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4" r:id="rId2"/>
    <p:sldId id="257" r:id="rId3"/>
    <p:sldId id="300" r:id="rId4"/>
    <p:sldId id="305" r:id="rId5"/>
    <p:sldId id="301" r:id="rId6"/>
    <p:sldId id="306" r:id="rId7"/>
    <p:sldId id="302" r:id="rId8"/>
    <p:sldId id="307" r:id="rId9"/>
    <p:sldId id="303" r:id="rId10"/>
    <p:sldId id="308" r:id="rId11"/>
    <p:sldId id="309" r:id="rId12"/>
    <p:sldId id="310" r:id="rId13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E54DDF-0F24-4517-9E93-55BAD878789C}">
          <p14:sldIdLst>
            <p14:sldId id="304"/>
            <p14:sldId id="257"/>
          </p14:sldIdLst>
        </p14:section>
        <p14:section name="背景" id="{A548DA94-42A3-4CB8-8322-91AED7037A34}">
          <p14:sldIdLst>
            <p14:sldId id="300"/>
            <p14:sldId id="305"/>
          </p14:sldIdLst>
        </p14:section>
        <p14:section name="方法" id="{314B3C44-86CC-4D39-9DFA-F318F4934AB6}">
          <p14:sldIdLst>
            <p14:sldId id="301"/>
            <p14:sldId id="306"/>
          </p14:sldIdLst>
        </p14:section>
        <p14:section name="实验" id="{8F76FF27-8768-4D48-9D43-010845D6D15D}">
          <p14:sldIdLst>
            <p14:sldId id="302"/>
            <p14:sldId id="307"/>
          </p14:sldIdLst>
        </p14:section>
        <p14:section name="总结" id="{D3D33030-2B6A-4FFD-91E9-6352DD726A8D}">
          <p14:sldIdLst>
            <p14:sldId id="303"/>
            <p14:sldId id="308"/>
            <p14:sldId id="309"/>
          </p14:sldIdLst>
        </p14:section>
        <p14:section name="附录" id="{D4B51D46-5AAC-4ECC-AF5B-22EB2CF6C8D3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3D"/>
    <a:srgbClr val="00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33"/>
          <p:cNvGrpSpPr/>
          <p:nvPr userDrawn="1"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8" name="Freeform 434"/>
            <p:cNvSpPr/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435"/>
            <p:cNvSpPr/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436"/>
            <p:cNvSpPr/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437"/>
            <p:cNvSpPr/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438"/>
            <p:cNvSpPr/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439"/>
            <p:cNvSpPr/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440"/>
            <p:cNvSpPr/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441"/>
            <p:cNvSpPr/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442"/>
            <p:cNvSpPr/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443"/>
            <p:cNvSpPr/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444"/>
            <p:cNvSpPr/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445"/>
            <p:cNvSpPr/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446"/>
            <p:cNvSpPr/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447"/>
            <p:cNvSpPr/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448"/>
            <p:cNvSpPr/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449"/>
            <p:cNvSpPr/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450"/>
            <p:cNvSpPr/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451"/>
            <p:cNvSpPr/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452"/>
            <p:cNvSpPr/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453"/>
            <p:cNvSpPr/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454"/>
            <p:cNvSpPr/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455"/>
            <p:cNvSpPr/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456"/>
            <p:cNvSpPr/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457"/>
            <p:cNvSpPr/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458"/>
            <p:cNvSpPr/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459"/>
            <p:cNvSpPr/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460"/>
            <p:cNvSpPr/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461"/>
            <p:cNvSpPr/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462"/>
            <p:cNvSpPr/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463"/>
            <p:cNvSpPr/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464"/>
            <p:cNvSpPr/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465"/>
            <p:cNvSpPr/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466"/>
            <p:cNvSpPr/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467"/>
            <p:cNvSpPr/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468"/>
            <p:cNvSpPr/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469"/>
            <p:cNvSpPr/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470"/>
            <p:cNvSpPr/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71"/>
            <p:cNvSpPr/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472"/>
            <p:cNvSpPr/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73"/>
            <p:cNvSpPr/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474"/>
            <p:cNvSpPr/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475"/>
            <p:cNvSpPr/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 476"/>
            <p:cNvSpPr/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477"/>
            <p:cNvSpPr/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478"/>
            <p:cNvSpPr/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479"/>
            <p:cNvSpPr/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480"/>
            <p:cNvSpPr/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481"/>
            <p:cNvSpPr/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482"/>
            <p:cNvSpPr/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 483"/>
            <p:cNvSpPr/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484"/>
            <p:cNvSpPr/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485"/>
            <p:cNvSpPr/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486"/>
            <p:cNvSpPr/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 487"/>
            <p:cNvSpPr/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488"/>
            <p:cNvSpPr/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489"/>
            <p:cNvSpPr/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490"/>
            <p:cNvSpPr/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491"/>
            <p:cNvSpPr/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492"/>
            <p:cNvSpPr/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493"/>
            <p:cNvSpPr/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 494"/>
            <p:cNvSpPr/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495"/>
            <p:cNvSpPr/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496"/>
            <p:cNvSpPr/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497"/>
            <p:cNvSpPr/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498"/>
            <p:cNvSpPr/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499"/>
            <p:cNvSpPr/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Freeform 500"/>
            <p:cNvSpPr/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501"/>
            <p:cNvSpPr/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502"/>
            <p:cNvSpPr/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503"/>
            <p:cNvSpPr/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504"/>
            <p:cNvSpPr/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505"/>
            <p:cNvSpPr/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506"/>
            <p:cNvSpPr/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 507"/>
            <p:cNvSpPr/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508"/>
            <p:cNvSpPr/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509"/>
            <p:cNvSpPr/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Freeform 510"/>
            <p:cNvSpPr/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914690"/>
            <a:ext cx="6858000" cy="12893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l" defTabSz="914400" rtl="0" eaLnBrk="1" latinLnBrk="0" hangingPunct="1">
              <a:defRPr lang="zh-CN" altLang="en-US" sz="3600" b="1" kern="1200" dirty="0">
                <a:solidFill>
                  <a:srgbClr val="00582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309070"/>
            <a:ext cx="6858000" cy="54598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5" name="矩形 84"/>
          <p:cNvSpPr/>
          <p:nvPr userDrawn="1"/>
        </p:nvSpPr>
        <p:spPr>
          <a:xfrm>
            <a:off x="30014" y="2055634"/>
            <a:ext cx="825857" cy="1007476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组合 109"/>
          <p:cNvGrpSpPr/>
          <p:nvPr userDrawn="1"/>
        </p:nvGrpSpPr>
        <p:grpSpPr>
          <a:xfrm>
            <a:off x="5349638" y="4131301"/>
            <a:ext cx="3118368" cy="461665"/>
            <a:chOff x="1298632" y="4381132"/>
            <a:chExt cx="3118368" cy="461665"/>
          </a:xfrm>
        </p:grpSpPr>
        <p:sp>
          <p:nvSpPr>
            <p:cNvPr id="88" name="TextBox 90"/>
            <p:cNvSpPr txBox="1"/>
            <p:nvPr userDrawn="1"/>
          </p:nvSpPr>
          <p:spPr>
            <a:xfrm>
              <a:off x="1298632" y="4381132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Name: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0" name="直接连接符 99"/>
            <p:cNvCxnSpPr/>
            <p:nvPr userDrawn="1"/>
          </p:nvCxnSpPr>
          <p:spPr>
            <a:xfrm>
              <a:off x="2328768" y="4842797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 userDrawn="1"/>
        </p:nvGrpSpPr>
        <p:grpSpPr>
          <a:xfrm>
            <a:off x="5350657" y="4701895"/>
            <a:ext cx="3118368" cy="461665"/>
            <a:chOff x="1299651" y="5031628"/>
            <a:chExt cx="3118368" cy="461665"/>
          </a:xfrm>
        </p:grpSpPr>
        <p:sp>
          <p:nvSpPr>
            <p:cNvPr id="102" name="TextBox 90"/>
            <p:cNvSpPr txBox="1"/>
            <p:nvPr userDrawn="1"/>
          </p:nvSpPr>
          <p:spPr>
            <a:xfrm>
              <a:off x="1299651" y="5031628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Major: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4" name="直接连接符 103"/>
            <p:cNvCxnSpPr/>
            <p:nvPr userDrawn="1"/>
          </p:nvCxnSpPr>
          <p:spPr>
            <a:xfrm>
              <a:off x="2329787" y="5493293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 userDrawn="1"/>
        </p:nvGrpSpPr>
        <p:grpSpPr>
          <a:xfrm>
            <a:off x="4738298" y="5298290"/>
            <a:ext cx="3734011" cy="461665"/>
            <a:chOff x="687292" y="5672413"/>
            <a:chExt cx="3734011" cy="461665"/>
          </a:xfrm>
        </p:grpSpPr>
        <p:sp>
          <p:nvSpPr>
            <p:cNvPr id="105" name="TextBox 90"/>
            <p:cNvSpPr txBox="1"/>
            <p:nvPr userDrawn="1"/>
          </p:nvSpPr>
          <p:spPr>
            <a:xfrm>
              <a:off x="687292" y="5672413"/>
              <a:ext cx="1712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Student ID: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连接符 106"/>
            <p:cNvCxnSpPr/>
            <p:nvPr userDrawn="1"/>
          </p:nvCxnSpPr>
          <p:spPr>
            <a:xfrm>
              <a:off x="2333071" y="6125302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 userDrawn="1"/>
        </p:nvGrpSpPr>
        <p:grpSpPr>
          <a:xfrm>
            <a:off x="5486056" y="5871860"/>
            <a:ext cx="2986253" cy="461665"/>
            <a:chOff x="1435050" y="5667407"/>
            <a:chExt cx="2986253" cy="461665"/>
          </a:xfrm>
        </p:grpSpPr>
        <p:sp>
          <p:nvSpPr>
            <p:cNvPr id="113" name="TextBox 90"/>
            <p:cNvSpPr txBox="1"/>
            <p:nvPr userDrawn="1"/>
          </p:nvSpPr>
          <p:spPr>
            <a:xfrm>
              <a:off x="1435050" y="5667407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Date: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接连接符 113"/>
            <p:cNvCxnSpPr/>
            <p:nvPr userDrawn="1"/>
          </p:nvCxnSpPr>
          <p:spPr>
            <a:xfrm>
              <a:off x="2333071" y="6125302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/>
          <p:cNvSpPr txBox="1"/>
          <p:nvPr userDrawn="1"/>
        </p:nvSpPr>
        <p:spPr>
          <a:xfrm>
            <a:off x="6309118" y="5877758"/>
            <a:ext cx="2321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YYYY/MM/DD</a:t>
            </a:r>
            <a:endParaRPr lang="zh-CN" altLang="en-US" sz="24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占位符 116"/>
          <p:cNvSpPr>
            <a:spLocks noGrp="1"/>
          </p:cNvSpPr>
          <p:nvPr>
            <p:ph type="body" sz="quarter" idx="16" hasCustomPrompt="1"/>
          </p:nvPr>
        </p:nvSpPr>
        <p:spPr>
          <a:xfrm>
            <a:off x="6394213" y="4120208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[name]</a:t>
            </a:r>
            <a:endParaRPr lang="zh-CN" altLang="en-US" dirty="0"/>
          </a:p>
        </p:txBody>
      </p:sp>
      <p:sp>
        <p:nvSpPr>
          <p:cNvPr id="118" name="文本占位符 116"/>
          <p:cNvSpPr>
            <a:spLocks noGrp="1"/>
          </p:cNvSpPr>
          <p:nvPr>
            <p:ph type="body" sz="quarter" idx="17" hasCustomPrompt="1"/>
          </p:nvPr>
        </p:nvSpPr>
        <p:spPr>
          <a:xfrm>
            <a:off x="6394213" y="4699654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[major]</a:t>
            </a:r>
            <a:endParaRPr lang="zh-CN" altLang="en-US" dirty="0"/>
          </a:p>
        </p:txBody>
      </p:sp>
      <p:sp>
        <p:nvSpPr>
          <p:cNvPr id="119" name="文本占位符 116"/>
          <p:cNvSpPr>
            <a:spLocks noGrp="1"/>
          </p:cNvSpPr>
          <p:nvPr>
            <p:ph type="body" sz="quarter" idx="18" hasCustomPrompt="1"/>
          </p:nvPr>
        </p:nvSpPr>
        <p:spPr>
          <a:xfrm>
            <a:off x="6394213" y="5287107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[student id]</a:t>
            </a:r>
            <a:endParaRPr lang="zh-CN" altLang="en-US" dirty="0"/>
          </a:p>
        </p:txBody>
      </p:sp>
      <p:pic>
        <p:nvPicPr>
          <p:cNvPr id="121" name="图片 1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0"/>
          <a:stretch>
            <a:fillRect/>
          </a:stretch>
        </p:blipFill>
        <p:spPr>
          <a:xfrm>
            <a:off x="7936991" y="169896"/>
            <a:ext cx="947109" cy="9448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433"/>
          <p:cNvGrpSpPr/>
          <p:nvPr userDrawn="1"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123" name="Freeform 434"/>
            <p:cNvSpPr/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Freeform 435"/>
            <p:cNvSpPr/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Freeform 436"/>
            <p:cNvSpPr/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Freeform 437"/>
            <p:cNvSpPr/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Freeform 438"/>
            <p:cNvSpPr/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Freeform 439"/>
            <p:cNvSpPr/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Freeform 440"/>
            <p:cNvSpPr/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Freeform 441"/>
            <p:cNvSpPr/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Freeform 442"/>
            <p:cNvSpPr/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Freeform 443"/>
            <p:cNvSpPr/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Freeform 444"/>
            <p:cNvSpPr/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Freeform 445"/>
            <p:cNvSpPr/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Freeform 446"/>
            <p:cNvSpPr/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Freeform 447"/>
            <p:cNvSpPr/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Freeform 448"/>
            <p:cNvSpPr/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Freeform 449"/>
            <p:cNvSpPr/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Freeform 450"/>
            <p:cNvSpPr/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Freeform 451"/>
            <p:cNvSpPr/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Freeform 452"/>
            <p:cNvSpPr/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Freeform 453"/>
            <p:cNvSpPr/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Freeform 454"/>
            <p:cNvSpPr/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Freeform 455"/>
            <p:cNvSpPr/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Freeform 456"/>
            <p:cNvSpPr/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Freeform 457"/>
            <p:cNvSpPr/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Freeform 458"/>
            <p:cNvSpPr/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Freeform 459"/>
            <p:cNvSpPr/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Freeform 460"/>
            <p:cNvSpPr/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Freeform 461"/>
            <p:cNvSpPr/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Freeform 462"/>
            <p:cNvSpPr/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Freeform 463"/>
            <p:cNvSpPr/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Freeform 464"/>
            <p:cNvSpPr/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Freeform 465"/>
            <p:cNvSpPr/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Freeform 466"/>
            <p:cNvSpPr/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Freeform 467"/>
            <p:cNvSpPr/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Freeform 468"/>
            <p:cNvSpPr/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Freeform 469"/>
            <p:cNvSpPr/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Freeform 470"/>
            <p:cNvSpPr/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Freeform 471"/>
            <p:cNvSpPr/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Freeform 472"/>
            <p:cNvSpPr/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Freeform 473"/>
            <p:cNvSpPr/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Freeform 474"/>
            <p:cNvSpPr/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Freeform 475"/>
            <p:cNvSpPr/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Freeform 476"/>
            <p:cNvSpPr/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Freeform 477"/>
            <p:cNvSpPr/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Freeform 478"/>
            <p:cNvSpPr/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Freeform 479"/>
            <p:cNvSpPr/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Freeform 480"/>
            <p:cNvSpPr/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Freeform 481"/>
            <p:cNvSpPr/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Freeform 482"/>
            <p:cNvSpPr/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2" name="Freeform 483"/>
            <p:cNvSpPr/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Freeform 484"/>
            <p:cNvSpPr/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Freeform 485"/>
            <p:cNvSpPr/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" name="Freeform 486"/>
            <p:cNvSpPr/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Freeform 487"/>
            <p:cNvSpPr/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7" name="Freeform 488"/>
            <p:cNvSpPr/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" name="Freeform 489"/>
            <p:cNvSpPr/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" name="Freeform 490"/>
            <p:cNvSpPr/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" name="Freeform 491"/>
            <p:cNvSpPr/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Freeform 492"/>
            <p:cNvSpPr/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Freeform 493"/>
            <p:cNvSpPr/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" name="Freeform 494"/>
            <p:cNvSpPr/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Freeform 495"/>
            <p:cNvSpPr/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" name="Freeform 496"/>
            <p:cNvSpPr/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" name="Freeform 497"/>
            <p:cNvSpPr/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" name="Freeform 498"/>
            <p:cNvSpPr/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Freeform 499"/>
            <p:cNvSpPr/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Freeform 500"/>
            <p:cNvSpPr/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Freeform 501"/>
            <p:cNvSpPr/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" name="Freeform 502"/>
            <p:cNvSpPr/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2" name="Freeform 503"/>
            <p:cNvSpPr/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3" name="Freeform 504"/>
            <p:cNvSpPr/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Freeform 505"/>
            <p:cNvSpPr/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" name="Freeform 506"/>
            <p:cNvSpPr/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6" name="Freeform 507"/>
            <p:cNvSpPr/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7" name="Freeform 508"/>
            <p:cNvSpPr/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8" name="Freeform 509"/>
            <p:cNvSpPr/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9" name="Freeform 510"/>
            <p:cNvSpPr/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10" name="组合 109"/>
          <p:cNvGrpSpPr/>
          <p:nvPr userDrawn="1"/>
        </p:nvGrpSpPr>
        <p:grpSpPr>
          <a:xfrm>
            <a:off x="5349638" y="4131301"/>
            <a:ext cx="3118368" cy="461665"/>
            <a:chOff x="1298632" y="4381132"/>
            <a:chExt cx="3118368" cy="461665"/>
          </a:xfrm>
        </p:grpSpPr>
        <p:sp>
          <p:nvSpPr>
            <p:cNvPr id="88" name="TextBox 90"/>
            <p:cNvSpPr txBox="1"/>
            <p:nvPr userDrawn="1"/>
          </p:nvSpPr>
          <p:spPr>
            <a:xfrm>
              <a:off x="1298632" y="4381132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Name: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0" name="直接连接符 99"/>
            <p:cNvCxnSpPr/>
            <p:nvPr userDrawn="1"/>
          </p:nvCxnSpPr>
          <p:spPr>
            <a:xfrm>
              <a:off x="2328768" y="4842797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 userDrawn="1"/>
        </p:nvGrpSpPr>
        <p:grpSpPr>
          <a:xfrm>
            <a:off x="5350657" y="4701895"/>
            <a:ext cx="3118368" cy="461665"/>
            <a:chOff x="1299651" y="5031628"/>
            <a:chExt cx="3118368" cy="461665"/>
          </a:xfrm>
        </p:grpSpPr>
        <p:sp>
          <p:nvSpPr>
            <p:cNvPr id="102" name="TextBox 90"/>
            <p:cNvSpPr txBox="1"/>
            <p:nvPr userDrawn="1"/>
          </p:nvSpPr>
          <p:spPr>
            <a:xfrm>
              <a:off x="1299651" y="5031628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Major: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4" name="直接连接符 103"/>
            <p:cNvCxnSpPr/>
            <p:nvPr userDrawn="1"/>
          </p:nvCxnSpPr>
          <p:spPr>
            <a:xfrm>
              <a:off x="2329787" y="5493293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 userDrawn="1"/>
        </p:nvGrpSpPr>
        <p:grpSpPr>
          <a:xfrm>
            <a:off x="4755097" y="5272488"/>
            <a:ext cx="3717212" cy="478691"/>
            <a:chOff x="704091" y="5646611"/>
            <a:chExt cx="3717212" cy="478691"/>
          </a:xfrm>
        </p:grpSpPr>
        <p:sp>
          <p:nvSpPr>
            <p:cNvPr id="105" name="TextBox 90"/>
            <p:cNvSpPr txBox="1"/>
            <p:nvPr userDrawn="1"/>
          </p:nvSpPr>
          <p:spPr>
            <a:xfrm>
              <a:off x="704091" y="5646611"/>
              <a:ext cx="172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Student ID: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连接符 106"/>
            <p:cNvCxnSpPr/>
            <p:nvPr userDrawn="1"/>
          </p:nvCxnSpPr>
          <p:spPr>
            <a:xfrm>
              <a:off x="2333071" y="6125302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 userDrawn="1"/>
        </p:nvGrpSpPr>
        <p:grpSpPr>
          <a:xfrm>
            <a:off x="5525760" y="5863947"/>
            <a:ext cx="2946549" cy="465808"/>
            <a:chOff x="1474754" y="5659494"/>
            <a:chExt cx="2946549" cy="465808"/>
          </a:xfrm>
        </p:grpSpPr>
        <p:sp>
          <p:nvSpPr>
            <p:cNvPr id="113" name="TextBox 90"/>
            <p:cNvSpPr txBox="1"/>
            <p:nvPr userDrawn="1"/>
          </p:nvSpPr>
          <p:spPr>
            <a:xfrm>
              <a:off x="1474754" y="5659494"/>
              <a:ext cx="1153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Date: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接连接符 113"/>
            <p:cNvCxnSpPr/>
            <p:nvPr userDrawn="1"/>
          </p:nvCxnSpPr>
          <p:spPr>
            <a:xfrm>
              <a:off x="2333071" y="6125302"/>
              <a:ext cx="20882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/>
          <p:cNvSpPr txBox="1"/>
          <p:nvPr userDrawn="1"/>
        </p:nvSpPr>
        <p:spPr>
          <a:xfrm>
            <a:off x="6274116" y="5863947"/>
            <a:ext cx="23917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YYYY/MM/DD</a:t>
            </a:r>
            <a:endParaRPr lang="zh-CN" altLang="en-US" sz="24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占位符 116"/>
          <p:cNvSpPr>
            <a:spLocks noGrp="1"/>
          </p:cNvSpPr>
          <p:nvPr>
            <p:ph type="body" sz="quarter" idx="16" hasCustomPrompt="1"/>
          </p:nvPr>
        </p:nvSpPr>
        <p:spPr>
          <a:xfrm>
            <a:off x="6394213" y="4120208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[name]</a:t>
            </a:r>
            <a:endParaRPr lang="zh-CN" altLang="en-US" dirty="0"/>
          </a:p>
        </p:txBody>
      </p:sp>
      <p:sp>
        <p:nvSpPr>
          <p:cNvPr id="118" name="文本占位符 116"/>
          <p:cNvSpPr>
            <a:spLocks noGrp="1"/>
          </p:cNvSpPr>
          <p:nvPr>
            <p:ph type="body" sz="quarter" idx="17" hasCustomPrompt="1"/>
          </p:nvPr>
        </p:nvSpPr>
        <p:spPr>
          <a:xfrm>
            <a:off x="6394213" y="4699654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[major]</a:t>
            </a:r>
            <a:endParaRPr lang="zh-CN" altLang="en-US" dirty="0"/>
          </a:p>
        </p:txBody>
      </p:sp>
      <p:sp>
        <p:nvSpPr>
          <p:cNvPr id="119" name="文本占位符 116"/>
          <p:cNvSpPr>
            <a:spLocks noGrp="1"/>
          </p:cNvSpPr>
          <p:nvPr>
            <p:ph type="body" sz="quarter" idx="18" hasCustomPrompt="1"/>
          </p:nvPr>
        </p:nvSpPr>
        <p:spPr>
          <a:xfrm>
            <a:off x="6394213" y="5287107"/>
            <a:ext cx="2078096" cy="4668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[student id]</a:t>
            </a:r>
            <a:endParaRPr lang="zh-CN" altLang="en-US" dirty="0"/>
          </a:p>
        </p:txBody>
      </p:sp>
      <p:sp>
        <p:nvSpPr>
          <p:cNvPr id="101" name="矩形 100"/>
          <p:cNvSpPr/>
          <p:nvPr userDrawn="1"/>
        </p:nvSpPr>
        <p:spPr>
          <a:xfrm>
            <a:off x="8809550" y="2006245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图片 10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5" b="7961"/>
          <a:stretch>
            <a:fillRect/>
          </a:stretch>
        </p:blipFill>
        <p:spPr>
          <a:xfrm>
            <a:off x="5589229" y="1719617"/>
            <a:ext cx="3558351" cy="1705971"/>
          </a:xfrm>
          <a:prstGeom prst="rect">
            <a:avLst/>
          </a:prstGeom>
        </p:spPr>
      </p:pic>
      <p:sp>
        <p:nvSpPr>
          <p:cNvPr id="106" name="矩形 105"/>
          <p:cNvSpPr/>
          <p:nvPr userDrawn="1"/>
        </p:nvSpPr>
        <p:spPr>
          <a:xfrm>
            <a:off x="0" y="2006246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89"/>
          <p:cNvSpPr txBox="1"/>
          <p:nvPr userDrawn="1"/>
        </p:nvSpPr>
        <p:spPr>
          <a:xfrm>
            <a:off x="960877" y="27400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/>
          <p:nvPr userDrawn="1"/>
        </p:nvSpPr>
        <p:spPr>
          <a:xfrm>
            <a:off x="0" y="1693579"/>
            <a:ext cx="825857" cy="172981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直接连接符 119"/>
          <p:cNvCxnSpPr/>
          <p:nvPr userDrawn="1"/>
        </p:nvCxnSpPr>
        <p:spPr>
          <a:xfrm>
            <a:off x="1069042" y="271617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5"/>
          <p:cNvSpPr txBox="1"/>
          <p:nvPr userDrawn="1"/>
        </p:nvSpPr>
        <p:spPr>
          <a:xfrm>
            <a:off x="998578" y="1693730"/>
            <a:ext cx="4012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00582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Thank you!</a:t>
            </a:r>
            <a:endParaRPr lang="zh-CN" altLang="en-US" sz="6000" b="1" dirty="0">
              <a:solidFill>
                <a:srgbClr val="005825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0" name="图片 19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0"/>
          <a:stretch>
            <a:fillRect/>
          </a:stretch>
        </p:blipFill>
        <p:spPr>
          <a:xfrm>
            <a:off x="7936991" y="169896"/>
            <a:ext cx="947109" cy="9448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7" y="146050"/>
            <a:ext cx="6316663" cy="603250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Enter Title</a:t>
            </a:r>
            <a:endParaRPr lang="zh-CN" altLang="en-US" dirty="0"/>
          </a:p>
        </p:txBody>
      </p:sp>
      <p:sp>
        <p:nvSpPr>
          <p:cNvPr id="19" name="矩形 18"/>
          <p:cNvSpPr/>
          <p:nvPr userDrawn="1"/>
        </p:nvSpPr>
        <p:spPr>
          <a:xfrm>
            <a:off x="798413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830995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8635770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765558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38593" y="106016"/>
            <a:ext cx="73059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Research Background and Significance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580537" y="926420"/>
            <a:ext cx="311367" cy="31136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98413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830995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8635770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74637" y="155287"/>
            <a:ext cx="57971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Models and Methods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906357" y="926420"/>
            <a:ext cx="311367" cy="31136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8053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8309951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8635770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74637" y="155287"/>
            <a:ext cx="57971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Experiments and Analysis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232177" y="926420"/>
            <a:ext cx="311367" cy="31136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8053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90635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8635770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274637" y="1268857"/>
            <a:ext cx="8594726" cy="4981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005825"/>
              </a:buClr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74637" y="155287"/>
            <a:ext cx="57971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Summary and Outlook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557996" y="926420"/>
            <a:ext cx="311367" cy="31136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8053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90635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8232177" y="926420"/>
            <a:ext cx="233593" cy="233593"/>
          </a:xfrm>
          <a:prstGeom prst="rect">
            <a:avLst/>
          </a:prstGeom>
          <a:solidFill>
            <a:srgbClr val="008E3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53" y="106016"/>
            <a:ext cx="2382554" cy="6833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33"/>
          <p:cNvGrpSpPr/>
          <p:nvPr userDrawn="1"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8" name="Freeform 434"/>
            <p:cNvSpPr/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435"/>
            <p:cNvSpPr/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436"/>
            <p:cNvSpPr/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437"/>
            <p:cNvSpPr/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438"/>
            <p:cNvSpPr/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439"/>
            <p:cNvSpPr/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440"/>
            <p:cNvSpPr/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441"/>
            <p:cNvSpPr/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442"/>
            <p:cNvSpPr/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443"/>
            <p:cNvSpPr/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444"/>
            <p:cNvSpPr/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445"/>
            <p:cNvSpPr/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446"/>
            <p:cNvSpPr/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447"/>
            <p:cNvSpPr/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448"/>
            <p:cNvSpPr/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449"/>
            <p:cNvSpPr/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450"/>
            <p:cNvSpPr/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451"/>
            <p:cNvSpPr/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452"/>
            <p:cNvSpPr/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453"/>
            <p:cNvSpPr/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454"/>
            <p:cNvSpPr/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455"/>
            <p:cNvSpPr/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456"/>
            <p:cNvSpPr/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457"/>
            <p:cNvSpPr/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458"/>
            <p:cNvSpPr/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459"/>
            <p:cNvSpPr/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460"/>
            <p:cNvSpPr/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461"/>
            <p:cNvSpPr/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462"/>
            <p:cNvSpPr/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463"/>
            <p:cNvSpPr/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464"/>
            <p:cNvSpPr/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465"/>
            <p:cNvSpPr/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466"/>
            <p:cNvSpPr/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467"/>
            <p:cNvSpPr/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468"/>
            <p:cNvSpPr/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469"/>
            <p:cNvSpPr/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470"/>
            <p:cNvSpPr/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71"/>
            <p:cNvSpPr/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472"/>
            <p:cNvSpPr/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73"/>
            <p:cNvSpPr/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474"/>
            <p:cNvSpPr/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475"/>
            <p:cNvSpPr/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 476"/>
            <p:cNvSpPr/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477"/>
            <p:cNvSpPr/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478"/>
            <p:cNvSpPr/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479"/>
            <p:cNvSpPr/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480"/>
            <p:cNvSpPr/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481"/>
            <p:cNvSpPr/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482"/>
            <p:cNvSpPr/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 483"/>
            <p:cNvSpPr/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484"/>
            <p:cNvSpPr/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485"/>
            <p:cNvSpPr/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486"/>
            <p:cNvSpPr/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 487"/>
            <p:cNvSpPr/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488"/>
            <p:cNvSpPr/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489"/>
            <p:cNvSpPr/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490"/>
            <p:cNvSpPr/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491"/>
            <p:cNvSpPr/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492"/>
            <p:cNvSpPr/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493"/>
            <p:cNvSpPr/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 494"/>
            <p:cNvSpPr/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495"/>
            <p:cNvSpPr/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496"/>
            <p:cNvSpPr/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497"/>
            <p:cNvSpPr/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498"/>
            <p:cNvSpPr/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499"/>
            <p:cNvSpPr/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Freeform 500"/>
            <p:cNvSpPr/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501"/>
            <p:cNvSpPr/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502"/>
            <p:cNvSpPr/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503"/>
            <p:cNvSpPr/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504"/>
            <p:cNvSpPr/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505"/>
            <p:cNvSpPr/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506"/>
            <p:cNvSpPr/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 507"/>
            <p:cNvSpPr/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508"/>
            <p:cNvSpPr/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509"/>
            <p:cNvSpPr/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Freeform 510"/>
            <p:cNvSpPr/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标题 1"/>
          <p:cNvSpPr>
            <a:spLocks noGrp="1"/>
          </p:cNvSpPr>
          <p:nvPr>
            <p:ph type="ctrTitle"/>
          </p:nvPr>
        </p:nvSpPr>
        <p:spPr>
          <a:xfrm>
            <a:off x="1143000" y="1914690"/>
            <a:ext cx="6858000" cy="12893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l" defTabSz="914400" rtl="0" eaLnBrk="1" latinLnBrk="0" hangingPunct="1">
              <a:defRPr lang="zh-CN" altLang="en-US" sz="3600" b="1" kern="1200" dirty="0">
                <a:solidFill>
                  <a:srgbClr val="00582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6" name="副标题 2"/>
          <p:cNvSpPr>
            <a:spLocks noGrp="1"/>
          </p:cNvSpPr>
          <p:nvPr>
            <p:ph type="subTitle" idx="1"/>
          </p:nvPr>
        </p:nvSpPr>
        <p:spPr>
          <a:xfrm>
            <a:off x="1143000" y="3309070"/>
            <a:ext cx="6858000" cy="54598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61547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C70F087-F965-4516-90B2-78CF5E9C11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8" name="矩形 87"/>
          <p:cNvSpPr/>
          <p:nvPr userDrawn="1"/>
        </p:nvSpPr>
        <p:spPr>
          <a:xfrm>
            <a:off x="30014" y="2055634"/>
            <a:ext cx="825857" cy="1007476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0"/>
          <a:stretch>
            <a:fillRect/>
          </a:stretch>
        </p:blipFill>
        <p:spPr>
          <a:xfrm>
            <a:off x="7936991" y="169896"/>
            <a:ext cx="947109" cy="9448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D8557BA-3082-4012-A918-5CE8B218D3F6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57BA-3082-4012-A918-5CE8B218D3F6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F087-F965-4516-90B2-78CF5E9C11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394213" y="4120208"/>
            <a:ext cx="2078096" cy="466882"/>
          </a:xfrm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394213" y="4699654"/>
            <a:ext cx="2078096" cy="466882"/>
          </a:xfrm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394213" y="5287107"/>
            <a:ext cx="2078096" cy="466882"/>
          </a:xfrm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>
            <p:custDataLst>
              <p:tags r:id="rId1"/>
            </p:custDataLst>
          </p:nvPr>
        </p:nvGrpSpPr>
        <p:grpSpPr>
          <a:xfrm>
            <a:off x="714327" y="2978852"/>
            <a:ext cx="6684010" cy="584775"/>
            <a:chOff x="714327" y="2978852"/>
            <a:chExt cx="6684010" cy="584775"/>
          </a:xfrm>
        </p:grpSpPr>
        <p:cxnSp>
          <p:nvCxnSpPr>
            <p:cNvPr id="9" name="直接连接符 8"/>
            <p:cNvCxnSpPr/>
            <p:nvPr>
              <p:custDataLst>
                <p:tags r:id="rId14"/>
              </p:custDataLst>
            </p:nvPr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15"/>
              </p:custDataLst>
            </p:nvPr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6"/>
              </p:custDataLst>
            </p:nvPr>
          </p:nvSpPr>
          <p:spPr>
            <a:xfrm>
              <a:off x="1187402" y="3040447"/>
              <a:ext cx="62109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Research Background and Significance</a:t>
              </a:r>
            </a:p>
          </p:txBody>
        </p:sp>
      </p:grpSp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>
              <p:custDataLst>
                <p:tags r:id="rId12"/>
              </p:custDataLst>
            </p:nvPr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3"/>
              </p:custDataLst>
            </p:nvPr>
          </p:nvSpPr>
          <p:spPr>
            <a:xfrm>
              <a:off x="1187482" y="4223126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Experiments and Analysis</a:t>
              </a:r>
            </a:p>
          </p:txBody>
        </p:sp>
      </p:grpSp>
      <p:grpSp>
        <p:nvGrpSpPr>
          <p:cNvPr id="27" name="组合 26"/>
          <p:cNvGrpSpPr/>
          <p:nvPr>
            <p:custDataLst>
              <p:tags r:id="rId3"/>
            </p:custDataLst>
          </p:nvPr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/>
            <p:cNvCxnSpPr/>
            <p:nvPr>
              <p:custDataLst>
                <p:tags r:id="rId8"/>
              </p:custDataLst>
            </p:nvPr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1187482" y="3619789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Models and Methods</a:t>
              </a:r>
            </a:p>
          </p:txBody>
        </p:sp>
      </p:grpSp>
      <p:grpSp>
        <p:nvGrpSpPr>
          <p:cNvPr id="29" name="组合 28"/>
          <p:cNvGrpSpPr/>
          <p:nvPr>
            <p:custDataLst>
              <p:tags r:id="rId4"/>
            </p:custDataLst>
          </p:nvPr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/>
            <p:cNvCxnSpPr/>
            <p:nvPr>
              <p:custDataLst>
                <p:tags r:id="rId5"/>
              </p:custDataLst>
            </p:nvPr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1187482" y="4802508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Summary and Outlook</a:t>
              </a:r>
            </a:p>
          </p:txBody>
        </p:sp>
      </p:grpSp>
      <p:sp>
        <p:nvSpPr>
          <p:cNvPr id="19" name="椭圆 16"/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/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>
            <p:custDataLst>
              <p:tags r:id="rId1"/>
            </p:custDataLst>
          </p:nvPr>
        </p:nvGrpSpPr>
        <p:grpSpPr>
          <a:xfrm>
            <a:off x="714327" y="2978852"/>
            <a:ext cx="6781165" cy="584775"/>
            <a:chOff x="714327" y="2978852"/>
            <a:chExt cx="6781165" cy="584775"/>
          </a:xfrm>
        </p:grpSpPr>
        <p:cxnSp>
          <p:nvCxnSpPr>
            <p:cNvPr id="9" name="直接连接符 8"/>
            <p:cNvCxnSpPr/>
            <p:nvPr>
              <p:custDataLst>
                <p:tags r:id="rId14"/>
              </p:custDataLst>
            </p:nvPr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15"/>
              </p:custDataLst>
            </p:nvPr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6"/>
              </p:custDataLst>
            </p:nvPr>
          </p:nvSpPr>
          <p:spPr>
            <a:xfrm>
              <a:off x="1187402" y="3040447"/>
              <a:ext cx="630809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Research Background and Significance</a:t>
              </a:r>
              <a:endPara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>
              <p:custDataLst>
                <p:tags r:id="rId12"/>
              </p:custDataLst>
            </p:nvPr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3"/>
              </p:custDataLst>
            </p:nvPr>
          </p:nvSpPr>
          <p:spPr>
            <a:xfrm>
              <a:off x="1187482" y="4223126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Experiments and Analysis</a:t>
              </a:r>
            </a:p>
          </p:txBody>
        </p:sp>
      </p:grpSp>
      <p:grpSp>
        <p:nvGrpSpPr>
          <p:cNvPr id="27" name="组合 26"/>
          <p:cNvGrpSpPr/>
          <p:nvPr>
            <p:custDataLst>
              <p:tags r:id="rId3"/>
            </p:custDataLst>
          </p:nvPr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/>
            <p:cNvCxnSpPr/>
            <p:nvPr>
              <p:custDataLst>
                <p:tags r:id="rId8"/>
              </p:custDataLst>
            </p:nvPr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1187482" y="3619789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Models and Methods</a:t>
              </a:r>
            </a:p>
          </p:txBody>
        </p:sp>
      </p:grpSp>
      <p:grpSp>
        <p:nvGrpSpPr>
          <p:cNvPr id="29" name="组合 28"/>
          <p:cNvGrpSpPr/>
          <p:nvPr>
            <p:custDataLst>
              <p:tags r:id="rId4"/>
            </p:custDataLst>
          </p:nvPr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/>
            <p:cNvCxnSpPr/>
            <p:nvPr>
              <p:custDataLst>
                <p:tags r:id="rId5"/>
              </p:custDataLst>
            </p:nvPr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1187482" y="4802508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Summary and Outlook</a:t>
              </a:r>
            </a:p>
          </p:txBody>
        </p:sp>
      </p:grpSp>
      <p:sp>
        <p:nvSpPr>
          <p:cNvPr id="19" name="椭圆 16"/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/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>
            <p:custDataLst>
              <p:tags r:id="rId1"/>
            </p:custDataLst>
          </p:nvPr>
        </p:nvGrpSpPr>
        <p:grpSpPr>
          <a:xfrm>
            <a:off x="714327" y="2978852"/>
            <a:ext cx="6631305" cy="584775"/>
            <a:chOff x="714327" y="2978852"/>
            <a:chExt cx="6631305" cy="584775"/>
          </a:xfrm>
        </p:grpSpPr>
        <p:cxnSp>
          <p:nvCxnSpPr>
            <p:cNvPr id="9" name="直接连接符 8"/>
            <p:cNvCxnSpPr/>
            <p:nvPr>
              <p:custDataLst>
                <p:tags r:id="rId14"/>
              </p:custDataLst>
            </p:nvPr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15"/>
              </p:custDataLst>
            </p:nvPr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6"/>
              </p:custDataLst>
            </p:nvPr>
          </p:nvSpPr>
          <p:spPr>
            <a:xfrm>
              <a:off x="1187402" y="3040447"/>
              <a:ext cx="61582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Research Background and Significance</a:t>
              </a:r>
            </a:p>
          </p:txBody>
        </p:sp>
      </p:grpSp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>
              <p:custDataLst>
                <p:tags r:id="rId12"/>
              </p:custDataLst>
            </p:nvPr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3"/>
              </p:custDataLst>
            </p:nvPr>
          </p:nvSpPr>
          <p:spPr>
            <a:xfrm>
              <a:off x="1187482" y="4223126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Experiments and Analysis</a:t>
              </a:r>
              <a:endParaRPr lang="zh-CN" altLang="en-US" sz="24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3"/>
            </p:custDataLst>
          </p:nvPr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/>
            <p:cNvCxnSpPr/>
            <p:nvPr>
              <p:custDataLst>
                <p:tags r:id="rId8"/>
              </p:custDataLst>
            </p:nvPr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1187482" y="3619789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Models and Methods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4"/>
            </p:custDataLst>
          </p:nvPr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/>
            <p:cNvCxnSpPr/>
            <p:nvPr>
              <p:custDataLst>
                <p:tags r:id="rId5"/>
              </p:custDataLst>
            </p:nvPr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1187482" y="4802508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Summary and Outlook</a:t>
              </a:r>
              <a:endParaRPr lang="zh-CN" altLang="en-US" sz="24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9" name="椭圆 16"/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/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>
            <p:custDataLst>
              <p:tags r:id="rId1"/>
            </p:custDataLst>
          </p:nvPr>
        </p:nvGrpSpPr>
        <p:grpSpPr>
          <a:xfrm>
            <a:off x="714327" y="2978852"/>
            <a:ext cx="6790690" cy="584775"/>
            <a:chOff x="714327" y="2978852"/>
            <a:chExt cx="6790690" cy="584775"/>
          </a:xfrm>
        </p:grpSpPr>
        <p:cxnSp>
          <p:nvCxnSpPr>
            <p:cNvPr id="9" name="直接连接符 8"/>
            <p:cNvCxnSpPr/>
            <p:nvPr>
              <p:custDataLst>
                <p:tags r:id="rId14"/>
              </p:custDataLst>
            </p:nvPr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15"/>
              </p:custDataLst>
            </p:nvPr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6"/>
              </p:custDataLst>
            </p:nvPr>
          </p:nvSpPr>
          <p:spPr>
            <a:xfrm>
              <a:off x="1187402" y="3040447"/>
              <a:ext cx="631761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Research Background and Significance</a:t>
              </a:r>
              <a:endParaRPr lang="zh-CN" altLang="zh-CN" sz="24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>
              <p:custDataLst>
                <p:tags r:id="rId12"/>
              </p:custDataLst>
            </p:nvPr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3"/>
              </p:custDataLst>
            </p:nvPr>
          </p:nvSpPr>
          <p:spPr>
            <a:xfrm>
              <a:off x="1187482" y="4223126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Experiments and Analysis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3"/>
            </p:custDataLst>
          </p:nvPr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/>
            <p:cNvCxnSpPr/>
            <p:nvPr>
              <p:custDataLst>
                <p:tags r:id="rId8"/>
              </p:custDataLst>
            </p:nvPr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1187482" y="3619789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Models and Methods</a:t>
              </a:r>
            </a:p>
          </p:txBody>
        </p:sp>
      </p:grpSp>
      <p:grpSp>
        <p:nvGrpSpPr>
          <p:cNvPr id="29" name="组合 28"/>
          <p:cNvGrpSpPr/>
          <p:nvPr>
            <p:custDataLst>
              <p:tags r:id="rId4"/>
            </p:custDataLst>
          </p:nvPr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/>
            <p:cNvCxnSpPr/>
            <p:nvPr>
              <p:custDataLst>
                <p:tags r:id="rId5"/>
              </p:custDataLst>
            </p:nvPr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1187482" y="4802508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Summary and Outlook</a:t>
              </a:r>
              <a:endParaRPr lang="zh-CN" altLang="en-US" sz="24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9" name="椭圆 16"/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/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9995" y="2173972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</a:rPr>
              <a:t>Outline</a:t>
            </a:r>
            <a:endParaRPr lang="zh-CN" altLang="en-US" sz="3200" dirty="0">
              <a:solidFill>
                <a:srgbClr val="00582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76263" y="2886893"/>
            <a:ext cx="5696164" cy="5985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22161" y="5386011"/>
            <a:ext cx="5804369" cy="36422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>
            <p:custDataLst>
              <p:tags r:id="rId1"/>
            </p:custDataLst>
          </p:nvPr>
        </p:nvGrpSpPr>
        <p:grpSpPr>
          <a:xfrm>
            <a:off x="714327" y="2978852"/>
            <a:ext cx="6859905" cy="584775"/>
            <a:chOff x="714327" y="2978852"/>
            <a:chExt cx="6859905" cy="584775"/>
          </a:xfrm>
        </p:grpSpPr>
        <p:cxnSp>
          <p:nvCxnSpPr>
            <p:cNvPr id="9" name="直接连接符 8"/>
            <p:cNvCxnSpPr/>
            <p:nvPr>
              <p:custDataLst>
                <p:tags r:id="rId14"/>
              </p:custDataLst>
            </p:nvPr>
          </p:nvCxnSpPr>
          <p:spPr>
            <a:xfrm flipH="1">
              <a:off x="893400" y="3148011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15"/>
              </p:custDataLst>
            </p:nvPr>
          </p:nvSpPr>
          <p:spPr>
            <a:xfrm>
              <a:off x="714327" y="2978852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6"/>
              </p:custDataLst>
            </p:nvPr>
          </p:nvSpPr>
          <p:spPr>
            <a:xfrm>
              <a:off x="1187402" y="3040447"/>
              <a:ext cx="63868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Research Background and Significance</a:t>
              </a:r>
              <a:endParaRPr lang="zh-CN" altLang="zh-CN" sz="24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714327" y="4153586"/>
            <a:ext cx="5820037" cy="584775"/>
            <a:chOff x="714327" y="4161571"/>
            <a:chExt cx="5820037" cy="584775"/>
          </a:xfrm>
        </p:grpSpPr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H="1">
              <a:off x="893400" y="4330730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>
              <p:custDataLst>
                <p:tags r:id="rId12"/>
              </p:custDataLst>
            </p:nvPr>
          </p:nvSpPr>
          <p:spPr>
            <a:xfrm>
              <a:off x="714327" y="4161571"/>
              <a:ext cx="3770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3"/>
              </p:custDataLst>
            </p:nvPr>
          </p:nvSpPr>
          <p:spPr>
            <a:xfrm>
              <a:off x="1187482" y="4223126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Experiments and Analysis</a:t>
              </a:r>
            </a:p>
          </p:txBody>
        </p:sp>
      </p:grpSp>
      <p:grpSp>
        <p:nvGrpSpPr>
          <p:cNvPr id="27" name="组合 26"/>
          <p:cNvGrpSpPr/>
          <p:nvPr>
            <p:custDataLst>
              <p:tags r:id="rId3"/>
            </p:custDataLst>
          </p:nvPr>
        </p:nvGrpSpPr>
        <p:grpSpPr>
          <a:xfrm>
            <a:off x="714327" y="3566219"/>
            <a:ext cx="5820037" cy="584775"/>
            <a:chOff x="714327" y="3558234"/>
            <a:chExt cx="5820037" cy="584775"/>
          </a:xfrm>
        </p:grpSpPr>
        <p:cxnSp>
          <p:nvCxnSpPr>
            <p:cNvPr id="15" name="直接连接符 14"/>
            <p:cNvCxnSpPr/>
            <p:nvPr>
              <p:custDataLst>
                <p:tags r:id="rId8"/>
              </p:custDataLst>
            </p:nvPr>
          </p:nvCxnSpPr>
          <p:spPr>
            <a:xfrm flipH="1">
              <a:off x="893400" y="3727393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714327" y="3558234"/>
              <a:ext cx="37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sz="32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1187482" y="3619789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Models and Methods</a:t>
              </a:r>
              <a:endParaRPr lang="zh-CN" altLang="en-US" sz="24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4"/>
            </p:custDataLst>
          </p:nvPr>
        </p:nvGrpSpPr>
        <p:grpSpPr>
          <a:xfrm>
            <a:off x="714327" y="4740953"/>
            <a:ext cx="5820037" cy="584775"/>
            <a:chOff x="714327" y="4740953"/>
            <a:chExt cx="5820037" cy="584775"/>
          </a:xfrm>
        </p:grpSpPr>
        <p:cxnSp>
          <p:nvCxnSpPr>
            <p:cNvPr id="18" name="直接连接符 17"/>
            <p:cNvCxnSpPr/>
            <p:nvPr>
              <p:custDataLst>
                <p:tags r:id="rId5"/>
              </p:custDataLst>
            </p:nvPr>
          </p:nvCxnSpPr>
          <p:spPr>
            <a:xfrm flipH="1">
              <a:off x="893400" y="4910112"/>
              <a:ext cx="246456" cy="24645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714327" y="4740953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5825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1187482" y="4802508"/>
              <a:ext cx="534688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Summary and Outlook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9" name="椭圆 16"/>
          <p:cNvSpPr/>
          <p:nvPr/>
        </p:nvSpPr>
        <p:spPr>
          <a:xfrm>
            <a:off x="6534364" y="2326007"/>
            <a:ext cx="348519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" name="椭圆 17"/>
          <p:cNvSpPr/>
          <p:nvPr/>
        </p:nvSpPr>
        <p:spPr>
          <a:xfrm>
            <a:off x="6855338" y="2008915"/>
            <a:ext cx="34851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Q3NjQxYmZmN2ZkODIxYWNiNTEzMzQyMTZmNzQ1Mm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11.0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11.0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11.0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11.0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3.9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3.9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3.9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3.9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3.9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3.9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3.9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3.9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3.9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3.9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3.9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3.9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2.1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34.7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40.1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4.79338582677164,&quot;left&quot;:56.246220472440925,&quot;top&quot;:234.55527559055116,&quot;width&quot;:526.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Office PowerPoint</Application>
  <PresentationFormat>全屏显示(4:3)</PresentationFormat>
  <Paragraphs>45</Paragraphs>
  <Slides>12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华文楷体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Zing</dc:creator>
  <cp:lastModifiedBy>英杰 杨</cp:lastModifiedBy>
  <cp:revision>143</cp:revision>
  <dcterms:created xsi:type="dcterms:W3CDTF">2021-05-08T00:33:00Z</dcterms:created>
  <dcterms:modified xsi:type="dcterms:W3CDTF">2024-07-22T06:19:47Z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FFA0E1F2060B40D492AAE5DAA78B71D4_12</vt:lpwstr>
  </property>
  <property fmtid="{D5CDD505-2E9C-101B-9397-08002B2CF9AE}" pid="3" name="KSOProductBuildVer">
    <vt:lpwstr>2052-12.1.0.16388</vt:lpwstr>
  </property>
</Properties>
</file>