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257" r:id="rId3"/>
    <p:sldId id="300" r:id="rId4"/>
    <p:sldId id="305" r:id="rId5"/>
    <p:sldId id="301" r:id="rId6"/>
    <p:sldId id="306" r:id="rId7"/>
    <p:sldId id="302" r:id="rId8"/>
    <p:sldId id="307" r:id="rId9"/>
    <p:sldId id="303" r:id="rId10"/>
    <p:sldId id="308" r:id="rId11"/>
    <p:sldId id="309" r:id="rId12"/>
    <p:sldId id="310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7E54DDF-0F24-4517-9E93-55BAD878789C}">
          <p14:sldIdLst>
            <p14:sldId id="304"/>
            <p14:sldId id="257"/>
          </p14:sldIdLst>
        </p14:section>
        <p14:section name="背景" id="{A548DA94-42A3-4CB8-8322-91AED7037A34}">
          <p14:sldIdLst>
            <p14:sldId id="300"/>
            <p14:sldId id="305"/>
          </p14:sldIdLst>
        </p14:section>
        <p14:section name="方法" id="{314B3C44-86CC-4D39-9DFA-F318F4934AB6}">
          <p14:sldIdLst>
            <p14:sldId id="301"/>
            <p14:sldId id="306"/>
          </p14:sldIdLst>
        </p14:section>
        <p14:section name="实验" id="{8F76FF27-8768-4D48-9D43-010845D6D15D}">
          <p14:sldIdLst>
            <p14:sldId id="302"/>
            <p14:sldId id="307"/>
          </p14:sldIdLst>
        </p14:section>
        <p14:section name="总结" id="{D3D33030-2B6A-4FFD-91E9-6352DD726A8D}">
          <p14:sldIdLst>
            <p14:sldId id="303"/>
            <p14:sldId id="308"/>
            <p14:sldId id="309"/>
          </p14:sldIdLst>
        </p14:section>
        <p14:section name="附录" id="{D4B51D46-5AAC-4ECC-AF5B-22EB2CF6C8D3}">
          <p14:sldIdLst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3D"/>
    <a:srgbClr val="005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8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33">
            <a:extLst>
              <a:ext uri="{FF2B5EF4-FFF2-40B4-BE49-F238E27FC236}">
                <a16:creationId xmlns:a16="http://schemas.microsoft.com/office/drawing/2014/main" id="{7FEA3F2A-899C-40D0-803F-A83441D03B26}"/>
              </a:ext>
            </a:extLst>
          </p:cNvPr>
          <p:cNvGrpSpPr/>
          <p:nvPr userDrawn="1"/>
        </p:nvGrpSpPr>
        <p:grpSpPr bwMode="auto">
          <a:xfrm>
            <a:off x="349416" y="1001484"/>
            <a:ext cx="8422105" cy="4181275"/>
            <a:chOff x="2359" y="2311"/>
            <a:chExt cx="3394" cy="1685"/>
          </a:xfrm>
          <a:solidFill>
            <a:schemeClr val="bg1">
              <a:lumMod val="95000"/>
            </a:schemeClr>
          </a:solidFill>
        </p:grpSpPr>
        <p:sp>
          <p:nvSpPr>
            <p:cNvPr id="8" name="Freeform 434">
              <a:extLst>
                <a:ext uri="{FF2B5EF4-FFF2-40B4-BE49-F238E27FC236}">
                  <a16:creationId xmlns:a16="http://schemas.microsoft.com/office/drawing/2014/main" id="{028D7960-DA3E-453E-B4C8-905393E54561}"/>
                </a:ext>
              </a:extLst>
            </p:cNvPr>
            <p:cNvSpPr/>
            <p:nvPr/>
          </p:nvSpPr>
          <p:spPr bwMode="auto">
            <a:xfrm>
              <a:off x="3401" y="2311"/>
              <a:ext cx="446" cy="239"/>
            </a:xfrm>
            <a:custGeom>
              <a:avLst/>
              <a:gdLst>
                <a:gd name="T0" fmla="*/ 369 w 446"/>
                <a:gd name="T1" fmla="*/ 3 h 239"/>
                <a:gd name="T2" fmla="*/ 360 w 446"/>
                <a:gd name="T3" fmla="*/ 7 h 239"/>
                <a:gd name="T4" fmla="*/ 387 w 446"/>
                <a:gd name="T5" fmla="*/ 10 h 239"/>
                <a:gd name="T6" fmla="*/ 386 w 446"/>
                <a:gd name="T7" fmla="*/ 13 h 239"/>
                <a:gd name="T8" fmla="*/ 360 w 446"/>
                <a:gd name="T9" fmla="*/ 16 h 239"/>
                <a:gd name="T10" fmla="*/ 364 w 446"/>
                <a:gd name="T11" fmla="*/ 20 h 239"/>
                <a:gd name="T12" fmla="*/ 406 w 446"/>
                <a:gd name="T13" fmla="*/ 13 h 239"/>
                <a:gd name="T14" fmla="*/ 444 w 446"/>
                <a:gd name="T15" fmla="*/ 14 h 239"/>
                <a:gd name="T16" fmla="*/ 442 w 446"/>
                <a:gd name="T17" fmla="*/ 22 h 239"/>
                <a:gd name="T18" fmla="*/ 412 w 446"/>
                <a:gd name="T19" fmla="*/ 24 h 239"/>
                <a:gd name="T20" fmla="*/ 387 w 446"/>
                <a:gd name="T21" fmla="*/ 34 h 239"/>
                <a:gd name="T22" fmla="*/ 376 w 446"/>
                <a:gd name="T23" fmla="*/ 46 h 239"/>
                <a:gd name="T24" fmla="*/ 389 w 446"/>
                <a:gd name="T25" fmla="*/ 54 h 239"/>
                <a:gd name="T26" fmla="*/ 376 w 446"/>
                <a:gd name="T27" fmla="*/ 57 h 239"/>
                <a:gd name="T28" fmla="*/ 364 w 446"/>
                <a:gd name="T29" fmla="*/ 63 h 239"/>
                <a:gd name="T30" fmla="*/ 376 w 446"/>
                <a:gd name="T31" fmla="*/ 67 h 239"/>
                <a:gd name="T32" fmla="*/ 376 w 446"/>
                <a:gd name="T33" fmla="*/ 73 h 239"/>
                <a:gd name="T34" fmla="*/ 386 w 446"/>
                <a:gd name="T35" fmla="*/ 76 h 239"/>
                <a:gd name="T36" fmla="*/ 367 w 446"/>
                <a:gd name="T37" fmla="*/ 79 h 239"/>
                <a:gd name="T38" fmla="*/ 359 w 446"/>
                <a:gd name="T39" fmla="*/ 89 h 239"/>
                <a:gd name="T40" fmla="*/ 340 w 446"/>
                <a:gd name="T41" fmla="*/ 96 h 239"/>
                <a:gd name="T42" fmla="*/ 337 w 446"/>
                <a:gd name="T43" fmla="*/ 107 h 239"/>
                <a:gd name="T44" fmla="*/ 337 w 446"/>
                <a:gd name="T45" fmla="*/ 110 h 239"/>
                <a:gd name="T46" fmla="*/ 339 w 446"/>
                <a:gd name="T47" fmla="*/ 120 h 239"/>
                <a:gd name="T48" fmla="*/ 307 w 446"/>
                <a:gd name="T49" fmla="*/ 113 h 239"/>
                <a:gd name="T50" fmla="*/ 303 w 446"/>
                <a:gd name="T51" fmla="*/ 119 h 239"/>
                <a:gd name="T52" fmla="*/ 297 w 446"/>
                <a:gd name="T53" fmla="*/ 124 h 239"/>
                <a:gd name="T54" fmla="*/ 329 w 446"/>
                <a:gd name="T55" fmla="*/ 127 h 239"/>
                <a:gd name="T56" fmla="*/ 306 w 446"/>
                <a:gd name="T57" fmla="*/ 140 h 239"/>
                <a:gd name="T58" fmla="*/ 263 w 446"/>
                <a:gd name="T59" fmla="*/ 149 h 239"/>
                <a:gd name="T60" fmla="*/ 219 w 446"/>
                <a:gd name="T61" fmla="*/ 171 h 239"/>
                <a:gd name="T62" fmla="*/ 176 w 446"/>
                <a:gd name="T63" fmla="*/ 179 h 239"/>
                <a:gd name="T64" fmla="*/ 160 w 446"/>
                <a:gd name="T65" fmla="*/ 197 h 239"/>
                <a:gd name="T66" fmla="*/ 137 w 446"/>
                <a:gd name="T67" fmla="*/ 216 h 239"/>
                <a:gd name="T68" fmla="*/ 112 w 446"/>
                <a:gd name="T69" fmla="*/ 239 h 239"/>
                <a:gd name="T70" fmla="*/ 87 w 446"/>
                <a:gd name="T71" fmla="*/ 230 h 239"/>
                <a:gd name="T72" fmla="*/ 67 w 446"/>
                <a:gd name="T73" fmla="*/ 196 h 239"/>
                <a:gd name="T74" fmla="*/ 73 w 446"/>
                <a:gd name="T75" fmla="*/ 187 h 239"/>
                <a:gd name="T76" fmla="*/ 66 w 446"/>
                <a:gd name="T77" fmla="*/ 190 h 239"/>
                <a:gd name="T78" fmla="*/ 76 w 446"/>
                <a:gd name="T79" fmla="*/ 149 h 239"/>
                <a:gd name="T80" fmla="*/ 86 w 446"/>
                <a:gd name="T81" fmla="*/ 151 h 239"/>
                <a:gd name="T82" fmla="*/ 90 w 446"/>
                <a:gd name="T83" fmla="*/ 147 h 239"/>
                <a:gd name="T84" fmla="*/ 107 w 446"/>
                <a:gd name="T85" fmla="*/ 133 h 239"/>
                <a:gd name="T86" fmla="*/ 96 w 446"/>
                <a:gd name="T87" fmla="*/ 110 h 239"/>
                <a:gd name="T88" fmla="*/ 83 w 446"/>
                <a:gd name="T89" fmla="*/ 103 h 239"/>
                <a:gd name="T90" fmla="*/ 90 w 446"/>
                <a:gd name="T91" fmla="*/ 89 h 239"/>
                <a:gd name="T92" fmla="*/ 77 w 446"/>
                <a:gd name="T93" fmla="*/ 67 h 239"/>
                <a:gd name="T94" fmla="*/ 29 w 446"/>
                <a:gd name="T95" fmla="*/ 64 h 239"/>
                <a:gd name="T96" fmla="*/ 12 w 446"/>
                <a:gd name="T97" fmla="*/ 59 h 239"/>
                <a:gd name="T98" fmla="*/ 28 w 446"/>
                <a:gd name="T99" fmla="*/ 56 h 239"/>
                <a:gd name="T100" fmla="*/ 39 w 446"/>
                <a:gd name="T101" fmla="*/ 56 h 239"/>
                <a:gd name="T102" fmla="*/ 25 w 446"/>
                <a:gd name="T103" fmla="*/ 52 h 239"/>
                <a:gd name="T104" fmla="*/ 6 w 446"/>
                <a:gd name="T105" fmla="*/ 50 h 239"/>
                <a:gd name="T106" fmla="*/ 2 w 446"/>
                <a:gd name="T107" fmla="*/ 44 h 239"/>
                <a:gd name="T108" fmla="*/ 23 w 446"/>
                <a:gd name="T109" fmla="*/ 37 h 239"/>
                <a:gd name="T110" fmla="*/ 59 w 446"/>
                <a:gd name="T111" fmla="*/ 36 h 239"/>
                <a:gd name="T112" fmla="*/ 67 w 446"/>
                <a:gd name="T113" fmla="*/ 24 h 239"/>
                <a:gd name="T114" fmla="*/ 123 w 446"/>
                <a:gd name="T115" fmla="*/ 17 h 239"/>
                <a:gd name="T116" fmla="*/ 166 w 446"/>
                <a:gd name="T117" fmla="*/ 14 h 239"/>
                <a:gd name="T118" fmla="*/ 220 w 446"/>
                <a:gd name="T119" fmla="*/ 10 h 239"/>
                <a:gd name="T120" fmla="*/ 293 w 446"/>
                <a:gd name="T121" fmla="*/ 4 h 239"/>
                <a:gd name="T122" fmla="*/ 326 w 446"/>
                <a:gd name="T123" fmla="*/ 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6" h="239">
                  <a:moveTo>
                    <a:pt x="332" y="0"/>
                  </a:moveTo>
                  <a:lnTo>
                    <a:pt x="350" y="2"/>
                  </a:lnTo>
                  <a:lnTo>
                    <a:pt x="369" y="3"/>
                  </a:lnTo>
                  <a:lnTo>
                    <a:pt x="370" y="4"/>
                  </a:lnTo>
                  <a:lnTo>
                    <a:pt x="370" y="6"/>
                  </a:lnTo>
                  <a:lnTo>
                    <a:pt x="360" y="7"/>
                  </a:lnTo>
                  <a:lnTo>
                    <a:pt x="352" y="9"/>
                  </a:lnTo>
                  <a:lnTo>
                    <a:pt x="370" y="9"/>
                  </a:lnTo>
                  <a:lnTo>
                    <a:pt x="387" y="10"/>
                  </a:lnTo>
                  <a:lnTo>
                    <a:pt x="387" y="10"/>
                  </a:lnTo>
                  <a:lnTo>
                    <a:pt x="387" y="12"/>
                  </a:lnTo>
                  <a:lnTo>
                    <a:pt x="386" y="13"/>
                  </a:lnTo>
                  <a:lnTo>
                    <a:pt x="383" y="14"/>
                  </a:lnTo>
                  <a:lnTo>
                    <a:pt x="372" y="14"/>
                  </a:lnTo>
                  <a:lnTo>
                    <a:pt x="360" y="16"/>
                  </a:lnTo>
                  <a:lnTo>
                    <a:pt x="360" y="17"/>
                  </a:lnTo>
                  <a:lnTo>
                    <a:pt x="360" y="20"/>
                  </a:lnTo>
                  <a:lnTo>
                    <a:pt x="364" y="20"/>
                  </a:lnTo>
                  <a:lnTo>
                    <a:pt x="367" y="20"/>
                  </a:lnTo>
                  <a:lnTo>
                    <a:pt x="386" y="16"/>
                  </a:lnTo>
                  <a:lnTo>
                    <a:pt x="406" y="13"/>
                  </a:lnTo>
                  <a:lnTo>
                    <a:pt x="426" y="12"/>
                  </a:lnTo>
                  <a:lnTo>
                    <a:pt x="444" y="13"/>
                  </a:lnTo>
                  <a:lnTo>
                    <a:pt x="444" y="14"/>
                  </a:lnTo>
                  <a:lnTo>
                    <a:pt x="446" y="16"/>
                  </a:lnTo>
                  <a:lnTo>
                    <a:pt x="444" y="19"/>
                  </a:lnTo>
                  <a:lnTo>
                    <a:pt x="442" y="22"/>
                  </a:lnTo>
                  <a:lnTo>
                    <a:pt x="432" y="22"/>
                  </a:lnTo>
                  <a:lnTo>
                    <a:pt x="422" y="23"/>
                  </a:lnTo>
                  <a:lnTo>
                    <a:pt x="412" y="24"/>
                  </a:lnTo>
                  <a:lnTo>
                    <a:pt x="403" y="27"/>
                  </a:lnTo>
                  <a:lnTo>
                    <a:pt x="394" y="30"/>
                  </a:lnTo>
                  <a:lnTo>
                    <a:pt x="387" y="34"/>
                  </a:lnTo>
                  <a:lnTo>
                    <a:pt x="380" y="37"/>
                  </a:lnTo>
                  <a:lnTo>
                    <a:pt x="374" y="42"/>
                  </a:lnTo>
                  <a:lnTo>
                    <a:pt x="376" y="46"/>
                  </a:lnTo>
                  <a:lnTo>
                    <a:pt x="376" y="50"/>
                  </a:lnTo>
                  <a:lnTo>
                    <a:pt x="383" y="53"/>
                  </a:lnTo>
                  <a:lnTo>
                    <a:pt x="389" y="54"/>
                  </a:lnTo>
                  <a:lnTo>
                    <a:pt x="389" y="56"/>
                  </a:lnTo>
                  <a:lnTo>
                    <a:pt x="387" y="57"/>
                  </a:lnTo>
                  <a:lnTo>
                    <a:pt x="376" y="57"/>
                  </a:lnTo>
                  <a:lnTo>
                    <a:pt x="364" y="59"/>
                  </a:lnTo>
                  <a:lnTo>
                    <a:pt x="364" y="60"/>
                  </a:lnTo>
                  <a:lnTo>
                    <a:pt x="364" y="63"/>
                  </a:lnTo>
                  <a:lnTo>
                    <a:pt x="370" y="63"/>
                  </a:lnTo>
                  <a:lnTo>
                    <a:pt x="374" y="64"/>
                  </a:lnTo>
                  <a:lnTo>
                    <a:pt x="376" y="67"/>
                  </a:lnTo>
                  <a:lnTo>
                    <a:pt x="376" y="72"/>
                  </a:lnTo>
                  <a:lnTo>
                    <a:pt x="376" y="72"/>
                  </a:lnTo>
                  <a:lnTo>
                    <a:pt x="376" y="73"/>
                  </a:lnTo>
                  <a:lnTo>
                    <a:pt x="382" y="73"/>
                  </a:lnTo>
                  <a:lnTo>
                    <a:pt x="386" y="73"/>
                  </a:lnTo>
                  <a:lnTo>
                    <a:pt x="386" y="76"/>
                  </a:lnTo>
                  <a:lnTo>
                    <a:pt x="384" y="79"/>
                  </a:lnTo>
                  <a:lnTo>
                    <a:pt x="376" y="79"/>
                  </a:lnTo>
                  <a:lnTo>
                    <a:pt x="367" y="79"/>
                  </a:lnTo>
                  <a:lnTo>
                    <a:pt x="367" y="83"/>
                  </a:lnTo>
                  <a:lnTo>
                    <a:pt x="367" y="87"/>
                  </a:lnTo>
                  <a:lnTo>
                    <a:pt x="359" y="89"/>
                  </a:lnTo>
                  <a:lnTo>
                    <a:pt x="353" y="90"/>
                  </a:lnTo>
                  <a:lnTo>
                    <a:pt x="347" y="93"/>
                  </a:lnTo>
                  <a:lnTo>
                    <a:pt x="340" y="96"/>
                  </a:lnTo>
                  <a:lnTo>
                    <a:pt x="342" y="102"/>
                  </a:lnTo>
                  <a:lnTo>
                    <a:pt x="343" y="107"/>
                  </a:lnTo>
                  <a:lnTo>
                    <a:pt x="337" y="107"/>
                  </a:lnTo>
                  <a:lnTo>
                    <a:pt x="332" y="107"/>
                  </a:lnTo>
                  <a:lnTo>
                    <a:pt x="336" y="109"/>
                  </a:lnTo>
                  <a:lnTo>
                    <a:pt x="337" y="110"/>
                  </a:lnTo>
                  <a:lnTo>
                    <a:pt x="339" y="113"/>
                  </a:lnTo>
                  <a:lnTo>
                    <a:pt x="340" y="119"/>
                  </a:lnTo>
                  <a:lnTo>
                    <a:pt x="339" y="120"/>
                  </a:lnTo>
                  <a:lnTo>
                    <a:pt x="339" y="121"/>
                  </a:lnTo>
                  <a:lnTo>
                    <a:pt x="322" y="117"/>
                  </a:lnTo>
                  <a:lnTo>
                    <a:pt x="307" y="113"/>
                  </a:lnTo>
                  <a:lnTo>
                    <a:pt x="309" y="116"/>
                  </a:lnTo>
                  <a:lnTo>
                    <a:pt x="310" y="119"/>
                  </a:lnTo>
                  <a:lnTo>
                    <a:pt x="303" y="119"/>
                  </a:lnTo>
                  <a:lnTo>
                    <a:pt x="297" y="119"/>
                  </a:lnTo>
                  <a:lnTo>
                    <a:pt x="297" y="121"/>
                  </a:lnTo>
                  <a:lnTo>
                    <a:pt x="297" y="124"/>
                  </a:lnTo>
                  <a:lnTo>
                    <a:pt x="313" y="124"/>
                  </a:lnTo>
                  <a:lnTo>
                    <a:pt x="327" y="124"/>
                  </a:lnTo>
                  <a:lnTo>
                    <a:pt x="329" y="127"/>
                  </a:lnTo>
                  <a:lnTo>
                    <a:pt x="329" y="131"/>
                  </a:lnTo>
                  <a:lnTo>
                    <a:pt x="317" y="136"/>
                  </a:lnTo>
                  <a:lnTo>
                    <a:pt x="306" y="140"/>
                  </a:lnTo>
                  <a:lnTo>
                    <a:pt x="294" y="143"/>
                  </a:lnTo>
                  <a:lnTo>
                    <a:pt x="285" y="147"/>
                  </a:lnTo>
                  <a:lnTo>
                    <a:pt x="263" y="149"/>
                  </a:lnTo>
                  <a:lnTo>
                    <a:pt x="243" y="150"/>
                  </a:lnTo>
                  <a:lnTo>
                    <a:pt x="232" y="161"/>
                  </a:lnTo>
                  <a:lnTo>
                    <a:pt x="219" y="171"/>
                  </a:lnTo>
                  <a:lnTo>
                    <a:pt x="207" y="174"/>
                  </a:lnTo>
                  <a:lnTo>
                    <a:pt x="192" y="177"/>
                  </a:lnTo>
                  <a:lnTo>
                    <a:pt x="176" y="179"/>
                  </a:lnTo>
                  <a:lnTo>
                    <a:pt x="163" y="181"/>
                  </a:lnTo>
                  <a:lnTo>
                    <a:pt x="162" y="190"/>
                  </a:lnTo>
                  <a:lnTo>
                    <a:pt x="160" y="197"/>
                  </a:lnTo>
                  <a:lnTo>
                    <a:pt x="149" y="204"/>
                  </a:lnTo>
                  <a:lnTo>
                    <a:pt x="139" y="210"/>
                  </a:lnTo>
                  <a:lnTo>
                    <a:pt x="137" y="216"/>
                  </a:lnTo>
                  <a:lnTo>
                    <a:pt x="136" y="221"/>
                  </a:lnTo>
                  <a:lnTo>
                    <a:pt x="125" y="230"/>
                  </a:lnTo>
                  <a:lnTo>
                    <a:pt x="112" y="239"/>
                  </a:lnTo>
                  <a:lnTo>
                    <a:pt x="105" y="233"/>
                  </a:lnTo>
                  <a:lnTo>
                    <a:pt x="95" y="229"/>
                  </a:lnTo>
                  <a:lnTo>
                    <a:pt x="87" y="230"/>
                  </a:lnTo>
                  <a:lnTo>
                    <a:pt x="80" y="230"/>
                  </a:lnTo>
                  <a:lnTo>
                    <a:pt x="75" y="213"/>
                  </a:lnTo>
                  <a:lnTo>
                    <a:pt x="67" y="196"/>
                  </a:lnTo>
                  <a:lnTo>
                    <a:pt x="72" y="191"/>
                  </a:lnTo>
                  <a:lnTo>
                    <a:pt x="76" y="187"/>
                  </a:lnTo>
                  <a:lnTo>
                    <a:pt x="73" y="187"/>
                  </a:lnTo>
                  <a:lnTo>
                    <a:pt x="70" y="187"/>
                  </a:lnTo>
                  <a:lnTo>
                    <a:pt x="69" y="189"/>
                  </a:lnTo>
                  <a:lnTo>
                    <a:pt x="66" y="190"/>
                  </a:lnTo>
                  <a:lnTo>
                    <a:pt x="70" y="170"/>
                  </a:lnTo>
                  <a:lnTo>
                    <a:pt x="76" y="149"/>
                  </a:lnTo>
                  <a:lnTo>
                    <a:pt x="76" y="149"/>
                  </a:lnTo>
                  <a:lnTo>
                    <a:pt x="77" y="149"/>
                  </a:lnTo>
                  <a:lnTo>
                    <a:pt x="82" y="150"/>
                  </a:lnTo>
                  <a:lnTo>
                    <a:pt x="86" y="151"/>
                  </a:lnTo>
                  <a:lnTo>
                    <a:pt x="89" y="151"/>
                  </a:lnTo>
                  <a:lnTo>
                    <a:pt x="93" y="150"/>
                  </a:lnTo>
                  <a:lnTo>
                    <a:pt x="90" y="147"/>
                  </a:lnTo>
                  <a:lnTo>
                    <a:pt x="89" y="144"/>
                  </a:lnTo>
                  <a:lnTo>
                    <a:pt x="99" y="139"/>
                  </a:lnTo>
                  <a:lnTo>
                    <a:pt x="107" y="133"/>
                  </a:lnTo>
                  <a:lnTo>
                    <a:pt x="106" y="121"/>
                  </a:lnTo>
                  <a:lnTo>
                    <a:pt x="103" y="110"/>
                  </a:lnTo>
                  <a:lnTo>
                    <a:pt x="96" y="110"/>
                  </a:lnTo>
                  <a:lnTo>
                    <a:pt x="90" y="109"/>
                  </a:lnTo>
                  <a:lnTo>
                    <a:pt x="86" y="107"/>
                  </a:lnTo>
                  <a:lnTo>
                    <a:pt x="83" y="103"/>
                  </a:lnTo>
                  <a:lnTo>
                    <a:pt x="86" y="99"/>
                  </a:lnTo>
                  <a:lnTo>
                    <a:pt x="89" y="94"/>
                  </a:lnTo>
                  <a:lnTo>
                    <a:pt x="90" y="89"/>
                  </a:lnTo>
                  <a:lnTo>
                    <a:pt x="92" y="82"/>
                  </a:lnTo>
                  <a:lnTo>
                    <a:pt x="83" y="76"/>
                  </a:lnTo>
                  <a:lnTo>
                    <a:pt x="77" y="67"/>
                  </a:lnTo>
                  <a:lnTo>
                    <a:pt x="60" y="66"/>
                  </a:lnTo>
                  <a:lnTo>
                    <a:pt x="45" y="66"/>
                  </a:lnTo>
                  <a:lnTo>
                    <a:pt x="29" y="64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59"/>
                  </a:lnTo>
                  <a:lnTo>
                    <a:pt x="13" y="57"/>
                  </a:lnTo>
                  <a:lnTo>
                    <a:pt x="15" y="56"/>
                  </a:lnTo>
                  <a:lnTo>
                    <a:pt x="28" y="56"/>
                  </a:lnTo>
                  <a:lnTo>
                    <a:pt x="39" y="57"/>
                  </a:lnTo>
                  <a:lnTo>
                    <a:pt x="39" y="56"/>
                  </a:lnTo>
                  <a:lnTo>
                    <a:pt x="39" y="56"/>
                  </a:lnTo>
                  <a:lnTo>
                    <a:pt x="38" y="53"/>
                  </a:lnTo>
                  <a:lnTo>
                    <a:pt x="36" y="50"/>
                  </a:lnTo>
                  <a:lnTo>
                    <a:pt x="25" y="52"/>
                  </a:lnTo>
                  <a:lnTo>
                    <a:pt x="15" y="52"/>
                  </a:lnTo>
                  <a:lnTo>
                    <a:pt x="10" y="52"/>
                  </a:lnTo>
                  <a:lnTo>
                    <a:pt x="6" y="50"/>
                  </a:lnTo>
                  <a:lnTo>
                    <a:pt x="3" y="49"/>
                  </a:lnTo>
                  <a:lnTo>
                    <a:pt x="0" y="46"/>
                  </a:lnTo>
                  <a:lnTo>
                    <a:pt x="2" y="44"/>
                  </a:lnTo>
                  <a:lnTo>
                    <a:pt x="5" y="42"/>
                  </a:lnTo>
                  <a:lnTo>
                    <a:pt x="15" y="39"/>
                  </a:lnTo>
                  <a:lnTo>
                    <a:pt x="23" y="37"/>
                  </a:lnTo>
                  <a:lnTo>
                    <a:pt x="32" y="36"/>
                  </a:lnTo>
                  <a:lnTo>
                    <a:pt x="42" y="36"/>
                  </a:lnTo>
                  <a:lnTo>
                    <a:pt x="59" y="36"/>
                  </a:lnTo>
                  <a:lnTo>
                    <a:pt x="76" y="36"/>
                  </a:lnTo>
                  <a:lnTo>
                    <a:pt x="72" y="30"/>
                  </a:lnTo>
                  <a:lnTo>
                    <a:pt x="67" y="24"/>
                  </a:lnTo>
                  <a:lnTo>
                    <a:pt x="87" y="23"/>
                  </a:lnTo>
                  <a:lnTo>
                    <a:pt x="106" y="22"/>
                  </a:lnTo>
                  <a:lnTo>
                    <a:pt x="123" y="17"/>
                  </a:lnTo>
                  <a:lnTo>
                    <a:pt x="140" y="12"/>
                  </a:lnTo>
                  <a:lnTo>
                    <a:pt x="153" y="13"/>
                  </a:lnTo>
                  <a:lnTo>
                    <a:pt x="166" y="14"/>
                  </a:lnTo>
                  <a:lnTo>
                    <a:pt x="180" y="14"/>
                  </a:lnTo>
                  <a:lnTo>
                    <a:pt x="193" y="13"/>
                  </a:lnTo>
                  <a:lnTo>
                    <a:pt x="220" y="10"/>
                  </a:lnTo>
                  <a:lnTo>
                    <a:pt x="249" y="6"/>
                  </a:lnTo>
                  <a:lnTo>
                    <a:pt x="267" y="4"/>
                  </a:lnTo>
                  <a:lnTo>
                    <a:pt x="293" y="4"/>
                  </a:lnTo>
                  <a:lnTo>
                    <a:pt x="306" y="3"/>
                  </a:lnTo>
                  <a:lnTo>
                    <a:pt x="317" y="3"/>
                  </a:lnTo>
                  <a:lnTo>
                    <a:pt x="326" y="2"/>
                  </a:lnTo>
                  <a:lnTo>
                    <a:pt x="3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9" name="Freeform 435">
              <a:extLst>
                <a:ext uri="{FF2B5EF4-FFF2-40B4-BE49-F238E27FC236}">
                  <a16:creationId xmlns:a16="http://schemas.microsoft.com/office/drawing/2014/main" id="{9AB5C9D2-24AF-4815-95EC-58C26FC91E9D}"/>
                </a:ext>
              </a:extLst>
            </p:cNvPr>
            <p:cNvSpPr/>
            <p:nvPr/>
          </p:nvSpPr>
          <p:spPr bwMode="auto">
            <a:xfrm>
              <a:off x="3276" y="2315"/>
              <a:ext cx="234" cy="63"/>
            </a:xfrm>
            <a:custGeom>
              <a:avLst/>
              <a:gdLst>
                <a:gd name="T0" fmla="*/ 175 w 234"/>
                <a:gd name="T1" fmla="*/ 2 h 63"/>
                <a:gd name="T2" fmla="*/ 214 w 234"/>
                <a:gd name="T3" fmla="*/ 5 h 63"/>
                <a:gd name="T4" fmla="*/ 234 w 234"/>
                <a:gd name="T5" fmla="*/ 8 h 63"/>
                <a:gd name="T6" fmla="*/ 211 w 234"/>
                <a:gd name="T7" fmla="*/ 12 h 63"/>
                <a:gd name="T8" fmla="*/ 180 w 234"/>
                <a:gd name="T9" fmla="*/ 20 h 63"/>
                <a:gd name="T10" fmla="*/ 145 w 234"/>
                <a:gd name="T11" fmla="*/ 28 h 63"/>
                <a:gd name="T12" fmla="*/ 114 w 234"/>
                <a:gd name="T13" fmla="*/ 30 h 63"/>
                <a:gd name="T14" fmla="*/ 100 w 234"/>
                <a:gd name="T15" fmla="*/ 33 h 63"/>
                <a:gd name="T16" fmla="*/ 104 w 234"/>
                <a:gd name="T17" fmla="*/ 35 h 63"/>
                <a:gd name="T18" fmla="*/ 108 w 234"/>
                <a:gd name="T19" fmla="*/ 39 h 63"/>
                <a:gd name="T20" fmla="*/ 107 w 234"/>
                <a:gd name="T21" fmla="*/ 42 h 63"/>
                <a:gd name="T22" fmla="*/ 93 w 234"/>
                <a:gd name="T23" fmla="*/ 45 h 63"/>
                <a:gd name="T24" fmla="*/ 71 w 234"/>
                <a:gd name="T25" fmla="*/ 56 h 63"/>
                <a:gd name="T26" fmla="*/ 53 w 234"/>
                <a:gd name="T27" fmla="*/ 63 h 63"/>
                <a:gd name="T28" fmla="*/ 13 w 234"/>
                <a:gd name="T29" fmla="*/ 59 h 63"/>
                <a:gd name="T30" fmla="*/ 0 w 234"/>
                <a:gd name="T31" fmla="*/ 56 h 63"/>
                <a:gd name="T32" fmla="*/ 0 w 234"/>
                <a:gd name="T33" fmla="*/ 53 h 63"/>
                <a:gd name="T34" fmla="*/ 11 w 234"/>
                <a:gd name="T35" fmla="*/ 53 h 63"/>
                <a:gd name="T36" fmla="*/ 30 w 234"/>
                <a:gd name="T37" fmla="*/ 50 h 63"/>
                <a:gd name="T38" fmla="*/ 38 w 234"/>
                <a:gd name="T39" fmla="*/ 46 h 63"/>
                <a:gd name="T40" fmla="*/ 40 w 234"/>
                <a:gd name="T41" fmla="*/ 43 h 63"/>
                <a:gd name="T42" fmla="*/ 47 w 234"/>
                <a:gd name="T43" fmla="*/ 40 h 63"/>
                <a:gd name="T44" fmla="*/ 51 w 234"/>
                <a:gd name="T45" fmla="*/ 38 h 63"/>
                <a:gd name="T46" fmla="*/ 53 w 234"/>
                <a:gd name="T47" fmla="*/ 38 h 63"/>
                <a:gd name="T48" fmla="*/ 61 w 234"/>
                <a:gd name="T49" fmla="*/ 38 h 63"/>
                <a:gd name="T50" fmla="*/ 60 w 234"/>
                <a:gd name="T51" fmla="*/ 33 h 63"/>
                <a:gd name="T52" fmla="*/ 57 w 234"/>
                <a:gd name="T53" fmla="*/ 26 h 63"/>
                <a:gd name="T54" fmla="*/ 73 w 234"/>
                <a:gd name="T55" fmla="*/ 26 h 63"/>
                <a:gd name="T56" fmla="*/ 88 w 234"/>
                <a:gd name="T57" fmla="*/ 26 h 63"/>
                <a:gd name="T58" fmla="*/ 98 w 234"/>
                <a:gd name="T59" fmla="*/ 22 h 63"/>
                <a:gd name="T60" fmla="*/ 110 w 234"/>
                <a:gd name="T61" fmla="*/ 20 h 63"/>
                <a:gd name="T62" fmla="*/ 120 w 234"/>
                <a:gd name="T63" fmla="*/ 18 h 63"/>
                <a:gd name="T64" fmla="*/ 107 w 234"/>
                <a:gd name="T65" fmla="*/ 18 h 63"/>
                <a:gd name="T66" fmla="*/ 80 w 234"/>
                <a:gd name="T67" fmla="*/ 16 h 63"/>
                <a:gd name="T68" fmla="*/ 64 w 234"/>
                <a:gd name="T69" fmla="*/ 13 h 63"/>
                <a:gd name="T70" fmla="*/ 57 w 234"/>
                <a:gd name="T71" fmla="*/ 9 h 63"/>
                <a:gd name="T72" fmla="*/ 83 w 234"/>
                <a:gd name="T73" fmla="*/ 6 h 63"/>
                <a:gd name="T74" fmla="*/ 123 w 234"/>
                <a:gd name="T75" fmla="*/ 6 h 63"/>
                <a:gd name="T76" fmla="*/ 145 w 234"/>
                <a:gd name="T77" fmla="*/ 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4" h="63">
                  <a:moveTo>
                    <a:pt x="155" y="0"/>
                  </a:moveTo>
                  <a:lnTo>
                    <a:pt x="175" y="2"/>
                  </a:lnTo>
                  <a:lnTo>
                    <a:pt x="194" y="3"/>
                  </a:lnTo>
                  <a:lnTo>
                    <a:pt x="214" y="5"/>
                  </a:lnTo>
                  <a:lnTo>
                    <a:pt x="234" y="6"/>
                  </a:lnTo>
                  <a:lnTo>
                    <a:pt x="234" y="8"/>
                  </a:lnTo>
                  <a:lnTo>
                    <a:pt x="232" y="9"/>
                  </a:lnTo>
                  <a:lnTo>
                    <a:pt x="211" y="12"/>
                  </a:lnTo>
                  <a:lnTo>
                    <a:pt x="194" y="16"/>
                  </a:lnTo>
                  <a:lnTo>
                    <a:pt x="180" y="20"/>
                  </a:lnTo>
                  <a:lnTo>
                    <a:pt x="161" y="26"/>
                  </a:lnTo>
                  <a:lnTo>
                    <a:pt x="145" y="28"/>
                  </a:lnTo>
                  <a:lnTo>
                    <a:pt x="130" y="29"/>
                  </a:lnTo>
                  <a:lnTo>
                    <a:pt x="114" y="30"/>
                  </a:lnTo>
                  <a:lnTo>
                    <a:pt x="100" y="32"/>
                  </a:lnTo>
                  <a:lnTo>
                    <a:pt x="100" y="33"/>
                  </a:lnTo>
                  <a:lnTo>
                    <a:pt x="100" y="33"/>
                  </a:lnTo>
                  <a:lnTo>
                    <a:pt x="104" y="35"/>
                  </a:lnTo>
                  <a:lnTo>
                    <a:pt x="108" y="35"/>
                  </a:lnTo>
                  <a:lnTo>
                    <a:pt x="108" y="39"/>
                  </a:lnTo>
                  <a:lnTo>
                    <a:pt x="108" y="42"/>
                  </a:lnTo>
                  <a:lnTo>
                    <a:pt x="107" y="42"/>
                  </a:lnTo>
                  <a:lnTo>
                    <a:pt x="105" y="42"/>
                  </a:lnTo>
                  <a:lnTo>
                    <a:pt x="93" y="45"/>
                  </a:lnTo>
                  <a:lnTo>
                    <a:pt x="78" y="48"/>
                  </a:lnTo>
                  <a:lnTo>
                    <a:pt x="71" y="56"/>
                  </a:lnTo>
                  <a:lnTo>
                    <a:pt x="63" y="63"/>
                  </a:lnTo>
                  <a:lnTo>
                    <a:pt x="53" y="63"/>
                  </a:lnTo>
                  <a:lnTo>
                    <a:pt x="33" y="60"/>
                  </a:lnTo>
                  <a:lnTo>
                    <a:pt x="13" y="59"/>
                  </a:lnTo>
                  <a:lnTo>
                    <a:pt x="1" y="58"/>
                  </a:lnTo>
                  <a:lnTo>
                    <a:pt x="0" y="56"/>
                  </a:lnTo>
                  <a:lnTo>
                    <a:pt x="0" y="55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1" y="53"/>
                  </a:lnTo>
                  <a:lnTo>
                    <a:pt x="24" y="52"/>
                  </a:lnTo>
                  <a:lnTo>
                    <a:pt x="30" y="50"/>
                  </a:lnTo>
                  <a:lnTo>
                    <a:pt x="35" y="49"/>
                  </a:lnTo>
                  <a:lnTo>
                    <a:pt x="38" y="46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2"/>
                  </a:lnTo>
                  <a:lnTo>
                    <a:pt x="47" y="40"/>
                  </a:lnTo>
                  <a:lnTo>
                    <a:pt x="55" y="39"/>
                  </a:lnTo>
                  <a:lnTo>
                    <a:pt x="51" y="38"/>
                  </a:lnTo>
                  <a:lnTo>
                    <a:pt x="47" y="36"/>
                  </a:lnTo>
                  <a:lnTo>
                    <a:pt x="53" y="38"/>
                  </a:lnTo>
                  <a:lnTo>
                    <a:pt x="57" y="38"/>
                  </a:lnTo>
                  <a:lnTo>
                    <a:pt x="61" y="38"/>
                  </a:lnTo>
                  <a:lnTo>
                    <a:pt x="64" y="36"/>
                  </a:lnTo>
                  <a:lnTo>
                    <a:pt x="60" y="33"/>
                  </a:lnTo>
                  <a:lnTo>
                    <a:pt x="57" y="29"/>
                  </a:lnTo>
                  <a:lnTo>
                    <a:pt x="57" y="26"/>
                  </a:lnTo>
                  <a:lnTo>
                    <a:pt x="58" y="23"/>
                  </a:lnTo>
                  <a:lnTo>
                    <a:pt x="73" y="26"/>
                  </a:lnTo>
                  <a:lnTo>
                    <a:pt x="85" y="30"/>
                  </a:lnTo>
                  <a:lnTo>
                    <a:pt x="88" y="26"/>
                  </a:lnTo>
                  <a:lnTo>
                    <a:pt x="93" y="25"/>
                  </a:lnTo>
                  <a:lnTo>
                    <a:pt x="98" y="22"/>
                  </a:lnTo>
                  <a:lnTo>
                    <a:pt x="104" y="22"/>
                  </a:lnTo>
                  <a:lnTo>
                    <a:pt x="110" y="20"/>
                  </a:lnTo>
                  <a:lnTo>
                    <a:pt x="115" y="19"/>
                  </a:lnTo>
                  <a:lnTo>
                    <a:pt x="120" y="18"/>
                  </a:lnTo>
                  <a:lnTo>
                    <a:pt x="124" y="15"/>
                  </a:lnTo>
                  <a:lnTo>
                    <a:pt x="107" y="18"/>
                  </a:lnTo>
                  <a:lnTo>
                    <a:pt x="90" y="18"/>
                  </a:lnTo>
                  <a:lnTo>
                    <a:pt x="80" y="16"/>
                  </a:lnTo>
                  <a:lnTo>
                    <a:pt x="73" y="15"/>
                  </a:lnTo>
                  <a:lnTo>
                    <a:pt x="64" y="13"/>
                  </a:lnTo>
                  <a:lnTo>
                    <a:pt x="57" y="10"/>
                  </a:lnTo>
                  <a:lnTo>
                    <a:pt x="57" y="9"/>
                  </a:lnTo>
                  <a:lnTo>
                    <a:pt x="58" y="8"/>
                  </a:lnTo>
                  <a:lnTo>
                    <a:pt x="83" y="6"/>
                  </a:lnTo>
                  <a:lnTo>
                    <a:pt x="110" y="6"/>
                  </a:lnTo>
                  <a:lnTo>
                    <a:pt x="123" y="6"/>
                  </a:lnTo>
                  <a:lnTo>
                    <a:pt x="134" y="6"/>
                  </a:lnTo>
                  <a:lnTo>
                    <a:pt x="145" y="3"/>
                  </a:lnTo>
                  <a:lnTo>
                    <a:pt x="15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0" name="Freeform 436">
              <a:extLst>
                <a:ext uri="{FF2B5EF4-FFF2-40B4-BE49-F238E27FC236}">
                  <a16:creationId xmlns:a16="http://schemas.microsoft.com/office/drawing/2014/main" id="{9C0AA3A2-2133-43C3-8D12-BD81BE0DB659}"/>
                </a:ext>
              </a:extLst>
            </p:cNvPr>
            <p:cNvSpPr/>
            <p:nvPr/>
          </p:nvSpPr>
          <p:spPr bwMode="auto">
            <a:xfrm>
              <a:off x="4565" y="2328"/>
              <a:ext cx="64" cy="23"/>
            </a:xfrm>
            <a:custGeom>
              <a:avLst/>
              <a:gdLst>
                <a:gd name="T0" fmla="*/ 0 w 64"/>
                <a:gd name="T1" fmla="*/ 12 h 23"/>
                <a:gd name="T2" fmla="*/ 0 w 64"/>
                <a:gd name="T3" fmla="*/ 6 h 23"/>
                <a:gd name="T4" fmla="*/ 0 w 64"/>
                <a:gd name="T5" fmla="*/ 0 h 23"/>
                <a:gd name="T6" fmla="*/ 16 w 64"/>
                <a:gd name="T7" fmla="*/ 0 h 23"/>
                <a:gd name="T8" fmla="*/ 34 w 64"/>
                <a:gd name="T9" fmla="*/ 2 h 23"/>
                <a:gd name="T10" fmla="*/ 49 w 64"/>
                <a:gd name="T11" fmla="*/ 10 h 23"/>
                <a:gd name="T12" fmla="*/ 64 w 64"/>
                <a:gd name="T13" fmla="*/ 17 h 23"/>
                <a:gd name="T14" fmla="*/ 64 w 64"/>
                <a:gd name="T15" fmla="*/ 20 h 23"/>
                <a:gd name="T16" fmla="*/ 64 w 64"/>
                <a:gd name="T17" fmla="*/ 23 h 23"/>
                <a:gd name="T18" fmla="*/ 61 w 64"/>
                <a:gd name="T19" fmla="*/ 23 h 23"/>
                <a:gd name="T20" fmla="*/ 57 w 64"/>
                <a:gd name="T21" fmla="*/ 23 h 23"/>
                <a:gd name="T22" fmla="*/ 44 w 64"/>
                <a:gd name="T23" fmla="*/ 20 h 23"/>
                <a:gd name="T24" fmla="*/ 29 w 64"/>
                <a:gd name="T25" fmla="*/ 16 h 23"/>
                <a:gd name="T26" fmla="*/ 11 w 64"/>
                <a:gd name="T27" fmla="*/ 13 h 23"/>
                <a:gd name="T28" fmla="*/ 0 w 64"/>
                <a:gd name="T29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23">
                  <a:moveTo>
                    <a:pt x="0" y="12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16" y="0"/>
                  </a:lnTo>
                  <a:lnTo>
                    <a:pt x="34" y="2"/>
                  </a:lnTo>
                  <a:lnTo>
                    <a:pt x="49" y="10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3"/>
                  </a:lnTo>
                  <a:lnTo>
                    <a:pt x="61" y="23"/>
                  </a:lnTo>
                  <a:lnTo>
                    <a:pt x="57" y="23"/>
                  </a:lnTo>
                  <a:lnTo>
                    <a:pt x="44" y="20"/>
                  </a:lnTo>
                  <a:lnTo>
                    <a:pt x="29" y="16"/>
                  </a:lnTo>
                  <a:lnTo>
                    <a:pt x="11" y="13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1" name="Freeform 437">
              <a:extLst>
                <a:ext uri="{FF2B5EF4-FFF2-40B4-BE49-F238E27FC236}">
                  <a16:creationId xmlns:a16="http://schemas.microsoft.com/office/drawing/2014/main" id="{25C0AA66-B6F7-4C50-AAB1-2718A14C10FF}"/>
                </a:ext>
              </a:extLst>
            </p:cNvPr>
            <p:cNvSpPr/>
            <p:nvPr/>
          </p:nvSpPr>
          <p:spPr bwMode="auto">
            <a:xfrm>
              <a:off x="3250" y="2330"/>
              <a:ext cx="70" cy="27"/>
            </a:xfrm>
            <a:custGeom>
              <a:avLst/>
              <a:gdLst>
                <a:gd name="T0" fmla="*/ 33 w 70"/>
                <a:gd name="T1" fmla="*/ 0 h 27"/>
                <a:gd name="T2" fmla="*/ 39 w 70"/>
                <a:gd name="T3" fmla="*/ 0 h 27"/>
                <a:gd name="T4" fmla="*/ 46 w 70"/>
                <a:gd name="T5" fmla="*/ 1 h 27"/>
                <a:gd name="T6" fmla="*/ 51 w 70"/>
                <a:gd name="T7" fmla="*/ 3 h 27"/>
                <a:gd name="T8" fmla="*/ 56 w 70"/>
                <a:gd name="T9" fmla="*/ 5 h 27"/>
                <a:gd name="T10" fmla="*/ 61 w 70"/>
                <a:gd name="T11" fmla="*/ 8 h 27"/>
                <a:gd name="T12" fmla="*/ 64 w 70"/>
                <a:gd name="T13" fmla="*/ 11 h 27"/>
                <a:gd name="T14" fmla="*/ 67 w 70"/>
                <a:gd name="T15" fmla="*/ 15 h 27"/>
                <a:gd name="T16" fmla="*/ 70 w 70"/>
                <a:gd name="T17" fmla="*/ 20 h 27"/>
                <a:gd name="T18" fmla="*/ 69 w 70"/>
                <a:gd name="T19" fmla="*/ 20 h 27"/>
                <a:gd name="T20" fmla="*/ 67 w 70"/>
                <a:gd name="T21" fmla="*/ 20 h 27"/>
                <a:gd name="T22" fmla="*/ 56 w 70"/>
                <a:gd name="T23" fmla="*/ 24 h 27"/>
                <a:gd name="T24" fmla="*/ 43 w 70"/>
                <a:gd name="T25" fmla="*/ 25 h 27"/>
                <a:gd name="T26" fmla="*/ 31 w 70"/>
                <a:gd name="T27" fmla="*/ 27 h 27"/>
                <a:gd name="T28" fmla="*/ 24 w 70"/>
                <a:gd name="T29" fmla="*/ 27 h 27"/>
                <a:gd name="T30" fmla="*/ 17 w 70"/>
                <a:gd name="T31" fmla="*/ 25 h 27"/>
                <a:gd name="T32" fmla="*/ 10 w 70"/>
                <a:gd name="T33" fmla="*/ 21 h 27"/>
                <a:gd name="T34" fmla="*/ 4 w 70"/>
                <a:gd name="T35" fmla="*/ 17 h 27"/>
                <a:gd name="T36" fmla="*/ 0 w 70"/>
                <a:gd name="T37" fmla="*/ 11 h 27"/>
                <a:gd name="T38" fmla="*/ 9 w 70"/>
                <a:gd name="T39" fmla="*/ 11 h 27"/>
                <a:gd name="T40" fmla="*/ 17 w 70"/>
                <a:gd name="T41" fmla="*/ 8 h 27"/>
                <a:gd name="T42" fmla="*/ 26 w 70"/>
                <a:gd name="T43" fmla="*/ 4 h 27"/>
                <a:gd name="T44" fmla="*/ 33 w 70"/>
                <a:gd name="T4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27">
                  <a:moveTo>
                    <a:pt x="33" y="0"/>
                  </a:moveTo>
                  <a:lnTo>
                    <a:pt x="39" y="0"/>
                  </a:lnTo>
                  <a:lnTo>
                    <a:pt x="46" y="1"/>
                  </a:lnTo>
                  <a:lnTo>
                    <a:pt x="51" y="3"/>
                  </a:lnTo>
                  <a:lnTo>
                    <a:pt x="56" y="5"/>
                  </a:lnTo>
                  <a:lnTo>
                    <a:pt x="61" y="8"/>
                  </a:lnTo>
                  <a:lnTo>
                    <a:pt x="64" y="11"/>
                  </a:lnTo>
                  <a:lnTo>
                    <a:pt x="67" y="15"/>
                  </a:lnTo>
                  <a:lnTo>
                    <a:pt x="70" y="20"/>
                  </a:lnTo>
                  <a:lnTo>
                    <a:pt x="69" y="20"/>
                  </a:lnTo>
                  <a:lnTo>
                    <a:pt x="67" y="20"/>
                  </a:lnTo>
                  <a:lnTo>
                    <a:pt x="56" y="24"/>
                  </a:lnTo>
                  <a:lnTo>
                    <a:pt x="43" y="25"/>
                  </a:lnTo>
                  <a:lnTo>
                    <a:pt x="31" y="27"/>
                  </a:lnTo>
                  <a:lnTo>
                    <a:pt x="24" y="27"/>
                  </a:lnTo>
                  <a:lnTo>
                    <a:pt x="17" y="25"/>
                  </a:lnTo>
                  <a:lnTo>
                    <a:pt x="10" y="21"/>
                  </a:lnTo>
                  <a:lnTo>
                    <a:pt x="4" y="17"/>
                  </a:lnTo>
                  <a:lnTo>
                    <a:pt x="0" y="11"/>
                  </a:lnTo>
                  <a:lnTo>
                    <a:pt x="9" y="11"/>
                  </a:lnTo>
                  <a:lnTo>
                    <a:pt x="17" y="8"/>
                  </a:lnTo>
                  <a:lnTo>
                    <a:pt x="26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2" name="Freeform 438">
              <a:extLst>
                <a:ext uri="{FF2B5EF4-FFF2-40B4-BE49-F238E27FC236}">
                  <a16:creationId xmlns:a16="http://schemas.microsoft.com/office/drawing/2014/main" id="{45142045-F341-4941-8DE7-67861D5BACB7}"/>
                </a:ext>
              </a:extLst>
            </p:cNvPr>
            <p:cNvSpPr/>
            <p:nvPr/>
          </p:nvSpPr>
          <p:spPr bwMode="auto">
            <a:xfrm>
              <a:off x="4062" y="2338"/>
              <a:ext cx="3" cy="1"/>
            </a:xfrm>
            <a:custGeom>
              <a:avLst/>
              <a:gdLst>
                <a:gd name="T0" fmla="*/ 0 w 3"/>
                <a:gd name="T1" fmla="*/ 2 w 3"/>
                <a:gd name="T2" fmla="*/ 3 w 3"/>
                <a:gd name="T3" fmla="*/ 2 w 3"/>
                <a:gd name="T4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3" name="Freeform 439">
              <a:extLst>
                <a:ext uri="{FF2B5EF4-FFF2-40B4-BE49-F238E27FC236}">
                  <a16:creationId xmlns:a16="http://schemas.microsoft.com/office/drawing/2014/main" id="{08FF8B4E-ED9E-44F3-A9A0-6CE388E1948D}"/>
                </a:ext>
              </a:extLst>
            </p:cNvPr>
            <p:cNvSpPr/>
            <p:nvPr/>
          </p:nvSpPr>
          <p:spPr bwMode="auto">
            <a:xfrm>
              <a:off x="4070" y="2338"/>
              <a:ext cx="48" cy="12"/>
            </a:xfrm>
            <a:custGeom>
              <a:avLst/>
              <a:gdLst>
                <a:gd name="T0" fmla="*/ 0 w 48"/>
                <a:gd name="T1" fmla="*/ 0 h 12"/>
                <a:gd name="T2" fmla="*/ 11 w 48"/>
                <a:gd name="T3" fmla="*/ 0 h 12"/>
                <a:gd name="T4" fmla="*/ 24 w 48"/>
                <a:gd name="T5" fmla="*/ 2 h 12"/>
                <a:gd name="T6" fmla="*/ 35 w 48"/>
                <a:gd name="T7" fmla="*/ 2 h 12"/>
                <a:gd name="T8" fmla="*/ 48 w 48"/>
                <a:gd name="T9" fmla="*/ 2 h 12"/>
                <a:gd name="T10" fmla="*/ 48 w 48"/>
                <a:gd name="T11" fmla="*/ 3 h 12"/>
                <a:gd name="T12" fmla="*/ 48 w 48"/>
                <a:gd name="T13" fmla="*/ 3 h 12"/>
                <a:gd name="T14" fmla="*/ 48 w 48"/>
                <a:gd name="T15" fmla="*/ 5 h 12"/>
                <a:gd name="T16" fmla="*/ 48 w 48"/>
                <a:gd name="T17" fmla="*/ 6 h 12"/>
                <a:gd name="T18" fmla="*/ 40 w 48"/>
                <a:gd name="T19" fmla="*/ 9 h 12"/>
                <a:gd name="T20" fmla="*/ 30 w 48"/>
                <a:gd name="T21" fmla="*/ 12 h 12"/>
                <a:gd name="T22" fmla="*/ 20 w 48"/>
                <a:gd name="T23" fmla="*/ 12 h 12"/>
                <a:gd name="T24" fmla="*/ 8 w 48"/>
                <a:gd name="T25" fmla="*/ 10 h 12"/>
                <a:gd name="T26" fmla="*/ 4 w 48"/>
                <a:gd name="T27" fmla="*/ 6 h 12"/>
                <a:gd name="T28" fmla="*/ 0 w 48"/>
                <a:gd name="T2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12">
                  <a:moveTo>
                    <a:pt x="0" y="0"/>
                  </a:moveTo>
                  <a:lnTo>
                    <a:pt x="11" y="0"/>
                  </a:lnTo>
                  <a:lnTo>
                    <a:pt x="24" y="2"/>
                  </a:lnTo>
                  <a:lnTo>
                    <a:pt x="35" y="2"/>
                  </a:lnTo>
                  <a:lnTo>
                    <a:pt x="48" y="2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48" y="5"/>
                  </a:lnTo>
                  <a:lnTo>
                    <a:pt x="48" y="6"/>
                  </a:lnTo>
                  <a:lnTo>
                    <a:pt x="40" y="9"/>
                  </a:lnTo>
                  <a:lnTo>
                    <a:pt x="30" y="12"/>
                  </a:lnTo>
                  <a:lnTo>
                    <a:pt x="20" y="12"/>
                  </a:lnTo>
                  <a:lnTo>
                    <a:pt x="8" y="10"/>
                  </a:lnTo>
                  <a:lnTo>
                    <a:pt x="4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4" name="Freeform 440">
              <a:extLst>
                <a:ext uri="{FF2B5EF4-FFF2-40B4-BE49-F238E27FC236}">
                  <a16:creationId xmlns:a16="http://schemas.microsoft.com/office/drawing/2014/main" id="{41AACDFD-B8D2-43F4-A111-411F4B8ECB34}"/>
                </a:ext>
              </a:extLst>
            </p:cNvPr>
            <p:cNvSpPr/>
            <p:nvPr/>
          </p:nvSpPr>
          <p:spPr bwMode="auto">
            <a:xfrm>
              <a:off x="3177" y="2344"/>
              <a:ext cx="36" cy="14"/>
            </a:xfrm>
            <a:custGeom>
              <a:avLst/>
              <a:gdLst>
                <a:gd name="T0" fmla="*/ 19 w 36"/>
                <a:gd name="T1" fmla="*/ 0 h 14"/>
                <a:gd name="T2" fmla="*/ 27 w 36"/>
                <a:gd name="T3" fmla="*/ 3 h 14"/>
                <a:gd name="T4" fmla="*/ 36 w 36"/>
                <a:gd name="T5" fmla="*/ 4 h 14"/>
                <a:gd name="T6" fmla="*/ 36 w 36"/>
                <a:gd name="T7" fmla="*/ 6 h 14"/>
                <a:gd name="T8" fmla="*/ 36 w 36"/>
                <a:gd name="T9" fmla="*/ 6 h 14"/>
                <a:gd name="T10" fmla="*/ 34 w 36"/>
                <a:gd name="T11" fmla="*/ 9 h 14"/>
                <a:gd name="T12" fmla="*/ 34 w 36"/>
                <a:gd name="T13" fmla="*/ 11 h 14"/>
                <a:gd name="T14" fmla="*/ 30 w 36"/>
                <a:gd name="T15" fmla="*/ 13 h 14"/>
                <a:gd name="T16" fmla="*/ 26 w 36"/>
                <a:gd name="T17" fmla="*/ 14 h 14"/>
                <a:gd name="T18" fmla="*/ 13 w 36"/>
                <a:gd name="T19" fmla="*/ 11 h 14"/>
                <a:gd name="T20" fmla="*/ 0 w 36"/>
                <a:gd name="T21" fmla="*/ 9 h 14"/>
                <a:gd name="T22" fmla="*/ 9 w 36"/>
                <a:gd name="T23" fmla="*/ 4 h 14"/>
                <a:gd name="T24" fmla="*/ 19 w 36"/>
                <a:gd name="T2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14">
                  <a:moveTo>
                    <a:pt x="19" y="0"/>
                  </a:moveTo>
                  <a:lnTo>
                    <a:pt x="27" y="3"/>
                  </a:lnTo>
                  <a:lnTo>
                    <a:pt x="36" y="4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9"/>
                  </a:lnTo>
                  <a:lnTo>
                    <a:pt x="34" y="11"/>
                  </a:lnTo>
                  <a:lnTo>
                    <a:pt x="30" y="13"/>
                  </a:lnTo>
                  <a:lnTo>
                    <a:pt x="26" y="14"/>
                  </a:lnTo>
                  <a:lnTo>
                    <a:pt x="13" y="11"/>
                  </a:lnTo>
                  <a:lnTo>
                    <a:pt x="0" y="9"/>
                  </a:lnTo>
                  <a:lnTo>
                    <a:pt x="9" y="4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5" name="Freeform 441">
              <a:extLst>
                <a:ext uri="{FF2B5EF4-FFF2-40B4-BE49-F238E27FC236}">
                  <a16:creationId xmlns:a16="http://schemas.microsoft.com/office/drawing/2014/main" id="{1D236E60-062F-40B8-AB07-E48ACD01F292}"/>
                </a:ext>
              </a:extLst>
            </p:cNvPr>
            <p:cNvSpPr/>
            <p:nvPr/>
          </p:nvSpPr>
          <p:spPr bwMode="auto">
            <a:xfrm>
              <a:off x="4005" y="2344"/>
              <a:ext cx="63" cy="31"/>
            </a:xfrm>
            <a:custGeom>
              <a:avLst/>
              <a:gdLst>
                <a:gd name="T0" fmla="*/ 0 w 63"/>
                <a:gd name="T1" fmla="*/ 0 h 31"/>
                <a:gd name="T2" fmla="*/ 13 w 63"/>
                <a:gd name="T3" fmla="*/ 1 h 31"/>
                <a:gd name="T4" fmla="*/ 30 w 63"/>
                <a:gd name="T5" fmla="*/ 1 h 31"/>
                <a:gd name="T6" fmla="*/ 47 w 63"/>
                <a:gd name="T7" fmla="*/ 3 h 31"/>
                <a:gd name="T8" fmla="*/ 59 w 63"/>
                <a:gd name="T9" fmla="*/ 4 h 31"/>
                <a:gd name="T10" fmla="*/ 60 w 63"/>
                <a:gd name="T11" fmla="*/ 6 h 31"/>
                <a:gd name="T12" fmla="*/ 63 w 63"/>
                <a:gd name="T13" fmla="*/ 7 h 31"/>
                <a:gd name="T14" fmla="*/ 63 w 63"/>
                <a:gd name="T15" fmla="*/ 9 h 31"/>
                <a:gd name="T16" fmla="*/ 63 w 63"/>
                <a:gd name="T17" fmla="*/ 10 h 31"/>
                <a:gd name="T18" fmla="*/ 52 w 63"/>
                <a:gd name="T19" fmla="*/ 21 h 31"/>
                <a:gd name="T20" fmla="*/ 40 w 63"/>
                <a:gd name="T21" fmla="*/ 31 h 31"/>
                <a:gd name="T22" fmla="*/ 36 w 63"/>
                <a:gd name="T23" fmla="*/ 30 h 31"/>
                <a:gd name="T24" fmla="*/ 32 w 63"/>
                <a:gd name="T25" fmla="*/ 30 h 31"/>
                <a:gd name="T26" fmla="*/ 25 w 63"/>
                <a:gd name="T27" fmla="*/ 24 h 31"/>
                <a:gd name="T28" fmla="*/ 15 w 63"/>
                <a:gd name="T29" fmla="*/ 17 h 31"/>
                <a:gd name="T30" fmla="*/ 5 w 63"/>
                <a:gd name="T31" fmla="*/ 7 h 31"/>
                <a:gd name="T32" fmla="*/ 0 w 63"/>
                <a:gd name="T3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31">
                  <a:moveTo>
                    <a:pt x="0" y="0"/>
                  </a:moveTo>
                  <a:lnTo>
                    <a:pt x="13" y="1"/>
                  </a:lnTo>
                  <a:lnTo>
                    <a:pt x="30" y="1"/>
                  </a:lnTo>
                  <a:lnTo>
                    <a:pt x="47" y="3"/>
                  </a:lnTo>
                  <a:lnTo>
                    <a:pt x="59" y="4"/>
                  </a:lnTo>
                  <a:lnTo>
                    <a:pt x="60" y="6"/>
                  </a:lnTo>
                  <a:lnTo>
                    <a:pt x="63" y="7"/>
                  </a:lnTo>
                  <a:lnTo>
                    <a:pt x="63" y="9"/>
                  </a:lnTo>
                  <a:lnTo>
                    <a:pt x="63" y="10"/>
                  </a:lnTo>
                  <a:lnTo>
                    <a:pt x="52" y="21"/>
                  </a:lnTo>
                  <a:lnTo>
                    <a:pt x="40" y="31"/>
                  </a:lnTo>
                  <a:lnTo>
                    <a:pt x="36" y="30"/>
                  </a:lnTo>
                  <a:lnTo>
                    <a:pt x="32" y="30"/>
                  </a:lnTo>
                  <a:lnTo>
                    <a:pt x="25" y="24"/>
                  </a:lnTo>
                  <a:lnTo>
                    <a:pt x="15" y="17"/>
                  </a:lnTo>
                  <a:lnTo>
                    <a:pt x="5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6" name="Freeform 442">
              <a:extLst>
                <a:ext uri="{FF2B5EF4-FFF2-40B4-BE49-F238E27FC236}">
                  <a16:creationId xmlns:a16="http://schemas.microsoft.com/office/drawing/2014/main" id="{A3773CBF-7AD4-4B63-898F-7D7D8535B0BE}"/>
                </a:ext>
              </a:extLst>
            </p:cNvPr>
            <p:cNvSpPr/>
            <p:nvPr/>
          </p:nvSpPr>
          <p:spPr bwMode="auto">
            <a:xfrm>
              <a:off x="3224" y="2347"/>
              <a:ext cx="20" cy="16"/>
            </a:xfrm>
            <a:custGeom>
              <a:avLst/>
              <a:gdLst>
                <a:gd name="T0" fmla="*/ 6 w 20"/>
                <a:gd name="T1" fmla="*/ 0 h 16"/>
                <a:gd name="T2" fmla="*/ 7 w 20"/>
                <a:gd name="T3" fmla="*/ 0 h 16"/>
                <a:gd name="T4" fmla="*/ 10 w 20"/>
                <a:gd name="T5" fmla="*/ 0 h 16"/>
                <a:gd name="T6" fmla="*/ 16 w 20"/>
                <a:gd name="T7" fmla="*/ 7 h 16"/>
                <a:gd name="T8" fmla="*/ 20 w 20"/>
                <a:gd name="T9" fmla="*/ 13 h 16"/>
                <a:gd name="T10" fmla="*/ 20 w 20"/>
                <a:gd name="T11" fmla="*/ 14 h 16"/>
                <a:gd name="T12" fmla="*/ 19 w 20"/>
                <a:gd name="T13" fmla="*/ 16 h 16"/>
                <a:gd name="T14" fmla="*/ 12 w 20"/>
                <a:gd name="T15" fmla="*/ 16 h 16"/>
                <a:gd name="T16" fmla="*/ 6 w 20"/>
                <a:gd name="T17" fmla="*/ 14 h 16"/>
                <a:gd name="T18" fmla="*/ 2 w 20"/>
                <a:gd name="T19" fmla="*/ 11 h 16"/>
                <a:gd name="T20" fmla="*/ 0 w 20"/>
                <a:gd name="T21" fmla="*/ 4 h 16"/>
                <a:gd name="T22" fmla="*/ 3 w 20"/>
                <a:gd name="T23" fmla="*/ 3 h 16"/>
                <a:gd name="T24" fmla="*/ 6 w 20"/>
                <a:gd name="T2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16">
                  <a:moveTo>
                    <a:pt x="6" y="0"/>
                  </a:moveTo>
                  <a:lnTo>
                    <a:pt x="7" y="0"/>
                  </a:lnTo>
                  <a:lnTo>
                    <a:pt x="10" y="0"/>
                  </a:lnTo>
                  <a:lnTo>
                    <a:pt x="16" y="7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19" y="16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1"/>
                  </a:lnTo>
                  <a:lnTo>
                    <a:pt x="0" y="4"/>
                  </a:lnTo>
                  <a:lnTo>
                    <a:pt x="3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7" name="Freeform 443">
              <a:extLst>
                <a:ext uri="{FF2B5EF4-FFF2-40B4-BE49-F238E27FC236}">
                  <a16:creationId xmlns:a16="http://schemas.microsoft.com/office/drawing/2014/main" id="{D9F9A67B-1D9B-48F8-8B7C-2F3F0E1B9E38}"/>
                </a:ext>
              </a:extLst>
            </p:cNvPr>
            <p:cNvSpPr/>
            <p:nvPr/>
          </p:nvSpPr>
          <p:spPr bwMode="auto">
            <a:xfrm>
              <a:off x="3104" y="2350"/>
              <a:ext cx="36" cy="17"/>
            </a:xfrm>
            <a:custGeom>
              <a:avLst/>
              <a:gdLst>
                <a:gd name="T0" fmla="*/ 19 w 36"/>
                <a:gd name="T1" fmla="*/ 0 h 17"/>
                <a:gd name="T2" fmla="*/ 28 w 36"/>
                <a:gd name="T3" fmla="*/ 1 h 17"/>
                <a:gd name="T4" fmla="*/ 36 w 36"/>
                <a:gd name="T5" fmla="*/ 1 h 17"/>
                <a:gd name="T6" fmla="*/ 36 w 36"/>
                <a:gd name="T7" fmla="*/ 3 h 17"/>
                <a:gd name="T8" fmla="*/ 36 w 36"/>
                <a:gd name="T9" fmla="*/ 3 h 17"/>
                <a:gd name="T10" fmla="*/ 36 w 36"/>
                <a:gd name="T11" fmla="*/ 4 h 17"/>
                <a:gd name="T12" fmla="*/ 36 w 36"/>
                <a:gd name="T13" fmla="*/ 4 h 17"/>
                <a:gd name="T14" fmla="*/ 29 w 36"/>
                <a:gd name="T15" fmla="*/ 10 h 17"/>
                <a:gd name="T16" fmla="*/ 19 w 36"/>
                <a:gd name="T17" fmla="*/ 14 h 17"/>
                <a:gd name="T18" fmla="*/ 15 w 36"/>
                <a:gd name="T19" fmla="*/ 17 h 17"/>
                <a:gd name="T20" fmla="*/ 9 w 36"/>
                <a:gd name="T21" fmla="*/ 17 h 17"/>
                <a:gd name="T22" fmla="*/ 5 w 36"/>
                <a:gd name="T23" fmla="*/ 15 h 17"/>
                <a:gd name="T24" fmla="*/ 0 w 36"/>
                <a:gd name="T25" fmla="*/ 11 h 17"/>
                <a:gd name="T26" fmla="*/ 9 w 36"/>
                <a:gd name="T27" fmla="*/ 5 h 17"/>
                <a:gd name="T28" fmla="*/ 19 w 36"/>
                <a:gd name="T2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7">
                  <a:moveTo>
                    <a:pt x="19" y="0"/>
                  </a:moveTo>
                  <a:lnTo>
                    <a:pt x="28" y="1"/>
                  </a:lnTo>
                  <a:lnTo>
                    <a:pt x="36" y="1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29" y="10"/>
                  </a:lnTo>
                  <a:lnTo>
                    <a:pt x="19" y="14"/>
                  </a:lnTo>
                  <a:lnTo>
                    <a:pt x="15" y="17"/>
                  </a:lnTo>
                  <a:lnTo>
                    <a:pt x="9" y="17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9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8" name="Freeform 444">
              <a:extLst>
                <a:ext uri="{FF2B5EF4-FFF2-40B4-BE49-F238E27FC236}">
                  <a16:creationId xmlns:a16="http://schemas.microsoft.com/office/drawing/2014/main" id="{576ED0A8-F69E-4A59-B503-88453A020EF5}"/>
                </a:ext>
              </a:extLst>
            </p:cNvPr>
            <p:cNvSpPr/>
            <p:nvPr/>
          </p:nvSpPr>
          <p:spPr bwMode="auto">
            <a:xfrm>
              <a:off x="4638" y="2350"/>
              <a:ext cx="34" cy="10"/>
            </a:xfrm>
            <a:custGeom>
              <a:avLst/>
              <a:gdLst>
                <a:gd name="T0" fmla="*/ 34 w 34"/>
                <a:gd name="T1" fmla="*/ 8 h 10"/>
                <a:gd name="T2" fmla="*/ 23 w 34"/>
                <a:gd name="T3" fmla="*/ 10 h 10"/>
                <a:gd name="T4" fmla="*/ 14 w 34"/>
                <a:gd name="T5" fmla="*/ 8 h 10"/>
                <a:gd name="T6" fmla="*/ 7 w 34"/>
                <a:gd name="T7" fmla="*/ 7 h 10"/>
                <a:gd name="T8" fmla="*/ 0 w 34"/>
                <a:gd name="T9" fmla="*/ 1 h 10"/>
                <a:gd name="T10" fmla="*/ 0 w 34"/>
                <a:gd name="T11" fmla="*/ 1 h 10"/>
                <a:gd name="T12" fmla="*/ 0 w 34"/>
                <a:gd name="T13" fmla="*/ 0 h 10"/>
                <a:gd name="T14" fmla="*/ 17 w 34"/>
                <a:gd name="T15" fmla="*/ 1 h 10"/>
                <a:gd name="T16" fmla="*/ 34 w 34"/>
                <a:gd name="T17" fmla="*/ 1 h 10"/>
                <a:gd name="T18" fmla="*/ 34 w 34"/>
                <a:gd name="T19" fmla="*/ 5 h 10"/>
                <a:gd name="T20" fmla="*/ 34 w 34"/>
                <a:gd name="T2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10">
                  <a:moveTo>
                    <a:pt x="34" y="8"/>
                  </a:moveTo>
                  <a:lnTo>
                    <a:pt x="23" y="10"/>
                  </a:lnTo>
                  <a:lnTo>
                    <a:pt x="14" y="8"/>
                  </a:lnTo>
                  <a:lnTo>
                    <a:pt x="7" y="7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7" y="1"/>
                  </a:lnTo>
                  <a:lnTo>
                    <a:pt x="34" y="1"/>
                  </a:lnTo>
                  <a:lnTo>
                    <a:pt x="34" y="5"/>
                  </a:lnTo>
                  <a:lnTo>
                    <a:pt x="3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9" name="Freeform 445">
              <a:extLst>
                <a:ext uri="{FF2B5EF4-FFF2-40B4-BE49-F238E27FC236}">
                  <a16:creationId xmlns:a16="http://schemas.microsoft.com/office/drawing/2014/main" id="{1E5EB33E-0D91-4984-9BB2-1442295A1702}"/>
                </a:ext>
              </a:extLst>
            </p:cNvPr>
            <p:cNvSpPr/>
            <p:nvPr/>
          </p:nvSpPr>
          <p:spPr bwMode="auto">
            <a:xfrm>
              <a:off x="3010" y="2358"/>
              <a:ext cx="130" cy="30"/>
            </a:xfrm>
            <a:custGeom>
              <a:avLst/>
              <a:gdLst>
                <a:gd name="T0" fmla="*/ 64 w 130"/>
                <a:gd name="T1" fmla="*/ 0 h 30"/>
                <a:gd name="T2" fmla="*/ 70 w 130"/>
                <a:gd name="T3" fmla="*/ 2 h 30"/>
                <a:gd name="T4" fmla="*/ 74 w 130"/>
                <a:gd name="T5" fmla="*/ 3 h 30"/>
                <a:gd name="T6" fmla="*/ 76 w 130"/>
                <a:gd name="T7" fmla="*/ 12 h 30"/>
                <a:gd name="T8" fmla="*/ 77 w 130"/>
                <a:gd name="T9" fmla="*/ 20 h 30"/>
                <a:gd name="T10" fmla="*/ 79 w 130"/>
                <a:gd name="T11" fmla="*/ 20 h 30"/>
                <a:gd name="T12" fmla="*/ 80 w 130"/>
                <a:gd name="T13" fmla="*/ 22 h 30"/>
                <a:gd name="T14" fmla="*/ 94 w 130"/>
                <a:gd name="T15" fmla="*/ 19 h 30"/>
                <a:gd name="T16" fmla="*/ 104 w 130"/>
                <a:gd name="T17" fmla="*/ 15 h 30"/>
                <a:gd name="T18" fmla="*/ 112 w 130"/>
                <a:gd name="T19" fmla="*/ 15 h 30"/>
                <a:gd name="T20" fmla="*/ 119 w 130"/>
                <a:gd name="T21" fmla="*/ 17 h 30"/>
                <a:gd name="T22" fmla="*/ 124 w 130"/>
                <a:gd name="T23" fmla="*/ 20 h 30"/>
                <a:gd name="T24" fmla="*/ 130 w 130"/>
                <a:gd name="T25" fmla="*/ 23 h 30"/>
                <a:gd name="T26" fmla="*/ 130 w 130"/>
                <a:gd name="T27" fmla="*/ 26 h 30"/>
                <a:gd name="T28" fmla="*/ 129 w 130"/>
                <a:gd name="T29" fmla="*/ 29 h 30"/>
                <a:gd name="T30" fmla="*/ 113 w 130"/>
                <a:gd name="T31" fmla="*/ 29 h 30"/>
                <a:gd name="T32" fmla="*/ 96 w 130"/>
                <a:gd name="T33" fmla="*/ 30 h 30"/>
                <a:gd name="T34" fmla="*/ 94 w 130"/>
                <a:gd name="T35" fmla="*/ 27 h 30"/>
                <a:gd name="T36" fmla="*/ 94 w 130"/>
                <a:gd name="T37" fmla="*/ 26 h 30"/>
                <a:gd name="T38" fmla="*/ 93 w 130"/>
                <a:gd name="T39" fmla="*/ 26 h 30"/>
                <a:gd name="T40" fmla="*/ 90 w 130"/>
                <a:gd name="T41" fmla="*/ 25 h 30"/>
                <a:gd name="T42" fmla="*/ 84 w 130"/>
                <a:gd name="T43" fmla="*/ 27 h 30"/>
                <a:gd name="T44" fmla="*/ 77 w 130"/>
                <a:gd name="T45" fmla="*/ 29 h 30"/>
                <a:gd name="T46" fmla="*/ 70 w 130"/>
                <a:gd name="T47" fmla="*/ 27 h 30"/>
                <a:gd name="T48" fmla="*/ 64 w 130"/>
                <a:gd name="T49" fmla="*/ 26 h 30"/>
                <a:gd name="T50" fmla="*/ 59 w 130"/>
                <a:gd name="T51" fmla="*/ 23 h 30"/>
                <a:gd name="T52" fmla="*/ 53 w 130"/>
                <a:gd name="T53" fmla="*/ 20 h 30"/>
                <a:gd name="T54" fmla="*/ 47 w 130"/>
                <a:gd name="T55" fmla="*/ 19 h 30"/>
                <a:gd name="T56" fmla="*/ 43 w 130"/>
                <a:gd name="T57" fmla="*/ 19 h 30"/>
                <a:gd name="T58" fmla="*/ 42 w 130"/>
                <a:gd name="T59" fmla="*/ 22 h 30"/>
                <a:gd name="T60" fmla="*/ 39 w 130"/>
                <a:gd name="T61" fmla="*/ 25 h 30"/>
                <a:gd name="T62" fmla="*/ 37 w 130"/>
                <a:gd name="T63" fmla="*/ 25 h 30"/>
                <a:gd name="T64" fmla="*/ 32 w 130"/>
                <a:gd name="T65" fmla="*/ 26 h 30"/>
                <a:gd name="T66" fmla="*/ 16 w 130"/>
                <a:gd name="T67" fmla="*/ 22 h 30"/>
                <a:gd name="T68" fmla="*/ 0 w 130"/>
                <a:gd name="T69" fmla="*/ 16 h 30"/>
                <a:gd name="T70" fmla="*/ 12 w 130"/>
                <a:gd name="T71" fmla="*/ 15 h 30"/>
                <a:gd name="T72" fmla="*/ 30 w 130"/>
                <a:gd name="T73" fmla="*/ 10 h 30"/>
                <a:gd name="T74" fmla="*/ 52 w 130"/>
                <a:gd name="T75" fmla="*/ 6 h 30"/>
                <a:gd name="T76" fmla="*/ 64 w 130"/>
                <a:gd name="T7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0" h="30">
                  <a:moveTo>
                    <a:pt x="64" y="0"/>
                  </a:moveTo>
                  <a:lnTo>
                    <a:pt x="70" y="2"/>
                  </a:lnTo>
                  <a:lnTo>
                    <a:pt x="74" y="3"/>
                  </a:lnTo>
                  <a:lnTo>
                    <a:pt x="76" y="12"/>
                  </a:lnTo>
                  <a:lnTo>
                    <a:pt x="77" y="20"/>
                  </a:lnTo>
                  <a:lnTo>
                    <a:pt x="79" y="20"/>
                  </a:lnTo>
                  <a:lnTo>
                    <a:pt x="80" y="22"/>
                  </a:lnTo>
                  <a:lnTo>
                    <a:pt x="94" y="19"/>
                  </a:lnTo>
                  <a:lnTo>
                    <a:pt x="104" y="15"/>
                  </a:lnTo>
                  <a:lnTo>
                    <a:pt x="112" y="15"/>
                  </a:lnTo>
                  <a:lnTo>
                    <a:pt x="119" y="17"/>
                  </a:lnTo>
                  <a:lnTo>
                    <a:pt x="124" y="20"/>
                  </a:lnTo>
                  <a:lnTo>
                    <a:pt x="130" y="23"/>
                  </a:lnTo>
                  <a:lnTo>
                    <a:pt x="130" y="26"/>
                  </a:lnTo>
                  <a:lnTo>
                    <a:pt x="129" y="29"/>
                  </a:lnTo>
                  <a:lnTo>
                    <a:pt x="113" y="29"/>
                  </a:lnTo>
                  <a:lnTo>
                    <a:pt x="96" y="30"/>
                  </a:lnTo>
                  <a:lnTo>
                    <a:pt x="94" y="27"/>
                  </a:lnTo>
                  <a:lnTo>
                    <a:pt x="94" y="26"/>
                  </a:lnTo>
                  <a:lnTo>
                    <a:pt x="93" y="26"/>
                  </a:lnTo>
                  <a:lnTo>
                    <a:pt x="90" y="25"/>
                  </a:lnTo>
                  <a:lnTo>
                    <a:pt x="84" y="27"/>
                  </a:lnTo>
                  <a:lnTo>
                    <a:pt x="77" y="29"/>
                  </a:lnTo>
                  <a:lnTo>
                    <a:pt x="70" y="27"/>
                  </a:lnTo>
                  <a:lnTo>
                    <a:pt x="64" y="26"/>
                  </a:lnTo>
                  <a:lnTo>
                    <a:pt x="59" y="23"/>
                  </a:lnTo>
                  <a:lnTo>
                    <a:pt x="53" y="20"/>
                  </a:lnTo>
                  <a:lnTo>
                    <a:pt x="47" y="19"/>
                  </a:lnTo>
                  <a:lnTo>
                    <a:pt x="43" y="19"/>
                  </a:lnTo>
                  <a:lnTo>
                    <a:pt x="42" y="22"/>
                  </a:lnTo>
                  <a:lnTo>
                    <a:pt x="39" y="25"/>
                  </a:lnTo>
                  <a:lnTo>
                    <a:pt x="37" y="25"/>
                  </a:lnTo>
                  <a:lnTo>
                    <a:pt x="32" y="2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2" y="15"/>
                  </a:lnTo>
                  <a:lnTo>
                    <a:pt x="30" y="10"/>
                  </a:lnTo>
                  <a:lnTo>
                    <a:pt x="52" y="6"/>
                  </a:lnTo>
                  <a:lnTo>
                    <a:pt x="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0" name="Freeform 446">
              <a:extLst>
                <a:ext uri="{FF2B5EF4-FFF2-40B4-BE49-F238E27FC236}">
                  <a16:creationId xmlns:a16="http://schemas.microsoft.com/office/drawing/2014/main" id="{79F8A23A-E415-47D2-A840-76473547CDED}"/>
                </a:ext>
              </a:extLst>
            </p:cNvPr>
            <p:cNvSpPr/>
            <p:nvPr/>
          </p:nvSpPr>
          <p:spPr bwMode="auto">
            <a:xfrm>
              <a:off x="3693" y="2365"/>
              <a:ext cx="1819" cy="1375"/>
            </a:xfrm>
            <a:custGeom>
              <a:avLst/>
              <a:gdLst>
                <a:gd name="T0" fmla="*/ 1369 w 1819"/>
                <a:gd name="T1" fmla="*/ 59 h 1375"/>
                <a:gd name="T2" fmla="*/ 1617 w 1819"/>
                <a:gd name="T3" fmla="*/ 89 h 1375"/>
                <a:gd name="T4" fmla="*/ 1819 w 1819"/>
                <a:gd name="T5" fmla="*/ 136 h 1375"/>
                <a:gd name="T6" fmla="*/ 1784 w 1819"/>
                <a:gd name="T7" fmla="*/ 156 h 1375"/>
                <a:gd name="T8" fmla="*/ 1689 w 1819"/>
                <a:gd name="T9" fmla="*/ 205 h 1375"/>
                <a:gd name="T10" fmla="*/ 1664 w 1819"/>
                <a:gd name="T11" fmla="*/ 247 h 1375"/>
                <a:gd name="T12" fmla="*/ 1624 w 1819"/>
                <a:gd name="T13" fmla="*/ 166 h 1375"/>
                <a:gd name="T14" fmla="*/ 1494 w 1819"/>
                <a:gd name="T15" fmla="*/ 213 h 1375"/>
                <a:gd name="T16" fmla="*/ 1606 w 1819"/>
                <a:gd name="T17" fmla="*/ 316 h 1375"/>
                <a:gd name="T18" fmla="*/ 1573 w 1819"/>
                <a:gd name="T19" fmla="*/ 306 h 1375"/>
                <a:gd name="T20" fmla="*/ 1530 w 1819"/>
                <a:gd name="T21" fmla="*/ 427 h 1375"/>
                <a:gd name="T22" fmla="*/ 1530 w 1819"/>
                <a:gd name="T23" fmla="*/ 473 h 1375"/>
                <a:gd name="T24" fmla="*/ 1436 w 1819"/>
                <a:gd name="T25" fmla="*/ 434 h 1375"/>
                <a:gd name="T26" fmla="*/ 1474 w 1819"/>
                <a:gd name="T27" fmla="*/ 472 h 1375"/>
                <a:gd name="T28" fmla="*/ 1492 w 1819"/>
                <a:gd name="T29" fmla="*/ 556 h 1375"/>
                <a:gd name="T30" fmla="*/ 1433 w 1819"/>
                <a:gd name="T31" fmla="*/ 654 h 1375"/>
                <a:gd name="T32" fmla="*/ 1383 w 1819"/>
                <a:gd name="T33" fmla="*/ 730 h 1375"/>
                <a:gd name="T34" fmla="*/ 1323 w 1819"/>
                <a:gd name="T35" fmla="*/ 774 h 1375"/>
                <a:gd name="T36" fmla="*/ 1333 w 1819"/>
                <a:gd name="T37" fmla="*/ 856 h 1375"/>
                <a:gd name="T38" fmla="*/ 1297 w 1819"/>
                <a:gd name="T39" fmla="*/ 844 h 1375"/>
                <a:gd name="T40" fmla="*/ 1273 w 1819"/>
                <a:gd name="T41" fmla="*/ 737 h 1375"/>
                <a:gd name="T42" fmla="*/ 1198 w 1819"/>
                <a:gd name="T43" fmla="*/ 650 h 1375"/>
                <a:gd name="T44" fmla="*/ 1090 w 1819"/>
                <a:gd name="T45" fmla="*/ 734 h 1375"/>
                <a:gd name="T46" fmla="*/ 993 w 1819"/>
                <a:gd name="T47" fmla="*/ 674 h 1375"/>
                <a:gd name="T48" fmla="*/ 968 w 1819"/>
                <a:gd name="T49" fmla="*/ 646 h 1375"/>
                <a:gd name="T50" fmla="*/ 765 w 1819"/>
                <a:gd name="T51" fmla="*/ 593 h 1375"/>
                <a:gd name="T52" fmla="*/ 791 w 1819"/>
                <a:gd name="T53" fmla="*/ 629 h 1375"/>
                <a:gd name="T54" fmla="*/ 748 w 1819"/>
                <a:gd name="T55" fmla="*/ 751 h 1375"/>
                <a:gd name="T56" fmla="*/ 624 w 1819"/>
                <a:gd name="T57" fmla="*/ 669 h 1375"/>
                <a:gd name="T58" fmla="*/ 551 w 1819"/>
                <a:gd name="T59" fmla="*/ 567 h 1375"/>
                <a:gd name="T60" fmla="*/ 641 w 1819"/>
                <a:gd name="T61" fmla="*/ 744 h 1375"/>
                <a:gd name="T62" fmla="*/ 719 w 1819"/>
                <a:gd name="T63" fmla="*/ 891 h 1375"/>
                <a:gd name="T64" fmla="*/ 641 w 1819"/>
                <a:gd name="T65" fmla="*/ 1095 h 1375"/>
                <a:gd name="T66" fmla="*/ 576 w 1819"/>
                <a:gd name="T67" fmla="*/ 1227 h 1375"/>
                <a:gd name="T68" fmla="*/ 491 w 1819"/>
                <a:gd name="T69" fmla="*/ 1355 h 1375"/>
                <a:gd name="T70" fmla="*/ 332 w 1819"/>
                <a:gd name="T71" fmla="*/ 1183 h 1375"/>
                <a:gd name="T72" fmla="*/ 289 w 1819"/>
                <a:gd name="T73" fmla="*/ 937 h 1375"/>
                <a:gd name="T74" fmla="*/ 162 w 1819"/>
                <a:gd name="T75" fmla="*/ 876 h 1375"/>
                <a:gd name="T76" fmla="*/ 10 w 1819"/>
                <a:gd name="T77" fmla="*/ 763 h 1375"/>
                <a:gd name="T78" fmla="*/ 42 w 1819"/>
                <a:gd name="T79" fmla="*/ 597 h 1375"/>
                <a:gd name="T80" fmla="*/ 135 w 1819"/>
                <a:gd name="T81" fmla="*/ 483 h 1375"/>
                <a:gd name="T82" fmla="*/ 181 w 1819"/>
                <a:gd name="T83" fmla="*/ 382 h 1375"/>
                <a:gd name="T84" fmla="*/ 184 w 1819"/>
                <a:gd name="T85" fmla="*/ 310 h 1375"/>
                <a:gd name="T86" fmla="*/ 311 w 1819"/>
                <a:gd name="T87" fmla="*/ 226 h 1375"/>
                <a:gd name="T88" fmla="*/ 399 w 1819"/>
                <a:gd name="T89" fmla="*/ 245 h 1375"/>
                <a:gd name="T90" fmla="*/ 471 w 1819"/>
                <a:gd name="T91" fmla="*/ 182 h 1375"/>
                <a:gd name="T92" fmla="*/ 428 w 1819"/>
                <a:gd name="T93" fmla="*/ 119 h 1375"/>
                <a:gd name="T94" fmla="*/ 361 w 1819"/>
                <a:gd name="T95" fmla="*/ 223 h 1375"/>
                <a:gd name="T96" fmla="*/ 285 w 1819"/>
                <a:gd name="T97" fmla="*/ 205 h 1375"/>
                <a:gd name="T98" fmla="*/ 374 w 1819"/>
                <a:gd name="T99" fmla="*/ 79 h 1375"/>
                <a:gd name="T100" fmla="*/ 562 w 1819"/>
                <a:gd name="T101" fmla="*/ 116 h 1375"/>
                <a:gd name="T102" fmla="*/ 549 w 1819"/>
                <a:gd name="T103" fmla="*/ 132 h 1375"/>
                <a:gd name="T104" fmla="*/ 599 w 1819"/>
                <a:gd name="T105" fmla="*/ 110 h 1375"/>
                <a:gd name="T106" fmla="*/ 696 w 1819"/>
                <a:gd name="T107" fmla="*/ 70 h 1375"/>
                <a:gd name="T108" fmla="*/ 799 w 1819"/>
                <a:gd name="T109" fmla="*/ 63 h 1375"/>
                <a:gd name="T110" fmla="*/ 846 w 1819"/>
                <a:gd name="T111" fmla="*/ 90 h 1375"/>
                <a:gd name="T112" fmla="*/ 836 w 1819"/>
                <a:gd name="T113" fmla="*/ 65 h 1375"/>
                <a:gd name="T114" fmla="*/ 849 w 1819"/>
                <a:gd name="T115" fmla="*/ 36 h 1375"/>
                <a:gd name="T116" fmla="*/ 978 w 1819"/>
                <a:gd name="T117" fmla="*/ 0 h 1375"/>
                <a:gd name="T118" fmla="*/ 1052 w 1819"/>
                <a:gd name="T119" fmla="*/ 43 h 1375"/>
                <a:gd name="T120" fmla="*/ 1242 w 1819"/>
                <a:gd name="T121" fmla="*/ 56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19" h="1375">
                  <a:moveTo>
                    <a:pt x="1272" y="66"/>
                  </a:moveTo>
                  <a:lnTo>
                    <a:pt x="1272" y="62"/>
                  </a:lnTo>
                  <a:lnTo>
                    <a:pt x="1272" y="59"/>
                  </a:lnTo>
                  <a:lnTo>
                    <a:pt x="1286" y="60"/>
                  </a:lnTo>
                  <a:lnTo>
                    <a:pt x="1302" y="62"/>
                  </a:lnTo>
                  <a:lnTo>
                    <a:pt x="1317" y="63"/>
                  </a:lnTo>
                  <a:lnTo>
                    <a:pt x="1333" y="65"/>
                  </a:lnTo>
                  <a:lnTo>
                    <a:pt x="1333" y="63"/>
                  </a:lnTo>
                  <a:lnTo>
                    <a:pt x="1335" y="62"/>
                  </a:lnTo>
                  <a:lnTo>
                    <a:pt x="1330" y="59"/>
                  </a:lnTo>
                  <a:lnTo>
                    <a:pt x="1327" y="56"/>
                  </a:lnTo>
                  <a:lnTo>
                    <a:pt x="1325" y="53"/>
                  </a:lnTo>
                  <a:lnTo>
                    <a:pt x="1323" y="48"/>
                  </a:lnTo>
                  <a:lnTo>
                    <a:pt x="1337" y="48"/>
                  </a:lnTo>
                  <a:lnTo>
                    <a:pt x="1350" y="49"/>
                  </a:lnTo>
                  <a:lnTo>
                    <a:pt x="1356" y="50"/>
                  </a:lnTo>
                  <a:lnTo>
                    <a:pt x="1362" y="52"/>
                  </a:lnTo>
                  <a:lnTo>
                    <a:pt x="1366" y="55"/>
                  </a:lnTo>
                  <a:lnTo>
                    <a:pt x="1369" y="59"/>
                  </a:lnTo>
                  <a:lnTo>
                    <a:pt x="1377" y="55"/>
                  </a:lnTo>
                  <a:lnTo>
                    <a:pt x="1385" y="53"/>
                  </a:lnTo>
                  <a:lnTo>
                    <a:pt x="1390" y="53"/>
                  </a:lnTo>
                  <a:lnTo>
                    <a:pt x="1396" y="53"/>
                  </a:lnTo>
                  <a:lnTo>
                    <a:pt x="1406" y="58"/>
                  </a:lnTo>
                  <a:lnTo>
                    <a:pt x="1417" y="65"/>
                  </a:lnTo>
                  <a:lnTo>
                    <a:pt x="1435" y="65"/>
                  </a:lnTo>
                  <a:lnTo>
                    <a:pt x="1452" y="65"/>
                  </a:lnTo>
                  <a:lnTo>
                    <a:pt x="1467" y="66"/>
                  </a:lnTo>
                  <a:lnTo>
                    <a:pt x="1484" y="66"/>
                  </a:lnTo>
                  <a:lnTo>
                    <a:pt x="1504" y="72"/>
                  </a:lnTo>
                  <a:lnTo>
                    <a:pt x="1524" y="79"/>
                  </a:lnTo>
                  <a:lnTo>
                    <a:pt x="1542" y="79"/>
                  </a:lnTo>
                  <a:lnTo>
                    <a:pt x="1557" y="80"/>
                  </a:lnTo>
                  <a:lnTo>
                    <a:pt x="1573" y="80"/>
                  </a:lnTo>
                  <a:lnTo>
                    <a:pt x="1590" y="80"/>
                  </a:lnTo>
                  <a:lnTo>
                    <a:pt x="1602" y="86"/>
                  </a:lnTo>
                  <a:lnTo>
                    <a:pt x="1617" y="89"/>
                  </a:lnTo>
                  <a:lnTo>
                    <a:pt x="1617" y="89"/>
                  </a:lnTo>
                  <a:lnTo>
                    <a:pt x="1617" y="87"/>
                  </a:lnTo>
                  <a:lnTo>
                    <a:pt x="1616" y="85"/>
                  </a:lnTo>
                  <a:lnTo>
                    <a:pt x="1613" y="82"/>
                  </a:lnTo>
                  <a:lnTo>
                    <a:pt x="1606" y="80"/>
                  </a:lnTo>
                  <a:lnTo>
                    <a:pt x="1600" y="77"/>
                  </a:lnTo>
                  <a:lnTo>
                    <a:pt x="1600" y="76"/>
                  </a:lnTo>
                  <a:lnTo>
                    <a:pt x="1600" y="75"/>
                  </a:lnTo>
                  <a:lnTo>
                    <a:pt x="1600" y="73"/>
                  </a:lnTo>
                  <a:lnTo>
                    <a:pt x="1602" y="72"/>
                  </a:lnTo>
                  <a:lnTo>
                    <a:pt x="1623" y="72"/>
                  </a:lnTo>
                  <a:lnTo>
                    <a:pt x="1646" y="76"/>
                  </a:lnTo>
                  <a:lnTo>
                    <a:pt x="1667" y="80"/>
                  </a:lnTo>
                  <a:lnTo>
                    <a:pt x="1687" y="86"/>
                  </a:lnTo>
                  <a:lnTo>
                    <a:pt x="1727" y="99"/>
                  </a:lnTo>
                  <a:lnTo>
                    <a:pt x="1764" y="112"/>
                  </a:lnTo>
                  <a:lnTo>
                    <a:pt x="1787" y="113"/>
                  </a:lnTo>
                  <a:lnTo>
                    <a:pt x="1807" y="117"/>
                  </a:lnTo>
                  <a:lnTo>
                    <a:pt x="1813" y="126"/>
                  </a:lnTo>
                  <a:lnTo>
                    <a:pt x="1819" y="136"/>
                  </a:lnTo>
                  <a:lnTo>
                    <a:pt x="1800" y="133"/>
                  </a:lnTo>
                  <a:lnTo>
                    <a:pt x="1776" y="127"/>
                  </a:lnTo>
                  <a:lnTo>
                    <a:pt x="1763" y="125"/>
                  </a:lnTo>
                  <a:lnTo>
                    <a:pt x="1753" y="123"/>
                  </a:lnTo>
                  <a:lnTo>
                    <a:pt x="1744" y="122"/>
                  </a:lnTo>
                  <a:lnTo>
                    <a:pt x="1740" y="123"/>
                  </a:lnTo>
                  <a:lnTo>
                    <a:pt x="1743" y="126"/>
                  </a:lnTo>
                  <a:lnTo>
                    <a:pt x="1746" y="130"/>
                  </a:lnTo>
                  <a:lnTo>
                    <a:pt x="1737" y="130"/>
                  </a:lnTo>
                  <a:lnTo>
                    <a:pt x="1729" y="132"/>
                  </a:lnTo>
                  <a:lnTo>
                    <a:pt x="1729" y="133"/>
                  </a:lnTo>
                  <a:lnTo>
                    <a:pt x="1729" y="133"/>
                  </a:lnTo>
                  <a:lnTo>
                    <a:pt x="1737" y="133"/>
                  </a:lnTo>
                  <a:lnTo>
                    <a:pt x="1744" y="136"/>
                  </a:lnTo>
                  <a:lnTo>
                    <a:pt x="1750" y="137"/>
                  </a:lnTo>
                  <a:lnTo>
                    <a:pt x="1757" y="140"/>
                  </a:lnTo>
                  <a:lnTo>
                    <a:pt x="1770" y="146"/>
                  </a:lnTo>
                  <a:lnTo>
                    <a:pt x="1784" y="152"/>
                  </a:lnTo>
                  <a:lnTo>
                    <a:pt x="1784" y="156"/>
                  </a:lnTo>
                  <a:lnTo>
                    <a:pt x="1784" y="160"/>
                  </a:lnTo>
                  <a:lnTo>
                    <a:pt x="1783" y="162"/>
                  </a:lnTo>
                  <a:lnTo>
                    <a:pt x="1781" y="163"/>
                  </a:lnTo>
                  <a:lnTo>
                    <a:pt x="1767" y="162"/>
                  </a:lnTo>
                  <a:lnTo>
                    <a:pt x="1753" y="165"/>
                  </a:lnTo>
                  <a:lnTo>
                    <a:pt x="1749" y="166"/>
                  </a:lnTo>
                  <a:lnTo>
                    <a:pt x="1744" y="170"/>
                  </a:lnTo>
                  <a:lnTo>
                    <a:pt x="1740" y="176"/>
                  </a:lnTo>
                  <a:lnTo>
                    <a:pt x="1739" y="185"/>
                  </a:lnTo>
                  <a:lnTo>
                    <a:pt x="1731" y="186"/>
                  </a:lnTo>
                  <a:lnTo>
                    <a:pt x="1724" y="186"/>
                  </a:lnTo>
                  <a:lnTo>
                    <a:pt x="1723" y="182"/>
                  </a:lnTo>
                  <a:lnTo>
                    <a:pt x="1720" y="179"/>
                  </a:lnTo>
                  <a:lnTo>
                    <a:pt x="1710" y="180"/>
                  </a:lnTo>
                  <a:lnTo>
                    <a:pt x="1700" y="183"/>
                  </a:lnTo>
                  <a:lnTo>
                    <a:pt x="1690" y="187"/>
                  </a:lnTo>
                  <a:lnTo>
                    <a:pt x="1683" y="193"/>
                  </a:lnTo>
                  <a:lnTo>
                    <a:pt x="1686" y="200"/>
                  </a:lnTo>
                  <a:lnTo>
                    <a:pt x="1689" y="205"/>
                  </a:lnTo>
                  <a:lnTo>
                    <a:pt x="1692" y="207"/>
                  </a:lnTo>
                  <a:lnTo>
                    <a:pt x="1694" y="210"/>
                  </a:lnTo>
                  <a:lnTo>
                    <a:pt x="1702" y="213"/>
                  </a:lnTo>
                  <a:lnTo>
                    <a:pt x="1713" y="219"/>
                  </a:lnTo>
                  <a:lnTo>
                    <a:pt x="1714" y="226"/>
                  </a:lnTo>
                  <a:lnTo>
                    <a:pt x="1716" y="235"/>
                  </a:lnTo>
                  <a:lnTo>
                    <a:pt x="1720" y="235"/>
                  </a:lnTo>
                  <a:lnTo>
                    <a:pt x="1723" y="237"/>
                  </a:lnTo>
                  <a:lnTo>
                    <a:pt x="1726" y="245"/>
                  </a:lnTo>
                  <a:lnTo>
                    <a:pt x="1727" y="252"/>
                  </a:lnTo>
                  <a:lnTo>
                    <a:pt x="1727" y="259"/>
                  </a:lnTo>
                  <a:lnTo>
                    <a:pt x="1727" y="266"/>
                  </a:lnTo>
                  <a:lnTo>
                    <a:pt x="1727" y="277"/>
                  </a:lnTo>
                  <a:lnTo>
                    <a:pt x="1727" y="290"/>
                  </a:lnTo>
                  <a:lnTo>
                    <a:pt x="1723" y="290"/>
                  </a:lnTo>
                  <a:lnTo>
                    <a:pt x="1717" y="290"/>
                  </a:lnTo>
                  <a:lnTo>
                    <a:pt x="1700" y="277"/>
                  </a:lnTo>
                  <a:lnTo>
                    <a:pt x="1682" y="263"/>
                  </a:lnTo>
                  <a:lnTo>
                    <a:pt x="1664" y="247"/>
                  </a:lnTo>
                  <a:lnTo>
                    <a:pt x="1650" y="232"/>
                  </a:lnTo>
                  <a:lnTo>
                    <a:pt x="1652" y="222"/>
                  </a:lnTo>
                  <a:lnTo>
                    <a:pt x="1653" y="212"/>
                  </a:lnTo>
                  <a:lnTo>
                    <a:pt x="1657" y="202"/>
                  </a:lnTo>
                  <a:lnTo>
                    <a:pt x="1660" y="193"/>
                  </a:lnTo>
                  <a:lnTo>
                    <a:pt x="1663" y="185"/>
                  </a:lnTo>
                  <a:lnTo>
                    <a:pt x="1664" y="176"/>
                  </a:lnTo>
                  <a:lnTo>
                    <a:pt x="1664" y="167"/>
                  </a:lnTo>
                  <a:lnTo>
                    <a:pt x="1662" y="160"/>
                  </a:lnTo>
                  <a:lnTo>
                    <a:pt x="1656" y="160"/>
                  </a:lnTo>
                  <a:lnTo>
                    <a:pt x="1650" y="160"/>
                  </a:lnTo>
                  <a:lnTo>
                    <a:pt x="1649" y="166"/>
                  </a:lnTo>
                  <a:lnTo>
                    <a:pt x="1649" y="173"/>
                  </a:lnTo>
                  <a:lnTo>
                    <a:pt x="1646" y="173"/>
                  </a:lnTo>
                  <a:lnTo>
                    <a:pt x="1644" y="175"/>
                  </a:lnTo>
                  <a:lnTo>
                    <a:pt x="1639" y="175"/>
                  </a:lnTo>
                  <a:lnTo>
                    <a:pt x="1633" y="176"/>
                  </a:lnTo>
                  <a:lnTo>
                    <a:pt x="1629" y="170"/>
                  </a:lnTo>
                  <a:lnTo>
                    <a:pt x="1624" y="166"/>
                  </a:lnTo>
                  <a:lnTo>
                    <a:pt x="1619" y="166"/>
                  </a:lnTo>
                  <a:lnTo>
                    <a:pt x="1614" y="166"/>
                  </a:lnTo>
                  <a:lnTo>
                    <a:pt x="1609" y="166"/>
                  </a:lnTo>
                  <a:lnTo>
                    <a:pt x="1606" y="169"/>
                  </a:lnTo>
                  <a:lnTo>
                    <a:pt x="1603" y="170"/>
                  </a:lnTo>
                  <a:lnTo>
                    <a:pt x="1600" y="173"/>
                  </a:lnTo>
                  <a:lnTo>
                    <a:pt x="1600" y="180"/>
                  </a:lnTo>
                  <a:lnTo>
                    <a:pt x="1600" y="187"/>
                  </a:lnTo>
                  <a:lnTo>
                    <a:pt x="1603" y="190"/>
                  </a:lnTo>
                  <a:lnTo>
                    <a:pt x="1607" y="192"/>
                  </a:lnTo>
                  <a:lnTo>
                    <a:pt x="1606" y="193"/>
                  </a:lnTo>
                  <a:lnTo>
                    <a:pt x="1606" y="195"/>
                  </a:lnTo>
                  <a:lnTo>
                    <a:pt x="1582" y="196"/>
                  </a:lnTo>
                  <a:lnTo>
                    <a:pt x="1553" y="196"/>
                  </a:lnTo>
                  <a:lnTo>
                    <a:pt x="1539" y="195"/>
                  </a:lnTo>
                  <a:lnTo>
                    <a:pt x="1524" y="196"/>
                  </a:lnTo>
                  <a:lnTo>
                    <a:pt x="1512" y="197"/>
                  </a:lnTo>
                  <a:lnTo>
                    <a:pt x="1499" y="200"/>
                  </a:lnTo>
                  <a:lnTo>
                    <a:pt x="1494" y="213"/>
                  </a:lnTo>
                  <a:lnTo>
                    <a:pt x="1490" y="227"/>
                  </a:lnTo>
                  <a:lnTo>
                    <a:pt x="1484" y="239"/>
                  </a:lnTo>
                  <a:lnTo>
                    <a:pt x="1480" y="250"/>
                  </a:lnTo>
                  <a:lnTo>
                    <a:pt x="1496" y="257"/>
                  </a:lnTo>
                  <a:lnTo>
                    <a:pt x="1510" y="262"/>
                  </a:lnTo>
                  <a:lnTo>
                    <a:pt x="1520" y="259"/>
                  </a:lnTo>
                  <a:lnTo>
                    <a:pt x="1534" y="256"/>
                  </a:lnTo>
                  <a:lnTo>
                    <a:pt x="1539" y="263"/>
                  </a:lnTo>
                  <a:lnTo>
                    <a:pt x="1544" y="267"/>
                  </a:lnTo>
                  <a:lnTo>
                    <a:pt x="1552" y="273"/>
                  </a:lnTo>
                  <a:lnTo>
                    <a:pt x="1559" y="277"/>
                  </a:lnTo>
                  <a:lnTo>
                    <a:pt x="1557" y="266"/>
                  </a:lnTo>
                  <a:lnTo>
                    <a:pt x="1556" y="256"/>
                  </a:lnTo>
                  <a:lnTo>
                    <a:pt x="1569" y="267"/>
                  </a:lnTo>
                  <a:lnTo>
                    <a:pt x="1590" y="287"/>
                  </a:lnTo>
                  <a:lnTo>
                    <a:pt x="1612" y="307"/>
                  </a:lnTo>
                  <a:lnTo>
                    <a:pt x="1623" y="322"/>
                  </a:lnTo>
                  <a:lnTo>
                    <a:pt x="1614" y="319"/>
                  </a:lnTo>
                  <a:lnTo>
                    <a:pt x="1606" y="316"/>
                  </a:lnTo>
                  <a:lnTo>
                    <a:pt x="1606" y="317"/>
                  </a:lnTo>
                  <a:lnTo>
                    <a:pt x="1606" y="319"/>
                  </a:lnTo>
                  <a:lnTo>
                    <a:pt x="1620" y="334"/>
                  </a:lnTo>
                  <a:lnTo>
                    <a:pt x="1632" y="352"/>
                  </a:lnTo>
                  <a:lnTo>
                    <a:pt x="1632" y="353"/>
                  </a:lnTo>
                  <a:lnTo>
                    <a:pt x="1630" y="353"/>
                  </a:lnTo>
                  <a:lnTo>
                    <a:pt x="1623" y="353"/>
                  </a:lnTo>
                  <a:lnTo>
                    <a:pt x="1616" y="352"/>
                  </a:lnTo>
                  <a:lnTo>
                    <a:pt x="1613" y="343"/>
                  </a:lnTo>
                  <a:lnTo>
                    <a:pt x="1607" y="333"/>
                  </a:lnTo>
                  <a:lnTo>
                    <a:pt x="1602" y="323"/>
                  </a:lnTo>
                  <a:lnTo>
                    <a:pt x="1593" y="312"/>
                  </a:lnTo>
                  <a:lnTo>
                    <a:pt x="1586" y="300"/>
                  </a:lnTo>
                  <a:lnTo>
                    <a:pt x="1577" y="290"/>
                  </a:lnTo>
                  <a:lnTo>
                    <a:pt x="1570" y="283"/>
                  </a:lnTo>
                  <a:lnTo>
                    <a:pt x="1563" y="279"/>
                  </a:lnTo>
                  <a:lnTo>
                    <a:pt x="1563" y="280"/>
                  </a:lnTo>
                  <a:lnTo>
                    <a:pt x="1563" y="283"/>
                  </a:lnTo>
                  <a:lnTo>
                    <a:pt x="1573" y="306"/>
                  </a:lnTo>
                  <a:lnTo>
                    <a:pt x="1579" y="326"/>
                  </a:lnTo>
                  <a:lnTo>
                    <a:pt x="1580" y="334"/>
                  </a:lnTo>
                  <a:lnTo>
                    <a:pt x="1579" y="346"/>
                  </a:lnTo>
                  <a:lnTo>
                    <a:pt x="1576" y="359"/>
                  </a:lnTo>
                  <a:lnTo>
                    <a:pt x="1572" y="374"/>
                  </a:lnTo>
                  <a:lnTo>
                    <a:pt x="1570" y="380"/>
                  </a:lnTo>
                  <a:lnTo>
                    <a:pt x="1570" y="386"/>
                  </a:lnTo>
                  <a:lnTo>
                    <a:pt x="1570" y="389"/>
                  </a:lnTo>
                  <a:lnTo>
                    <a:pt x="1566" y="393"/>
                  </a:lnTo>
                  <a:lnTo>
                    <a:pt x="1559" y="396"/>
                  </a:lnTo>
                  <a:lnTo>
                    <a:pt x="1552" y="396"/>
                  </a:lnTo>
                  <a:lnTo>
                    <a:pt x="1544" y="396"/>
                  </a:lnTo>
                  <a:lnTo>
                    <a:pt x="1536" y="394"/>
                  </a:lnTo>
                  <a:lnTo>
                    <a:pt x="1532" y="399"/>
                  </a:lnTo>
                  <a:lnTo>
                    <a:pt x="1527" y="403"/>
                  </a:lnTo>
                  <a:lnTo>
                    <a:pt x="1532" y="412"/>
                  </a:lnTo>
                  <a:lnTo>
                    <a:pt x="1536" y="420"/>
                  </a:lnTo>
                  <a:lnTo>
                    <a:pt x="1533" y="424"/>
                  </a:lnTo>
                  <a:lnTo>
                    <a:pt x="1530" y="427"/>
                  </a:lnTo>
                  <a:lnTo>
                    <a:pt x="1527" y="429"/>
                  </a:lnTo>
                  <a:lnTo>
                    <a:pt x="1523" y="432"/>
                  </a:lnTo>
                  <a:lnTo>
                    <a:pt x="1523" y="437"/>
                  </a:lnTo>
                  <a:lnTo>
                    <a:pt x="1523" y="443"/>
                  </a:lnTo>
                  <a:lnTo>
                    <a:pt x="1529" y="444"/>
                  </a:lnTo>
                  <a:lnTo>
                    <a:pt x="1536" y="449"/>
                  </a:lnTo>
                  <a:lnTo>
                    <a:pt x="1542" y="453"/>
                  </a:lnTo>
                  <a:lnTo>
                    <a:pt x="1547" y="459"/>
                  </a:lnTo>
                  <a:lnTo>
                    <a:pt x="1552" y="464"/>
                  </a:lnTo>
                  <a:lnTo>
                    <a:pt x="1556" y="472"/>
                  </a:lnTo>
                  <a:lnTo>
                    <a:pt x="1559" y="477"/>
                  </a:lnTo>
                  <a:lnTo>
                    <a:pt x="1560" y="484"/>
                  </a:lnTo>
                  <a:lnTo>
                    <a:pt x="1552" y="494"/>
                  </a:lnTo>
                  <a:lnTo>
                    <a:pt x="1543" y="503"/>
                  </a:lnTo>
                  <a:lnTo>
                    <a:pt x="1537" y="503"/>
                  </a:lnTo>
                  <a:lnTo>
                    <a:pt x="1533" y="500"/>
                  </a:lnTo>
                  <a:lnTo>
                    <a:pt x="1533" y="487"/>
                  </a:lnTo>
                  <a:lnTo>
                    <a:pt x="1532" y="477"/>
                  </a:lnTo>
                  <a:lnTo>
                    <a:pt x="1530" y="473"/>
                  </a:lnTo>
                  <a:lnTo>
                    <a:pt x="1527" y="469"/>
                  </a:lnTo>
                  <a:lnTo>
                    <a:pt x="1526" y="464"/>
                  </a:lnTo>
                  <a:lnTo>
                    <a:pt x="1522" y="462"/>
                  </a:lnTo>
                  <a:lnTo>
                    <a:pt x="1510" y="459"/>
                  </a:lnTo>
                  <a:lnTo>
                    <a:pt x="1500" y="456"/>
                  </a:lnTo>
                  <a:lnTo>
                    <a:pt x="1500" y="447"/>
                  </a:lnTo>
                  <a:lnTo>
                    <a:pt x="1500" y="443"/>
                  </a:lnTo>
                  <a:lnTo>
                    <a:pt x="1499" y="439"/>
                  </a:lnTo>
                  <a:lnTo>
                    <a:pt x="1496" y="434"/>
                  </a:lnTo>
                  <a:lnTo>
                    <a:pt x="1484" y="434"/>
                  </a:lnTo>
                  <a:lnTo>
                    <a:pt x="1476" y="437"/>
                  </a:lnTo>
                  <a:lnTo>
                    <a:pt x="1469" y="440"/>
                  </a:lnTo>
                  <a:lnTo>
                    <a:pt x="1460" y="444"/>
                  </a:lnTo>
                  <a:lnTo>
                    <a:pt x="1460" y="433"/>
                  </a:lnTo>
                  <a:lnTo>
                    <a:pt x="1457" y="424"/>
                  </a:lnTo>
                  <a:lnTo>
                    <a:pt x="1452" y="423"/>
                  </a:lnTo>
                  <a:lnTo>
                    <a:pt x="1445" y="422"/>
                  </a:lnTo>
                  <a:lnTo>
                    <a:pt x="1442" y="429"/>
                  </a:lnTo>
                  <a:lnTo>
                    <a:pt x="1436" y="434"/>
                  </a:lnTo>
                  <a:lnTo>
                    <a:pt x="1430" y="439"/>
                  </a:lnTo>
                  <a:lnTo>
                    <a:pt x="1423" y="442"/>
                  </a:lnTo>
                  <a:lnTo>
                    <a:pt x="1425" y="447"/>
                  </a:lnTo>
                  <a:lnTo>
                    <a:pt x="1426" y="454"/>
                  </a:lnTo>
                  <a:lnTo>
                    <a:pt x="1432" y="456"/>
                  </a:lnTo>
                  <a:lnTo>
                    <a:pt x="1436" y="456"/>
                  </a:lnTo>
                  <a:lnTo>
                    <a:pt x="1439" y="459"/>
                  </a:lnTo>
                  <a:lnTo>
                    <a:pt x="1442" y="460"/>
                  </a:lnTo>
                  <a:lnTo>
                    <a:pt x="1445" y="462"/>
                  </a:lnTo>
                  <a:lnTo>
                    <a:pt x="1447" y="464"/>
                  </a:lnTo>
                  <a:lnTo>
                    <a:pt x="1450" y="466"/>
                  </a:lnTo>
                  <a:lnTo>
                    <a:pt x="1456" y="466"/>
                  </a:lnTo>
                  <a:lnTo>
                    <a:pt x="1459" y="463"/>
                  </a:lnTo>
                  <a:lnTo>
                    <a:pt x="1460" y="462"/>
                  </a:lnTo>
                  <a:lnTo>
                    <a:pt x="1464" y="460"/>
                  </a:lnTo>
                  <a:lnTo>
                    <a:pt x="1467" y="460"/>
                  </a:lnTo>
                  <a:lnTo>
                    <a:pt x="1476" y="463"/>
                  </a:lnTo>
                  <a:lnTo>
                    <a:pt x="1482" y="466"/>
                  </a:lnTo>
                  <a:lnTo>
                    <a:pt x="1474" y="472"/>
                  </a:lnTo>
                  <a:lnTo>
                    <a:pt x="1469" y="477"/>
                  </a:lnTo>
                  <a:lnTo>
                    <a:pt x="1466" y="480"/>
                  </a:lnTo>
                  <a:lnTo>
                    <a:pt x="1463" y="483"/>
                  </a:lnTo>
                  <a:lnTo>
                    <a:pt x="1462" y="487"/>
                  </a:lnTo>
                  <a:lnTo>
                    <a:pt x="1460" y="493"/>
                  </a:lnTo>
                  <a:lnTo>
                    <a:pt x="1464" y="500"/>
                  </a:lnTo>
                  <a:lnTo>
                    <a:pt x="1469" y="506"/>
                  </a:lnTo>
                  <a:lnTo>
                    <a:pt x="1473" y="510"/>
                  </a:lnTo>
                  <a:lnTo>
                    <a:pt x="1479" y="516"/>
                  </a:lnTo>
                  <a:lnTo>
                    <a:pt x="1489" y="524"/>
                  </a:lnTo>
                  <a:lnTo>
                    <a:pt x="1499" y="534"/>
                  </a:lnTo>
                  <a:lnTo>
                    <a:pt x="1496" y="536"/>
                  </a:lnTo>
                  <a:lnTo>
                    <a:pt x="1494" y="536"/>
                  </a:lnTo>
                  <a:lnTo>
                    <a:pt x="1494" y="537"/>
                  </a:lnTo>
                  <a:lnTo>
                    <a:pt x="1494" y="540"/>
                  </a:lnTo>
                  <a:lnTo>
                    <a:pt x="1499" y="542"/>
                  </a:lnTo>
                  <a:lnTo>
                    <a:pt x="1503" y="544"/>
                  </a:lnTo>
                  <a:lnTo>
                    <a:pt x="1497" y="550"/>
                  </a:lnTo>
                  <a:lnTo>
                    <a:pt x="1492" y="556"/>
                  </a:lnTo>
                  <a:lnTo>
                    <a:pt x="1493" y="556"/>
                  </a:lnTo>
                  <a:lnTo>
                    <a:pt x="1494" y="556"/>
                  </a:lnTo>
                  <a:lnTo>
                    <a:pt x="1503" y="557"/>
                  </a:lnTo>
                  <a:lnTo>
                    <a:pt x="1509" y="561"/>
                  </a:lnTo>
                  <a:lnTo>
                    <a:pt x="1510" y="566"/>
                  </a:lnTo>
                  <a:lnTo>
                    <a:pt x="1509" y="569"/>
                  </a:lnTo>
                  <a:lnTo>
                    <a:pt x="1509" y="571"/>
                  </a:lnTo>
                  <a:lnTo>
                    <a:pt x="1507" y="574"/>
                  </a:lnTo>
                  <a:lnTo>
                    <a:pt x="1503" y="580"/>
                  </a:lnTo>
                  <a:lnTo>
                    <a:pt x="1500" y="586"/>
                  </a:lnTo>
                  <a:lnTo>
                    <a:pt x="1492" y="607"/>
                  </a:lnTo>
                  <a:lnTo>
                    <a:pt x="1484" y="626"/>
                  </a:lnTo>
                  <a:lnTo>
                    <a:pt x="1480" y="634"/>
                  </a:lnTo>
                  <a:lnTo>
                    <a:pt x="1473" y="641"/>
                  </a:lnTo>
                  <a:lnTo>
                    <a:pt x="1466" y="647"/>
                  </a:lnTo>
                  <a:lnTo>
                    <a:pt x="1455" y="653"/>
                  </a:lnTo>
                  <a:lnTo>
                    <a:pt x="1442" y="653"/>
                  </a:lnTo>
                  <a:lnTo>
                    <a:pt x="1433" y="651"/>
                  </a:lnTo>
                  <a:lnTo>
                    <a:pt x="1433" y="654"/>
                  </a:lnTo>
                  <a:lnTo>
                    <a:pt x="1433" y="659"/>
                  </a:lnTo>
                  <a:lnTo>
                    <a:pt x="1423" y="661"/>
                  </a:lnTo>
                  <a:lnTo>
                    <a:pt x="1415" y="666"/>
                  </a:lnTo>
                  <a:lnTo>
                    <a:pt x="1409" y="671"/>
                  </a:lnTo>
                  <a:lnTo>
                    <a:pt x="1403" y="677"/>
                  </a:lnTo>
                  <a:lnTo>
                    <a:pt x="1400" y="673"/>
                  </a:lnTo>
                  <a:lnTo>
                    <a:pt x="1396" y="667"/>
                  </a:lnTo>
                  <a:lnTo>
                    <a:pt x="1395" y="666"/>
                  </a:lnTo>
                  <a:lnTo>
                    <a:pt x="1390" y="664"/>
                  </a:lnTo>
                  <a:lnTo>
                    <a:pt x="1386" y="663"/>
                  </a:lnTo>
                  <a:lnTo>
                    <a:pt x="1380" y="661"/>
                  </a:lnTo>
                  <a:lnTo>
                    <a:pt x="1370" y="670"/>
                  </a:lnTo>
                  <a:lnTo>
                    <a:pt x="1363" y="679"/>
                  </a:lnTo>
                  <a:lnTo>
                    <a:pt x="1360" y="684"/>
                  </a:lnTo>
                  <a:lnTo>
                    <a:pt x="1359" y="691"/>
                  </a:lnTo>
                  <a:lnTo>
                    <a:pt x="1357" y="699"/>
                  </a:lnTo>
                  <a:lnTo>
                    <a:pt x="1357" y="709"/>
                  </a:lnTo>
                  <a:lnTo>
                    <a:pt x="1370" y="719"/>
                  </a:lnTo>
                  <a:lnTo>
                    <a:pt x="1383" y="730"/>
                  </a:lnTo>
                  <a:lnTo>
                    <a:pt x="1390" y="736"/>
                  </a:lnTo>
                  <a:lnTo>
                    <a:pt x="1396" y="741"/>
                  </a:lnTo>
                  <a:lnTo>
                    <a:pt x="1400" y="749"/>
                  </a:lnTo>
                  <a:lnTo>
                    <a:pt x="1405" y="756"/>
                  </a:lnTo>
                  <a:lnTo>
                    <a:pt x="1407" y="774"/>
                  </a:lnTo>
                  <a:lnTo>
                    <a:pt x="1409" y="791"/>
                  </a:lnTo>
                  <a:lnTo>
                    <a:pt x="1392" y="810"/>
                  </a:lnTo>
                  <a:lnTo>
                    <a:pt x="1373" y="828"/>
                  </a:lnTo>
                  <a:lnTo>
                    <a:pt x="1366" y="828"/>
                  </a:lnTo>
                  <a:lnTo>
                    <a:pt x="1360" y="826"/>
                  </a:lnTo>
                  <a:lnTo>
                    <a:pt x="1362" y="818"/>
                  </a:lnTo>
                  <a:lnTo>
                    <a:pt x="1365" y="814"/>
                  </a:lnTo>
                  <a:lnTo>
                    <a:pt x="1363" y="813"/>
                  </a:lnTo>
                  <a:lnTo>
                    <a:pt x="1362" y="813"/>
                  </a:lnTo>
                  <a:lnTo>
                    <a:pt x="1352" y="807"/>
                  </a:lnTo>
                  <a:lnTo>
                    <a:pt x="1340" y="803"/>
                  </a:lnTo>
                  <a:lnTo>
                    <a:pt x="1337" y="793"/>
                  </a:lnTo>
                  <a:lnTo>
                    <a:pt x="1336" y="784"/>
                  </a:lnTo>
                  <a:lnTo>
                    <a:pt x="1323" y="774"/>
                  </a:lnTo>
                  <a:lnTo>
                    <a:pt x="1309" y="767"/>
                  </a:lnTo>
                  <a:lnTo>
                    <a:pt x="1307" y="767"/>
                  </a:lnTo>
                  <a:lnTo>
                    <a:pt x="1305" y="769"/>
                  </a:lnTo>
                  <a:lnTo>
                    <a:pt x="1303" y="771"/>
                  </a:lnTo>
                  <a:lnTo>
                    <a:pt x="1302" y="774"/>
                  </a:lnTo>
                  <a:lnTo>
                    <a:pt x="1303" y="780"/>
                  </a:lnTo>
                  <a:lnTo>
                    <a:pt x="1303" y="786"/>
                  </a:lnTo>
                  <a:lnTo>
                    <a:pt x="1302" y="791"/>
                  </a:lnTo>
                  <a:lnTo>
                    <a:pt x="1300" y="797"/>
                  </a:lnTo>
                  <a:lnTo>
                    <a:pt x="1299" y="808"/>
                  </a:lnTo>
                  <a:lnTo>
                    <a:pt x="1299" y="820"/>
                  </a:lnTo>
                  <a:lnTo>
                    <a:pt x="1305" y="824"/>
                  </a:lnTo>
                  <a:lnTo>
                    <a:pt x="1309" y="827"/>
                  </a:lnTo>
                  <a:lnTo>
                    <a:pt x="1310" y="836"/>
                  </a:lnTo>
                  <a:lnTo>
                    <a:pt x="1312" y="844"/>
                  </a:lnTo>
                  <a:lnTo>
                    <a:pt x="1316" y="846"/>
                  </a:lnTo>
                  <a:lnTo>
                    <a:pt x="1322" y="846"/>
                  </a:lnTo>
                  <a:lnTo>
                    <a:pt x="1327" y="851"/>
                  </a:lnTo>
                  <a:lnTo>
                    <a:pt x="1333" y="856"/>
                  </a:lnTo>
                  <a:lnTo>
                    <a:pt x="1337" y="861"/>
                  </a:lnTo>
                  <a:lnTo>
                    <a:pt x="1342" y="867"/>
                  </a:lnTo>
                  <a:lnTo>
                    <a:pt x="1345" y="874"/>
                  </a:lnTo>
                  <a:lnTo>
                    <a:pt x="1346" y="881"/>
                  </a:lnTo>
                  <a:lnTo>
                    <a:pt x="1347" y="891"/>
                  </a:lnTo>
                  <a:lnTo>
                    <a:pt x="1347" y="900"/>
                  </a:lnTo>
                  <a:lnTo>
                    <a:pt x="1352" y="898"/>
                  </a:lnTo>
                  <a:lnTo>
                    <a:pt x="1356" y="897"/>
                  </a:lnTo>
                  <a:lnTo>
                    <a:pt x="1356" y="901"/>
                  </a:lnTo>
                  <a:lnTo>
                    <a:pt x="1356" y="906"/>
                  </a:lnTo>
                  <a:lnTo>
                    <a:pt x="1353" y="913"/>
                  </a:lnTo>
                  <a:lnTo>
                    <a:pt x="1350" y="921"/>
                  </a:lnTo>
                  <a:lnTo>
                    <a:pt x="1340" y="913"/>
                  </a:lnTo>
                  <a:lnTo>
                    <a:pt x="1332" y="903"/>
                  </a:lnTo>
                  <a:lnTo>
                    <a:pt x="1325" y="891"/>
                  </a:lnTo>
                  <a:lnTo>
                    <a:pt x="1317" y="880"/>
                  </a:lnTo>
                  <a:lnTo>
                    <a:pt x="1310" y="867"/>
                  </a:lnTo>
                  <a:lnTo>
                    <a:pt x="1305" y="856"/>
                  </a:lnTo>
                  <a:lnTo>
                    <a:pt x="1297" y="844"/>
                  </a:lnTo>
                  <a:lnTo>
                    <a:pt x="1289" y="833"/>
                  </a:lnTo>
                  <a:lnTo>
                    <a:pt x="1290" y="807"/>
                  </a:lnTo>
                  <a:lnTo>
                    <a:pt x="1290" y="784"/>
                  </a:lnTo>
                  <a:lnTo>
                    <a:pt x="1289" y="774"/>
                  </a:lnTo>
                  <a:lnTo>
                    <a:pt x="1286" y="764"/>
                  </a:lnTo>
                  <a:lnTo>
                    <a:pt x="1280" y="756"/>
                  </a:lnTo>
                  <a:lnTo>
                    <a:pt x="1273" y="749"/>
                  </a:lnTo>
                  <a:lnTo>
                    <a:pt x="1269" y="750"/>
                  </a:lnTo>
                  <a:lnTo>
                    <a:pt x="1266" y="750"/>
                  </a:lnTo>
                  <a:lnTo>
                    <a:pt x="1263" y="750"/>
                  </a:lnTo>
                  <a:lnTo>
                    <a:pt x="1259" y="749"/>
                  </a:lnTo>
                  <a:lnTo>
                    <a:pt x="1259" y="747"/>
                  </a:lnTo>
                  <a:lnTo>
                    <a:pt x="1259" y="747"/>
                  </a:lnTo>
                  <a:lnTo>
                    <a:pt x="1260" y="744"/>
                  </a:lnTo>
                  <a:lnTo>
                    <a:pt x="1260" y="740"/>
                  </a:lnTo>
                  <a:lnTo>
                    <a:pt x="1266" y="741"/>
                  </a:lnTo>
                  <a:lnTo>
                    <a:pt x="1269" y="741"/>
                  </a:lnTo>
                  <a:lnTo>
                    <a:pt x="1270" y="741"/>
                  </a:lnTo>
                  <a:lnTo>
                    <a:pt x="1273" y="737"/>
                  </a:lnTo>
                  <a:lnTo>
                    <a:pt x="1273" y="736"/>
                  </a:lnTo>
                  <a:lnTo>
                    <a:pt x="1275" y="733"/>
                  </a:lnTo>
                  <a:lnTo>
                    <a:pt x="1270" y="726"/>
                  </a:lnTo>
                  <a:lnTo>
                    <a:pt x="1266" y="719"/>
                  </a:lnTo>
                  <a:lnTo>
                    <a:pt x="1257" y="729"/>
                  </a:lnTo>
                  <a:lnTo>
                    <a:pt x="1247" y="737"/>
                  </a:lnTo>
                  <a:lnTo>
                    <a:pt x="1242" y="734"/>
                  </a:lnTo>
                  <a:lnTo>
                    <a:pt x="1235" y="731"/>
                  </a:lnTo>
                  <a:lnTo>
                    <a:pt x="1236" y="721"/>
                  </a:lnTo>
                  <a:lnTo>
                    <a:pt x="1236" y="713"/>
                  </a:lnTo>
                  <a:lnTo>
                    <a:pt x="1233" y="707"/>
                  </a:lnTo>
                  <a:lnTo>
                    <a:pt x="1230" y="701"/>
                  </a:lnTo>
                  <a:lnTo>
                    <a:pt x="1220" y="690"/>
                  </a:lnTo>
                  <a:lnTo>
                    <a:pt x="1209" y="677"/>
                  </a:lnTo>
                  <a:lnTo>
                    <a:pt x="1206" y="669"/>
                  </a:lnTo>
                  <a:lnTo>
                    <a:pt x="1203" y="660"/>
                  </a:lnTo>
                  <a:lnTo>
                    <a:pt x="1202" y="657"/>
                  </a:lnTo>
                  <a:lnTo>
                    <a:pt x="1200" y="653"/>
                  </a:lnTo>
                  <a:lnTo>
                    <a:pt x="1198" y="650"/>
                  </a:lnTo>
                  <a:lnTo>
                    <a:pt x="1193" y="647"/>
                  </a:lnTo>
                  <a:lnTo>
                    <a:pt x="1190" y="650"/>
                  </a:lnTo>
                  <a:lnTo>
                    <a:pt x="1186" y="653"/>
                  </a:lnTo>
                  <a:lnTo>
                    <a:pt x="1185" y="649"/>
                  </a:lnTo>
                  <a:lnTo>
                    <a:pt x="1183" y="644"/>
                  </a:lnTo>
                  <a:lnTo>
                    <a:pt x="1182" y="641"/>
                  </a:lnTo>
                  <a:lnTo>
                    <a:pt x="1179" y="640"/>
                  </a:lnTo>
                  <a:lnTo>
                    <a:pt x="1178" y="650"/>
                  </a:lnTo>
                  <a:lnTo>
                    <a:pt x="1176" y="657"/>
                  </a:lnTo>
                  <a:lnTo>
                    <a:pt x="1168" y="659"/>
                  </a:lnTo>
                  <a:lnTo>
                    <a:pt x="1160" y="660"/>
                  </a:lnTo>
                  <a:lnTo>
                    <a:pt x="1155" y="663"/>
                  </a:lnTo>
                  <a:lnTo>
                    <a:pt x="1149" y="666"/>
                  </a:lnTo>
                  <a:lnTo>
                    <a:pt x="1145" y="677"/>
                  </a:lnTo>
                  <a:lnTo>
                    <a:pt x="1140" y="687"/>
                  </a:lnTo>
                  <a:lnTo>
                    <a:pt x="1126" y="700"/>
                  </a:lnTo>
                  <a:lnTo>
                    <a:pt x="1108" y="717"/>
                  </a:lnTo>
                  <a:lnTo>
                    <a:pt x="1099" y="726"/>
                  </a:lnTo>
                  <a:lnTo>
                    <a:pt x="1090" y="734"/>
                  </a:lnTo>
                  <a:lnTo>
                    <a:pt x="1085" y="743"/>
                  </a:lnTo>
                  <a:lnTo>
                    <a:pt x="1082" y="750"/>
                  </a:lnTo>
                  <a:lnTo>
                    <a:pt x="1085" y="761"/>
                  </a:lnTo>
                  <a:lnTo>
                    <a:pt x="1086" y="774"/>
                  </a:lnTo>
                  <a:lnTo>
                    <a:pt x="1085" y="787"/>
                  </a:lnTo>
                  <a:lnTo>
                    <a:pt x="1082" y="798"/>
                  </a:lnTo>
                  <a:lnTo>
                    <a:pt x="1073" y="820"/>
                  </a:lnTo>
                  <a:lnTo>
                    <a:pt x="1068" y="837"/>
                  </a:lnTo>
                  <a:lnTo>
                    <a:pt x="1062" y="836"/>
                  </a:lnTo>
                  <a:lnTo>
                    <a:pt x="1058" y="833"/>
                  </a:lnTo>
                  <a:lnTo>
                    <a:pt x="1052" y="827"/>
                  </a:lnTo>
                  <a:lnTo>
                    <a:pt x="1046" y="820"/>
                  </a:lnTo>
                  <a:lnTo>
                    <a:pt x="1036" y="803"/>
                  </a:lnTo>
                  <a:lnTo>
                    <a:pt x="1025" y="781"/>
                  </a:lnTo>
                  <a:lnTo>
                    <a:pt x="1006" y="739"/>
                  </a:lnTo>
                  <a:lnTo>
                    <a:pt x="995" y="707"/>
                  </a:lnTo>
                  <a:lnTo>
                    <a:pt x="993" y="694"/>
                  </a:lnTo>
                  <a:lnTo>
                    <a:pt x="993" y="681"/>
                  </a:lnTo>
                  <a:lnTo>
                    <a:pt x="993" y="674"/>
                  </a:lnTo>
                  <a:lnTo>
                    <a:pt x="993" y="669"/>
                  </a:lnTo>
                  <a:lnTo>
                    <a:pt x="992" y="663"/>
                  </a:lnTo>
                  <a:lnTo>
                    <a:pt x="989" y="659"/>
                  </a:lnTo>
                  <a:lnTo>
                    <a:pt x="986" y="660"/>
                  </a:lnTo>
                  <a:lnTo>
                    <a:pt x="983" y="663"/>
                  </a:lnTo>
                  <a:lnTo>
                    <a:pt x="983" y="670"/>
                  </a:lnTo>
                  <a:lnTo>
                    <a:pt x="982" y="674"/>
                  </a:lnTo>
                  <a:lnTo>
                    <a:pt x="980" y="676"/>
                  </a:lnTo>
                  <a:lnTo>
                    <a:pt x="979" y="676"/>
                  </a:lnTo>
                  <a:lnTo>
                    <a:pt x="975" y="676"/>
                  </a:lnTo>
                  <a:lnTo>
                    <a:pt x="969" y="674"/>
                  </a:lnTo>
                  <a:lnTo>
                    <a:pt x="963" y="671"/>
                  </a:lnTo>
                  <a:lnTo>
                    <a:pt x="959" y="667"/>
                  </a:lnTo>
                  <a:lnTo>
                    <a:pt x="955" y="663"/>
                  </a:lnTo>
                  <a:lnTo>
                    <a:pt x="952" y="657"/>
                  </a:lnTo>
                  <a:lnTo>
                    <a:pt x="961" y="653"/>
                  </a:lnTo>
                  <a:lnTo>
                    <a:pt x="968" y="647"/>
                  </a:lnTo>
                  <a:lnTo>
                    <a:pt x="968" y="646"/>
                  </a:lnTo>
                  <a:lnTo>
                    <a:pt x="968" y="646"/>
                  </a:lnTo>
                  <a:lnTo>
                    <a:pt x="956" y="647"/>
                  </a:lnTo>
                  <a:lnTo>
                    <a:pt x="945" y="647"/>
                  </a:lnTo>
                  <a:lnTo>
                    <a:pt x="941" y="639"/>
                  </a:lnTo>
                  <a:lnTo>
                    <a:pt x="932" y="630"/>
                  </a:lnTo>
                  <a:lnTo>
                    <a:pt x="923" y="621"/>
                  </a:lnTo>
                  <a:lnTo>
                    <a:pt x="916" y="616"/>
                  </a:lnTo>
                  <a:lnTo>
                    <a:pt x="883" y="619"/>
                  </a:lnTo>
                  <a:lnTo>
                    <a:pt x="853" y="621"/>
                  </a:lnTo>
                  <a:lnTo>
                    <a:pt x="846" y="621"/>
                  </a:lnTo>
                  <a:lnTo>
                    <a:pt x="839" y="620"/>
                  </a:lnTo>
                  <a:lnTo>
                    <a:pt x="833" y="619"/>
                  </a:lnTo>
                  <a:lnTo>
                    <a:pt x="828" y="616"/>
                  </a:lnTo>
                  <a:lnTo>
                    <a:pt x="823" y="613"/>
                  </a:lnTo>
                  <a:lnTo>
                    <a:pt x="819" y="609"/>
                  </a:lnTo>
                  <a:lnTo>
                    <a:pt x="815" y="603"/>
                  </a:lnTo>
                  <a:lnTo>
                    <a:pt x="812" y="596"/>
                  </a:lnTo>
                  <a:lnTo>
                    <a:pt x="792" y="596"/>
                  </a:lnTo>
                  <a:lnTo>
                    <a:pt x="773" y="596"/>
                  </a:lnTo>
                  <a:lnTo>
                    <a:pt x="765" y="593"/>
                  </a:lnTo>
                  <a:lnTo>
                    <a:pt x="758" y="590"/>
                  </a:lnTo>
                  <a:lnTo>
                    <a:pt x="751" y="584"/>
                  </a:lnTo>
                  <a:lnTo>
                    <a:pt x="745" y="576"/>
                  </a:lnTo>
                  <a:lnTo>
                    <a:pt x="741" y="569"/>
                  </a:lnTo>
                  <a:lnTo>
                    <a:pt x="738" y="563"/>
                  </a:lnTo>
                  <a:lnTo>
                    <a:pt x="735" y="559"/>
                  </a:lnTo>
                  <a:lnTo>
                    <a:pt x="729" y="553"/>
                  </a:lnTo>
                  <a:lnTo>
                    <a:pt x="722" y="553"/>
                  </a:lnTo>
                  <a:lnTo>
                    <a:pt x="715" y="554"/>
                  </a:lnTo>
                  <a:lnTo>
                    <a:pt x="716" y="564"/>
                  </a:lnTo>
                  <a:lnTo>
                    <a:pt x="721" y="576"/>
                  </a:lnTo>
                  <a:lnTo>
                    <a:pt x="728" y="587"/>
                  </a:lnTo>
                  <a:lnTo>
                    <a:pt x="735" y="599"/>
                  </a:lnTo>
                  <a:lnTo>
                    <a:pt x="751" y="620"/>
                  </a:lnTo>
                  <a:lnTo>
                    <a:pt x="765" y="634"/>
                  </a:lnTo>
                  <a:lnTo>
                    <a:pt x="773" y="634"/>
                  </a:lnTo>
                  <a:lnTo>
                    <a:pt x="779" y="634"/>
                  </a:lnTo>
                  <a:lnTo>
                    <a:pt x="785" y="631"/>
                  </a:lnTo>
                  <a:lnTo>
                    <a:pt x="791" y="629"/>
                  </a:lnTo>
                  <a:lnTo>
                    <a:pt x="792" y="621"/>
                  </a:lnTo>
                  <a:lnTo>
                    <a:pt x="793" y="613"/>
                  </a:lnTo>
                  <a:lnTo>
                    <a:pt x="798" y="607"/>
                  </a:lnTo>
                  <a:lnTo>
                    <a:pt x="803" y="603"/>
                  </a:lnTo>
                  <a:lnTo>
                    <a:pt x="805" y="611"/>
                  </a:lnTo>
                  <a:lnTo>
                    <a:pt x="809" y="619"/>
                  </a:lnTo>
                  <a:lnTo>
                    <a:pt x="815" y="626"/>
                  </a:lnTo>
                  <a:lnTo>
                    <a:pt x="821" y="631"/>
                  </a:lnTo>
                  <a:lnTo>
                    <a:pt x="835" y="641"/>
                  </a:lnTo>
                  <a:lnTo>
                    <a:pt x="848" y="651"/>
                  </a:lnTo>
                  <a:lnTo>
                    <a:pt x="846" y="659"/>
                  </a:lnTo>
                  <a:lnTo>
                    <a:pt x="842" y="669"/>
                  </a:lnTo>
                  <a:lnTo>
                    <a:pt x="836" y="679"/>
                  </a:lnTo>
                  <a:lnTo>
                    <a:pt x="829" y="690"/>
                  </a:lnTo>
                  <a:lnTo>
                    <a:pt x="816" y="710"/>
                  </a:lnTo>
                  <a:lnTo>
                    <a:pt x="806" y="721"/>
                  </a:lnTo>
                  <a:lnTo>
                    <a:pt x="785" y="731"/>
                  </a:lnTo>
                  <a:lnTo>
                    <a:pt x="765" y="741"/>
                  </a:lnTo>
                  <a:lnTo>
                    <a:pt x="748" y="751"/>
                  </a:lnTo>
                  <a:lnTo>
                    <a:pt x="728" y="763"/>
                  </a:lnTo>
                  <a:lnTo>
                    <a:pt x="721" y="767"/>
                  </a:lnTo>
                  <a:lnTo>
                    <a:pt x="715" y="767"/>
                  </a:lnTo>
                  <a:lnTo>
                    <a:pt x="711" y="767"/>
                  </a:lnTo>
                  <a:lnTo>
                    <a:pt x="706" y="767"/>
                  </a:lnTo>
                  <a:lnTo>
                    <a:pt x="704" y="767"/>
                  </a:lnTo>
                  <a:lnTo>
                    <a:pt x="699" y="770"/>
                  </a:lnTo>
                  <a:lnTo>
                    <a:pt x="695" y="774"/>
                  </a:lnTo>
                  <a:lnTo>
                    <a:pt x="688" y="783"/>
                  </a:lnTo>
                  <a:lnTo>
                    <a:pt x="682" y="781"/>
                  </a:lnTo>
                  <a:lnTo>
                    <a:pt x="676" y="780"/>
                  </a:lnTo>
                  <a:lnTo>
                    <a:pt x="675" y="780"/>
                  </a:lnTo>
                  <a:lnTo>
                    <a:pt x="674" y="780"/>
                  </a:lnTo>
                  <a:lnTo>
                    <a:pt x="674" y="760"/>
                  </a:lnTo>
                  <a:lnTo>
                    <a:pt x="669" y="743"/>
                  </a:lnTo>
                  <a:lnTo>
                    <a:pt x="665" y="729"/>
                  </a:lnTo>
                  <a:lnTo>
                    <a:pt x="658" y="716"/>
                  </a:lnTo>
                  <a:lnTo>
                    <a:pt x="641" y="691"/>
                  </a:lnTo>
                  <a:lnTo>
                    <a:pt x="624" y="669"/>
                  </a:lnTo>
                  <a:lnTo>
                    <a:pt x="618" y="653"/>
                  </a:lnTo>
                  <a:lnTo>
                    <a:pt x="615" y="639"/>
                  </a:lnTo>
                  <a:lnTo>
                    <a:pt x="612" y="631"/>
                  </a:lnTo>
                  <a:lnTo>
                    <a:pt x="608" y="626"/>
                  </a:lnTo>
                  <a:lnTo>
                    <a:pt x="602" y="621"/>
                  </a:lnTo>
                  <a:lnTo>
                    <a:pt x="594" y="619"/>
                  </a:lnTo>
                  <a:lnTo>
                    <a:pt x="594" y="611"/>
                  </a:lnTo>
                  <a:lnTo>
                    <a:pt x="592" y="604"/>
                  </a:lnTo>
                  <a:lnTo>
                    <a:pt x="589" y="599"/>
                  </a:lnTo>
                  <a:lnTo>
                    <a:pt x="586" y="593"/>
                  </a:lnTo>
                  <a:lnTo>
                    <a:pt x="579" y="584"/>
                  </a:lnTo>
                  <a:lnTo>
                    <a:pt x="571" y="576"/>
                  </a:lnTo>
                  <a:lnTo>
                    <a:pt x="568" y="577"/>
                  </a:lnTo>
                  <a:lnTo>
                    <a:pt x="564" y="579"/>
                  </a:lnTo>
                  <a:lnTo>
                    <a:pt x="559" y="579"/>
                  </a:lnTo>
                  <a:lnTo>
                    <a:pt x="555" y="577"/>
                  </a:lnTo>
                  <a:lnTo>
                    <a:pt x="555" y="571"/>
                  </a:lnTo>
                  <a:lnTo>
                    <a:pt x="554" y="569"/>
                  </a:lnTo>
                  <a:lnTo>
                    <a:pt x="551" y="567"/>
                  </a:lnTo>
                  <a:lnTo>
                    <a:pt x="545" y="566"/>
                  </a:lnTo>
                  <a:lnTo>
                    <a:pt x="548" y="574"/>
                  </a:lnTo>
                  <a:lnTo>
                    <a:pt x="551" y="581"/>
                  </a:lnTo>
                  <a:lnTo>
                    <a:pt x="555" y="587"/>
                  </a:lnTo>
                  <a:lnTo>
                    <a:pt x="559" y="593"/>
                  </a:lnTo>
                  <a:lnTo>
                    <a:pt x="569" y="604"/>
                  </a:lnTo>
                  <a:lnTo>
                    <a:pt x="578" y="616"/>
                  </a:lnTo>
                  <a:lnTo>
                    <a:pt x="579" y="630"/>
                  </a:lnTo>
                  <a:lnTo>
                    <a:pt x="582" y="644"/>
                  </a:lnTo>
                  <a:lnTo>
                    <a:pt x="589" y="649"/>
                  </a:lnTo>
                  <a:lnTo>
                    <a:pt x="596" y="653"/>
                  </a:lnTo>
                  <a:lnTo>
                    <a:pt x="602" y="673"/>
                  </a:lnTo>
                  <a:lnTo>
                    <a:pt x="608" y="693"/>
                  </a:lnTo>
                  <a:lnTo>
                    <a:pt x="615" y="703"/>
                  </a:lnTo>
                  <a:lnTo>
                    <a:pt x="622" y="714"/>
                  </a:lnTo>
                  <a:lnTo>
                    <a:pt x="622" y="721"/>
                  </a:lnTo>
                  <a:lnTo>
                    <a:pt x="622" y="729"/>
                  </a:lnTo>
                  <a:lnTo>
                    <a:pt x="632" y="736"/>
                  </a:lnTo>
                  <a:lnTo>
                    <a:pt x="641" y="744"/>
                  </a:lnTo>
                  <a:lnTo>
                    <a:pt x="651" y="757"/>
                  </a:lnTo>
                  <a:lnTo>
                    <a:pt x="661" y="771"/>
                  </a:lnTo>
                  <a:lnTo>
                    <a:pt x="671" y="786"/>
                  </a:lnTo>
                  <a:lnTo>
                    <a:pt x="682" y="800"/>
                  </a:lnTo>
                  <a:lnTo>
                    <a:pt x="682" y="801"/>
                  </a:lnTo>
                  <a:lnTo>
                    <a:pt x="682" y="804"/>
                  </a:lnTo>
                  <a:lnTo>
                    <a:pt x="689" y="804"/>
                  </a:lnTo>
                  <a:lnTo>
                    <a:pt x="696" y="804"/>
                  </a:lnTo>
                  <a:lnTo>
                    <a:pt x="711" y="800"/>
                  </a:lnTo>
                  <a:lnTo>
                    <a:pt x="728" y="797"/>
                  </a:lnTo>
                  <a:lnTo>
                    <a:pt x="743" y="794"/>
                  </a:lnTo>
                  <a:lnTo>
                    <a:pt x="759" y="790"/>
                  </a:lnTo>
                  <a:lnTo>
                    <a:pt x="758" y="808"/>
                  </a:lnTo>
                  <a:lnTo>
                    <a:pt x="755" y="824"/>
                  </a:lnTo>
                  <a:lnTo>
                    <a:pt x="751" y="840"/>
                  </a:lnTo>
                  <a:lnTo>
                    <a:pt x="745" y="854"/>
                  </a:lnTo>
                  <a:lnTo>
                    <a:pt x="738" y="867"/>
                  </a:lnTo>
                  <a:lnTo>
                    <a:pt x="729" y="880"/>
                  </a:lnTo>
                  <a:lnTo>
                    <a:pt x="719" y="891"/>
                  </a:lnTo>
                  <a:lnTo>
                    <a:pt x="709" y="901"/>
                  </a:lnTo>
                  <a:lnTo>
                    <a:pt x="688" y="923"/>
                  </a:lnTo>
                  <a:lnTo>
                    <a:pt x="666" y="943"/>
                  </a:lnTo>
                  <a:lnTo>
                    <a:pt x="655" y="953"/>
                  </a:lnTo>
                  <a:lnTo>
                    <a:pt x="646" y="963"/>
                  </a:lnTo>
                  <a:lnTo>
                    <a:pt x="636" y="973"/>
                  </a:lnTo>
                  <a:lnTo>
                    <a:pt x="629" y="984"/>
                  </a:lnTo>
                  <a:lnTo>
                    <a:pt x="625" y="991"/>
                  </a:lnTo>
                  <a:lnTo>
                    <a:pt x="624" y="998"/>
                  </a:lnTo>
                  <a:lnTo>
                    <a:pt x="624" y="1004"/>
                  </a:lnTo>
                  <a:lnTo>
                    <a:pt x="625" y="1010"/>
                  </a:lnTo>
                  <a:lnTo>
                    <a:pt x="629" y="1021"/>
                  </a:lnTo>
                  <a:lnTo>
                    <a:pt x="634" y="1033"/>
                  </a:lnTo>
                  <a:lnTo>
                    <a:pt x="629" y="1045"/>
                  </a:lnTo>
                  <a:lnTo>
                    <a:pt x="625" y="1057"/>
                  </a:lnTo>
                  <a:lnTo>
                    <a:pt x="632" y="1064"/>
                  </a:lnTo>
                  <a:lnTo>
                    <a:pt x="636" y="1073"/>
                  </a:lnTo>
                  <a:lnTo>
                    <a:pt x="639" y="1083"/>
                  </a:lnTo>
                  <a:lnTo>
                    <a:pt x="641" y="1095"/>
                  </a:lnTo>
                  <a:lnTo>
                    <a:pt x="639" y="1108"/>
                  </a:lnTo>
                  <a:lnTo>
                    <a:pt x="638" y="1120"/>
                  </a:lnTo>
                  <a:lnTo>
                    <a:pt x="635" y="1128"/>
                  </a:lnTo>
                  <a:lnTo>
                    <a:pt x="632" y="1135"/>
                  </a:lnTo>
                  <a:lnTo>
                    <a:pt x="628" y="1141"/>
                  </a:lnTo>
                  <a:lnTo>
                    <a:pt x="624" y="1147"/>
                  </a:lnTo>
                  <a:lnTo>
                    <a:pt x="619" y="1151"/>
                  </a:lnTo>
                  <a:lnTo>
                    <a:pt x="614" y="1154"/>
                  </a:lnTo>
                  <a:lnTo>
                    <a:pt x="602" y="1161"/>
                  </a:lnTo>
                  <a:lnTo>
                    <a:pt x="591" y="1168"/>
                  </a:lnTo>
                  <a:lnTo>
                    <a:pt x="586" y="1173"/>
                  </a:lnTo>
                  <a:lnTo>
                    <a:pt x="582" y="1178"/>
                  </a:lnTo>
                  <a:lnTo>
                    <a:pt x="578" y="1184"/>
                  </a:lnTo>
                  <a:lnTo>
                    <a:pt x="574" y="1193"/>
                  </a:lnTo>
                  <a:lnTo>
                    <a:pt x="572" y="1200"/>
                  </a:lnTo>
                  <a:lnTo>
                    <a:pt x="572" y="1207"/>
                  </a:lnTo>
                  <a:lnTo>
                    <a:pt x="574" y="1214"/>
                  </a:lnTo>
                  <a:lnTo>
                    <a:pt x="575" y="1221"/>
                  </a:lnTo>
                  <a:lnTo>
                    <a:pt x="576" y="1227"/>
                  </a:lnTo>
                  <a:lnTo>
                    <a:pt x="576" y="1234"/>
                  </a:lnTo>
                  <a:lnTo>
                    <a:pt x="576" y="1241"/>
                  </a:lnTo>
                  <a:lnTo>
                    <a:pt x="576" y="1248"/>
                  </a:lnTo>
                  <a:lnTo>
                    <a:pt x="568" y="1250"/>
                  </a:lnTo>
                  <a:lnTo>
                    <a:pt x="561" y="1254"/>
                  </a:lnTo>
                  <a:lnTo>
                    <a:pt x="555" y="1258"/>
                  </a:lnTo>
                  <a:lnTo>
                    <a:pt x="549" y="1263"/>
                  </a:lnTo>
                  <a:lnTo>
                    <a:pt x="554" y="1271"/>
                  </a:lnTo>
                  <a:lnTo>
                    <a:pt x="555" y="1282"/>
                  </a:lnTo>
                  <a:lnTo>
                    <a:pt x="551" y="1287"/>
                  </a:lnTo>
                  <a:lnTo>
                    <a:pt x="546" y="1290"/>
                  </a:lnTo>
                  <a:lnTo>
                    <a:pt x="544" y="1294"/>
                  </a:lnTo>
                  <a:lnTo>
                    <a:pt x="542" y="1298"/>
                  </a:lnTo>
                  <a:lnTo>
                    <a:pt x="539" y="1307"/>
                  </a:lnTo>
                  <a:lnTo>
                    <a:pt x="534" y="1318"/>
                  </a:lnTo>
                  <a:lnTo>
                    <a:pt x="525" y="1331"/>
                  </a:lnTo>
                  <a:lnTo>
                    <a:pt x="515" y="1341"/>
                  </a:lnTo>
                  <a:lnTo>
                    <a:pt x="504" y="1350"/>
                  </a:lnTo>
                  <a:lnTo>
                    <a:pt x="491" y="1355"/>
                  </a:lnTo>
                  <a:lnTo>
                    <a:pt x="461" y="1362"/>
                  </a:lnTo>
                  <a:lnTo>
                    <a:pt x="427" y="1370"/>
                  </a:lnTo>
                  <a:lnTo>
                    <a:pt x="417" y="1372"/>
                  </a:lnTo>
                  <a:lnTo>
                    <a:pt x="408" y="1374"/>
                  </a:lnTo>
                  <a:lnTo>
                    <a:pt x="404" y="1375"/>
                  </a:lnTo>
                  <a:lnTo>
                    <a:pt x="399" y="1375"/>
                  </a:lnTo>
                  <a:lnTo>
                    <a:pt x="394" y="1374"/>
                  </a:lnTo>
                  <a:lnTo>
                    <a:pt x="389" y="1371"/>
                  </a:lnTo>
                  <a:lnTo>
                    <a:pt x="388" y="1351"/>
                  </a:lnTo>
                  <a:lnTo>
                    <a:pt x="384" y="1330"/>
                  </a:lnTo>
                  <a:lnTo>
                    <a:pt x="371" y="1310"/>
                  </a:lnTo>
                  <a:lnTo>
                    <a:pt x="358" y="1291"/>
                  </a:lnTo>
                  <a:lnTo>
                    <a:pt x="354" y="1267"/>
                  </a:lnTo>
                  <a:lnTo>
                    <a:pt x="351" y="1241"/>
                  </a:lnTo>
                  <a:lnTo>
                    <a:pt x="351" y="1228"/>
                  </a:lnTo>
                  <a:lnTo>
                    <a:pt x="348" y="1217"/>
                  </a:lnTo>
                  <a:lnTo>
                    <a:pt x="347" y="1204"/>
                  </a:lnTo>
                  <a:lnTo>
                    <a:pt x="342" y="1194"/>
                  </a:lnTo>
                  <a:lnTo>
                    <a:pt x="332" y="1183"/>
                  </a:lnTo>
                  <a:lnTo>
                    <a:pt x="322" y="1173"/>
                  </a:lnTo>
                  <a:lnTo>
                    <a:pt x="319" y="1158"/>
                  </a:lnTo>
                  <a:lnTo>
                    <a:pt x="319" y="1147"/>
                  </a:lnTo>
                  <a:lnTo>
                    <a:pt x="322" y="1135"/>
                  </a:lnTo>
                  <a:lnTo>
                    <a:pt x="325" y="1124"/>
                  </a:lnTo>
                  <a:lnTo>
                    <a:pt x="335" y="1105"/>
                  </a:lnTo>
                  <a:lnTo>
                    <a:pt x="342" y="1088"/>
                  </a:lnTo>
                  <a:lnTo>
                    <a:pt x="344" y="1078"/>
                  </a:lnTo>
                  <a:lnTo>
                    <a:pt x="344" y="1065"/>
                  </a:lnTo>
                  <a:lnTo>
                    <a:pt x="341" y="1051"/>
                  </a:lnTo>
                  <a:lnTo>
                    <a:pt x="337" y="1037"/>
                  </a:lnTo>
                  <a:lnTo>
                    <a:pt x="328" y="1011"/>
                  </a:lnTo>
                  <a:lnTo>
                    <a:pt x="321" y="994"/>
                  </a:lnTo>
                  <a:lnTo>
                    <a:pt x="307" y="980"/>
                  </a:lnTo>
                  <a:lnTo>
                    <a:pt x="294" y="967"/>
                  </a:lnTo>
                  <a:lnTo>
                    <a:pt x="291" y="960"/>
                  </a:lnTo>
                  <a:lnTo>
                    <a:pt x="289" y="953"/>
                  </a:lnTo>
                  <a:lnTo>
                    <a:pt x="289" y="944"/>
                  </a:lnTo>
                  <a:lnTo>
                    <a:pt x="289" y="937"/>
                  </a:lnTo>
                  <a:lnTo>
                    <a:pt x="292" y="921"/>
                  </a:lnTo>
                  <a:lnTo>
                    <a:pt x="295" y="907"/>
                  </a:lnTo>
                  <a:lnTo>
                    <a:pt x="297" y="901"/>
                  </a:lnTo>
                  <a:lnTo>
                    <a:pt x="295" y="896"/>
                  </a:lnTo>
                  <a:lnTo>
                    <a:pt x="294" y="890"/>
                  </a:lnTo>
                  <a:lnTo>
                    <a:pt x="291" y="886"/>
                  </a:lnTo>
                  <a:lnTo>
                    <a:pt x="285" y="881"/>
                  </a:lnTo>
                  <a:lnTo>
                    <a:pt x="278" y="880"/>
                  </a:lnTo>
                  <a:lnTo>
                    <a:pt x="268" y="877"/>
                  </a:lnTo>
                  <a:lnTo>
                    <a:pt x="254" y="877"/>
                  </a:lnTo>
                  <a:lnTo>
                    <a:pt x="254" y="871"/>
                  </a:lnTo>
                  <a:lnTo>
                    <a:pt x="252" y="866"/>
                  </a:lnTo>
                  <a:lnTo>
                    <a:pt x="241" y="863"/>
                  </a:lnTo>
                  <a:lnTo>
                    <a:pt x="231" y="861"/>
                  </a:lnTo>
                  <a:lnTo>
                    <a:pt x="221" y="861"/>
                  </a:lnTo>
                  <a:lnTo>
                    <a:pt x="214" y="863"/>
                  </a:lnTo>
                  <a:lnTo>
                    <a:pt x="195" y="868"/>
                  </a:lnTo>
                  <a:lnTo>
                    <a:pt x="175" y="876"/>
                  </a:lnTo>
                  <a:lnTo>
                    <a:pt x="162" y="876"/>
                  </a:lnTo>
                  <a:lnTo>
                    <a:pt x="150" y="874"/>
                  </a:lnTo>
                  <a:lnTo>
                    <a:pt x="138" y="873"/>
                  </a:lnTo>
                  <a:lnTo>
                    <a:pt x="125" y="873"/>
                  </a:lnTo>
                  <a:lnTo>
                    <a:pt x="121" y="876"/>
                  </a:lnTo>
                  <a:lnTo>
                    <a:pt x="117" y="878"/>
                  </a:lnTo>
                  <a:lnTo>
                    <a:pt x="111" y="880"/>
                  </a:lnTo>
                  <a:lnTo>
                    <a:pt x="102" y="881"/>
                  </a:lnTo>
                  <a:lnTo>
                    <a:pt x="90" y="870"/>
                  </a:lnTo>
                  <a:lnTo>
                    <a:pt x="77" y="860"/>
                  </a:lnTo>
                  <a:lnTo>
                    <a:pt x="64" y="848"/>
                  </a:lnTo>
                  <a:lnTo>
                    <a:pt x="51" y="837"/>
                  </a:lnTo>
                  <a:lnTo>
                    <a:pt x="48" y="827"/>
                  </a:lnTo>
                  <a:lnTo>
                    <a:pt x="44" y="817"/>
                  </a:lnTo>
                  <a:lnTo>
                    <a:pt x="37" y="810"/>
                  </a:lnTo>
                  <a:lnTo>
                    <a:pt x="25" y="801"/>
                  </a:lnTo>
                  <a:lnTo>
                    <a:pt x="14" y="793"/>
                  </a:lnTo>
                  <a:lnTo>
                    <a:pt x="8" y="784"/>
                  </a:lnTo>
                  <a:lnTo>
                    <a:pt x="8" y="774"/>
                  </a:lnTo>
                  <a:lnTo>
                    <a:pt x="10" y="763"/>
                  </a:lnTo>
                  <a:lnTo>
                    <a:pt x="5" y="759"/>
                  </a:lnTo>
                  <a:lnTo>
                    <a:pt x="1" y="756"/>
                  </a:lnTo>
                  <a:lnTo>
                    <a:pt x="0" y="750"/>
                  </a:lnTo>
                  <a:lnTo>
                    <a:pt x="1" y="744"/>
                  </a:lnTo>
                  <a:lnTo>
                    <a:pt x="2" y="740"/>
                  </a:lnTo>
                  <a:lnTo>
                    <a:pt x="5" y="734"/>
                  </a:lnTo>
                  <a:lnTo>
                    <a:pt x="11" y="726"/>
                  </a:lnTo>
                  <a:lnTo>
                    <a:pt x="15" y="717"/>
                  </a:lnTo>
                  <a:lnTo>
                    <a:pt x="17" y="709"/>
                  </a:lnTo>
                  <a:lnTo>
                    <a:pt x="17" y="700"/>
                  </a:lnTo>
                  <a:lnTo>
                    <a:pt x="15" y="693"/>
                  </a:lnTo>
                  <a:lnTo>
                    <a:pt x="14" y="687"/>
                  </a:lnTo>
                  <a:lnTo>
                    <a:pt x="8" y="676"/>
                  </a:lnTo>
                  <a:lnTo>
                    <a:pt x="5" y="663"/>
                  </a:lnTo>
                  <a:lnTo>
                    <a:pt x="14" y="644"/>
                  </a:lnTo>
                  <a:lnTo>
                    <a:pt x="24" y="624"/>
                  </a:lnTo>
                  <a:lnTo>
                    <a:pt x="30" y="614"/>
                  </a:lnTo>
                  <a:lnTo>
                    <a:pt x="35" y="606"/>
                  </a:lnTo>
                  <a:lnTo>
                    <a:pt x="42" y="597"/>
                  </a:lnTo>
                  <a:lnTo>
                    <a:pt x="51" y="591"/>
                  </a:lnTo>
                  <a:lnTo>
                    <a:pt x="60" y="584"/>
                  </a:lnTo>
                  <a:lnTo>
                    <a:pt x="70" y="579"/>
                  </a:lnTo>
                  <a:lnTo>
                    <a:pt x="80" y="573"/>
                  </a:lnTo>
                  <a:lnTo>
                    <a:pt x="87" y="564"/>
                  </a:lnTo>
                  <a:lnTo>
                    <a:pt x="88" y="549"/>
                  </a:lnTo>
                  <a:lnTo>
                    <a:pt x="90" y="534"/>
                  </a:lnTo>
                  <a:lnTo>
                    <a:pt x="92" y="529"/>
                  </a:lnTo>
                  <a:lnTo>
                    <a:pt x="97" y="524"/>
                  </a:lnTo>
                  <a:lnTo>
                    <a:pt x="100" y="520"/>
                  </a:lnTo>
                  <a:lnTo>
                    <a:pt x="104" y="517"/>
                  </a:lnTo>
                  <a:lnTo>
                    <a:pt x="112" y="513"/>
                  </a:lnTo>
                  <a:lnTo>
                    <a:pt x="121" y="509"/>
                  </a:lnTo>
                  <a:lnTo>
                    <a:pt x="124" y="506"/>
                  </a:lnTo>
                  <a:lnTo>
                    <a:pt x="128" y="503"/>
                  </a:lnTo>
                  <a:lnTo>
                    <a:pt x="131" y="499"/>
                  </a:lnTo>
                  <a:lnTo>
                    <a:pt x="132" y="494"/>
                  </a:lnTo>
                  <a:lnTo>
                    <a:pt x="134" y="489"/>
                  </a:lnTo>
                  <a:lnTo>
                    <a:pt x="135" y="483"/>
                  </a:lnTo>
                  <a:lnTo>
                    <a:pt x="134" y="474"/>
                  </a:lnTo>
                  <a:lnTo>
                    <a:pt x="132" y="464"/>
                  </a:lnTo>
                  <a:lnTo>
                    <a:pt x="118" y="466"/>
                  </a:lnTo>
                  <a:lnTo>
                    <a:pt x="104" y="466"/>
                  </a:lnTo>
                  <a:lnTo>
                    <a:pt x="102" y="449"/>
                  </a:lnTo>
                  <a:lnTo>
                    <a:pt x="105" y="432"/>
                  </a:lnTo>
                  <a:lnTo>
                    <a:pt x="107" y="423"/>
                  </a:lnTo>
                  <a:lnTo>
                    <a:pt x="110" y="416"/>
                  </a:lnTo>
                  <a:lnTo>
                    <a:pt x="114" y="410"/>
                  </a:lnTo>
                  <a:lnTo>
                    <a:pt x="118" y="404"/>
                  </a:lnTo>
                  <a:lnTo>
                    <a:pt x="115" y="402"/>
                  </a:lnTo>
                  <a:lnTo>
                    <a:pt x="112" y="399"/>
                  </a:lnTo>
                  <a:lnTo>
                    <a:pt x="111" y="394"/>
                  </a:lnTo>
                  <a:lnTo>
                    <a:pt x="110" y="389"/>
                  </a:lnTo>
                  <a:lnTo>
                    <a:pt x="128" y="386"/>
                  </a:lnTo>
                  <a:lnTo>
                    <a:pt x="151" y="384"/>
                  </a:lnTo>
                  <a:lnTo>
                    <a:pt x="161" y="384"/>
                  </a:lnTo>
                  <a:lnTo>
                    <a:pt x="172" y="383"/>
                  </a:lnTo>
                  <a:lnTo>
                    <a:pt x="181" y="382"/>
                  </a:lnTo>
                  <a:lnTo>
                    <a:pt x="190" y="379"/>
                  </a:lnTo>
                  <a:lnTo>
                    <a:pt x="191" y="369"/>
                  </a:lnTo>
                  <a:lnTo>
                    <a:pt x="190" y="359"/>
                  </a:lnTo>
                  <a:lnTo>
                    <a:pt x="188" y="352"/>
                  </a:lnTo>
                  <a:lnTo>
                    <a:pt x="184" y="344"/>
                  </a:lnTo>
                  <a:lnTo>
                    <a:pt x="180" y="339"/>
                  </a:lnTo>
                  <a:lnTo>
                    <a:pt x="172" y="334"/>
                  </a:lnTo>
                  <a:lnTo>
                    <a:pt x="165" y="330"/>
                  </a:lnTo>
                  <a:lnTo>
                    <a:pt x="158" y="329"/>
                  </a:lnTo>
                  <a:lnTo>
                    <a:pt x="158" y="324"/>
                  </a:lnTo>
                  <a:lnTo>
                    <a:pt x="158" y="322"/>
                  </a:lnTo>
                  <a:lnTo>
                    <a:pt x="160" y="322"/>
                  </a:lnTo>
                  <a:lnTo>
                    <a:pt x="161" y="322"/>
                  </a:lnTo>
                  <a:lnTo>
                    <a:pt x="167" y="320"/>
                  </a:lnTo>
                  <a:lnTo>
                    <a:pt x="172" y="320"/>
                  </a:lnTo>
                  <a:lnTo>
                    <a:pt x="178" y="322"/>
                  </a:lnTo>
                  <a:lnTo>
                    <a:pt x="184" y="323"/>
                  </a:lnTo>
                  <a:lnTo>
                    <a:pt x="184" y="316"/>
                  </a:lnTo>
                  <a:lnTo>
                    <a:pt x="184" y="310"/>
                  </a:lnTo>
                  <a:lnTo>
                    <a:pt x="197" y="312"/>
                  </a:lnTo>
                  <a:lnTo>
                    <a:pt x="204" y="310"/>
                  </a:lnTo>
                  <a:lnTo>
                    <a:pt x="210" y="309"/>
                  </a:lnTo>
                  <a:lnTo>
                    <a:pt x="214" y="306"/>
                  </a:lnTo>
                  <a:lnTo>
                    <a:pt x="221" y="297"/>
                  </a:lnTo>
                  <a:lnTo>
                    <a:pt x="232" y="287"/>
                  </a:lnTo>
                  <a:lnTo>
                    <a:pt x="244" y="285"/>
                  </a:lnTo>
                  <a:lnTo>
                    <a:pt x="255" y="280"/>
                  </a:lnTo>
                  <a:lnTo>
                    <a:pt x="264" y="269"/>
                  </a:lnTo>
                  <a:lnTo>
                    <a:pt x="272" y="257"/>
                  </a:lnTo>
                  <a:lnTo>
                    <a:pt x="282" y="256"/>
                  </a:lnTo>
                  <a:lnTo>
                    <a:pt x="292" y="255"/>
                  </a:lnTo>
                  <a:lnTo>
                    <a:pt x="289" y="247"/>
                  </a:lnTo>
                  <a:lnTo>
                    <a:pt x="287" y="240"/>
                  </a:lnTo>
                  <a:lnTo>
                    <a:pt x="285" y="232"/>
                  </a:lnTo>
                  <a:lnTo>
                    <a:pt x="287" y="223"/>
                  </a:lnTo>
                  <a:lnTo>
                    <a:pt x="298" y="223"/>
                  </a:lnTo>
                  <a:lnTo>
                    <a:pt x="308" y="225"/>
                  </a:lnTo>
                  <a:lnTo>
                    <a:pt x="311" y="226"/>
                  </a:lnTo>
                  <a:lnTo>
                    <a:pt x="312" y="227"/>
                  </a:lnTo>
                  <a:lnTo>
                    <a:pt x="312" y="229"/>
                  </a:lnTo>
                  <a:lnTo>
                    <a:pt x="312" y="230"/>
                  </a:lnTo>
                  <a:lnTo>
                    <a:pt x="307" y="233"/>
                  </a:lnTo>
                  <a:lnTo>
                    <a:pt x="301" y="237"/>
                  </a:lnTo>
                  <a:lnTo>
                    <a:pt x="302" y="243"/>
                  </a:lnTo>
                  <a:lnTo>
                    <a:pt x="302" y="249"/>
                  </a:lnTo>
                  <a:lnTo>
                    <a:pt x="305" y="253"/>
                  </a:lnTo>
                  <a:lnTo>
                    <a:pt x="307" y="256"/>
                  </a:lnTo>
                  <a:lnTo>
                    <a:pt x="308" y="256"/>
                  </a:lnTo>
                  <a:lnTo>
                    <a:pt x="308" y="256"/>
                  </a:lnTo>
                  <a:lnTo>
                    <a:pt x="318" y="253"/>
                  </a:lnTo>
                  <a:lnTo>
                    <a:pt x="328" y="250"/>
                  </a:lnTo>
                  <a:lnTo>
                    <a:pt x="334" y="256"/>
                  </a:lnTo>
                  <a:lnTo>
                    <a:pt x="339" y="260"/>
                  </a:lnTo>
                  <a:lnTo>
                    <a:pt x="354" y="253"/>
                  </a:lnTo>
                  <a:lnTo>
                    <a:pt x="367" y="247"/>
                  </a:lnTo>
                  <a:lnTo>
                    <a:pt x="382" y="247"/>
                  </a:lnTo>
                  <a:lnTo>
                    <a:pt x="399" y="245"/>
                  </a:lnTo>
                  <a:lnTo>
                    <a:pt x="405" y="230"/>
                  </a:lnTo>
                  <a:lnTo>
                    <a:pt x="412" y="216"/>
                  </a:lnTo>
                  <a:lnTo>
                    <a:pt x="419" y="215"/>
                  </a:lnTo>
                  <a:lnTo>
                    <a:pt x="425" y="216"/>
                  </a:lnTo>
                  <a:lnTo>
                    <a:pt x="431" y="219"/>
                  </a:lnTo>
                  <a:lnTo>
                    <a:pt x="435" y="220"/>
                  </a:lnTo>
                  <a:lnTo>
                    <a:pt x="437" y="217"/>
                  </a:lnTo>
                  <a:lnTo>
                    <a:pt x="439" y="215"/>
                  </a:lnTo>
                  <a:lnTo>
                    <a:pt x="434" y="207"/>
                  </a:lnTo>
                  <a:lnTo>
                    <a:pt x="429" y="202"/>
                  </a:lnTo>
                  <a:lnTo>
                    <a:pt x="429" y="197"/>
                  </a:lnTo>
                  <a:lnTo>
                    <a:pt x="429" y="192"/>
                  </a:lnTo>
                  <a:lnTo>
                    <a:pt x="444" y="195"/>
                  </a:lnTo>
                  <a:lnTo>
                    <a:pt x="458" y="195"/>
                  </a:lnTo>
                  <a:lnTo>
                    <a:pt x="465" y="195"/>
                  </a:lnTo>
                  <a:lnTo>
                    <a:pt x="471" y="192"/>
                  </a:lnTo>
                  <a:lnTo>
                    <a:pt x="475" y="189"/>
                  </a:lnTo>
                  <a:lnTo>
                    <a:pt x="479" y="183"/>
                  </a:lnTo>
                  <a:lnTo>
                    <a:pt x="471" y="182"/>
                  </a:lnTo>
                  <a:lnTo>
                    <a:pt x="462" y="180"/>
                  </a:lnTo>
                  <a:lnTo>
                    <a:pt x="452" y="182"/>
                  </a:lnTo>
                  <a:lnTo>
                    <a:pt x="444" y="182"/>
                  </a:lnTo>
                  <a:lnTo>
                    <a:pt x="434" y="182"/>
                  </a:lnTo>
                  <a:lnTo>
                    <a:pt x="424" y="182"/>
                  </a:lnTo>
                  <a:lnTo>
                    <a:pt x="415" y="180"/>
                  </a:lnTo>
                  <a:lnTo>
                    <a:pt x="407" y="176"/>
                  </a:lnTo>
                  <a:lnTo>
                    <a:pt x="407" y="175"/>
                  </a:lnTo>
                  <a:lnTo>
                    <a:pt x="407" y="173"/>
                  </a:lnTo>
                  <a:lnTo>
                    <a:pt x="407" y="165"/>
                  </a:lnTo>
                  <a:lnTo>
                    <a:pt x="405" y="155"/>
                  </a:lnTo>
                  <a:lnTo>
                    <a:pt x="421" y="145"/>
                  </a:lnTo>
                  <a:lnTo>
                    <a:pt x="435" y="133"/>
                  </a:lnTo>
                  <a:lnTo>
                    <a:pt x="434" y="127"/>
                  </a:lnTo>
                  <a:lnTo>
                    <a:pt x="434" y="125"/>
                  </a:lnTo>
                  <a:lnTo>
                    <a:pt x="431" y="122"/>
                  </a:lnTo>
                  <a:lnTo>
                    <a:pt x="429" y="119"/>
                  </a:lnTo>
                  <a:lnTo>
                    <a:pt x="428" y="119"/>
                  </a:lnTo>
                  <a:lnTo>
                    <a:pt x="428" y="119"/>
                  </a:lnTo>
                  <a:lnTo>
                    <a:pt x="419" y="120"/>
                  </a:lnTo>
                  <a:lnTo>
                    <a:pt x="411" y="123"/>
                  </a:lnTo>
                  <a:lnTo>
                    <a:pt x="402" y="127"/>
                  </a:lnTo>
                  <a:lnTo>
                    <a:pt x="395" y="133"/>
                  </a:lnTo>
                  <a:lnTo>
                    <a:pt x="381" y="146"/>
                  </a:lnTo>
                  <a:lnTo>
                    <a:pt x="369" y="156"/>
                  </a:lnTo>
                  <a:lnTo>
                    <a:pt x="369" y="166"/>
                  </a:lnTo>
                  <a:lnTo>
                    <a:pt x="371" y="175"/>
                  </a:lnTo>
                  <a:lnTo>
                    <a:pt x="372" y="179"/>
                  </a:lnTo>
                  <a:lnTo>
                    <a:pt x="377" y="182"/>
                  </a:lnTo>
                  <a:lnTo>
                    <a:pt x="381" y="185"/>
                  </a:lnTo>
                  <a:lnTo>
                    <a:pt x="385" y="186"/>
                  </a:lnTo>
                  <a:lnTo>
                    <a:pt x="384" y="189"/>
                  </a:lnTo>
                  <a:lnTo>
                    <a:pt x="384" y="192"/>
                  </a:lnTo>
                  <a:lnTo>
                    <a:pt x="372" y="196"/>
                  </a:lnTo>
                  <a:lnTo>
                    <a:pt x="362" y="202"/>
                  </a:lnTo>
                  <a:lnTo>
                    <a:pt x="365" y="209"/>
                  </a:lnTo>
                  <a:lnTo>
                    <a:pt x="364" y="216"/>
                  </a:lnTo>
                  <a:lnTo>
                    <a:pt x="361" y="223"/>
                  </a:lnTo>
                  <a:lnTo>
                    <a:pt x="357" y="229"/>
                  </a:lnTo>
                  <a:lnTo>
                    <a:pt x="349" y="230"/>
                  </a:lnTo>
                  <a:lnTo>
                    <a:pt x="342" y="232"/>
                  </a:lnTo>
                  <a:lnTo>
                    <a:pt x="342" y="236"/>
                  </a:lnTo>
                  <a:lnTo>
                    <a:pt x="341" y="237"/>
                  </a:lnTo>
                  <a:lnTo>
                    <a:pt x="341" y="240"/>
                  </a:lnTo>
                  <a:lnTo>
                    <a:pt x="338" y="242"/>
                  </a:lnTo>
                  <a:lnTo>
                    <a:pt x="334" y="237"/>
                  </a:lnTo>
                  <a:lnTo>
                    <a:pt x="331" y="233"/>
                  </a:lnTo>
                  <a:lnTo>
                    <a:pt x="327" y="227"/>
                  </a:lnTo>
                  <a:lnTo>
                    <a:pt x="324" y="220"/>
                  </a:lnTo>
                  <a:lnTo>
                    <a:pt x="321" y="206"/>
                  </a:lnTo>
                  <a:lnTo>
                    <a:pt x="319" y="192"/>
                  </a:lnTo>
                  <a:lnTo>
                    <a:pt x="311" y="193"/>
                  </a:lnTo>
                  <a:lnTo>
                    <a:pt x="304" y="195"/>
                  </a:lnTo>
                  <a:lnTo>
                    <a:pt x="299" y="197"/>
                  </a:lnTo>
                  <a:lnTo>
                    <a:pt x="294" y="200"/>
                  </a:lnTo>
                  <a:lnTo>
                    <a:pt x="289" y="203"/>
                  </a:lnTo>
                  <a:lnTo>
                    <a:pt x="285" y="205"/>
                  </a:lnTo>
                  <a:lnTo>
                    <a:pt x="278" y="207"/>
                  </a:lnTo>
                  <a:lnTo>
                    <a:pt x="271" y="207"/>
                  </a:lnTo>
                  <a:lnTo>
                    <a:pt x="271" y="206"/>
                  </a:lnTo>
                  <a:lnTo>
                    <a:pt x="271" y="205"/>
                  </a:lnTo>
                  <a:lnTo>
                    <a:pt x="267" y="197"/>
                  </a:lnTo>
                  <a:lnTo>
                    <a:pt x="262" y="186"/>
                  </a:lnTo>
                  <a:lnTo>
                    <a:pt x="259" y="175"/>
                  </a:lnTo>
                  <a:lnTo>
                    <a:pt x="258" y="166"/>
                  </a:lnTo>
                  <a:lnTo>
                    <a:pt x="271" y="160"/>
                  </a:lnTo>
                  <a:lnTo>
                    <a:pt x="287" y="153"/>
                  </a:lnTo>
                  <a:lnTo>
                    <a:pt x="301" y="147"/>
                  </a:lnTo>
                  <a:lnTo>
                    <a:pt x="314" y="139"/>
                  </a:lnTo>
                  <a:lnTo>
                    <a:pt x="325" y="123"/>
                  </a:lnTo>
                  <a:lnTo>
                    <a:pt x="344" y="97"/>
                  </a:lnTo>
                  <a:lnTo>
                    <a:pt x="354" y="87"/>
                  </a:lnTo>
                  <a:lnTo>
                    <a:pt x="364" y="79"/>
                  </a:lnTo>
                  <a:lnTo>
                    <a:pt x="368" y="77"/>
                  </a:lnTo>
                  <a:lnTo>
                    <a:pt x="371" y="77"/>
                  </a:lnTo>
                  <a:lnTo>
                    <a:pt x="374" y="79"/>
                  </a:lnTo>
                  <a:lnTo>
                    <a:pt x="377" y="83"/>
                  </a:lnTo>
                  <a:lnTo>
                    <a:pt x="387" y="76"/>
                  </a:lnTo>
                  <a:lnTo>
                    <a:pt x="398" y="72"/>
                  </a:lnTo>
                  <a:lnTo>
                    <a:pt x="409" y="69"/>
                  </a:lnTo>
                  <a:lnTo>
                    <a:pt x="419" y="67"/>
                  </a:lnTo>
                  <a:lnTo>
                    <a:pt x="442" y="67"/>
                  </a:lnTo>
                  <a:lnTo>
                    <a:pt x="467" y="70"/>
                  </a:lnTo>
                  <a:lnTo>
                    <a:pt x="467" y="75"/>
                  </a:lnTo>
                  <a:lnTo>
                    <a:pt x="465" y="79"/>
                  </a:lnTo>
                  <a:lnTo>
                    <a:pt x="481" y="79"/>
                  </a:lnTo>
                  <a:lnTo>
                    <a:pt x="495" y="80"/>
                  </a:lnTo>
                  <a:lnTo>
                    <a:pt x="509" y="82"/>
                  </a:lnTo>
                  <a:lnTo>
                    <a:pt x="524" y="86"/>
                  </a:lnTo>
                  <a:lnTo>
                    <a:pt x="536" y="90"/>
                  </a:lnTo>
                  <a:lnTo>
                    <a:pt x="549" y="96"/>
                  </a:lnTo>
                  <a:lnTo>
                    <a:pt x="559" y="103"/>
                  </a:lnTo>
                  <a:lnTo>
                    <a:pt x="566" y="113"/>
                  </a:lnTo>
                  <a:lnTo>
                    <a:pt x="565" y="115"/>
                  </a:lnTo>
                  <a:lnTo>
                    <a:pt x="562" y="116"/>
                  </a:lnTo>
                  <a:lnTo>
                    <a:pt x="554" y="117"/>
                  </a:lnTo>
                  <a:lnTo>
                    <a:pt x="545" y="117"/>
                  </a:lnTo>
                  <a:lnTo>
                    <a:pt x="536" y="117"/>
                  </a:lnTo>
                  <a:lnTo>
                    <a:pt x="528" y="115"/>
                  </a:lnTo>
                  <a:lnTo>
                    <a:pt x="509" y="109"/>
                  </a:lnTo>
                  <a:lnTo>
                    <a:pt x="494" y="106"/>
                  </a:lnTo>
                  <a:lnTo>
                    <a:pt x="494" y="106"/>
                  </a:lnTo>
                  <a:lnTo>
                    <a:pt x="494" y="107"/>
                  </a:lnTo>
                  <a:lnTo>
                    <a:pt x="504" y="119"/>
                  </a:lnTo>
                  <a:lnTo>
                    <a:pt x="514" y="130"/>
                  </a:lnTo>
                  <a:lnTo>
                    <a:pt x="519" y="135"/>
                  </a:lnTo>
                  <a:lnTo>
                    <a:pt x="525" y="139"/>
                  </a:lnTo>
                  <a:lnTo>
                    <a:pt x="534" y="143"/>
                  </a:lnTo>
                  <a:lnTo>
                    <a:pt x="542" y="145"/>
                  </a:lnTo>
                  <a:lnTo>
                    <a:pt x="538" y="137"/>
                  </a:lnTo>
                  <a:lnTo>
                    <a:pt x="535" y="129"/>
                  </a:lnTo>
                  <a:lnTo>
                    <a:pt x="536" y="127"/>
                  </a:lnTo>
                  <a:lnTo>
                    <a:pt x="538" y="126"/>
                  </a:lnTo>
                  <a:lnTo>
                    <a:pt x="549" y="132"/>
                  </a:lnTo>
                  <a:lnTo>
                    <a:pt x="562" y="135"/>
                  </a:lnTo>
                  <a:lnTo>
                    <a:pt x="562" y="133"/>
                  </a:lnTo>
                  <a:lnTo>
                    <a:pt x="562" y="130"/>
                  </a:lnTo>
                  <a:lnTo>
                    <a:pt x="559" y="129"/>
                  </a:lnTo>
                  <a:lnTo>
                    <a:pt x="558" y="125"/>
                  </a:lnTo>
                  <a:lnTo>
                    <a:pt x="571" y="117"/>
                  </a:lnTo>
                  <a:lnTo>
                    <a:pt x="586" y="112"/>
                  </a:lnTo>
                  <a:lnTo>
                    <a:pt x="585" y="99"/>
                  </a:lnTo>
                  <a:lnTo>
                    <a:pt x="584" y="87"/>
                  </a:lnTo>
                  <a:lnTo>
                    <a:pt x="596" y="90"/>
                  </a:lnTo>
                  <a:lnTo>
                    <a:pt x="606" y="93"/>
                  </a:lnTo>
                  <a:lnTo>
                    <a:pt x="608" y="95"/>
                  </a:lnTo>
                  <a:lnTo>
                    <a:pt x="608" y="96"/>
                  </a:lnTo>
                  <a:lnTo>
                    <a:pt x="608" y="97"/>
                  </a:lnTo>
                  <a:lnTo>
                    <a:pt x="606" y="99"/>
                  </a:lnTo>
                  <a:lnTo>
                    <a:pt x="604" y="100"/>
                  </a:lnTo>
                  <a:lnTo>
                    <a:pt x="599" y="100"/>
                  </a:lnTo>
                  <a:lnTo>
                    <a:pt x="599" y="106"/>
                  </a:lnTo>
                  <a:lnTo>
                    <a:pt x="599" y="110"/>
                  </a:lnTo>
                  <a:lnTo>
                    <a:pt x="608" y="109"/>
                  </a:lnTo>
                  <a:lnTo>
                    <a:pt x="616" y="106"/>
                  </a:lnTo>
                  <a:lnTo>
                    <a:pt x="624" y="103"/>
                  </a:lnTo>
                  <a:lnTo>
                    <a:pt x="629" y="99"/>
                  </a:lnTo>
                  <a:lnTo>
                    <a:pt x="636" y="95"/>
                  </a:lnTo>
                  <a:lnTo>
                    <a:pt x="645" y="92"/>
                  </a:lnTo>
                  <a:lnTo>
                    <a:pt x="654" y="89"/>
                  </a:lnTo>
                  <a:lnTo>
                    <a:pt x="665" y="87"/>
                  </a:lnTo>
                  <a:lnTo>
                    <a:pt x="665" y="92"/>
                  </a:lnTo>
                  <a:lnTo>
                    <a:pt x="665" y="95"/>
                  </a:lnTo>
                  <a:lnTo>
                    <a:pt x="679" y="95"/>
                  </a:lnTo>
                  <a:lnTo>
                    <a:pt x="694" y="92"/>
                  </a:lnTo>
                  <a:lnTo>
                    <a:pt x="708" y="89"/>
                  </a:lnTo>
                  <a:lnTo>
                    <a:pt x="719" y="85"/>
                  </a:lnTo>
                  <a:lnTo>
                    <a:pt x="718" y="83"/>
                  </a:lnTo>
                  <a:lnTo>
                    <a:pt x="716" y="80"/>
                  </a:lnTo>
                  <a:lnTo>
                    <a:pt x="706" y="79"/>
                  </a:lnTo>
                  <a:lnTo>
                    <a:pt x="698" y="76"/>
                  </a:lnTo>
                  <a:lnTo>
                    <a:pt x="696" y="70"/>
                  </a:lnTo>
                  <a:lnTo>
                    <a:pt x="696" y="66"/>
                  </a:lnTo>
                  <a:lnTo>
                    <a:pt x="718" y="72"/>
                  </a:lnTo>
                  <a:lnTo>
                    <a:pt x="741" y="79"/>
                  </a:lnTo>
                  <a:lnTo>
                    <a:pt x="763" y="87"/>
                  </a:lnTo>
                  <a:lnTo>
                    <a:pt x="786" y="93"/>
                  </a:lnTo>
                  <a:lnTo>
                    <a:pt x="789" y="92"/>
                  </a:lnTo>
                  <a:lnTo>
                    <a:pt x="791" y="89"/>
                  </a:lnTo>
                  <a:lnTo>
                    <a:pt x="773" y="79"/>
                  </a:lnTo>
                  <a:lnTo>
                    <a:pt x="759" y="70"/>
                  </a:lnTo>
                  <a:lnTo>
                    <a:pt x="759" y="62"/>
                  </a:lnTo>
                  <a:lnTo>
                    <a:pt x="761" y="55"/>
                  </a:lnTo>
                  <a:lnTo>
                    <a:pt x="763" y="49"/>
                  </a:lnTo>
                  <a:lnTo>
                    <a:pt x="765" y="45"/>
                  </a:lnTo>
                  <a:lnTo>
                    <a:pt x="768" y="43"/>
                  </a:lnTo>
                  <a:lnTo>
                    <a:pt x="771" y="40"/>
                  </a:lnTo>
                  <a:lnTo>
                    <a:pt x="782" y="45"/>
                  </a:lnTo>
                  <a:lnTo>
                    <a:pt x="795" y="48"/>
                  </a:lnTo>
                  <a:lnTo>
                    <a:pt x="796" y="56"/>
                  </a:lnTo>
                  <a:lnTo>
                    <a:pt x="799" y="63"/>
                  </a:lnTo>
                  <a:lnTo>
                    <a:pt x="803" y="69"/>
                  </a:lnTo>
                  <a:lnTo>
                    <a:pt x="809" y="75"/>
                  </a:lnTo>
                  <a:lnTo>
                    <a:pt x="815" y="80"/>
                  </a:lnTo>
                  <a:lnTo>
                    <a:pt x="819" y="86"/>
                  </a:lnTo>
                  <a:lnTo>
                    <a:pt x="823" y="92"/>
                  </a:lnTo>
                  <a:lnTo>
                    <a:pt x="826" y="97"/>
                  </a:lnTo>
                  <a:lnTo>
                    <a:pt x="821" y="103"/>
                  </a:lnTo>
                  <a:lnTo>
                    <a:pt x="815" y="110"/>
                  </a:lnTo>
                  <a:lnTo>
                    <a:pt x="818" y="113"/>
                  </a:lnTo>
                  <a:lnTo>
                    <a:pt x="821" y="117"/>
                  </a:lnTo>
                  <a:lnTo>
                    <a:pt x="825" y="117"/>
                  </a:lnTo>
                  <a:lnTo>
                    <a:pt x="829" y="117"/>
                  </a:lnTo>
                  <a:lnTo>
                    <a:pt x="835" y="112"/>
                  </a:lnTo>
                  <a:lnTo>
                    <a:pt x="839" y="107"/>
                  </a:lnTo>
                  <a:lnTo>
                    <a:pt x="839" y="97"/>
                  </a:lnTo>
                  <a:lnTo>
                    <a:pt x="835" y="90"/>
                  </a:lnTo>
                  <a:lnTo>
                    <a:pt x="835" y="90"/>
                  </a:lnTo>
                  <a:lnTo>
                    <a:pt x="835" y="89"/>
                  </a:lnTo>
                  <a:lnTo>
                    <a:pt x="846" y="90"/>
                  </a:lnTo>
                  <a:lnTo>
                    <a:pt x="855" y="92"/>
                  </a:lnTo>
                  <a:lnTo>
                    <a:pt x="856" y="96"/>
                  </a:lnTo>
                  <a:lnTo>
                    <a:pt x="856" y="97"/>
                  </a:lnTo>
                  <a:lnTo>
                    <a:pt x="859" y="97"/>
                  </a:lnTo>
                  <a:lnTo>
                    <a:pt x="863" y="97"/>
                  </a:lnTo>
                  <a:lnTo>
                    <a:pt x="862" y="96"/>
                  </a:lnTo>
                  <a:lnTo>
                    <a:pt x="861" y="95"/>
                  </a:lnTo>
                  <a:lnTo>
                    <a:pt x="858" y="90"/>
                  </a:lnTo>
                  <a:lnTo>
                    <a:pt x="855" y="86"/>
                  </a:lnTo>
                  <a:lnTo>
                    <a:pt x="842" y="86"/>
                  </a:lnTo>
                  <a:lnTo>
                    <a:pt x="829" y="86"/>
                  </a:lnTo>
                  <a:lnTo>
                    <a:pt x="819" y="72"/>
                  </a:lnTo>
                  <a:lnTo>
                    <a:pt x="809" y="59"/>
                  </a:lnTo>
                  <a:lnTo>
                    <a:pt x="811" y="53"/>
                  </a:lnTo>
                  <a:lnTo>
                    <a:pt x="812" y="50"/>
                  </a:lnTo>
                  <a:lnTo>
                    <a:pt x="819" y="56"/>
                  </a:lnTo>
                  <a:lnTo>
                    <a:pt x="826" y="62"/>
                  </a:lnTo>
                  <a:lnTo>
                    <a:pt x="831" y="63"/>
                  </a:lnTo>
                  <a:lnTo>
                    <a:pt x="836" y="65"/>
                  </a:lnTo>
                  <a:lnTo>
                    <a:pt x="842" y="65"/>
                  </a:lnTo>
                  <a:lnTo>
                    <a:pt x="848" y="63"/>
                  </a:lnTo>
                  <a:lnTo>
                    <a:pt x="839" y="60"/>
                  </a:lnTo>
                  <a:lnTo>
                    <a:pt x="832" y="58"/>
                  </a:lnTo>
                  <a:lnTo>
                    <a:pt x="832" y="52"/>
                  </a:lnTo>
                  <a:lnTo>
                    <a:pt x="832" y="46"/>
                  </a:lnTo>
                  <a:lnTo>
                    <a:pt x="845" y="50"/>
                  </a:lnTo>
                  <a:lnTo>
                    <a:pt x="856" y="56"/>
                  </a:lnTo>
                  <a:lnTo>
                    <a:pt x="861" y="58"/>
                  </a:lnTo>
                  <a:lnTo>
                    <a:pt x="866" y="59"/>
                  </a:lnTo>
                  <a:lnTo>
                    <a:pt x="872" y="60"/>
                  </a:lnTo>
                  <a:lnTo>
                    <a:pt x="878" y="60"/>
                  </a:lnTo>
                  <a:lnTo>
                    <a:pt x="876" y="58"/>
                  </a:lnTo>
                  <a:lnTo>
                    <a:pt x="875" y="56"/>
                  </a:lnTo>
                  <a:lnTo>
                    <a:pt x="861" y="49"/>
                  </a:lnTo>
                  <a:lnTo>
                    <a:pt x="848" y="43"/>
                  </a:lnTo>
                  <a:lnTo>
                    <a:pt x="848" y="40"/>
                  </a:lnTo>
                  <a:lnTo>
                    <a:pt x="848" y="38"/>
                  </a:lnTo>
                  <a:lnTo>
                    <a:pt x="849" y="36"/>
                  </a:lnTo>
                  <a:lnTo>
                    <a:pt x="851" y="35"/>
                  </a:lnTo>
                  <a:lnTo>
                    <a:pt x="863" y="35"/>
                  </a:lnTo>
                  <a:lnTo>
                    <a:pt x="875" y="36"/>
                  </a:lnTo>
                  <a:lnTo>
                    <a:pt x="885" y="38"/>
                  </a:lnTo>
                  <a:lnTo>
                    <a:pt x="896" y="39"/>
                  </a:lnTo>
                  <a:lnTo>
                    <a:pt x="896" y="39"/>
                  </a:lnTo>
                  <a:lnTo>
                    <a:pt x="896" y="38"/>
                  </a:lnTo>
                  <a:lnTo>
                    <a:pt x="892" y="35"/>
                  </a:lnTo>
                  <a:lnTo>
                    <a:pt x="889" y="32"/>
                  </a:lnTo>
                  <a:lnTo>
                    <a:pt x="888" y="28"/>
                  </a:lnTo>
                  <a:lnTo>
                    <a:pt x="888" y="22"/>
                  </a:lnTo>
                  <a:lnTo>
                    <a:pt x="901" y="22"/>
                  </a:lnTo>
                  <a:lnTo>
                    <a:pt x="915" y="22"/>
                  </a:lnTo>
                  <a:lnTo>
                    <a:pt x="928" y="20"/>
                  </a:lnTo>
                  <a:lnTo>
                    <a:pt x="939" y="18"/>
                  </a:lnTo>
                  <a:lnTo>
                    <a:pt x="952" y="15"/>
                  </a:lnTo>
                  <a:lnTo>
                    <a:pt x="962" y="10"/>
                  </a:lnTo>
                  <a:lnTo>
                    <a:pt x="971" y="6"/>
                  </a:lnTo>
                  <a:lnTo>
                    <a:pt x="978" y="0"/>
                  </a:lnTo>
                  <a:lnTo>
                    <a:pt x="992" y="0"/>
                  </a:lnTo>
                  <a:lnTo>
                    <a:pt x="1002" y="2"/>
                  </a:lnTo>
                  <a:lnTo>
                    <a:pt x="1010" y="6"/>
                  </a:lnTo>
                  <a:lnTo>
                    <a:pt x="1019" y="10"/>
                  </a:lnTo>
                  <a:lnTo>
                    <a:pt x="1040" y="10"/>
                  </a:lnTo>
                  <a:lnTo>
                    <a:pt x="1062" y="10"/>
                  </a:lnTo>
                  <a:lnTo>
                    <a:pt x="1066" y="16"/>
                  </a:lnTo>
                  <a:lnTo>
                    <a:pt x="1072" y="22"/>
                  </a:lnTo>
                  <a:lnTo>
                    <a:pt x="1073" y="25"/>
                  </a:lnTo>
                  <a:lnTo>
                    <a:pt x="1075" y="29"/>
                  </a:lnTo>
                  <a:lnTo>
                    <a:pt x="1073" y="29"/>
                  </a:lnTo>
                  <a:lnTo>
                    <a:pt x="1072" y="29"/>
                  </a:lnTo>
                  <a:lnTo>
                    <a:pt x="1065" y="32"/>
                  </a:lnTo>
                  <a:lnTo>
                    <a:pt x="1059" y="33"/>
                  </a:lnTo>
                  <a:lnTo>
                    <a:pt x="1055" y="36"/>
                  </a:lnTo>
                  <a:lnTo>
                    <a:pt x="1050" y="42"/>
                  </a:lnTo>
                  <a:lnTo>
                    <a:pt x="1050" y="43"/>
                  </a:lnTo>
                  <a:lnTo>
                    <a:pt x="1050" y="43"/>
                  </a:lnTo>
                  <a:lnTo>
                    <a:pt x="1052" y="43"/>
                  </a:lnTo>
                  <a:lnTo>
                    <a:pt x="1055" y="43"/>
                  </a:lnTo>
                  <a:lnTo>
                    <a:pt x="1059" y="43"/>
                  </a:lnTo>
                  <a:lnTo>
                    <a:pt x="1063" y="42"/>
                  </a:lnTo>
                  <a:lnTo>
                    <a:pt x="1068" y="39"/>
                  </a:lnTo>
                  <a:lnTo>
                    <a:pt x="1073" y="36"/>
                  </a:lnTo>
                  <a:lnTo>
                    <a:pt x="1080" y="33"/>
                  </a:lnTo>
                  <a:lnTo>
                    <a:pt x="1086" y="32"/>
                  </a:lnTo>
                  <a:lnTo>
                    <a:pt x="1093" y="32"/>
                  </a:lnTo>
                  <a:lnTo>
                    <a:pt x="1099" y="33"/>
                  </a:lnTo>
                  <a:lnTo>
                    <a:pt x="1118" y="39"/>
                  </a:lnTo>
                  <a:lnTo>
                    <a:pt x="1139" y="43"/>
                  </a:lnTo>
                  <a:lnTo>
                    <a:pt x="1160" y="46"/>
                  </a:lnTo>
                  <a:lnTo>
                    <a:pt x="1182" y="46"/>
                  </a:lnTo>
                  <a:lnTo>
                    <a:pt x="1183" y="43"/>
                  </a:lnTo>
                  <a:lnTo>
                    <a:pt x="1186" y="39"/>
                  </a:lnTo>
                  <a:lnTo>
                    <a:pt x="1202" y="40"/>
                  </a:lnTo>
                  <a:lnTo>
                    <a:pt x="1220" y="42"/>
                  </a:lnTo>
                  <a:lnTo>
                    <a:pt x="1232" y="49"/>
                  </a:lnTo>
                  <a:lnTo>
                    <a:pt x="1242" y="56"/>
                  </a:lnTo>
                  <a:lnTo>
                    <a:pt x="1247" y="60"/>
                  </a:lnTo>
                  <a:lnTo>
                    <a:pt x="1255" y="63"/>
                  </a:lnTo>
                  <a:lnTo>
                    <a:pt x="1262" y="65"/>
                  </a:lnTo>
                  <a:lnTo>
                    <a:pt x="127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1" name="Freeform 447">
              <a:extLst>
                <a:ext uri="{FF2B5EF4-FFF2-40B4-BE49-F238E27FC236}">
                  <a16:creationId xmlns:a16="http://schemas.microsoft.com/office/drawing/2014/main" id="{3ABAF48E-8695-42E5-ABA2-E7D2D3FF5036}"/>
                </a:ext>
              </a:extLst>
            </p:cNvPr>
            <p:cNvSpPr/>
            <p:nvPr/>
          </p:nvSpPr>
          <p:spPr bwMode="auto">
            <a:xfrm>
              <a:off x="4328" y="2368"/>
              <a:ext cx="101" cy="64"/>
            </a:xfrm>
            <a:custGeom>
              <a:avLst/>
              <a:gdLst>
                <a:gd name="T0" fmla="*/ 101 w 101"/>
                <a:gd name="T1" fmla="*/ 13 h 64"/>
                <a:gd name="T2" fmla="*/ 89 w 101"/>
                <a:gd name="T3" fmla="*/ 13 h 64"/>
                <a:gd name="T4" fmla="*/ 77 w 101"/>
                <a:gd name="T5" fmla="*/ 13 h 64"/>
                <a:gd name="T6" fmla="*/ 67 w 101"/>
                <a:gd name="T7" fmla="*/ 15 h 64"/>
                <a:gd name="T8" fmla="*/ 57 w 101"/>
                <a:gd name="T9" fmla="*/ 17 h 64"/>
                <a:gd name="T10" fmla="*/ 47 w 101"/>
                <a:gd name="T11" fmla="*/ 20 h 64"/>
                <a:gd name="T12" fmla="*/ 40 w 101"/>
                <a:gd name="T13" fmla="*/ 25 h 64"/>
                <a:gd name="T14" fmla="*/ 33 w 101"/>
                <a:gd name="T15" fmla="*/ 30 h 64"/>
                <a:gd name="T16" fmla="*/ 29 w 101"/>
                <a:gd name="T17" fmla="*/ 37 h 64"/>
                <a:gd name="T18" fmla="*/ 29 w 101"/>
                <a:gd name="T19" fmla="*/ 45 h 64"/>
                <a:gd name="T20" fmla="*/ 27 w 101"/>
                <a:gd name="T21" fmla="*/ 53 h 64"/>
                <a:gd name="T22" fmla="*/ 33 w 101"/>
                <a:gd name="T23" fmla="*/ 55 h 64"/>
                <a:gd name="T24" fmla="*/ 40 w 101"/>
                <a:gd name="T25" fmla="*/ 57 h 64"/>
                <a:gd name="T26" fmla="*/ 47 w 101"/>
                <a:gd name="T27" fmla="*/ 60 h 64"/>
                <a:gd name="T28" fmla="*/ 51 w 101"/>
                <a:gd name="T29" fmla="*/ 64 h 64"/>
                <a:gd name="T30" fmla="*/ 33 w 101"/>
                <a:gd name="T31" fmla="*/ 64 h 64"/>
                <a:gd name="T32" fmla="*/ 16 w 101"/>
                <a:gd name="T33" fmla="*/ 64 h 64"/>
                <a:gd name="T34" fmla="*/ 13 w 101"/>
                <a:gd name="T35" fmla="*/ 60 h 64"/>
                <a:gd name="T36" fmla="*/ 10 w 101"/>
                <a:gd name="T37" fmla="*/ 57 h 64"/>
                <a:gd name="T38" fmla="*/ 6 w 101"/>
                <a:gd name="T39" fmla="*/ 56 h 64"/>
                <a:gd name="T40" fmla="*/ 0 w 101"/>
                <a:gd name="T41" fmla="*/ 56 h 64"/>
                <a:gd name="T42" fmla="*/ 0 w 101"/>
                <a:gd name="T43" fmla="*/ 46 h 64"/>
                <a:gd name="T44" fmla="*/ 3 w 101"/>
                <a:gd name="T45" fmla="*/ 39 h 64"/>
                <a:gd name="T46" fmla="*/ 11 w 101"/>
                <a:gd name="T47" fmla="*/ 36 h 64"/>
                <a:gd name="T48" fmla="*/ 20 w 101"/>
                <a:gd name="T49" fmla="*/ 33 h 64"/>
                <a:gd name="T50" fmla="*/ 17 w 101"/>
                <a:gd name="T51" fmla="*/ 30 h 64"/>
                <a:gd name="T52" fmla="*/ 14 w 101"/>
                <a:gd name="T53" fmla="*/ 27 h 64"/>
                <a:gd name="T54" fmla="*/ 33 w 101"/>
                <a:gd name="T55" fmla="*/ 19 h 64"/>
                <a:gd name="T56" fmla="*/ 54 w 101"/>
                <a:gd name="T57" fmla="*/ 9 h 64"/>
                <a:gd name="T58" fmla="*/ 66 w 101"/>
                <a:gd name="T59" fmla="*/ 5 h 64"/>
                <a:gd name="T60" fmla="*/ 77 w 101"/>
                <a:gd name="T61" fmla="*/ 2 h 64"/>
                <a:gd name="T62" fmla="*/ 90 w 101"/>
                <a:gd name="T63" fmla="*/ 0 h 64"/>
                <a:gd name="T64" fmla="*/ 101 w 101"/>
                <a:gd name="T65" fmla="*/ 2 h 64"/>
                <a:gd name="T66" fmla="*/ 101 w 101"/>
                <a:gd name="T67" fmla="*/ 7 h 64"/>
                <a:gd name="T68" fmla="*/ 101 w 101"/>
                <a:gd name="T69" fmla="*/ 1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1" h="64">
                  <a:moveTo>
                    <a:pt x="101" y="13"/>
                  </a:moveTo>
                  <a:lnTo>
                    <a:pt x="89" y="13"/>
                  </a:lnTo>
                  <a:lnTo>
                    <a:pt x="77" y="13"/>
                  </a:lnTo>
                  <a:lnTo>
                    <a:pt x="67" y="15"/>
                  </a:lnTo>
                  <a:lnTo>
                    <a:pt x="57" y="17"/>
                  </a:lnTo>
                  <a:lnTo>
                    <a:pt x="47" y="20"/>
                  </a:lnTo>
                  <a:lnTo>
                    <a:pt x="40" y="25"/>
                  </a:lnTo>
                  <a:lnTo>
                    <a:pt x="33" y="30"/>
                  </a:lnTo>
                  <a:lnTo>
                    <a:pt x="29" y="37"/>
                  </a:lnTo>
                  <a:lnTo>
                    <a:pt x="29" y="45"/>
                  </a:lnTo>
                  <a:lnTo>
                    <a:pt x="27" y="53"/>
                  </a:lnTo>
                  <a:lnTo>
                    <a:pt x="33" y="55"/>
                  </a:lnTo>
                  <a:lnTo>
                    <a:pt x="40" y="57"/>
                  </a:lnTo>
                  <a:lnTo>
                    <a:pt x="47" y="60"/>
                  </a:lnTo>
                  <a:lnTo>
                    <a:pt x="51" y="64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3" y="60"/>
                  </a:lnTo>
                  <a:lnTo>
                    <a:pt x="10" y="57"/>
                  </a:lnTo>
                  <a:lnTo>
                    <a:pt x="6" y="56"/>
                  </a:lnTo>
                  <a:lnTo>
                    <a:pt x="0" y="56"/>
                  </a:lnTo>
                  <a:lnTo>
                    <a:pt x="0" y="46"/>
                  </a:lnTo>
                  <a:lnTo>
                    <a:pt x="3" y="39"/>
                  </a:lnTo>
                  <a:lnTo>
                    <a:pt x="11" y="36"/>
                  </a:lnTo>
                  <a:lnTo>
                    <a:pt x="20" y="33"/>
                  </a:lnTo>
                  <a:lnTo>
                    <a:pt x="17" y="30"/>
                  </a:lnTo>
                  <a:lnTo>
                    <a:pt x="14" y="27"/>
                  </a:lnTo>
                  <a:lnTo>
                    <a:pt x="33" y="19"/>
                  </a:lnTo>
                  <a:lnTo>
                    <a:pt x="54" y="9"/>
                  </a:lnTo>
                  <a:lnTo>
                    <a:pt x="66" y="5"/>
                  </a:lnTo>
                  <a:lnTo>
                    <a:pt x="77" y="2"/>
                  </a:lnTo>
                  <a:lnTo>
                    <a:pt x="90" y="0"/>
                  </a:lnTo>
                  <a:lnTo>
                    <a:pt x="101" y="2"/>
                  </a:lnTo>
                  <a:lnTo>
                    <a:pt x="101" y="7"/>
                  </a:lnTo>
                  <a:lnTo>
                    <a:pt x="10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2" name="Freeform 448">
              <a:extLst>
                <a:ext uri="{FF2B5EF4-FFF2-40B4-BE49-F238E27FC236}">
                  <a16:creationId xmlns:a16="http://schemas.microsoft.com/office/drawing/2014/main" id="{44F70537-6A2E-49DB-A13A-FD75F16F2A2B}"/>
                </a:ext>
              </a:extLst>
            </p:cNvPr>
            <p:cNvSpPr/>
            <p:nvPr/>
          </p:nvSpPr>
          <p:spPr bwMode="auto">
            <a:xfrm>
              <a:off x="3150" y="2371"/>
              <a:ext cx="66" cy="16"/>
            </a:xfrm>
            <a:custGeom>
              <a:avLst/>
              <a:gdLst>
                <a:gd name="T0" fmla="*/ 32 w 66"/>
                <a:gd name="T1" fmla="*/ 0 h 16"/>
                <a:gd name="T2" fmla="*/ 37 w 66"/>
                <a:gd name="T3" fmla="*/ 0 h 16"/>
                <a:gd name="T4" fmla="*/ 42 w 66"/>
                <a:gd name="T5" fmla="*/ 0 h 16"/>
                <a:gd name="T6" fmla="*/ 44 w 66"/>
                <a:gd name="T7" fmla="*/ 0 h 16"/>
                <a:gd name="T8" fmla="*/ 47 w 66"/>
                <a:gd name="T9" fmla="*/ 3 h 16"/>
                <a:gd name="T10" fmla="*/ 46 w 66"/>
                <a:gd name="T11" fmla="*/ 6 h 16"/>
                <a:gd name="T12" fmla="*/ 44 w 66"/>
                <a:gd name="T13" fmla="*/ 9 h 16"/>
                <a:gd name="T14" fmla="*/ 54 w 66"/>
                <a:gd name="T15" fmla="*/ 10 h 16"/>
                <a:gd name="T16" fmla="*/ 66 w 66"/>
                <a:gd name="T17" fmla="*/ 12 h 16"/>
                <a:gd name="T18" fmla="*/ 64 w 66"/>
                <a:gd name="T19" fmla="*/ 13 h 16"/>
                <a:gd name="T20" fmla="*/ 63 w 66"/>
                <a:gd name="T21" fmla="*/ 16 h 16"/>
                <a:gd name="T22" fmla="*/ 46 w 66"/>
                <a:gd name="T23" fmla="*/ 16 h 16"/>
                <a:gd name="T24" fmla="*/ 30 w 66"/>
                <a:gd name="T25" fmla="*/ 14 h 16"/>
                <a:gd name="T26" fmla="*/ 14 w 66"/>
                <a:gd name="T27" fmla="*/ 12 h 16"/>
                <a:gd name="T28" fmla="*/ 0 w 66"/>
                <a:gd name="T29" fmla="*/ 9 h 16"/>
                <a:gd name="T30" fmla="*/ 0 w 66"/>
                <a:gd name="T31" fmla="*/ 7 h 16"/>
                <a:gd name="T32" fmla="*/ 0 w 66"/>
                <a:gd name="T33" fmla="*/ 6 h 16"/>
                <a:gd name="T34" fmla="*/ 2 w 66"/>
                <a:gd name="T35" fmla="*/ 4 h 16"/>
                <a:gd name="T36" fmla="*/ 2 w 66"/>
                <a:gd name="T37" fmla="*/ 3 h 16"/>
                <a:gd name="T38" fmla="*/ 12 w 66"/>
                <a:gd name="T39" fmla="*/ 3 h 16"/>
                <a:gd name="T40" fmla="*/ 19 w 66"/>
                <a:gd name="T41" fmla="*/ 4 h 16"/>
                <a:gd name="T42" fmla="*/ 23 w 66"/>
                <a:gd name="T43" fmla="*/ 4 h 16"/>
                <a:gd name="T44" fmla="*/ 26 w 66"/>
                <a:gd name="T45" fmla="*/ 4 h 16"/>
                <a:gd name="T46" fmla="*/ 29 w 66"/>
                <a:gd name="T47" fmla="*/ 3 h 16"/>
                <a:gd name="T48" fmla="*/ 32 w 66"/>
                <a:gd name="T4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6" h="16">
                  <a:moveTo>
                    <a:pt x="32" y="0"/>
                  </a:moveTo>
                  <a:lnTo>
                    <a:pt x="37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7" y="3"/>
                  </a:lnTo>
                  <a:lnTo>
                    <a:pt x="46" y="6"/>
                  </a:lnTo>
                  <a:lnTo>
                    <a:pt x="44" y="9"/>
                  </a:lnTo>
                  <a:lnTo>
                    <a:pt x="54" y="10"/>
                  </a:lnTo>
                  <a:lnTo>
                    <a:pt x="66" y="12"/>
                  </a:lnTo>
                  <a:lnTo>
                    <a:pt x="64" y="13"/>
                  </a:lnTo>
                  <a:lnTo>
                    <a:pt x="63" y="16"/>
                  </a:lnTo>
                  <a:lnTo>
                    <a:pt x="46" y="16"/>
                  </a:lnTo>
                  <a:lnTo>
                    <a:pt x="30" y="14"/>
                  </a:lnTo>
                  <a:lnTo>
                    <a:pt x="14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3"/>
                  </a:lnTo>
                  <a:lnTo>
                    <a:pt x="12" y="3"/>
                  </a:lnTo>
                  <a:lnTo>
                    <a:pt x="19" y="4"/>
                  </a:lnTo>
                  <a:lnTo>
                    <a:pt x="23" y="4"/>
                  </a:lnTo>
                  <a:lnTo>
                    <a:pt x="26" y="4"/>
                  </a:lnTo>
                  <a:lnTo>
                    <a:pt x="29" y="3"/>
                  </a:lnTo>
                  <a:lnTo>
                    <a:pt x="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3" name="Freeform 449">
              <a:extLst>
                <a:ext uri="{FF2B5EF4-FFF2-40B4-BE49-F238E27FC236}">
                  <a16:creationId xmlns:a16="http://schemas.microsoft.com/office/drawing/2014/main" id="{DC48DA34-7331-40E9-AB7F-C0943BAF689C}"/>
                </a:ext>
              </a:extLst>
            </p:cNvPr>
            <p:cNvSpPr/>
            <p:nvPr/>
          </p:nvSpPr>
          <p:spPr bwMode="auto">
            <a:xfrm>
              <a:off x="3229" y="2373"/>
              <a:ext cx="90" cy="18"/>
            </a:xfrm>
            <a:custGeom>
              <a:avLst/>
              <a:gdLst>
                <a:gd name="T0" fmla="*/ 7 w 90"/>
                <a:gd name="T1" fmla="*/ 0 h 18"/>
                <a:gd name="T2" fmla="*/ 11 w 90"/>
                <a:gd name="T3" fmla="*/ 0 h 18"/>
                <a:gd name="T4" fmla="*/ 14 w 90"/>
                <a:gd name="T5" fmla="*/ 0 h 18"/>
                <a:gd name="T6" fmla="*/ 18 w 90"/>
                <a:gd name="T7" fmla="*/ 0 h 18"/>
                <a:gd name="T8" fmla="*/ 21 w 90"/>
                <a:gd name="T9" fmla="*/ 1 h 18"/>
                <a:gd name="T10" fmla="*/ 37 w 90"/>
                <a:gd name="T11" fmla="*/ 5 h 18"/>
                <a:gd name="T12" fmla="*/ 58 w 90"/>
                <a:gd name="T13" fmla="*/ 8 h 18"/>
                <a:gd name="T14" fmla="*/ 80 w 90"/>
                <a:gd name="T15" fmla="*/ 11 h 18"/>
                <a:gd name="T16" fmla="*/ 90 w 90"/>
                <a:gd name="T17" fmla="*/ 14 h 18"/>
                <a:gd name="T18" fmla="*/ 88 w 90"/>
                <a:gd name="T19" fmla="*/ 15 h 18"/>
                <a:gd name="T20" fmla="*/ 88 w 90"/>
                <a:gd name="T21" fmla="*/ 17 h 18"/>
                <a:gd name="T22" fmla="*/ 64 w 90"/>
                <a:gd name="T23" fmla="*/ 18 h 18"/>
                <a:gd name="T24" fmla="*/ 42 w 90"/>
                <a:gd name="T25" fmla="*/ 18 h 18"/>
                <a:gd name="T26" fmla="*/ 21 w 90"/>
                <a:gd name="T27" fmla="*/ 17 h 18"/>
                <a:gd name="T28" fmla="*/ 0 w 90"/>
                <a:gd name="T29" fmla="*/ 14 h 18"/>
                <a:gd name="T30" fmla="*/ 2 w 90"/>
                <a:gd name="T31" fmla="*/ 5 h 18"/>
                <a:gd name="T32" fmla="*/ 7 w 90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18">
                  <a:moveTo>
                    <a:pt x="7" y="0"/>
                  </a:moveTo>
                  <a:lnTo>
                    <a:pt x="11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1" y="1"/>
                  </a:lnTo>
                  <a:lnTo>
                    <a:pt x="37" y="5"/>
                  </a:lnTo>
                  <a:lnTo>
                    <a:pt x="58" y="8"/>
                  </a:lnTo>
                  <a:lnTo>
                    <a:pt x="80" y="11"/>
                  </a:lnTo>
                  <a:lnTo>
                    <a:pt x="90" y="14"/>
                  </a:lnTo>
                  <a:lnTo>
                    <a:pt x="88" y="15"/>
                  </a:lnTo>
                  <a:lnTo>
                    <a:pt x="88" y="17"/>
                  </a:lnTo>
                  <a:lnTo>
                    <a:pt x="64" y="18"/>
                  </a:lnTo>
                  <a:lnTo>
                    <a:pt x="42" y="18"/>
                  </a:lnTo>
                  <a:lnTo>
                    <a:pt x="21" y="17"/>
                  </a:lnTo>
                  <a:lnTo>
                    <a:pt x="0" y="14"/>
                  </a:lnTo>
                  <a:lnTo>
                    <a:pt x="2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4" name="Freeform 450">
              <a:extLst>
                <a:ext uri="{FF2B5EF4-FFF2-40B4-BE49-F238E27FC236}">
                  <a16:creationId xmlns:a16="http://schemas.microsoft.com/office/drawing/2014/main" id="{62CB834D-9578-4FBF-B342-DC30E5011EA6}"/>
                </a:ext>
              </a:extLst>
            </p:cNvPr>
            <p:cNvSpPr/>
            <p:nvPr/>
          </p:nvSpPr>
          <p:spPr bwMode="auto">
            <a:xfrm>
              <a:off x="4669" y="2375"/>
              <a:ext cx="2" cy="3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2 h 3"/>
                <a:gd name="T4" fmla="*/ 2 w 2"/>
                <a:gd name="T5" fmla="*/ 3 h 3"/>
                <a:gd name="T6" fmla="*/ 2 w 2"/>
                <a:gd name="T7" fmla="*/ 2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5" name="Freeform 451">
              <a:extLst>
                <a:ext uri="{FF2B5EF4-FFF2-40B4-BE49-F238E27FC236}">
                  <a16:creationId xmlns:a16="http://schemas.microsoft.com/office/drawing/2014/main" id="{1FEDECE1-06D3-455C-9E55-E7226EEB2596}"/>
                </a:ext>
              </a:extLst>
            </p:cNvPr>
            <p:cNvSpPr/>
            <p:nvPr/>
          </p:nvSpPr>
          <p:spPr bwMode="auto">
            <a:xfrm>
              <a:off x="4946" y="2380"/>
              <a:ext cx="63" cy="14"/>
            </a:xfrm>
            <a:custGeom>
              <a:avLst/>
              <a:gdLst>
                <a:gd name="T0" fmla="*/ 0 w 63"/>
                <a:gd name="T1" fmla="*/ 0 h 14"/>
                <a:gd name="T2" fmla="*/ 16 w 63"/>
                <a:gd name="T3" fmla="*/ 1 h 14"/>
                <a:gd name="T4" fmla="*/ 32 w 63"/>
                <a:gd name="T5" fmla="*/ 1 h 14"/>
                <a:gd name="T6" fmla="*/ 47 w 63"/>
                <a:gd name="T7" fmla="*/ 3 h 14"/>
                <a:gd name="T8" fmla="*/ 63 w 63"/>
                <a:gd name="T9" fmla="*/ 4 h 14"/>
                <a:gd name="T10" fmla="*/ 63 w 63"/>
                <a:gd name="T11" fmla="*/ 7 h 14"/>
                <a:gd name="T12" fmla="*/ 63 w 63"/>
                <a:gd name="T13" fmla="*/ 10 h 14"/>
                <a:gd name="T14" fmla="*/ 56 w 63"/>
                <a:gd name="T15" fmla="*/ 13 h 14"/>
                <a:gd name="T16" fmla="*/ 47 w 63"/>
                <a:gd name="T17" fmla="*/ 13 h 14"/>
                <a:gd name="T18" fmla="*/ 39 w 63"/>
                <a:gd name="T19" fmla="*/ 14 h 14"/>
                <a:gd name="T20" fmla="*/ 30 w 63"/>
                <a:gd name="T21" fmla="*/ 13 h 14"/>
                <a:gd name="T22" fmla="*/ 14 w 63"/>
                <a:gd name="T23" fmla="*/ 10 h 14"/>
                <a:gd name="T24" fmla="*/ 0 w 63"/>
                <a:gd name="T25" fmla="*/ 4 h 14"/>
                <a:gd name="T26" fmla="*/ 0 w 63"/>
                <a:gd name="T27" fmla="*/ 1 h 14"/>
                <a:gd name="T28" fmla="*/ 0 w 63"/>
                <a:gd name="T2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14">
                  <a:moveTo>
                    <a:pt x="0" y="0"/>
                  </a:moveTo>
                  <a:lnTo>
                    <a:pt x="16" y="1"/>
                  </a:lnTo>
                  <a:lnTo>
                    <a:pt x="32" y="1"/>
                  </a:lnTo>
                  <a:lnTo>
                    <a:pt x="47" y="3"/>
                  </a:lnTo>
                  <a:lnTo>
                    <a:pt x="63" y="4"/>
                  </a:lnTo>
                  <a:lnTo>
                    <a:pt x="63" y="7"/>
                  </a:lnTo>
                  <a:lnTo>
                    <a:pt x="63" y="10"/>
                  </a:lnTo>
                  <a:lnTo>
                    <a:pt x="56" y="13"/>
                  </a:lnTo>
                  <a:lnTo>
                    <a:pt x="47" y="13"/>
                  </a:lnTo>
                  <a:lnTo>
                    <a:pt x="39" y="14"/>
                  </a:lnTo>
                  <a:lnTo>
                    <a:pt x="30" y="13"/>
                  </a:lnTo>
                  <a:lnTo>
                    <a:pt x="14" y="10"/>
                  </a:lnTo>
                  <a:lnTo>
                    <a:pt x="0" y="4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6" name="Freeform 452">
              <a:extLst>
                <a:ext uri="{FF2B5EF4-FFF2-40B4-BE49-F238E27FC236}">
                  <a16:creationId xmlns:a16="http://schemas.microsoft.com/office/drawing/2014/main" id="{6B7EDA97-C2DC-42C3-B98D-8FD71DC1C9AE}"/>
                </a:ext>
              </a:extLst>
            </p:cNvPr>
            <p:cNvSpPr/>
            <p:nvPr/>
          </p:nvSpPr>
          <p:spPr bwMode="auto">
            <a:xfrm>
              <a:off x="2936" y="2390"/>
              <a:ext cx="168" cy="60"/>
            </a:xfrm>
            <a:custGeom>
              <a:avLst/>
              <a:gdLst>
                <a:gd name="T0" fmla="*/ 58 w 168"/>
                <a:gd name="T1" fmla="*/ 1 h 60"/>
                <a:gd name="T2" fmla="*/ 84 w 168"/>
                <a:gd name="T3" fmla="*/ 5 h 60"/>
                <a:gd name="T4" fmla="*/ 91 w 168"/>
                <a:gd name="T5" fmla="*/ 10 h 60"/>
                <a:gd name="T6" fmla="*/ 94 w 168"/>
                <a:gd name="T7" fmla="*/ 14 h 60"/>
                <a:gd name="T8" fmla="*/ 98 w 168"/>
                <a:gd name="T9" fmla="*/ 15 h 60"/>
                <a:gd name="T10" fmla="*/ 104 w 168"/>
                <a:gd name="T11" fmla="*/ 15 h 60"/>
                <a:gd name="T12" fmla="*/ 110 w 168"/>
                <a:gd name="T13" fmla="*/ 14 h 60"/>
                <a:gd name="T14" fmla="*/ 116 w 168"/>
                <a:gd name="T15" fmla="*/ 18 h 60"/>
                <a:gd name="T16" fmla="*/ 120 w 168"/>
                <a:gd name="T17" fmla="*/ 23 h 60"/>
                <a:gd name="T18" fmla="*/ 124 w 168"/>
                <a:gd name="T19" fmla="*/ 20 h 60"/>
                <a:gd name="T20" fmla="*/ 128 w 168"/>
                <a:gd name="T21" fmla="*/ 17 h 60"/>
                <a:gd name="T22" fmla="*/ 133 w 168"/>
                <a:gd name="T23" fmla="*/ 21 h 60"/>
                <a:gd name="T24" fmla="*/ 146 w 168"/>
                <a:gd name="T25" fmla="*/ 20 h 60"/>
                <a:gd name="T26" fmla="*/ 160 w 168"/>
                <a:gd name="T27" fmla="*/ 14 h 60"/>
                <a:gd name="T28" fmla="*/ 164 w 168"/>
                <a:gd name="T29" fmla="*/ 20 h 60"/>
                <a:gd name="T30" fmla="*/ 158 w 168"/>
                <a:gd name="T31" fmla="*/ 31 h 60"/>
                <a:gd name="T32" fmla="*/ 153 w 168"/>
                <a:gd name="T33" fmla="*/ 40 h 60"/>
                <a:gd name="T34" fmla="*/ 160 w 168"/>
                <a:gd name="T35" fmla="*/ 41 h 60"/>
                <a:gd name="T36" fmla="*/ 164 w 168"/>
                <a:gd name="T37" fmla="*/ 48 h 60"/>
                <a:gd name="T38" fmla="*/ 151 w 168"/>
                <a:gd name="T39" fmla="*/ 57 h 60"/>
                <a:gd name="T40" fmla="*/ 128 w 168"/>
                <a:gd name="T41" fmla="*/ 55 h 60"/>
                <a:gd name="T42" fmla="*/ 91 w 168"/>
                <a:gd name="T43" fmla="*/ 58 h 60"/>
                <a:gd name="T44" fmla="*/ 57 w 168"/>
                <a:gd name="T45" fmla="*/ 58 h 60"/>
                <a:gd name="T46" fmla="*/ 37 w 168"/>
                <a:gd name="T47" fmla="*/ 50 h 60"/>
                <a:gd name="T48" fmla="*/ 51 w 168"/>
                <a:gd name="T49" fmla="*/ 44 h 60"/>
                <a:gd name="T50" fmla="*/ 53 w 168"/>
                <a:gd name="T51" fmla="*/ 41 h 60"/>
                <a:gd name="T52" fmla="*/ 40 w 168"/>
                <a:gd name="T53" fmla="*/ 38 h 60"/>
                <a:gd name="T54" fmla="*/ 43 w 168"/>
                <a:gd name="T55" fmla="*/ 34 h 60"/>
                <a:gd name="T56" fmla="*/ 51 w 168"/>
                <a:gd name="T57" fmla="*/ 35 h 60"/>
                <a:gd name="T58" fmla="*/ 61 w 168"/>
                <a:gd name="T59" fmla="*/ 37 h 60"/>
                <a:gd name="T60" fmla="*/ 57 w 168"/>
                <a:gd name="T61" fmla="*/ 33 h 60"/>
                <a:gd name="T62" fmla="*/ 48 w 168"/>
                <a:gd name="T63" fmla="*/ 28 h 60"/>
                <a:gd name="T64" fmla="*/ 53 w 168"/>
                <a:gd name="T65" fmla="*/ 23 h 60"/>
                <a:gd name="T66" fmla="*/ 57 w 168"/>
                <a:gd name="T67" fmla="*/ 20 h 60"/>
                <a:gd name="T68" fmla="*/ 43 w 168"/>
                <a:gd name="T69" fmla="*/ 23 h 60"/>
                <a:gd name="T70" fmla="*/ 24 w 168"/>
                <a:gd name="T71" fmla="*/ 31 h 60"/>
                <a:gd name="T72" fmla="*/ 10 w 168"/>
                <a:gd name="T73" fmla="*/ 34 h 60"/>
                <a:gd name="T74" fmla="*/ 1 w 168"/>
                <a:gd name="T75" fmla="*/ 27 h 60"/>
                <a:gd name="T76" fmla="*/ 14 w 168"/>
                <a:gd name="T77" fmla="*/ 18 h 60"/>
                <a:gd name="T78" fmla="*/ 36 w 168"/>
                <a:gd name="T7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8" h="60">
                  <a:moveTo>
                    <a:pt x="43" y="0"/>
                  </a:moveTo>
                  <a:lnTo>
                    <a:pt x="58" y="1"/>
                  </a:lnTo>
                  <a:lnTo>
                    <a:pt x="73" y="4"/>
                  </a:lnTo>
                  <a:lnTo>
                    <a:pt x="84" y="5"/>
                  </a:lnTo>
                  <a:lnTo>
                    <a:pt x="93" y="4"/>
                  </a:lnTo>
                  <a:lnTo>
                    <a:pt x="91" y="10"/>
                  </a:lnTo>
                  <a:lnTo>
                    <a:pt x="90" y="14"/>
                  </a:lnTo>
                  <a:lnTo>
                    <a:pt x="94" y="14"/>
                  </a:lnTo>
                  <a:lnTo>
                    <a:pt x="97" y="14"/>
                  </a:lnTo>
                  <a:lnTo>
                    <a:pt x="98" y="15"/>
                  </a:lnTo>
                  <a:lnTo>
                    <a:pt x="100" y="18"/>
                  </a:lnTo>
                  <a:lnTo>
                    <a:pt x="104" y="15"/>
                  </a:lnTo>
                  <a:lnTo>
                    <a:pt x="106" y="14"/>
                  </a:lnTo>
                  <a:lnTo>
                    <a:pt x="110" y="14"/>
                  </a:lnTo>
                  <a:lnTo>
                    <a:pt x="116" y="14"/>
                  </a:lnTo>
                  <a:lnTo>
                    <a:pt x="116" y="18"/>
                  </a:lnTo>
                  <a:lnTo>
                    <a:pt x="117" y="23"/>
                  </a:lnTo>
                  <a:lnTo>
                    <a:pt x="120" y="23"/>
                  </a:lnTo>
                  <a:lnTo>
                    <a:pt x="123" y="23"/>
                  </a:lnTo>
                  <a:lnTo>
                    <a:pt x="124" y="20"/>
                  </a:lnTo>
                  <a:lnTo>
                    <a:pt x="126" y="17"/>
                  </a:lnTo>
                  <a:lnTo>
                    <a:pt x="128" y="17"/>
                  </a:lnTo>
                  <a:lnTo>
                    <a:pt x="134" y="15"/>
                  </a:lnTo>
                  <a:lnTo>
                    <a:pt x="133" y="21"/>
                  </a:lnTo>
                  <a:lnTo>
                    <a:pt x="133" y="25"/>
                  </a:lnTo>
                  <a:lnTo>
                    <a:pt x="146" y="20"/>
                  </a:lnTo>
                  <a:lnTo>
                    <a:pt x="156" y="11"/>
                  </a:lnTo>
                  <a:lnTo>
                    <a:pt x="160" y="14"/>
                  </a:lnTo>
                  <a:lnTo>
                    <a:pt x="164" y="15"/>
                  </a:lnTo>
                  <a:lnTo>
                    <a:pt x="164" y="20"/>
                  </a:lnTo>
                  <a:lnTo>
                    <a:pt x="164" y="23"/>
                  </a:lnTo>
                  <a:lnTo>
                    <a:pt x="158" y="31"/>
                  </a:lnTo>
                  <a:lnTo>
                    <a:pt x="153" y="40"/>
                  </a:lnTo>
                  <a:lnTo>
                    <a:pt x="153" y="40"/>
                  </a:lnTo>
                  <a:lnTo>
                    <a:pt x="153" y="41"/>
                  </a:lnTo>
                  <a:lnTo>
                    <a:pt x="160" y="41"/>
                  </a:lnTo>
                  <a:lnTo>
                    <a:pt x="168" y="42"/>
                  </a:lnTo>
                  <a:lnTo>
                    <a:pt x="164" y="48"/>
                  </a:lnTo>
                  <a:lnTo>
                    <a:pt x="158" y="52"/>
                  </a:lnTo>
                  <a:lnTo>
                    <a:pt x="151" y="57"/>
                  </a:lnTo>
                  <a:lnTo>
                    <a:pt x="147" y="60"/>
                  </a:lnTo>
                  <a:lnTo>
                    <a:pt x="128" y="55"/>
                  </a:lnTo>
                  <a:lnTo>
                    <a:pt x="113" y="54"/>
                  </a:lnTo>
                  <a:lnTo>
                    <a:pt x="91" y="58"/>
                  </a:lnTo>
                  <a:lnTo>
                    <a:pt x="74" y="60"/>
                  </a:lnTo>
                  <a:lnTo>
                    <a:pt x="57" y="58"/>
                  </a:lnTo>
                  <a:lnTo>
                    <a:pt x="36" y="54"/>
                  </a:lnTo>
                  <a:lnTo>
                    <a:pt x="37" y="50"/>
                  </a:lnTo>
                  <a:lnTo>
                    <a:pt x="37" y="47"/>
                  </a:lnTo>
                  <a:lnTo>
                    <a:pt x="51" y="44"/>
                  </a:lnTo>
                  <a:lnTo>
                    <a:pt x="66" y="41"/>
                  </a:lnTo>
                  <a:lnTo>
                    <a:pt x="53" y="41"/>
                  </a:lnTo>
                  <a:lnTo>
                    <a:pt x="40" y="41"/>
                  </a:lnTo>
                  <a:lnTo>
                    <a:pt x="40" y="38"/>
                  </a:lnTo>
                  <a:lnTo>
                    <a:pt x="40" y="35"/>
                  </a:lnTo>
                  <a:lnTo>
                    <a:pt x="43" y="34"/>
                  </a:lnTo>
                  <a:lnTo>
                    <a:pt x="46" y="34"/>
                  </a:lnTo>
                  <a:lnTo>
                    <a:pt x="51" y="35"/>
                  </a:lnTo>
                  <a:lnTo>
                    <a:pt x="56" y="35"/>
                  </a:lnTo>
                  <a:lnTo>
                    <a:pt x="61" y="37"/>
                  </a:lnTo>
                  <a:lnTo>
                    <a:pt x="67" y="35"/>
                  </a:lnTo>
                  <a:lnTo>
                    <a:pt x="57" y="33"/>
                  </a:lnTo>
                  <a:lnTo>
                    <a:pt x="47" y="31"/>
                  </a:lnTo>
                  <a:lnTo>
                    <a:pt x="48" y="28"/>
                  </a:lnTo>
                  <a:lnTo>
                    <a:pt x="48" y="25"/>
                  </a:lnTo>
                  <a:lnTo>
                    <a:pt x="53" y="23"/>
                  </a:lnTo>
                  <a:lnTo>
                    <a:pt x="57" y="20"/>
                  </a:lnTo>
                  <a:lnTo>
                    <a:pt x="57" y="20"/>
                  </a:lnTo>
                  <a:lnTo>
                    <a:pt x="57" y="18"/>
                  </a:lnTo>
                  <a:lnTo>
                    <a:pt x="43" y="23"/>
                  </a:lnTo>
                  <a:lnTo>
                    <a:pt x="30" y="28"/>
                  </a:lnTo>
                  <a:lnTo>
                    <a:pt x="24" y="31"/>
                  </a:lnTo>
                  <a:lnTo>
                    <a:pt x="17" y="33"/>
                  </a:lnTo>
                  <a:lnTo>
                    <a:pt x="10" y="34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1" y="21"/>
                  </a:lnTo>
                  <a:lnTo>
                    <a:pt x="14" y="18"/>
                  </a:lnTo>
                  <a:lnTo>
                    <a:pt x="26" y="14"/>
                  </a:lnTo>
                  <a:lnTo>
                    <a:pt x="36" y="7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7" name="Freeform 453">
              <a:extLst>
                <a:ext uri="{FF2B5EF4-FFF2-40B4-BE49-F238E27FC236}">
                  <a16:creationId xmlns:a16="http://schemas.microsoft.com/office/drawing/2014/main" id="{652D31A8-8177-46CC-ADCC-BCA9ED252B2A}"/>
                </a:ext>
              </a:extLst>
            </p:cNvPr>
            <p:cNvSpPr/>
            <p:nvPr/>
          </p:nvSpPr>
          <p:spPr bwMode="auto">
            <a:xfrm>
              <a:off x="3123" y="2397"/>
              <a:ext cx="51" cy="30"/>
            </a:xfrm>
            <a:custGeom>
              <a:avLst/>
              <a:gdLst>
                <a:gd name="T0" fmla="*/ 23 w 51"/>
                <a:gd name="T1" fmla="*/ 0 h 30"/>
                <a:gd name="T2" fmla="*/ 37 w 51"/>
                <a:gd name="T3" fmla="*/ 0 h 30"/>
                <a:gd name="T4" fmla="*/ 51 w 51"/>
                <a:gd name="T5" fmla="*/ 0 h 30"/>
                <a:gd name="T6" fmla="*/ 44 w 51"/>
                <a:gd name="T7" fmla="*/ 8 h 30"/>
                <a:gd name="T8" fmla="*/ 37 w 51"/>
                <a:gd name="T9" fmla="*/ 14 h 30"/>
                <a:gd name="T10" fmla="*/ 40 w 51"/>
                <a:gd name="T11" fmla="*/ 17 h 30"/>
                <a:gd name="T12" fmla="*/ 40 w 51"/>
                <a:gd name="T13" fmla="*/ 20 h 30"/>
                <a:gd name="T14" fmla="*/ 37 w 51"/>
                <a:gd name="T15" fmla="*/ 23 h 30"/>
                <a:gd name="T16" fmla="*/ 34 w 51"/>
                <a:gd name="T17" fmla="*/ 26 h 30"/>
                <a:gd name="T18" fmla="*/ 26 w 51"/>
                <a:gd name="T19" fmla="*/ 24 h 30"/>
                <a:gd name="T20" fmla="*/ 20 w 51"/>
                <a:gd name="T21" fmla="*/ 26 h 30"/>
                <a:gd name="T22" fmla="*/ 13 w 51"/>
                <a:gd name="T23" fmla="*/ 27 h 30"/>
                <a:gd name="T24" fmla="*/ 7 w 51"/>
                <a:gd name="T25" fmla="*/ 30 h 30"/>
                <a:gd name="T26" fmla="*/ 7 w 51"/>
                <a:gd name="T27" fmla="*/ 23 h 30"/>
                <a:gd name="T28" fmla="*/ 6 w 51"/>
                <a:gd name="T29" fmla="*/ 18 h 30"/>
                <a:gd name="T30" fmla="*/ 3 w 51"/>
                <a:gd name="T31" fmla="*/ 16 h 30"/>
                <a:gd name="T32" fmla="*/ 0 w 51"/>
                <a:gd name="T33" fmla="*/ 10 h 30"/>
                <a:gd name="T34" fmla="*/ 7 w 51"/>
                <a:gd name="T35" fmla="*/ 13 h 30"/>
                <a:gd name="T36" fmla="*/ 14 w 51"/>
                <a:gd name="T37" fmla="*/ 14 h 30"/>
                <a:gd name="T38" fmla="*/ 19 w 51"/>
                <a:gd name="T39" fmla="*/ 7 h 30"/>
                <a:gd name="T40" fmla="*/ 23 w 51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" h="30">
                  <a:moveTo>
                    <a:pt x="23" y="0"/>
                  </a:moveTo>
                  <a:lnTo>
                    <a:pt x="37" y="0"/>
                  </a:lnTo>
                  <a:lnTo>
                    <a:pt x="51" y="0"/>
                  </a:lnTo>
                  <a:lnTo>
                    <a:pt x="44" y="8"/>
                  </a:lnTo>
                  <a:lnTo>
                    <a:pt x="37" y="14"/>
                  </a:lnTo>
                  <a:lnTo>
                    <a:pt x="40" y="17"/>
                  </a:lnTo>
                  <a:lnTo>
                    <a:pt x="40" y="20"/>
                  </a:lnTo>
                  <a:lnTo>
                    <a:pt x="37" y="23"/>
                  </a:lnTo>
                  <a:lnTo>
                    <a:pt x="34" y="26"/>
                  </a:lnTo>
                  <a:lnTo>
                    <a:pt x="26" y="24"/>
                  </a:lnTo>
                  <a:lnTo>
                    <a:pt x="20" y="26"/>
                  </a:lnTo>
                  <a:lnTo>
                    <a:pt x="13" y="27"/>
                  </a:lnTo>
                  <a:lnTo>
                    <a:pt x="7" y="30"/>
                  </a:lnTo>
                  <a:lnTo>
                    <a:pt x="7" y="23"/>
                  </a:lnTo>
                  <a:lnTo>
                    <a:pt x="6" y="18"/>
                  </a:lnTo>
                  <a:lnTo>
                    <a:pt x="3" y="16"/>
                  </a:lnTo>
                  <a:lnTo>
                    <a:pt x="0" y="10"/>
                  </a:lnTo>
                  <a:lnTo>
                    <a:pt x="7" y="13"/>
                  </a:lnTo>
                  <a:lnTo>
                    <a:pt x="14" y="14"/>
                  </a:lnTo>
                  <a:lnTo>
                    <a:pt x="19" y="7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8" name="Freeform 454">
              <a:extLst>
                <a:ext uri="{FF2B5EF4-FFF2-40B4-BE49-F238E27FC236}">
                  <a16:creationId xmlns:a16="http://schemas.microsoft.com/office/drawing/2014/main" id="{CF35CFFD-1A53-4EDE-ACA0-DC0B39690D55}"/>
                </a:ext>
              </a:extLst>
            </p:cNvPr>
            <p:cNvSpPr/>
            <p:nvPr/>
          </p:nvSpPr>
          <p:spPr bwMode="auto">
            <a:xfrm>
              <a:off x="3177" y="2397"/>
              <a:ext cx="37" cy="23"/>
            </a:xfrm>
            <a:custGeom>
              <a:avLst/>
              <a:gdLst>
                <a:gd name="T0" fmla="*/ 13 w 37"/>
                <a:gd name="T1" fmla="*/ 0 h 23"/>
                <a:gd name="T2" fmla="*/ 25 w 37"/>
                <a:gd name="T3" fmla="*/ 0 h 23"/>
                <a:gd name="T4" fmla="*/ 36 w 37"/>
                <a:gd name="T5" fmla="*/ 0 h 23"/>
                <a:gd name="T6" fmla="*/ 36 w 37"/>
                <a:gd name="T7" fmla="*/ 1 h 23"/>
                <a:gd name="T8" fmla="*/ 36 w 37"/>
                <a:gd name="T9" fmla="*/ 3 h 23"/>
                <a:gd name="T10" fmla="*/ 36 w 37"/>
                <a:gd name="T11" fmla="*/ 6 h 23"/>
                <a:gd name="T12" fmla="*/ 37 w 37"/>
                <a:gd name="T13" fmla="*/ 8 h 23"/>
                <a:gd name="T14" fmla="*/ 36 w 37"/>
                <a:gd name="T15" fmla="*/ 10 h 23"/>
                <a:gd name="T16" fmla="*/ 36 w 37"/>
                <a:gd name="T17" fmla="*/ 10 h 23"/>
                <a:gd name="T18" fmla="*/ 25 w 37"/>
                <a:gd name="T19" fmla="*/ 11 h 23"/>
                <a:gd name="T20" fmla="*/ 16 w 37"/>
                <a:gd name="T21" fmla="*/ 13 h 23"/>
                <a:gd name="T22" fmla="*/ 9 w 37"/>
                <a:gd name="T23" fmla="*/ 17 h 23"/>
                <a:gd name="T24" fmla="*/ 3 w 37"/>
                <a:gd name="T25" fmla="*/ 23 h 23"/>
                <a:gd name="T26" fmla="*/ 2 w 37"/>
                <a:gd name="T27" fmla="*/ 21 h 23"/>
                <a:gd name="T28" fmla="*/ 0 w 37"/>
                <a:gd name="T29" fmla="*/ 21 h 23"/>
                <a:gd name="T30" fmla="*/ 0 w 37"/>
                <a:gd name="T31" fmla="*/ 20 h 23"/>
                <a:gd name="T32" fmla="*/ 0 w 37"/>
                <a:gd name="T33" fmla="*/ 18 h 23"/>
                <a:gd name="T34" fmla="*/ 2 w 37"/>
                <a:gd name="T35" fmla="*/ 13 h 23"/>
                <a:gd name="T36" fmla="*/ 5 w 37"/>
                <a:gd name="T37" fmla="*/ 7 h 23"/>
                <a:gd name="T38" fmla="*/ 9 w 37"/>
                <a:gd name="T39" fmla="*/ 4 h 23"/>
                <a:gd name="T40" fmla="*/ 13 w 37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23">
                  <a:moveTo>
                    <a:pt x="13" y="0"/>
                  </a:moveTo>
                  <a:lnTo>
                    <a:pt x="25" y="0"/>
                  </a:lnTo>
                  <a:lnTo>
                    <a:pt x="36" y="0"/>
                  </a:lnTo>
                  <a:lnTo>
                    <a:pt x="36" y="1"/>
                  </a:lnTo>
                  <a:lnTo>
                    <a:pt x="36" y="3"/>
                  </a:lnTo>
                  <a:lnTo>
                    <a:pt x="36" y="6"/>
                  </a:lnTo>
                  <a:lnTo>
                    <a:pt x="37" y="8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25" y="11"/>
                  </a:lnTo>
                  <a:lnTo>
                    <a:pt x="16" y="13"/>
                  </a:lnTo>
                  <a:lnTo>
                    <a:pt x="9" y="17"/>
                  </a:lnTo>
                  <a:lnTo>
                    <a:pt x="3" y="23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3"/>
                  </a:lnTo>
                  <a:lnTo>
                    <a:pt x="5" y="7"/>
                  </a:lnTo>
                  <a:lnTo>
                    <a:pt x="9" y="4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9" name="Freeform 455">
              <a:extLst>
                <a:ext uri="{FF2B5EF4-FFF2-40B4-BE49-F238E27FC236}">
                  <a16:creationId xmlns:a16="http://schemas.microsoft.com/office/drawing/2014/main" id="{77500EFE-AE93-40C7-8A9E-D044A383AE3A}"/>
                </a:ext>
              </a:extLst>
            </p:cNvPr>
            <p:cNvSpPr/>
            <p:nvPr/>
          </p:nvSpPr>
          <p:spPr bwMode="auto">
            <a:xfrm>
              <a:off x="2371" y="2397"/>
              <a:ext cx="1120" cy="1599"/>
            </a:xfrm>
            <a:custGeom>
              <a:avLst/>
              <a:gdLst>
                <a:gd name="T0" fmla="*/ 1020 w 1120"/>
                <a:gd name="T1" fmla="*/ 74 h 1599"/>
                <a:gd name="T2" fmla="*/ 972 w 1120"/>
                <a:gd name="T3" fmla="*/ 117 h 1599"/>
                <a:gd name="T4" fmla="*/ 909 w 1120"/>
                <a:gd name="T5" fmla="*/ 103 h 1599"/>
                <a:gd name="T6" fmla="*/ 950 w 1120"/>
                <a:gd name="T7" fmla="*/ 75 h 1599"/>
                <a:gd name="T8" fmla="*/ 866 w 1120"/>
                <a:gd name="T9" fmla="*/ 71 h 1599"/>
                <a:gd name="T10" fmla="*/ 782 w 1120"/>
                <a:gd name="T11" fmla="*/ 88 h 1599"/>
                <a:gd name="T12" fmla="*/ 738 w 1120"/>
                <a:gd name="T13" fmla="*/ 108 h 1599"/>
                <a:gd name="T14" fmla="*/ 682 w 1120"/>
                <a:gd name="T15" fmla="*/ 184 h 1599"/>
                <a:gd name="T16" fmla="*/ 761 w 1120"/>
                <a:gd name="T17" fmla="*/ 257 h 1599"/>
                <a:gd name="T18" fmla="*/ 859 w 1120"/>
                <a:gd name="T19" fmla="*/ 124 h 1599"/>
                <a:gd name="T20" fmla="*/ 943 w 1120"/>
                <a:gd name="T21" fmla="*/ 163 h 1599"/>
                <a:gd name="T22" fmla="*/ 1000 w 1120"/>
                <a:gd name="T23" fmla="*/ 234 h 1599"/>
                <a:gd name="T24" fmla="*/ 852 w 1120"/>
                <a:gd name="T25" fmla="*/ 287 h 1599"/>
                <a:gd name="T26" fmla="*/ 886 w 1120"/>
                <a:gd name="T27" fmla="*/ 294 h 1599"/>
                <a:gd name="T28" fmla="*/ 918 w 1120"/>
                <a:gd name="T29" fmla="*/ 327 h 1599"/>
                <a:gd name="T30" fmla="*/ 883 w 1120"/>
                <a:gd name="T31" fmla="*/ 328 h 1599"/>
                <a:gd name="T32" fmla="*/ 728 w 1120"/>
                <a:gd name="T33" fmla="*/ 425 h 1599"/>
                <a:gd name="T34" fmla="*/ 645 w 1120"/>
                <a:gd name="T35" fmla="*/ 574 h 1599"/>
                <a:gd name="T36" fmla="*/ 512 w 1120"/>
                <a:gd name="T37" fmla="*/ 528 h 1599"/>
                <a:gd name="T38" fmla="*/ 455 w 1120"/>
                <a:gd name="T39" fmla="*/ 662 h 1599"/>
                <a:gd name="T40" fmla="*/ 565 w 1120"/>
                <a:gd name="T41" fmla="*/ 639 h 1599"/>
                <a:gd name="T42" fmla="*/ 588 w 1120"/>
                <a:gd name="T43" fmla="*/ 734 h 1599"/>
                <a:gd name="T44" fmla="*/ 668 w 1120"/>
                <a:gd name="T45" fmla="*/ 776 h 1599"/>
                <a:gd name="T46" fmla="*/ 746 w 1120"/>
                <a:gd name="T47" fmla="*/ 762 h 1599"/>
                <a:gd name="T48" fmla="*/ 868 w 1120"/>
                <a:gd name="T49" fmla="*/ 826 h 1599"/>
                <a:gd name="T50" fmla="*/ 952 w 1120"/>
                <a:gd name="T51" fmla="*/ 928 h 1599"/>
                <a:gd name="T52" fmla="*/ 1073 w 1120"/>
                <a:gd name="T53" fmla="*/ 951 h 1599"/>
                <a:gd name="T54" fmla="*/ 1077 w 1120"/>
                <a:gd name="T55" fmla="*/ 1105 h 1599"/>
                <a:gd name="T56" fmla="*/ 996 w 1120"/>
                <a:gd name="T57" fmla="*/ 1223 h 1599"/>
                <a:gd name="T58" fmla="*/ 925 w 1120"/>
                <a:gd name="T59" fmla="*/ 1379 h 1599"/>
                <a:gd name="T60" fmla="*/ 859 w 1120"/>
                <a:gd name="T61" fmla="*/ 1436 h 1599"/>
                <a:gd name="T62" fmla="*/ 859 w 1120"/>
                <a:gd name="T63" fmla="*/ 1543 h 1599"/>
                <a:gd name="T64" fmla="*/ 792 w 1120"/>
                <a:gd name="T65" fmla="*/ 1526 h 1599"/>
                <a:gd name="T66" fmla="*/ 786 w 1120"/>
                <a:gd name="T67" fmla="*/ 1468 h 1599"/>
                <a:gd name="T68" fmla="*/ 751 w 1120"/>
                <a:gd name="T69" fmla="*/ 1358 h 1599"/>
                <a:gd name="T70" fmla="*/ 668 w 1120"/>
                <a:gd name="T71" fmla="*/ 1086 h 1599"/>
                <a:gd name="T72" fmla="*/ 601 w 1120"/>
                <a:gd name="T73" fmla="*/ 929 h 1599"/>
                <a:gd name="T74" fmla="*/ 635 w 1120"/>
                <a:gd name="T75" fmla="*/ 795 h 1599"/>
                <a:gd name="T76" fmla="*/ 551 w 1120"/>
                <a:gd name="T77" fmla="*/ 752 h 1599"/>
                <a:gd name="T78" fmla="*/ 454 w 1120"/>
                <a:gd name="T79" fmla="*/ 702 h 1599"/>
                <a:gd name="T80" fmla="*/ 325 w 1120"/>
                <a:gd name="T81" fmla="*/ 562 h 1599"/>
                <a:gd name="T82" fmla="*/ 317 w 1120"/>
                <a:gd name="T83" fmla="*/ 611 h 1599"/>
                <a:gd name="T84" fmla="*/ 244 w 1120"/>
                <a:gd name="T85" fmla="*/ 462 h 1599"/>
                <a:gd name="T86" fmla="*/ 307 w 1120"/>
                <a:gd name="T87" fmla="*/ 292 h 1599"/>
                <a:gd name="T88" fmla="*/ 328 w 1120"/>
                <a:gd name="T89" fmla="*/ 281 h 1599"/>
                <a:gd name="T90" fmla="*/ 317 w 1120"/>
                <a:gd name="T91" fmla="*/ 174 h 1599"/>
                <a:gd name="T92" fmla="*/ 225 w 1120"/>
                <a:gd name="T93" fmla="*/ 140 h 1599"/>
                <a:gd name="T94" fmla="*/ 124 w 1120"/>
                <a:gd name="T95" fmla="*/ 177 h 1599"/>
                <a:gd name="T96" fmla="*/ 65 w 1120"/>
                <a:gd name="T97" fmla="*/ 191 h 1599"/>
                <a:gd name="T98" fmla="*/ 71 w 1120"/>
                <a:gd name="T99" fmla="*/ 138 h 1599"/>
                <a:gd name="T100" fmla="*/ 121 w 1120"/>
                <a:gd name="T101" fmla="*/ 97 h 1599"/>
                <a:gd name="T102" fmla="*/ 177 w 1120"/>
                <a:gd name="T103" fmla="*/ 55 h 1599"/>
                <a:gd name="T104" fmla="*/ 469 w 1120"/>
                <a:gd name="T105" fmla="*/ 50 h 1599"/>
                <a:gd name="T106" fmla="*/ 591 w 1120"/>
                <a:gd name="T107" fmla="*/ 54 h 1599"/>
                <a:gd name="T108" fmla="*/ 666 w 1120"/>
                <a:gd name="T109" fmla="*/ 57 h 1599"/>
                <a:gd name="T110" fmla="*/ 743 w 1120"/>
                <a:gd name="T111" fmla="*/ 55 h 1599"/>
                <a:gd name="T112" fmla="*/ 793 w 1120"/>
                <a:gd name="T113" fmla="*/ 26 h 1599"/>
                <a:gd name="T114" fmla="*/ 812 w 1120"/>
                <a:gd name="T115" fmla="*/ 71 h 1599"/>
                <a:gd name="T116" fmla="*/ 863 w 1120"/>
                <a:gd name="T117" fmla="*/ 7 h 1599"/>
                <a:gd name="T118" fmla="*/ 910 w 1120"/>
                <a:gd name="T119" fmla="*/ 6 h 1599"/>
                <a:gd name="T120" fmla="*/ 928 w 1120"/>
                <a:gd name="T121" fmla="*/ 10 h 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20" h="1599">
                  <a:moveTo>
                    <a:pt x="928" y="0"/>
                  </a:moveTo>
                  <a:lnTo>
                    <a:pt x="940" y="1"/>
                  </a:lnTo>
                  <a:lnTo>
                    <a:pt x="953" y="3"/>
                  </a:lnTo>
                  <a:lnTo>
                    <a:pt x="958" y="14"/>
                  </a:lnTo>
                  <a:lnTo>
                    <a:pt x="962" y="27"/>
                  </a:lnTo>
                  <a:lnTo>
                    <a:pt x="969" y="26"/>
                  </a:lnTo>
                  <a:lnTo>
                    <a:pt x="976" y="26"/>
                  </a:lnTo>
                  <a:lnTo>
                    <a:pt x="978" y="30"/>
                  </a:lnTo>
                  <a:lnTo>
                    <a:pt x="978" y="34"/>
                  </a:lnTo>
                  <a:lnTo>
                    <a:pt x="982" y="34"/>
                  </a:lnTo>
                  <a:lnTo>
                    <a:pt x="985" y="34"/>
                  </a:lnTo>
                  <a:lnTo>
                    <a:pt x="985" y="43"/>
                  </a:lnTo>
                  <a:lnTo>
                    <a:pt x="985" y="50"/>
                  </a:lnTo>
                  <a:lnTo>
                    <a:pt x="988" y="55"/>
                  </a:lnTo>
                  <a:lnTo>
                    <a:pt x="990" y="63"/>
                  </a:lnTo>
                  <a:lnTo>
                    <a:pt x="1000" y="65"/>
                  </a:lnTo>
                  <a:lnTo>
                    <a:pt x="1012" y="70"/>
                  </a:lnTo>
                  <a:lnTo>
                    <a:pt x="1020" y="74"/>
                  </a:lnTo>
                  <a:lnTo>
                    <a:pt x="1026" y="81"/>
                  </a:lnTo>
                  <a:lnTo>
                    <a:pt x="1018" y="83"/>
                  </a:lnTo>
                  <a:lnTo>
                    <a:pt x="1010" y="85"/>
                  </a:lnTo>
                  <a:lnTo>
                    <a:pt x="1005" y="90"/>
                  </a:lnTo>
                  <a:lnTo>
                    <a:pt x="999" y="95"/>
                  </a:lnTo>
                  <a:lnTo>
                    <a:pt x="996" y="95"/>
                  </a:lnTo>
                  <a:lnTo>
                    <a:pt x="993" y="95"/>
                  </a:lnTo>
                  <a:lnTo>
                    <a:pt x="993" y="93"/>
                  </a:lnTo>
                  <a:lnTo>
                    <a:pt x="990" y="88"/>
                  </a:lnTo>
                  <a:lnTo>
                    <a:pt x="988" y="85"/>
                  </a:lnTo>
                  <a:lnTo>
                    <a:pt x="983" y="83"/>
                  </a:lnTo>
                  <a:lnTo>
                    <a:pt x="980" y="81"/>
                  </a:lnTo>
                  <a:lnTo>
                    <a:pt x="976" y="80"/>
                  </a:lnTo>
                  <a:lnTo>
                    <a:pt x="973" y="81"/>
                  </a:lnTo>
                  <a:lnTo>
                    <a:pt x="970" y="85"/>
                  </a:lnTo>
                  <a:lnTo>
                    <a:pt x="973" y="98"/>
                  </a:lnTo>
                  <a:lnTo>
                    <a:pt x="978" y="114"/>
                  </a:lnTo>
                  <a:lnTo>
                    <a:pt x="972" y="117"/>
                  </a:lnTo>
                  <a:lnTo>
                    <a:pt x="965" y="120"/>
                  </a:lnTo>
                  <a:lnTo>
                    <a:pt x="959" y="115"/>
                  </a:lnTo>
                  <a:lnTo>
                    <a:pt x="953" y="110"/>
                  </a:lnTo>
                  <a:lnTo>
                    <a:pt x="952" y="110"/>
                  </a:lnTo>
                  <a:lnTo>
                    <a:pt x="950" y="110"/>
                  </a:lnTo>
                  <a:lnTo>
                    <a:pt x="949" y="113"/>
                  </a:lnTo>
                  <a:lnTo>
                    <a:pt x="948" y="114"/>
                  </a:lnTo>
                  <a:lnTo>
                    <a:pt x="953" y="120"/>
                  </a:lnTo>
                  <a:lnTo>
                    <a:pt x="959" y="124"/>
                  </a:lnTo>
                  <a:lnTo>
                    <a:pt x="959" y="128"/>
                  </a:lnTo>
                  <a:lnTo>
                    <a:pt x="959" y="131"/>
                  </a:lnTo>
                  <a:lnTo>
                    <a:pt x="956" y="131"/>
                  </a:lnTo>
                  <a:lnTo>
                    <a:pt x="953" y="131"/>
                  </a:lnTo>
                  <a:lnTo>
                    <a:pt x="938" y="125"/>
                  </a:lnTo>
                  <a:lnTo>
                    <a:pt x="923" y="118"/>
                  </a:lnTo>
                  <a:lnTo>
                    <a:pt x="918" y="114"/>
                  </a:lnTo>
                  <a:lnTo>
                    <a:pt x="912" y="108"/>
                  </a:lnTo>
                  <a:lnTo>
                    <a:pt x="909" y="103"/>
                  </a:lnTo>
                  <a:lnTo>
                    <a:pt x="906" y="95"/>
                  </a:lnTo>
                  <a:lnTo>
                    <a:pt x="915" y="90"/>
                  </a:lnTo>
                  <a:lnTo>
                    <a:pt x="920" y="85"/>
                  </a:lnTo>
                  <a:lnTo>
                    <a:pt x="925" y="83"/>
                  </a:lnTo>
                  <a:lnTo>
                    <a:pt x="929" y="81"/>
                  </a:lnTo>
                  <a:lnTo>
                    <a:pt x="935" y="80"/>
                  </a:lnTo>
                  <a:lnTo>
                    <a:pt x="943" y="80"/>
                  </a:lnTo>
                  <a:lnTo>
                    <a:pt x="945" y="81"/>
                  </a:lnTo>
                  <a:lnTo>
                    <a:pt x="946" y="84"/>
                  </a:lnTo>
                  <a:lnTo>
                    <a:pt x="948" y="84"/>
                  </a:lnTo>
                  <a:lnTo>
                    <a:pt x="950" y="85"/>
                  </a:lnTo>
                  <a:lnTo>
                    <a:pt x="955" y="84"/>
                  </a:lnTo>
                  <a:lnTo>
                    <a:pt x="960" y="83"/>
                  </a:lnTo>
                  <a:lnTo>
                    <a:pt x="960" y="81"/>
                  </a:lnTo>
                  <a:lnTo>
                    <a:pt x="960" y="81"/>
                  </a:lnTo>
                  <a:lnTo>
                    <a:pt x="959" y="78"/>
                  </a:lnTo>
                  <a:lnTo>
                    <a:pt x="956" y="77"/>
                  </a:lnTo>
                  <a:lnTo>
                    <a:pt x="950" y="75"/>
                  </a:lnTo>
                  <a:lnTo>
                    <a:pt x="945" y="75"/>
                  </a:lnTo>
                  <a:lnTo>
                    <a:pt x="945" y="68"/>
                  </a:lnTo>
                  <a:lnTo>
                    <a:pt x="946" y="61"/>
                  </a:lnTo>
                  <a:lnTo>
                    <a:pt x="940" y="60"/>
                  </a:lnTo>
                  <a:lnTo>
                    <a:pt x="938" y="57"/>
                  </a:lnTo>
                  <a:lnTo>
                    <a:pt x="933" y="54"/>
                  </a:lnTo>
                  <a:lnTo>
                    <a:pt x="930" y="50"/>
                  </a:lnTo>
                  <a:lnTo>
                    <a:pt x="925" y="43"/>
                  </a:lnTo>
                  <a:lnTo>
                    <a:pt x="918" y="35"/>
                  </a:lnTo>
                  <a:lnTo>
                    <a:pt x="900" y="40"/>
                  </a:lnTo>
                  <a:lnTo>
                    <a:pt x="879" y="43"/>
                  </a:lnTo>
                  <a:lnTo>
                    <a:pt x="879" y="48"/>
                  </a:lnTo>
                  <a:lnTo>
                    <a:pt x="879" y="53"/>
                  </a:lnTo>
                  <a:lnTo>
                    <a:pt x="873" y="57"/>
                  </a:lnTo>
                  <a:lnTo>
                    <a:pt x="868" y="61"/>
                  </a:lnTo>
                  <a:lnTo>
                    <a:pt x="868" y="65"/>
                  </a:lnTo>
                  <a:lnTo>
                    <a:pt x="868" y="68"/>
                  </a:lnTo>
                  <a:lnTo>
                    <a:pt x="866" y="71"/>
                  </a:lnTo>
                  <a:lnTo>
                    <a:pt x="863" y="75"/>
                  </a:lnTo>
                  <a:lnTo>
                    <a:pt x="852" y="75"/>
                  </a:lnTo>
                  <a:lnTo>
                    <a:pt x="840" y="77"/>
                  </a:lnTo>
                  <a:lnTo>
                    <a:pt x="840" y="80"/>
                  </a:lnTo>
                  <a:lnTo>
                    <a:pt x="842" y="83"/>
                  </a:lnTo>
                  <a:lnTo>
                    <a:pt x="835" y="81"/>
                  </a:lnTo>
                  <a:lnTo>
                    <a:pt x="829" y="83"/>
                  </a:lnTo>
                  <a:lnTo>
                    <a:pt x="825" y="83"/>
                  </a:lnTo>
                  <a:lnTo>
                    <a:pt x="819" y="84"/>
                  </a:lnTo>
                  <a:lnTo>
                    <a:pt x="809" y="88"/>
                  </a:lnTo>
                  <a:lnTo>
                    <a:pt x="798" y="91"/>
                  </a:lnTo>
                  <a:lnTo>
                    <a:pt x="793" y="88"/>
                  </a:lnTo>
                  <a:lnTo>
                    <a:pt x="791" y="85"/>
                  </a:lnTo>
                  <a:lnTo>
                    <a:pt x="786" y="84"/>
                  </a:lnTo>
                  <a:lnTo>
                    <a:pt x="779" y="83"/>
                  </a:lnTo>
                  <a:lnTo>
                    <a:pt x="778" y="85"/>
                  </a:lnTo>
                  <a:lnTo>
                    <a:pt x="776" y="88"/>
                  </a:lnTo>
                  <a:lnTo>
                    <a:pt x="782" y="88"/>
                  </a:lnTo>
                  <a:lnTo>
                    <a:pt x="785" y="90"/>
                  </a:lnTo>
                  <a:lnTo>
                    <a:pt x="788" y="93"/>
                  </a:lnTo>
                  <a:lnTo>
                    <a:pt x="791" y="95"/>
                  </a:lnTo>
                  <a:lnTo>
                    <a:pt x="789" y="101"/>
                  </a:lnTo>
                  <a:lnTo>
                    <a:pt x="789" y="105"/>
                  </a:lnTo>
                  <a:lnTo>
                    <a:pt x="775" y="107"/>
                  </a:lnTo>
                  <a:lnTo>
                    <a:pt x="761" y="107"/>
                  </a:lnTo>
                  <a:lnTo>
                    <a:pt x="761" y="111"/>
                  </a:lnTo>
                  <a:lnTo>
                    <a:pt x="761" y="113"/>
                  </a:lnTo>
                  <a:lnTo>
                    <a:pt x="759" y="113"/>
                  </a:lnTo>
                  <a:lnTo>
                    <a:pt x="755" y="113"/>
                  </a:lnTo>
                  <a:lnTo>
                    <a:pt x="751" y="110"/>
                  </a:lnTo>
                  <a:lnTo>
                    <a:pt x="746" y="108"/>
                  </a:lnTo>
                  <a:lnTo>
                    <a:pt x="742" y="107"/>
                  </a:lnTo>
                  <a:lnTo>
                    <a:pt x="736" y="105"/>
                  </a:lnTo>
                  <a:lnTo>
                    <a:pt x="736" y="107"/>
                  </a:lnTo>
                  <a:lnTo>
                    <a:pt x="736" y="107"/>
                  </a:lnTo>
                  <a:lnTo>
                    <a:pt x="738" y="108"/>
                  </a:lnTo>
                  <a:lnTo>
                    <a:pt x="739" y="108"/>
                  </a:lnTo>
                  <a:lnTo>
                    <a:pt x="745" y="113"/>
                  </a:lnTo>
                  <a:lnTo>
                    <a:pt x="752" y="117"/>
                  </a:lnTo>
                  <a:lnTo>
                    <a:pt x="741" y="120"/>
                  </a:lnTo>
                  <a:lnTo>
                    <a:pt x="731" y="123"/>
                  </a:lnTo>
                  <a:lnTo>
                    <a:pt x="721" y="127"/>
                  </a:lnTo>
                  <a:lnTo>
                    <a:pt x="712" y="133"/>
                  </a:lnTo>
                  <a:lnTo>
                    <a:pt x="696" y="143"/>
                  </a:lnTo>
                  <a:lnTo>
                    <a:pt x="679" y="153"/>
                  </a:lnTo>
                  <a:lnTo>
                    <a:pt x="679" y="160"/>
                  </a:lnTo>
                  <a:lnTo>
                    <a:pt x="681" y="167"/>
                  </a:lnTo>
                  <a:lnTo>
                    <a:pt x="685" y="170"/>
                  </a:lnTo>
                  <a:lnTo>
                    <a:pt x="691" y="173"/>
                  </a:lnTo>
                  <a:lnTo>
                    <a:pt x="691" y="175"/>
                  </a:lnTo>
                  <a:lnTo>
                    <a:pt x="691" y="180"/>
                  </a:lnTo>
                  <a:lnTo>
                    <a:pt x="686" y="181"/>
                  </a:lnTo>
                  <a:lnTo>
                    <a:pt x="682" y="184"/>
                  </a:lnTo>
                  <a:lnTo>
                    <a:pt x="682" y="184"/>
                  </a:lnTo>
                  <a:lnTo>
                    <a:pt x="682" y="185"/>
                  </a:lnTo>
                  <a:lnTo>
                    <a:pt x="693" y="185"/>
                  </a:lnTo>
                  <a:lnTo>
                    <a:pt x="703" y="187"/>
                  </a:lnTo>
                  <a:lnTo>
                    <a:pt x="711" y="190"/>
                  </a:lnTo>
                  <a:lnTo>
                    <a:pt x="715" y="193"/>
                  </a:lnTo>
                  <a:lnTo>
                    <a:pt x="723" y="201"/>
                  </a:lnTo>
                  <a:lnTo>
                    <a:pt x="735" y="210"/>
                  </a:lnTo>
                  <a:lnTo>
                    <a:pt x="746" y="210"/>
                  </a:lnTo>
                  <a:lnTo>
                    <a:pt x="755" y="213"/>
                  </a:lnTo>
                  <a:lnTo>
                    <a:pt x="756" y="218"/>
                  </a:lnTo>
                  <a:lnTo>
                    <a:pt x="755" y="224"/>
                  </a:lnTo>
                  <a:lnTo>
                    <a:pt x="753" y="228"/>
                  </a:lnTo>
                  <a:lnTo>
                    <a:pt x="752" y="234"/>
                  </a:lnTo>
                  <a:lnTo>
                    <a:pt x="751" y="240"/>
                  </a:lnTo>
                  <a:lnTo>
                    <a:pt x="749" y="245"/>
                  </a:lnTo>
                  <a:lnTo>
                    <a:pt x="749" y="251"/>
                  </a:lnTo>
                  <a:lnTo>
                    <a:pt x="752" y="258"/>
                  </a:lnTo>
                  <a:lnTo>
                    <a:pt x="761" y="257"/>
                  </a:lnTo>
                  <a:lnTo>
                    <a:pt x="768" y="257"/>
                  </a:lnTo>
                  <a:lnTo>
                    <a:pt x="775" y="247"/>
                  </a:lnTo>
                  <a:lnTo>
                    <a:pt x="781" y="235"/>
                  </a:lnTo>
                  <a:lnTo>
                    <a:pt x="786" y="223"/>
                  </a:lnTo>
                  <a:lnTo>
                    <a:pt x="791" y="211"/>
                  </a:lnTo>
                  <a:lnTo>
                    <a:pt x="802" y="210"/>
                  </a:lnTo>
                  <a:lnTo>
                    <a:pt x="811" y="205"/>
                  </a:lnTo>
                  <a:lnTo>
                    <a:pt x="819" y="201"/>
                  </a:lnTo>
                  <a:lnTo>
                    <a:pt x="828" y="197"/>
                  </a:lnTo>
                  <a:lnTo>
                    <a:pt x="828" y="181"/>
                  </a:lnTo>
                  <a:lnTo>
                    <a:pt x="828" y="164"/>
                  </a:lnTo>
                  <a:lnTo>
                    <a:pt x="835" y="160"/>
                  </a:lnTo>
                  <a:lnTo>
                    <a:pt x="839" y="154"/>
                  </a:lnTo>
                  <a:lnTo>
                    <a:pt x="842" y="147"/>
                  </a:lnTo>
                  <a:lnTo>
                    <a:pt x="846" y="141"/>
                  </a:lnTo>
                  <a:lnTo>
                    <a:pt x="849" y="134"/>
                  </a:lnTo>
                  <a:lnTo>
                    <a:pt x="853" y="128"/>
                  </a:lnTo>
                  <a:lnTo>
                    <a:pt x="859" y="124"/>
                  </a:lnTo>
                  <a:lnTo>
                    <a:pt x="866" y="121"/>
                  </a:lnTo>
                  <a:lnTo>
                    <a:pt x="870" y="124"/>
                  </a:lnTo>
                  <a:lnTo>
                    <a:pt x="873" y="125"/>
                  </a:lnTo>
                  <a:lnTo>
                    <a:pt x="876" y="127"/>
                  </a:lnTo>
                  <a:lnTo>
                    <a:pt x="879" y="125"/>
                  </a:lnTo>
                  <a:lnTo>
                    <a:pt x="886" y="124"/>
                  </a:lnTo>
                  <a:lnTo>
                    <a:pt x="895" y="121"/>
                  </a:lnTo>
                  <a:lnTo>
                    <a:pt x="898" y="128"/>
                  </a:lnTo>
                  <a:lnTo>
                    <a:pt x="902" y="134"/>
                  </a:lnTo>
                  <a:lnTo>
                    <a:pt x="909" y="138"/>
                  </a:lnTo>
                  <a:lnTo>
                    <a:pt x="915" y="143"/>
                  </a:lnTo>
                  <a:lnTo>
                    <a:pt x="910" y="154"/>
                  </a:lnTo>
                  <a:lnTo>
                    <a:pt x="908" y="165"/>
                  </a:lnTo>
                  <a:lnTo>
                    <a:pt x="913" y="171"/>
                  </a:lnTo>
                  <a:lnTo>
                    <a:pt x="919" y="174"/>
                  </a:lnTo>
                  <a:lnTo>
                    <a:pt x="926" y="173"/>
                  </a:lnTo>
                  <a:lnTo>
                    <a:pt x="932" y="171"/>
                  </a:lnTo>
                  <a:lnTo>
                    <a:pt x="943" y="163"/>
                  </a:lnTo>
                  <a:lnTo>
                    <a:pt x="955" y="153"/>
                  </a:lnTo>
                  <a:lnTo>
                    <a:pt x="958" y="154"/>
                  </a:lnTo>
                  <a:lnTo>
                    <a:pt x="960" y="157"/>
                  </a:lnTo>
                  <a:lnTo>
                    <a:pt x="965" y="171"/>
                  </a:lnTo>
                  <a:lnTo>
                    <a:pt x="968" y="187"/>
                  </a:lnTo>
                  <a:lnTo>
                    <a:pt x="963" y="190"/>
                  </a:lnTo>
                  <a:lnTo>
                    <a:pt x="959" y="193"/>
                  </a:lnTo>
                  <a:lnTo>
                    <a:pt x="962" y="197"/>
                  </a:lnTo>
                  <a:lnTo>
                    <a:pt x="965" y="200"/>
                  </a:lnTo>
                  <a:lnTo>
                    <a:pt x="966" y="204"/>
                  </a:lnTo>
                  <a:lnTo>
                    <a:pt x="966" y="210"/>
                  </a:lnTo>
                  <a:lnTo>
                    <a:pt x="976" y="211"/>
                  </a:lnTo>
                  <a:lnTo>
                    <a:pt x="985" y="211"/>
                  </a:lnTo>
                  <a:lnTo>
                    <a:pt x="988" y="220"/>
                  </a:lnTo>
                  <a:lnTo>
                    <a:pt x="989" y="228"/>
                  </a:lnTo>
                  <a:lnTo>
                    <a:pt x="996" y="228"/>
                  </a:lnTo>
                  <a:lnTo>
                    <a:pt x="1002" y="227"/>
                  </a:lnTo>
                  <a:lnTo>
                    <a:pt x="1000" y="234"/>
                  </a:lnTo>
                  <a:lnTo>
                    <a:pt x="1000" y="241"/>
                  </a:lnTo>
                  <a:lnTo>
                    <a:pt x="995" y="245"/>
                  </a:lnTo>
                  <a:lnTo>
                    <a:pt x="989" y="250"/>
                  </a:lnTo>
                  <a:lnTo>
                    <a:pt x="980" y="255"/>
                  </a:lnTo>
                  <a:lnTo>
                    <a:pt x="972" y="261"/>
                  </a:lnTo>
                  <a:lnTo>
                    <a:pt x="962" y="265"/>
                  </a:lnTo>
                  <a:lnTo>
                    <a:pt x="952" y="270"/>
                  </a:lnTo>
                  <a:lnTo>
                    <a:pt x="943" y="272"/>
                  </a:lnTo>
                  <a:lnTo>
                    <a:pt x="936" y="272"/>
                  </a:lnTo>
                  <a:lnTo>
                    <a:pt x="925" y="271"/>
                  </a:lnTo>
                  <a:lnTo>
                    <a:pt x="910" y="268"/>
                  </a:lnTo>
                  <a:lnTo>
                    <a:pt x="903" y="267"/>
                  </a:lnTo>
                  <a:lnTo>
                    <a:pt x="896" y="265"/>
                  </a:lnTo>
                  <a:lnTo>
                    <a:pt x="888" y="267"/>
                  </a:lnTo>
                  <a:lnTo>
                    <a:pt x="880" y="268"/>
                  </a:lnTo>
                  <a:lnTo>
                    <a:pt x="869" y="275"/>
                  </a:lnTo>
                  <a:lnTo>
                    <a:pt x="858" y="282"/>
                  </a:lnTo>
                  <a:lnTo>
                    <a:pt x="852" y="287"/>
                  </a:lnTo>
                  <a:lnTo>
                    <a:pt x="846" y="290"/>
                  </a:lnTo>
                  <a:lnTo>
                    <a:pt x="840" y="292"/>
                  </a:lnTo>
                  <a:lnTo>
                    <a:pt x="832" y="295"/>
                  </a:lnTo>
                  <a:lnTo>
                    <a:pt x="829" y="301"/>
                  </a:lnTo>
                  <a:lnTo>
                    <a:pt x="826" y="307"/>
                  </a:lnTo>
                  <a:lnTo>
                    <a:pt x="828" y="307"/>
                  </a:lnTo>
                  <a:lnTo>
                    <a:pt x="828" y="307"/>
                  </a:lnTo>
                  <a:lnTo>
                    <a:pt x="843" y="297"/>
                  </a:lnTo>
                  <a:lnTo>
                    <a:pt x="859" y="287"/>
                  </a:lnTo>
                  <a:lnTo>
                    <a:pt x="869" y="284"/>
                  </a:lnTo>
                  <a:lnTo>
                    <a:pt x="879" y="281"/>
                  </a:lnTo>
                  <a:lnTo>
                    <a:pt x="889" y="280"/>
                  </a:lnTo>
                  <a:lnTo>
                    <a:pt x="900" y="281"/>
                  </a:lnTo>
                  <a:lnTo>
                    <a:pt x="899" y="287"/>
                  </a:lnTo>
                  <a:lnTo>
                    <a:pt x="899" y="292"/>
                  </a:lnTo>
                  <a:lnTo>
                    <a:pt x="893" y="292"/>
                  </a:lnTo>
                  <a:lnTo>
                    <a:pt x="889" y="292"/>
                  </a:lnTo>
                  <a:lnTo>
                    <a:pt x="886" y="294"/>
                  </a:lnTo>
                  <a:lnTo>
                    <a:pt x="882" y="297"/>
                  </a:lnTo>
                  <a:lnTo>
                    <a:pt x="882" y="297"/>
                  </a:lnTo>
                  <a:lnTo>
                    <a:pt x="882" y="298"/>
                  </a:lnTo>
                  <a:lnTo>
                    <a:pt x="886" y="301"/>
                  </a:lnTo>
                  <a:lnTo>
                    <a:pt x="890" y="304"/>
                  </a:lnTo>
                  <a:lnTo>
                    <a:pt x="886" y="307"/>
                  </a:lnTo>
                  <a:lnTo>
                    <a:pt x="882" y="310"/>
                  </a:lnTo>
                  <a:lnTo>
                    <a:pt x="886" y="312"/>
                  </a:lnTo>
                  <a:lnTo>
                    <a:pt x="886" y="314"/>
                  </a:lnTo>
                  <a:lnTo>
                    <a:pt x="888" y="317"/>
                  </a:lnTo>
                  <a:lnTo>
                    <a:pt x="886" y="322"/>
                  </a:lnTo>
                  <a:lnTo>
                    <a:pt x="896" y="325"/>
                  </a:lnTo>
                  <a:lnTo>
                    <a:pt x="903" y="327"/>
                  </a:lnTo>
                  <a:lnTo>
                    <a:pt x="906" y="327"/>
                  </a:lnTo>
                  <a:lnTo>
                    <a:pt x="909" y="327"/>
                  </a:lnTo>
                  <a:lnTo>
                    <a:pt x="913" y="325"/>
                  </a:lnTo>
                  <a:lnTo>
                    <a:pt x="918" y="322"/>
                  </a:lnTo>
                  <a:lnTo>
                    <a:pt x="918" y="327"/>
                  </a:lnTo>
                  <a:lnTo>
                    <a:pt x="918" y="330"/>
                  </a:lnTo>
                  <a:lnTo>
                    <a:pt x="916" y="330"/>
                  </a:lnTo>
                  <a:lnTo>
                    <a:pt x="915" y="330"/>
                  </a:lnTo>
                  <a:lnTo>
                    <a:pt x="902" y="335"/>
                  </a:lnTo>
                  <a:lnTo>
                    <a:pt x="889" y="341"/>
                  </a:lnTo>
                  <a:lnTo>
                    <a:pt x="878" y="347"/>
                  </a:lnTo>
                  <a:lnTo>
                    <a:pt x="865" y="354"/>
                  </a:lnTo>
                  <a:lnTo>
                    <a:pt x="860" y="352"/>
                  </a:lnTo>
                  <a:lnTo>
                    <a:pt x="856" y="351"/>
                  </a:lnTo>
                  <a:lnTo>
                    <a:pt x="855" y="348"/>
                  </a:lnTo>
                  <a:lnTo>
                    <a:pt x="855" y="347"/>
                  </a:lnTo>
                  <a:lnTo>
                    <a:pt x="855" y="344"/>
                  </a:lnTo>
                  <a:lnTo>
                    <a:pt x="856" y="342"/>
                  </a:lnTo>
                  <a:lnTo>
                    <a:pt x="869" y="337"/>
                  </a:lnTo>
                  <a:lnTo>
                    <a:pt x="882" y="332"/>
                  </a:lnTo>
                  <a:lnTo>
                    <a:pt x="883" y="331"/>
                  </a:lnTo>
                  <a:lnTo>
                    <a:pt x="883" y="330"/>
                  </a:lnTo>
                  <a:lnTo>
                    <a:pt x="883" y="328"/>
                  </a:lnTo>
                  <a:lnTo>
                    <a:pt x="882" y="327"/>
                  </a:lnTo>
                  <a:lnTo>
                    <a:pt x="876" y="327"/>
                  </a:lnTo>
                  <a:lnTo>
                    <a:pt x="869" y="325"/>
                  </a:lnTo>
                  <a:lnTo>
                    <a:pt x="862" y="331"/>
                  </a:lnTo>
                  <a:lnTo>
                    <a:pt x="855" y="337"/>
                  </a:lnTo>
                  <a:lnTo>
                    <a:pt x="846" y="341"/>
                  </a:lnTo>
                  <a:lnTo>
                    <a:pt x="836" y="345"/>
                  </a:lnTo>
                  <a:lnTo>
                    <a:pt x="818" y="354"/>
                  </a:lnTo>
                  <a:lnTo>
                    <a:pt x="802" y="362"/>
                  </a:lnTo>
                  <a:lnTo>
                    <a:pt x="801" y="370"/>
                  </a:lnTo>
                  <a:lnTo>
                    <a:pt x="801" y="377"/>
                  </a:lnTo>
                  <a:lnTo>
                    <a:pt x="789" y="381"/>
                  </a:lnTo>
                  <a:lnTo>
                    <a:pt x="776" y="387"/>
                  </a:lnTo>
                  <a:lnTo>
                    <a:pt x="766" y="392"/>
                  </a:lnTo>
                  <a:lnTo>
                    <a:pt x="755" y="400"/>
                  </a:lnTo>
                  <a:lnTo>
                    <a:pt x="745" y="407"/>
                  </a:lnTo>
                  <a:lnTo>
                    <a:pt x="736" y="415"/>
                  </a:lnTo>
                  <a:lnTo>
                    <a:pt x="728" y="425"/>
                  </a:lnTo>
                  <a:lnTo>
                    <a:pt x="722" y="434"/>
                  </a:lnTo>
                  <a:lnTo>
                    <a:pt x="719" y="442"/>
                  </a:lnTo>
                  <a:lnTo>
                    <a:pt x="718" y="450"/>
                  </a:lnTo>
                  <a:lnTo>
                    <a:pt x="715" y="455"/>
                  </a:lnTo>
                  <a:lnTo>
                    <a:pt x="709" y="461"/>
                  </a:lnTo>
                  <a:lnTo>
                    <a:pt x="692" y="471"/>
                  </a:lnTo>
                  <a:lnTo>
                    <a:pt x="672" y="482"/>
                  </a:lnTo>
                  <a:lnTo>
                    <a:pt x="662" y="490"/>
                  </a:lnTo>
                  <a:lnTo>
                    <a:pt x="653" y="497"/>
                  </a:lnTo>
                  <a:lnTo>
                    <a:pt x="646" y="504"/>
                  </a:lnTo>
                  <a:lnTo>
                    <a:pt x="642" y="512"/>
                  </a:lnTo>
                  <a:lnTo>
                    <a:pt x="641" y="519"/>
                  </a:lnTo>
                  <a:lnTo>
                    <a:pt x="641" y="528"/>
                  </a:lnTo>
                  <a:lnTo>
                    <a:pt x="641" y="537"/>
                  </a:lnTo>
                  <a:lnTo>
                    <a:pt x="642" y="545"/>
                  </a:lnTo>
                  <a:lnTo>
                    <a:pt x="643" y="555"/>
                  </a:lnTo>
                  <a:lnTo>
                    <a:pt x="645" y="564"/>
                  </a:lnTo>
                  <a:lnTo>
                    <a:pt x="645" y="574"/>
                  </a:lnTo>
                  <a:lnTo>
                    <a:pt x="643" y="582"/>
                  </a:lnTo>
                  <a:lnTo>
                    <a:pt x="636" y="582"/>
                  </a:lnTo>
                  <a:lnTo>
                    <a:pt x="631" y="581"/>
                  </a:lnTo>
                  <a:lnTo>
                    <a:pt x="626" y="569"/>
                  </a:lnTo>
                  <a:lnTo>
                    <a:pt x="621" y="562"/>
                  </a:lnTo>
                  <a:lnTo>
                    <a:pt x="622" y="548"/>
                  </a:lnTo>
                  <a:lnTo>
                    <a:pt x="622" y="535"/>
                  </a:lnTo>
                  <a:lnTo>
                    <a:pt x="619" y="531"/>
                  </a:lnTo>
                  <a:lnTo>
                    <a:pt x="615" y="527"/>
                  </a:lnTo>
                  <a:lnTo>
                    <a:pt x="609" y="524"/>
                  </a:lnTo>
                  <a:lnTo>
                    <a:pt x="602" y="522"/>
                  </a:lnTo>
                  <a:lnTo>
                    <a:pt x="586" y="519"/>
                  </a:lnTo>
                  <a:lnTo>
                    <a:pt x="574" y="515"/>
                  </a:lnTo>
                  <a:lnTo>
                    <a:pt x="562" y="525"/>
                  </a:lnTo>
                  <a:lnTo>
                    <a:pt x="552" y="534"/>
                  </a:lnTo>
                  <a:lnTo>
                    <a:pt x="539" y="529"/>
                  </a:lnTo>
                  <a:lnTo>
                    <a:pt x="526" y="528"/>
                  </a:lnTo>
                  <a:lnTo>
                    <a:pt x="512" y="528"/>
                  </a:lnTo>
                  <a:lnTo>
                    <a:pt x="499" y="529"/>
                  </a:lnTo>
                  <a:lnTo>
                    <a:pt x="486" y="534"/>
                  </a:lnTo>
                  <a:lnTo>
                    <a:pt x="475" y="541"/>
                  </a:lnTo>
                  <a:lnTo>
                    <a:pt x="469" y="544"/>
                  </a:lnTo>
                  <a:lnTo>
                    <a:pt x="465" y="548"/>
                  </a:lnTo>
                  <a:lnTo>
                    <a:pt x="462" y="554"/>
                  </a:lnTo>
                  <a:lnTo>
                    <a:pt x="458" y="559"/>
                  </a:lnTo>
                  <a:lnTo>
                    <a:pt x="456" y="568"/>
                  </a:lnTo>
                  <a:lnTo>
                    <a:pt x="455" y="578"/>
                  </a:lnTo>
                  <a:lnTo>
                    <a:pt x="451" y="587"/>
                  </a:lnTo>
                  <a:lnTo>
                    <a:pt x="445" y="598"/>
                  </a:lnTo>
                  <a:lnTo>
                    <a:pt x="442" y="604"/>
                  </a:lnTo>
                  <a:lnTo>
                    <a:pt x="441" y="611"/>
                  </a:lnTo>
                  <a:lnTo>
                    <a:pt x="441" y="617"/>
                  </a:lnTo>
                  <a:lnTo>
                    <a:pt x="441" y="624"/>
                  </a:lnTo>
                  <a:lnTo>
                    <a:pt x="444" y="638"/>
                  </a:lnTo>
                  <a:lnTo>
                    <a:pt x="449" y="651"/>
                  </a:lnTo>
                  <a:lnTo>
                    <a:pt x="455" y="662"/>
                  </a:lnTo>
                  <a:lnTo>
                    <a:pt x="461" y="674"/>
                  </a:lnTo>
                  <a:lnTo>
                    <a:pt x="472" y="674"/>
                  </a:lnTo>
                  <a:lnTo>
                    <a:pt x="484" y="672"/>
                  </a:lnTo>
                  <a:lnTo>
                    <a:pt x="494" y="671"/>
                  </a:lnTo>
                  <a:lnTo>
                    <a:pt x="505" y="671"/>
                  </a:lnTo>
                  <a:lnTo>
                    <a:pt x="509" y="662"/>
                  </a:lnTo>
                  <a:lnTo>
                    <a:pt x="514" y="655"/>
                  </a:lnTo>
                  <a:lnTo>
                    <a:pt x="519" y="647"/>
                  </a:lnTo>
                  <a:lnTo>
                    <a:pt x="526" y="639"/>
                  </a:lnTo>
                  <a:lnTo>
                    <a:pt x="534" y="634"/>
                  </a:lnTo>
                  <a:lnTo>
                    <a:pt x="544" y="629"/>
                  </a:lnTo>
                  <a:lnTo>
                    <a:pt x="548" y="629"/>
                  </a:lnTo>
                  <a:lnTo>
                    <a:pt x="554" y="629"/>
                  </a:lnTo>
                  <a:lnTo>
                    <a:pt x="559" y="631"/>
                  </a:lnTo>
                  <a:lnTo>
                    <a:pt x="565" y="634"/>
                  </a:lnTo>
                  <a:lnTo>
                    <a:pt x="565" y="635"/>
                  </a:lnTo>
                  <a:lnTo>
                    <a:pt x="565" y="635"/>
                  </a:lnTo>
                  <a:lnTo>
                    <a:pt x="565" y="639"/>
                  </a:lnTo>
                  <a:lnTo>
                    <a:pt x="564" y="642"/>
                  </a:lnTo>
                  <a:lnTo>
                    <a:pt x="558" y="645"/>
                  </a:lnTo>
                  <a:lnTo>
                    <a:pt x="552" y="651"/>
                  </a:lnTo>
                  <a:lnTo>
                    <a:pt x="548" y="658"/>
                  </a:lnTo>
                  <a:lnTo>
                    <a:pt x="544" y="667"/>
                  </a:lnTo>
                  <a:lnTo>
                    <a:pt x="539" y="675"/>
                  </a:lnTo>
                  <a:lnTo>
                    <a:pt x="538" y="684"/>
                  </a:lnTo>
                  <a:lnTo>
                    <a:pt x="536" y="692"/>
                  </a:lnTo>
                  <a:lnTo>
                    <a:pt x="538" y="698"/>
                  </a:lnTo>
                  <a:lnTo>
                    <a:pt x="552" y="701"/>
                  </a:lnTo>
                  <a:lnTo>
                    <a:pt x="565" y="701"/>
                  </a:lnTo>
                  <a:lnTo>
                    <a:pt x="571" y="702"/>
                  </a:lnTo>
                  <a:lnTo>
                    <a:pt x="576" y="702"/>
                  </a:lnTo>
                  <a:lnTo>
                    <a:pt x="584" y="705"/>
                  </a:lnTo>
                  <a:lnTo>
                    <a:pt x="589" y="708"/>
                  </a:lnTo>
                  <a:lnTo>
                    <a:pt x="589" y="711"/>
                  </a:lnTo>
                  <a:lnTo>
                    <a:pt x="591" y="712"/>
                  </a:lnTo>
                  <a:lnTo>
                    <a:pt x="588" y="734"/>
                  </a:lnTo>
                  <a:lnTo>
                    <a:pt x="584" y="752"/>
                  </a:lnTo>
                  <a:lnTo>
                    <a:pt x="584" y="759"/>
                  </a:lnTo>
                  <a:lnTo>
                    <a:pt x="585" y="769"/>
                  </a:lnTo>
                  <a:lnTo>
                    <a:pt x="586" y="779"/>
                  </a:lnTo>
                  <a:lnTo>
                    <a:pt x="591" y="791"/>
                  </a:lnTo>
                  <a:lnTo>
                    <a:pt x="615" y="785"/>
                  </a:lnTo>
                  <a:lnTo>
                    <a:pt x="632" y="784"/>
                  </a:lnTo>
                  <a:lnTo>
                    <a:pt x="638" y="786"/>
                  </a:lnTo>
                  <a:lnTo>
                    <a:pt x="642" y="792"/>
                  </a:lnTo>
                  <a:lnTo>
                    <a:pt x="645" y="798"/>
                  </a:lnTo>
                  <a:lnTo>
                    <a:pt x="648" y="804"/>
                  </a:lnTo>
                  <a:lnTo>
                    <a:pt x="649" y="802"/>
                  </a:lnTo>
                  <a:lnTo>
                    <a:pt x="652" y="801"/>
                  </a:lnTo>
                  <a:lnTo>
                    <a:pt x="656" y="794"/>
                  </a:lnTo>
                  <a:lnTo>
                    <a:pt x="662" y="788"/>
                  </a:lnTo>
                  <a:lnTo>
                    <a:pt x="665" y="785"/>
                  </a:lnTo>
                  <a:lnTo>
                    <a:pt x="666" y="782"/>
                  </a:lnTo>
                  <a:lnTo>
                    <a:pt x="668" y="776"/>
                  </a:lnTo>
                  <a:lnTo>
                    <a:pt x="668" y="771"/>
                  </a:lnTo>
                  <a:lnTo>
                    <a:pt x="679" y="766"/>
                  </a:lnTo>
                  <a:lnTo>
                    <a:pt x="691" y="762"/>
                  </a:lnTo>
                  <a:lnTo>
                    <a:pt x="701" y="758"/>
                  </a:lnTo>
                  <a:lnTo>
                    <a:pt x="712" y="754"/>
                  </a:lnTo>
                  <a:lnTo>
                    <a:pt x="713" y="755"/>
                  </a:lnTo>
                  <a:lnTo>
                    <a:pt x="715" y="755"/>
                  </a:lnTo>
                  <a:lnTo>
                    <a:pt x="712" y="764"/>
                  </a:lnTo>
                  <a:lnTo>
                    <a:pt x="711" y="775"/>
                  </a:lnTo>
                  <a:lnTo>
                    <a:pt x="711" y="781"/>
                  </a:lnTo>
                  <a:lnTo>
                    <a:pt x="712" y="785"/>
                  </a:lnTo>
                  <a:lnTo>
                    <a:pt x="715" y="789"/>
                  </a:lnTo>
                  <a:lnTo>
                    <a:pt x="718" y="792"/>
                  </a:lnTo>
                  <a:lnTo>
                    <a:pt x="718" y="781"/>
                  </a:lnTo>
                  <a:lnTo>
                    <a:pt x="716" y="771"/>
                  </a:lnTo>
                  <a:lnTo>
                    <a:pt x="725" y="765"/>
                  </a:lnTo>
                  <a:lnTo>
                    <a:pt x="735" y="758"/>
                  </a:lnTo>
                  <a:lnTo>
                    <a:pt x="746" y="762"/>
                  </a:lnTo>
                  <a:lnTo>
                    <a:pt x="756" y="768"/>
                  </a:lnTo>
                  <a:lnTo>
                    <a:pt x="768" y="772"/>
                  </a:lnTo>
                  <a:lnTo>
                    <a:pt x="781" y="776"/>
                  </a:lnTo>
                  <a:lnTo>
                    <a:pt x="796" y="774"/>
                  </a:lnTo>
                  <a:lnTo>
                    <a:pt x="811" y="772"/>
                  </a:lnTo>
                  <a:lnTo>
                    <a:pt x="812" y="775"/>
                  </a:lnTo>
                  <a:lnTo>
                    <a:pt x="813" y="778"/>
                  </a:lnTo>
                  <a:lnTo>
                    <a:pt x="815" y="781"/>
                  </a:lnTo>
                  <a:lnTo>
                    <a:pt x="818" y="782"/>
                  </a:lnTo>
                  <a:lnTo>
                    <a:pt x="823" y="785"/>
                  </a:lnTo>
                  <a:lnTo>
                    <a:pt x="829" y="786"/>
                  </a:lnTo>
                  <a:lnTo>
                    <a:pt x="829" y="791"/>
                  </a:lnTo>
                  <a:lnTo>
                    <a:pt x="829" y="795"/>
                  </a:lnTo>
                  <a:lnTo>
                    <a:pt x="840" y="798"/>
                  </a:lnTo>
                  <a:lnTo>
                    <a:pt x="850" y="801"/>
                  </a:lnTo>
                  <a:lnTo>
                    <a:pt x="855" y="811"/>
                  </a:lnTo>
                  <a:lnTo>
                    <a:pt x="860" y="819"/>
                  </a:lnTo>
                  <a:lnTo>
                    <a:pt x="868" y="826"/>
                  </a:lnTo>
                  <a:lnTo>
                    <a:pt x="875" y="834"/>
                  </a:lnTo>
                  <a:lnTo>
                    <a:pt x="892" y="834"/>
                  </a:lnTo>
                  <a:lnTo>
                    <a:pt x="906" y="836"/>
                  </a:lnTo>
                  <a:lnTo>
                    <a:pt x="919" y="841"/>
                  </a:lnTo>
                  <a:lnTo>
                    <a:pt x="929" y="846"/>
                  </a:lnTo>
                  <a:lnTo>
                    <a:pt x="933" y="851"/>
                  </a:lnTo>
                  <a:lnTo>
                    <a:pt x="938" y="856"/>
                  </a:lnTo>
                  <a:lnTo>
                    <a:pt x="942" y="861"/>
                  </a:lnTo>
                  <a:lnTo>
                    <a:pt x="945" y="866"/>
                  </a:lnTo>
                  <a:lnTo>
                    <a:pt x="949" y="879"/>
                  </a:lnTo>
                  <a:lnTo>
                    <a:pt x="950" y="895"/>
                  </a:lnTo>
                  <a:lnTo>
                    <a:pt x="943" y="901"/>
                  </a:lnTo>
                  <a:lnTo>
                    <a:pt x="939" y="908"/>
                  </a:lnTo>
                  <a:lnTo>
                    <a:pt x="935" y="915"/>
                  </a:lnTo>
                  <a:lnTo>
                    <a:pt x="930" y="924"/>
                  </a:lnTo>
                  <a:lnTo>
                    <a:pt x="939" y="922"/>
                  </a:lnTo>
                  <a:lnTo>
                    <a:pt x="946" y="924"/>
                  </a:lnTo>
                  <a:lnTo>
                    <a:pt x="952" y="928"/>
                  </a:lnTo>
                  <a:lnTo>
                    <a:pt x="958" y="934"/>
                  </a:lnTo>
                  <a:lnTo>
                    <a:pt x="965" y="928"/>
                  </a:lnTo>
                  <a:lnTo>
                    <a:pt x="969" y="922"/>
                  </a:lnTo>
                  <a:lnTo>
                    <a:pt x="972" y="919"/>
                  </a:lnTo>
                  <a:lnTo>
                    <a:pt x="975" y="918"/>
                  </a:lnTo>
                  <a:lnTo>
                    <a:pt x="979" y="915"/>
                  </a:lnTo>
                  <a:lnTo>
                    <a:pt x="985" y="914"/>
                  </a:lnTo>
                  <a:lnTo>
                    <a:pt x="995" y="921"/>
                  </a:lnTo>
                  <a:lnTo>
                    <a:pt x="1000" y="926"/>
                  </a:lnTo>
                  <a:lnTo>
                    <a:pt x="1006" y="934"/>
                  </a:lnTo>
                  <a:lnTo>
                    <a:pt x="1012" y="945"/>
                  </a:lnTo>
                  <a:lnTo>
                    <a:pt x="1019" y="942"/>
                  </a:lnTo>
                  <a:lnTo>
                    <a:pt x="1026" y="942"/>
                  </a:lnTo>
                  <a:lnTo>
                    <a:pt x="1035" y="942"/>
                  </a:lnTo>
                  <a:lnTo>
                    <a:pt x="1045" y="942"/>
                  </a:lnTo>
                  <a:lnTo>
                    <a:pt x="1053" y="944"/>
                  </a:lnTo>
                  <a:lnTo>
                    <a:pt x="1063" y="946"/>
                  </a:lnTo>
                  <a:lnTo>
                    <a:pt x="1073" y="951"/>
                  </a:lnTo>
                  <a:lnTo>
                    <a:pt x="1082" y="955"/>
                  </a:lnTo>
                  <a:lnTo>
                    <a:pt x="1090" y="961"/>
                  </a:lnTo>
                  <a:lnTo>
                    <a:pt x="1099" y="966"/>
                  </a:lnTo>
                  <a:lnTo>
                    <a:pt x="1106" y="972"/>
                  </a:lnTo>
                  <a:lnTo>
                    <a:pt x="1112" y="979"/>
                  </a:lnTo>
                  <a:lnTo>
                    <a:pt x="1116" y="986"/>
                  </a:lnTo>
                  <a:lnTo>
                    <a:pt x="1119" y="995"/>
                  </a:lnTo>
                  <a:lnTo>
                    <a:pt x="1120" y="1002"/>
                  </a:lnTo>
                  <a:lnTo>
                    <a:pt x="1120" y="1011"/>
                  </a:lnTo>
                  <a:lnTo>
                    <a:pt x="1117" y="1019"/>
                  </a:lnTo>
                  <a:lnTo>
                    <a:pt x="1113" y="1028"/>
                  </a:lnTo>
                  <a:lnTo>
                    <a:pt x="1109" y="1036"/>
                  </a:lnTo>
                  <a:lnTo>
                    <a:pt x="1103" y="1043"/>
                  </a:lnTo>
                  <a:lnTo>
                    <a:pt x="1090" y="1058"/>
                  </a:lnTo>
                  <a:lnTo>
                    <a:pt x="1079" y="1071"/>
                  </a:lnTo>
                  <a:lnTo>
                    <a:pt x="1079" y="1082"/>
                  </a:lnTo>
                  <a:lnTo>
                    <a:pt x="1079" y="1093"/>
                  </a:lnTo>
                  <a:lnTo>
                    <a:pt x="1077" y="1105"/>
                  </a:lnTo>
                  <a:lnTo>
                    <a:pt x="1077" y="1116"/>
                  </a:lnTo>
                  <a:lnTo>
                    <a:pt x="1077" y="1131"/>
                  </a:lnTo>
                  <a:lnTo>
                    <a:pt x="1076" y="1142"/>
                  </a:lnTo>
                  <a:lnTo>
                    <a:pt x="1075" y="1153"/>
                  </a:lnTo>
                  <a:lnTo>
                    <a:pt x="1072" y="1165"/>
                  </a:lnTo>
                  <a:lnTo>
                    <a:pt x="1068" y="1175"/>
                  </a:lnTo>
                  <a:lnTo>
                    <a:pt x="1063" y="1183"/>
                  </a:lnTo>
                  <a:lnTo>
                    <a:pt x="1058" y="1192"/>
                  </a:lnTo>
                  <a:lnTo>
                    <a:pt x="1052" y="1201"/>
                  </a:lnTo>
                  <a:lnTo>
                    <a:pt x="1042" y="1201"/>
                  </a:lnTo>
                  <a:lnTo>
                    <a:pt x="1033" y="1201"/>
                  </a:lnTo>
                  <a:lnTo>
                    <a:pt x="1026" y="1202"/>
                  </a:lnTo>
                  <a:lnTo>
                    <a:pt x="1019" y="1203"/>
                  </a:lnTo>
                  <a:lnTo>
                    <a:pt x="1013" y="1206"/>
                  </a:lnTo>
                  <a:lnTo>
                    <a:pt x="1008" y="1209"/>
                  </a:lnTo>
                  <a:lnTo>
                    <a:pt x="1003" y="1213"/>
                  </a:lnTo>
                  <a:lnTo>
                    <a:pt x="999" y="1218"/>
                  </a:lnTo>
                  <a:lnTo>
                    <a:pt x="996" y="1223"/>
                  </a:lnTo>
                  <a:lnTo>
                    <a:pt x="993" y="1228"/>
                  </a:lnTo>
                  <a:lnTo>
                    <a:pt x="990" y="1235"/>
                  </a:lnTo>
                  <a:lnTo>
                    <a:pt x="989" y="1241"/>
                  </a:lnTo>
                  <a:lnTo>
                    <a:pt x="986" y="1256"/>
                  </a:lnTo>
                  <a:lnTo>
                    <a:pt x="986" y="1273"/>
                  </a:lnTo>
                  <a:lnTo>
                    <a:pt x="978" y="1280"/>
                  </a:lnTo>
                  <a:lnTo>
                    <a:pt x="970" y="1288"/>
                  </a:lnTo>
                  <a:lnTo>
                    <a:pt x="965" y="1296"/>
                  </a:lnTo>
                  <a:lnTo>
                    <a:pt x="960" y="1305"/>
                  </a:lnTo>
                  <a:lnTo>
                    <a:pt x="953" y="1326"/>
                  </a:lnTo>
                  <a:lnTo>
                    <a:pt x="945" y="1348"/>
                  </a:lnTo>
                  <a:lnTo>
                    <a:pt x="925" y="1346"/>
                  </a:lnTo>
                  <a:lnTo>
                    <a:pt x="906" y="1345"/>
                  </a:lnTo>
                  <a:lnTo>
                    <a:pt x="912" y="1353"/>
                  </a:lnTo>
                  <a:lnTo>
                    <a:pt x="919" y="1363"/>
                  </a:lnTo>
                  <a:lnTo>
                    <a:pt x="922" y="1369"/>
                  </a:lnTo>
                  <a:lnTo>
                    <a:pt x="925" y="1375"/>
                  </a:lnTo>
                  <a:lnTo>
                    <a:pt x="925" y="1379"/>
                  </a:lnTo>
                  <a:lnTo>
                    <a:pt x="923" y="1383"/>
                  </a:lnTo>
                  <a:lnTo>
                    <a:pt x="919" y="1389"/>
                  </a:lnTo>
                  <a:lnTo>
                    <a:pt x="912" y="1393"/>
                  </a:lnTo>
                  <a:lnTo>
                    <a:pt x="905" y="1396"/>
                  </a:lnTo>
                  <a:lnTo>
                    <a:pt x="898" y="1398"/>
                  </a:lnTo>
                  <a:lnTo>
                    <a:pt x="882" y="1399"/>
                  </a:lnTo>
                  <a:lnTo>
                    <a:pt x="869" y="1405"/>
                  </a:lnTo>
                  <a:lnTo>
                    <a:pt x="873" y="1409"/>
                  </a:lnTo>
                  <a:lnTo>
                    <a:pt x="875" y="1415"/>
                  </a:lnTo>
                  <a:lnTo>
                    <a:pt x="876" y="1420"/>
                  </a:lnTo>
                  <a:lnTo>
                    <a:pt x="873" y="1428"/>
                  </a:lnTo>
                  <a:lnTo>
                    <a:pt x="873" y="1428"/>
                  </a:lnTo>
                  <a:lnTo>
                    <a:pt x="872" y="1428"/>
                  </a:lnTo>
                  <a:lnTo>
                    <a:pt x="862" y="1426"/>
                  </a:lnTo>
                  <a:lnTo>
                    <a:pt x="853" y="1426"/>
                  </a:lnTo>
                  <a:lnTo>
                    <a:pt x="853" y="1428"/>
                  </a:lnTo>
                  <a:lnTo>
                    <a:pt x="853" y="1428"/>
                  </a:lnTo>
                  <a:lnTo>
                    <a:pt x="859" y="1436"/>
                  </a:lnTo>
                  <a:lnTo>
                    <a:pt x="865" y="1445"/>
                  </a:lnTo>
                  <a:lnTo>
                    <a:pt x="863" y="1462"/>
                  </a:lnTo>
                  <a:lnTo>
                    <a:pt x="859" y="1475"/>
                  </a:lnTo>
                  <a:lnTo>
                    <a:pt x="853" y="1478"/>
                  </a:lnTo>
                  <a:lnTo>
                    <a:pt x="849" y="1480"/>
                  </a:lnTo>
                  <a:lnTo>
                    <a:pt x="849" y="1486"/>
                  </a:lnTo>
                  <a:lnTo>
                    <a:pt x="850" y="1490"/>
                  </a:lnTo>
                  <a:lnTo>
                    <a:pt x="852" y="1493"/>
                  </a:lnTo>
                  <a:lnTo>
                    <a:pt x="855" y="1496"/>
                  </a:lnTo>
                  <a:lnTo>
                    <a:pt x="860" y="1497"/>
                  </a:lnTo>
                  <a:lnTo>
                    <a:pt x="863" y="1499"/>
                  </a:lnTo>
                  <a:lnTo>
                    <a:pt x="868" y="1502"/>
                  </a:lnTo>
                  <a:lnTo>
                    <a:pt x="870" y="1503"/>
                  </a:lnTo>
                  <a:lnTo>
                    <a:pt x="870" y="1512"/>
                  </a:lnTo>
                  <a:lnTo>
                    <a:pt x="869" y="1519"/>
                  </a:lnTo>
                  <a:lnTo>
                    <a:pt x="866" y="1525"/>
                  </a:lnTo>
                  <a:lnTo>
                    <a:pt x="863" y="1530"/>
                  </a:lnTo>
                  <a:lnTo>
                    <a:pt x="859" y="1543"/>
                  </a:lnTo>
                  <a:lnTo>
                    <a:pt x="856" y="1556"/>
                  </a:lnTo>
                  <a:lnTo>
                    <a:pt x="868" y="1565"/>
                  </a:lnTo>
                  <a:lnTo>
                    <a:pt x="886" y="1577"/>
                  </a:lnTo>
                  <a:lnTo>
                    <a:pt x="905" y="1592"/>
                  </a:lnTo>
                  <a:lnTo>
                    <a:pt x="913" y="1599"/>
                  </a:lnTo>
                  <a:lnTo>
                    <a:pt x="892" y="1599"/>
                  </a:lnTo>
                  <a:lnTo>
                    <a:pt x="876" y="1597"/>
                  </a:lnTo>
                  <a:lnTo>
                    <a:pt x="863" y="1593"/>
                  </a:lnTo>
                  <a:lnTo>
                    <a:pt x="852" y="1587"/>
                  </a:lnTo>
                  <a:lnTo>
                    <a:pt x="833" y="1573"/>
                  </a:lnTo>
                  <a:lnTo>
                    <a:pt x="808" y="1555"/>
                  </a:lnTo>
                  <a:lnTo>
                    <a:pt x="809" y="1550"/>
                  </a:lnTo>
                  <a:lnTo>
                    <a:pt x="809" y="1545"/>
                  </a:lnTo>
                  <a:lnTo>
                    <a:pt x="809" y="1543"/>
                  </a:lnTo>
                  <a:lnTo>
                    <a:pt x="809" y="1540"/>
                  </a:lnTo>
                  <a:lnTo>
                    <a:pt x="808" y="1539"/>
                  </a:lnTo>
                  <a:lnTo>
                    <a:pt x="806" y="1537"/>
                  </a:lnTo>
                  <a:lnTo>
                    <a:pt x="792" y="1526"/>
                  </a:lnTo>
                  <a:lnTo>
                    <a:pt x="779" y="1513"/>
                  </a:lnTo>
                  <a:lnTo>
                    <a:pt x="788" y="1513"/>
                  </a:lnTo>
                  <a:lnTo>
                    <a:pt x="796" y="1515"/>
                  </a:lnTo>
                  <a:lnTo>
                    <a:pt x="795" y="1512"/>
                  </a:lnTo>
                  <a:lnTo>
                    <a:pt x="795" y="1510"/>
                  </a:lnTo>
                  <a:lnTo>
                    <a:pt x="788" y="1506"/>
                  </a:lnTo>
                  <a:lnTo>
                    <a:pt x="779" y="1502"/>
                  </a:lnTo>
                  <a:lnTo>
                    <a:pt x="772" y="1496"/>
                  </a:lnTo>
                  <a:lnTo>
                    <a:pt x="768" y="1490"/>
                  </a:lnTo>
                  <a:lnTo>
                    <a:pt x="772" y="1490"/>
                  </a:lnTo>
                  <a:lnTo>
                    <a:pt x="776" y="1489"/>
                  </a:lnTo>
                  <a:lnTo>
                    <a:pt x="776" y="1485"/>
                  </a:lnTo>
                  <a:lnTo>
                    <a:pt x="776" y="1480"/>
                  </a:lnTo>
                  <a:lnTo>
                    <a:pt x="783" y="1480"/>
                  </a:lnTo>
                  <a:lnTo>
                    <a:pt x="791" y="1480"/>
                  </a:lnTo>
                  <a:lnTo>
                    <a:pt x="791" y="1475"/>
                  </a:lnTo>
                  <a:lnTo>
                    <a:pt x="791" y="1470"/>
                  </a:lnTo>
                  <a:lnTo>
                    <a:pt x="786" y="1468"/>
                  </a:lnTo>
                  <a:lnTo>
                    <a:pt x="783" y="1465"/>
                  </a:lnTo>
                  <a:lnTo>
                    <a:pt x="781" y="1462"/>
                  </a:lnTo>
                  <a:lnTo>
                    <a:pt x="781" y="1458"/>
                  </a:lnTo>
                  <a:lnTo>
                    <a:pt x="781" y="1449"/>
                  </a:lnTo>
                  <a:lnTo>
                    <a:pt x="781" y="1438"/>
                  </a:lnTo>
                  <a:lnTo>
                    <a:pt x="776" y="1435"/>
                  </a:lnTo>
                  <a:lnTo>
                    <a:pt x="772" y="1429"/>
                  </a:lnTo>
                  <a:lnTo>
                    <a:pt x="771" y="1429"/>
                  </a:lnTo>
                  <a:lnTo>
                    <a:pt x="769" y="1429"/>
                  </a:lnTo>
                  <a:lnTo>
                    <a:pt x="768" y="1438"/>
                  </a:lnTo>
                  <a:lnTo>
                    <a:pt x="766" y="1446"/>
                  </a:lnTo>
                  <a:lnTo>
                    <a:pt x="765" y="1446"/>
                  </a:lnTo>
                  <a:lnTo>
                    <a:pt x="763" y="1445"/>
                  </a:lnTo>
                  <a:lnTo>
                    <a:pt x="762" y="1426"/>
                  </a:lnTo>
                  <a:lnTo>
                    <a:pt x="759" y="1409"/>
                  </a:lnTo>
                  <a:lnTo>
                    <a:pt x="755" y="1392"/>
                  </a:lnTo>
                  <a:lnTo>
                    <a:pt x="751" y="1373"/>
                  </a:lnTo>
                  <a:lnTo>
                    <a:pt x="751" y="1358"/>
                  </a:lnTo>
                  <a:lnTo>
                    <a:pt x="751" y="1343"/>
                  </a:lnTo>
                  <a:lnTo>
                    <a:pt x="752" y="1328"/>
                  </a:lnTo>
                  <a:lnTo>
                    <a:pt x="752" y="1313"/>
                  </a:lnTo>
                  <a:lnTo>
                    <a:pt x="748" y="1290"/>
                  </a:lnTo>
                  <a:lnTo>
                    <a:pt x="745" y="1265"/>
                  </a:lnTo>
                  <a:lnTo>
                    <a:pt x="743" y="1239"/>
                  </a:lnTo>
                  <a:lnTo>
                    <a:pt x="741" y="1213"/>
                  </a:lnTo>
                  <a:lnTo>
                    <a:pt x="738" y="1192"/>
                  </a:lnTo>
                  <a:lnTo>
                    <a:pt x="738" y="1172"/>
                  </a:lnTo>
                  <a:lnTo>
                    <a:pt x="738" y="1162"/>
                  </a:lnTo>
                  <a:lnTo>
                    <a:pt x="736" y="1152"/>
                  </a:lnTo>
                  <a:lnTo>
                    <a:pt x="735" y="1143"/>
                  </a:lnTo>
                  <a:lnTo>
                    <a:pt x="732" y="1136"/>
                  </a:lnTo>
                  <a:lnTo>
                    <a:pt x="716" y="1129"/>
                  </a:lnTo>
                  <a:lnTo>
                    <a:pt x="703" y="1121"/>
                  </a:lnTo>
                  <a:lnTo>
                    <a:pt x="691" y="1111"/>
                  </a:lnTo>
                  <a:lnTo>
                    <a:pt x="678" y="1099"/>
                  </a:lnTo>
                  <a:lnTo>
                    <a:pt x="668" y="1086"/>
                  </a:lnTo>
                  <a:lnTo>
                    <a:pt x="658" y="1073"/>
                  </a:lnTo>
                  <a:lnTo>
                    <a:pt x="649" y="1059"/>
                  </a:lnTo>
                  <a:lnTo>
                    <a:pt x="642" y="1045"/>
                  </a:lnTo>
                  <a:lnTo>
                    <a:pt x="636" y="1026"/>
                  </a:lnTo>
                  <a:lnTo>
                    <a:pt x="632" y="1009"/>
                  </a:lnTo>
                  <a:lnTo>
                    <a:pt x="615" y="991"/>
                  </a:lnTo>
                  <a:lnTo>
                    <a:pt x="598" y="971"/>
                  </a:lnTo>
                  <a:lnTo>
                    <a:pt x="601" y="958"/>
                  </a:lnTo>
                  <a:lnTo>
                    <a:pt x="606" y="946"/>
                  </a:lnTo>
                  <a:lnTo>
                    <a:pt x="611" y="946"/>
                  </a:lnTo>
                  <a:lnTo>
                    <a:pt x="613" y="946"/>
                  </a:lnTo>
                  <a:lnTo>
                    <a:pt x="615" y="945"/>
                  </a:lnTo>
                  <a:lnTo>
                    <a:pt x="616" y="942"/>
                  </a:lnTo>
                  <a:lnTo>
                    <a:pt x="616" y="941"/>
                  </a:lnTo>
                  <a:lnTo>
                    <a:pt x="615" y="939"/>
                  </a:lnTo>
                  <a:lnTo>
                    <a:pt x="606" y="938"/>
                  </a:lnTo>
                  <a:lnTo>
                    <a:pt x="601" y="935"/>
                  </a:lnTo>
                  <a:lnTo>
                    <a:pt x="601" y="929"/>
                  </a:lnTo>
                  <a:lnTo>
                    <a:pt x="599" y="925"/>
                  </a:lnTo>
                  <a:lnTo>
                    <a:pt x="606" y="909"/>
                  </a:lnTo>
                  <a:lnTo>
                    <a:pt x="612" y="892"/>
                  </a:lnTo>
                  <a:lnTo>
                    <a:pt x="619" y="891"/>
                  </a:lnTo>
                  <a:lnTo>
                    <a:pt x="623" y="891"/>
                  </a:lnTo>
                  <a:lnTo>
                    <a:pt x="625" y="888"/>
                  </a:lnTo>
                  <a:lnTo>
                    <a:pt x="626" y="886"/>
                  </a:lnTo>
                  <a:lnTo>
                    <a:pt x="628" y="881"/>
                  </a:lnTo>
                  <a:lnTo>
                    <a:pt x="632" y="874"/>
                  </a:lnTo>
                  <a:lnTo>
                    <a:pt x="638" y="862"/>
                  </a:lnTo>
                  <a:lnTo>
                    <a:pt x="642" y="851"/>
                  </a:lnTo>
                  <a:lnTo>
                    <a:pt x="642" y="841"/>
                  </a:lnTo>
                  <a:lnTo>
                    <a:pt x="642" y="831"/>
                  </a:lnTo>
                  <a:lnTo>
                    <a:pt x="641" y="822"/>
                  </a:lnTo>
                  <a:lnTo>
                    <a:pt x="639" y="814"/>
                  </a:lnTo>
                  <a:lnTo>
                    <a:pt x="639" y="805"/>
                  </a:lnTo>
                  <a:lnTo>
                    <a:pt x="641" y="796"/>
                  </a:lnTo>
                  <a:lnTo>
                    <a:pt x="635" y="795"/>
                  </a:lnTo>
                  <a:lnTo>
                    <a:pt x="631" y="794"/>
                  </a:lnTo>
                  <a:lnTo>
                    <a:pt x="626" y="794"/>
                  </a:lnTo>
                  <a:lnTo>
                    <a:pt x="621" y="795"/>
                  </a:lnTo>
                  <a:lnTo>
                    <a:pt x="618" y="796"/>
                  </a:lnTo>
                  <a:lnTo>
                    <a:pt x="615" y="798"/>
                  </a:lnTo>
                  <a:lnTo>
                    <a:pt x="616" y="804"/>
                  </a:lnTo>
                  <a:lnTo>
                    <a:pt x="618" y="808"/>
                  </a:lnTo>
                  <a:lnTo>
                    <a:pt x="616" y="811"/>
                  </a:lnTo>
                  <a:lnTo>
                    <a:pt x="611" y="812"/>
                  </a:lnTo>
                  <a:lnTo>
                    <a:pt x="605" y="806"/>
                  </a:lnTo>
                  <a:lnTo>
                    <a:pt x="598" y="804"/>
                  </a:lnTo>
                  <a:lnTo>
                    <a:pt x="591" y="801"/>
                  </a:lnTo>
                  <a:lnTo>
                    <a:pt x="582" y="796"/>
                  </a:lnTo>
                  <a:lnTo>
                    <a:pt x="575" y="791"/>
                  </a:lnTo>
                  <a:lnTo>
                    <a:pt x="568" y="785"/>
                  </a:lnTo>
                  <a:lnTo>
                    <a:pt x="564" y="778"/>
                  </a:lnTo>
                  <a:lnTo>
                    <a:pt x="558" y="769"/>
                  </a:lnTo>
                  <a:lnTo>
                    <a:pt x="551" y="752"/>
                  </a:lnTo>
                  <a:lnTo>
                    <a:pt x="542" y="734"/>
                  </a:lnTo>
                  <a:lnTo>
                    <a:pt x="538" y="732"/>
                  </a:lnTo>
                  <a:lnTo>
                    <a:pt x="535" y="732"/>
                  </a:lnTo>
                  <a:lnTo>
                    <a:pt x="532" y="735"/>
                  </a:lnTo>
                  <a:lnTo>
                    <a:pt x="531" y="739"/>
                  </a:lnTo>
                  <a:lnTo>
                    <a:pt x="522" y="738"/>
                  </a:lnTo>
                  <a:lnTo>
                    <a:pt x="518" y="735"/>
                  </a:lnTo>
                  <a:lnTo>
                    <a:pt x="515" y="731"/>
                  </a:lnTo>
                  <a:lnTo>
                    <a:pt x="509" y="727"/>
                  </a:lnTo>
                  <a:lnTo>
                    <a:pt x="504" y="728"/>
                  </a:lnTo>
                  <a:lnTo>
                    <a:pt x="495" y="728"/>
                  </a:lnTo>
                  <a:lnTo>
                    <a:pt x="484" y="712"/>
                  </a:lnTo>
                  <a:lnTo>
                    <a:pt x="474" y="697"/>
                  </a:lnTo>
                  <a:lnTo>
                    <a:pt x="468" y="695"/>
                  </a:lnTo>
                  <a:lnTo>
                    <a:pt x="464" y="697"/>
                  </a:lnTo>
                  <a:lnTo>
                    <a:pt x="461" y="698"/>
                  </a:lnTo>
                  <a:lnTo>
                    <a:pt x="456" y="699"/>
                  </a:lnTo>
                  <a:lnTo>
                    <a:pt x="454" y="702"/>
                  </a:lnTo>
                  <a:lnTo>
                    <a:pt x="449" y="704"/>
                  </a:lnTo>
                  <a:lnTo>
                    <a:pt x="446" y="705"/>
                  </a:lnTo>
                  <a:lnTo>
                    <a:pt x="442" y="705"/>
                  </a:lnTo>
                  <a:lnTo>
                    <a:pt x="429" y="702"/>
                  </a:lnTo>
                  <a:lnTo>
                    <a:pt x="416" y="698"/>
                  </a:lnTo>
                  <a:lnTo>
                    <a:pt x="404" y="692"/>
                  </a:lnTo>
                  <a:lnTo>
                    <a:pt x="391" y="684"/>
                  </a:lnTo>
                  <a:lnTo>
                    <a:pt x="379" y="677"/>
                  </a:lnTo>
                  <a:lnTo>
                    <a:pt x="368" y="667"/>
                  </a:lnTo>
                  <a:lnTo>
                    <a:pt x="359" y="658"/>
                  </a:lnTo>
                  <a:lnTo>
                    <a:pt x="351" y="649"/>
                  </a:lnTo>
                  <a:lnTo>
                    <a:pt x="354" y="642"/>
                  </a:lnTo>
                  <a:lnTo>
                    <a:pt x="354" y="635"/>
                  </a:lnTo>
                  <a:lnTo>
                    <a:pt x="354" y="627"/>
                  </a:lnTo>
                  <a:lnTo>
                    <a:pt x="351" y="618"/>
                  </a:lnTo>
                  <a:lnTo>
                    <a:pt x="345" y="601"/>
                  </a:lnTo>
                  <a:lnTo>
                    <a:pt x="335" y="582"/>
                  </a:lnTo>
                  <a:lnTo>
                    <a:pt x="325" y="562"/>
                  </a:lnTo>
                  <a:lnTo>
                    <a:pt x="314" y="544"/>
                  </a:lnTo>
                  <a:lnTo>
                    <a:pt x="309" y="534"/>
                  </a:lnTo>
                  <a:lnTo>
                    <a:pt x="307" y="525"/>
                  </a:lnTo>
                  <a:lnTo>
                    <a:pt x="304" y="515"/>
                  </a:lnTo>
                  <a:lnTo>
                    <a:pt x="301" y="507"/>
                  </a:lnTo>
                  <a:lnTo>
                    <a:pt x="298" y="504"/>
                  </a:lnTo>
                  <a:lnTo>
                    <a:pt x="294" y="504"/>
                  </a:lnTo>
                  <a:lnTo>
                    <a:pt x="291" y="502"/>
                  </a:lnTo>
                  <a:lnTo>
                    <a:pt x="287" y="504"/>
                  </a:lnTo>
                  <a:lnTo>
                    <a:pt x="288" y="518"/>
                  </a:lnTo>
                  <a:lnTo>
                    <a:pt x="291" y="532"/>
                  </a:lnTo>
                  <a:lnTo>
                    <a:pt x="295" y="547"/>
                  </a:lnTo>
                  <a:lnTo>
                    <a:pt x="299" y="559"/>
                  </a:lnTo>
                  <a:lnTo>
                    <a:pt x="305" y="572"/>
                  </a:lnTo>
                  <a:lnTo>
                    <a:pt x="309" y="584"/>
                  </a:lnTo>
                  <a:lnTo>
                    <a:pt x="315" y="597"/>
                  </a:lnTo>
                  <a:lnTo>
                    <a:pt x="318" y="611"/>
                  </a:lnTo>
                  <a:lnTo>
                    <a:pt x="317" y="611"/>
                  </a:lnTo>
                  <a:lnTo>
                    <a:pt x="315" y="611"/>
                  </a:lnTo>
                  <a:lnTo>
                    <a:pt x="309" y="611"/>
                  </a:lnTo>
                  <a:lnTo>
                    <a:pt x="307" y="609"/>
                  </a:lnTo>
                  <a:lnTo>
                    <a:pt x="299" y="601"/>
                  </a:lnTo>
                  <a:lnTo>
                    <a:pt x="292" y="594"/>
                  </a:lnTo>
                  <a:lnTo>
                    <a:pt x="294" y="588"/>
                  </a:lnTo>
                  <a:lnTo>
                    <a:pt x="294" y="581"/>
                  </a:lnTo>
                  <a:lnTo>
                    <a:pt x="294" y="577"/>
                  </a:lnTo>
                  <a:lnTo>
                    <a:pt x="291" y="574"/>
                  </a:lnTo>
                  <a:lnTo>
                    <a:pt x="289" y="571"/>
                  </a:lnTo>
                  <a:lnTo>
                    <a:pt x="287" y="568"/>
                  </a:lnTo>
                  <a:lnTo>
                    <a:pt x="279" y="564"/>
                  </a:lnTo>
                  <a:lnTo>
                    <a:pt x="274" y="561"/>
                  </a:lnTo>
                  <a:lnTo>
                    <a:pt x="277" y="555"/>
                  </a:lnTo>
                  <a:lnTo>
                    <a:pt x="281" y="549"/>
                  </a:lnTo>
                  <a:lnTo>
                    <a:pt x="265" y="472"/>
                  </a:lnTo>
                  <a:lnTo>
                    <a:pt x="255" y="467"/>
                  </a:lnTo>
                  <a:lnTo>
                    <a:pt x="244" y="462"/>
                  </a:lnTo>
                  <a:lnTo>
                    <a:pt x="244" y="451"/>
                  </a:lnTo>
                  <a:lnTo>
                    <a:pt x="242" y="442"/>
                  </a:lnTo>
                  <a:lnTo>
                    <a:pt x="244" y="435"/>
                  </a:lnTo>
                  <a:lnTo>
                    <a:pt x="247" y="425"/>
                  </a:lnTo>
                  <a:lnTo>
                    <a:pt x="244" y="424"/>
                  </a:lnTo>
                  <a:lnTo>
                    <a:pt x="242" y="422"/>
                  </a:lnTo>
                  <a:lnTo>
                    <a:pt x="241" y="420"/>
                  </a:lnTo>
                  <a:lnTo>
                    <a:pt x="239" y="417"/>
                  </a:lnTo>
                  <a:lnTo>
                    <a:pt x="239" y="411"/>
                  </a:lnTo>
                  <a:lnTo>
                    <a:pt x="239" y="402"/>
                  </a:lnTo>
                  <a:lnTo>
                    <a:pt x="252" y="375"/>
                  </a:lnTo>
                  <a:lnTo>
                    <a:pt x="269" y="344"/>
                  </a:lnTo>
                  <a:lnTo>
                    <a:pt x="279" y="328"/>
                  </a:lnTo>
                  <a:lnTo>
                    <a:pt x="289" y="314"/>
                  </a:lnTo>
                  <a:lnTo>
                    <a:pt x="299" y="302"/>
                  </a:lnTo>
                  <a:lnTo>
                    <a:pt x="308" y="295"/>
                  </a:lnTo>
                  <a:lnTo>
                    <a:pt x="307" y="294"/>
                  </a:lnTo>
                  <a:lnTo>
                    <a:pt x="307" y="292"/>
                  </a:lnTo>
                  <a:lnTo>
                    <a:pt x="298" y="288"/>
                  </a:lnTo>
                  <a:lnTo>
                    <a:pt x="294" y="282"/>
                  </a:lnTo>
                  <a:lnTo>
                    <a:pt x="289" y="275"/>
                  </a:lnTo>
                  <a:lnTo>
                    <a:pt x="285" y="268"/>
                  </a:lnTo>
                  <a:lnTo>
                    <a:pt x="287" y="265"/>
                  </a:lnTo>
                  <a:lnTo>
                    <a:pt x="287" y="261"/>
                  </a:lnTo>
                  <a:lnTo>
                    <a:pt x="292" y="260"/>
                  </a:lnTo>
                  <a:lnTo>
                    <a:pt x="295" y="260"/>
                  </a:lnTo>
                  <a:lnTo>
                    <a:pt x="299" y="261"/>
                  </a:lnTo>
                  <a:lnTo>
                    <a:pt x="302" y="263"/>
                  </a:lnTo>
                  <a:lnTo>
                    <a:pt x="307" y="267"/>
                  </a:lnTo>
                  <a:lnTo>
                    <a:pt x="309" y="272"/>
                  </a:lnTo>
                  <a:lnTo>
                    <a:pt x="312" y="290"/>
                  </a:lnTo>
                  <a:lnTo>
                    <a:pt x="315" y="305"/>
                  </a:lnTo>
                  <a:lnTo>
                    <a:pt x="315" y="305"/>
                  </a:lnTo>
                  <a:lnTo>
                    <a:pt x="317" y="305"/>
                  </a:lnTo>
                  <a:lnTo>
                    <a:pt x="324" y="292"/>
                  </a:lnTo>
                  <a:lnTo>
                    <a:pt x="328" y="281"/>
                  </a:lnTo>
                  <a:lnTo>
                    <a:pt x="317" y="267"/>
                  </a:lnTo>
                  <a:lnTo>
                    <a:pt x="304" y="253"/>
                  </a:lnTo>
                  <a:lnTo>
                    <a:pt x="308" y="247"/>
                  </a:lnTo>
                  <a:lnTo>
                    <a:pt x="308" y="240"/>
                  </a:lnTo>
                  <a:lnTo>
                    <a:pt x="307" y="234"/>
                  </a:lnTo>
                  <a:lnTo>
                    <a:pt x="304" y="227"/>
                  </a:lnTo>
                  <a:lnTo>
                    <a:pt x="314" y="214"/>
                  </a:lnTo>
                  <a:lnTo>
                    <a:pt x="325" y="203"/>
                  </a:lnTo>
                  <a:lnTo>
                    <a:pt x="315" y="203"/>
                  </a:lnTo>
                  <a:lnTo>
                    <a:pt x="308" y="204"/>
                  </a:lnTo>
                  <a:lnTo>
                    <a:pt x="301" y="207"/>
                  </a:lnTo>
                  <a:lnTo>
                    <a:pt x="292" y="210"/>
                  </a:lnTo>
                  <a:lnTo>
                    <a:pt x="301" y="203"/>
                  </a:lnTo>
                  <a:lnTo>
                    <a:pt x="307" y="195"/>
                  </a:lnTo>
                  <a:lnTo>
                    <a:pt x="309" y="191"/>
                  </a:lnTo>
                  <a:lnTo>
                    <a:pt x="312" y="187"/>
                  </a:lnTo>
                  <a:lnTo>
                    <a:pt x="315" y="181"/>
                  </a:lnTo>
                  <a:lnTo>
                    <a:pt x="317" y="174"/>
                  </a:lnTo>
                  <a:lnTo>
                    <a:pt x="311" y="174"/>
                  </a:lnTo>
                  <a:lnTo>
                    <a:pt x="307" y="173"/>
                  </a:lnTo>
                  <a:lnTo>
                    <a:pt x="308" y="171"/>
                  </a:lnTo>
                  <a:lnTo>
                    <a:pt x="311" y="168"/>
                  </a:lnTo>
                  <a:lnTo>
                    <a:pt x="312" y="165"/>
                  </a:lnTo>
                  <a:lnTo>
                    <a:pt x="315" y="164"/>
                  </a:lnTo>
                  <a:lnTo>
                    <a:pt x="315" y="163"/>
                  </a:lnTo>
                  <a:lnTo>
                    <a:pt x="315" y="161"/>
                  </a:lnTo>
                  <a:lnTo>
                    <a:pt x="302" y="165"/>
                  </a:lnTo>
                  <a:lnTo>
                    <a:pt x="291" y="168"/>
                  </a:lnTo>
                  <a:lnTo>
                    <a:pt x="288" y="167"/>
                  </a:lnTo>
                  <a:lnTo>
                    <a:pt x="284" y="165"/>
                  </a:lnTo>
                  <a:lnTo>
                    <a:pt x="287" y="160"/>
                  </a:lnTo>
                  <a:lnTo>
                    <a:pt x="289" y="153"/>
                  </a:lnTo>
                  <a:lnTo>
                    <a:pt x="269" y="150"/>
                  </a:lnTo>
                  <a:lnTo>
                    <a:pt x="251" y="145"/>
                  </a:lnTo>
                  <a:lnTo>
                    <a:pt x="235" y="140"/>
                  </a:lnTo>
                  <a:lnTo>
                    <a:pt x="225" y="140"/>
                  </a:lnTo>
                  <a:lnTo>
                    <a:pt x="218" y="145"/>
                  </a:lnTo>
                  <a:lnTo>
                    <a:pt x="211" y="153"/>
                  </a:lnTo>
                  <a:lnTo>
                    <a:pt x="202" y="154"/>
                  </a:lnTo>
                  <a:lnTo>
                    <a:pt x="195" y="155"/>
                  </a:lnTo>
                  <a:lnTo>
                    <a:pt x="189" y="154"/>
                  </a:lnTo>
                  <a:lnTo>
                    <a:pt x="184" y="153"/>
                  </a:lnTo>
                  <a:lnTo>
                    <a:pt x="178" y="153"/>
                  </a:lnTo>
                  <a:lnTo>
                    <a:pt x="172" y="151"/>
                  </a:lnTo>
                  <a:lnTo>
                    <a:pt x="167" y="151"/>
                  </a:lnTo>
                  <a:lnTo>
                    <a:pt x="161" y="153"/>
                  </a:lnTo>
                  <a:lnTo>
                    <a:pt x="155" y="155"/>
                  </a:lnTo>
                  <a:lnTo>
                    <a:pt x="151" y="160"/>
                  </a:lnTo>
                  <a:lnTo>
                    <a:pt x="148" y="164"/>
                  </a:lnTo>
                  <a:lnTo>
                    <a:pt x="144" y="168"/>
                  </a:lnTo>
                  <a:lnTo>
                    <a:pt x="141" y="171"/>
                  </a:lnTo>
                  <a:lnTo>
                    <a:pt x="135" y="174"/>
                  </a:lnTo>
                  <a:lnTo>
                    <a:pt x="129" y="175"/>
                  </a:lnTo>
                  <a:lnTo>
                    <a:pt x="124" y="177"/>
                  </a:lnTo>
                  <a:lnTo>
                    <a:pt x="111" y="178"/>
                  </a:lnTo>
                  <a:lnTo>
                    <a:pt x="101" y="181"/>
                  </a:lnTo>
                  <a:lnTo>
                    <a:pt x="100" y="185"/>
                  </a:lnTo>
                  <a:lnTo>
                    <a:pt x="98" y="190"/>
                  </a:lnTo>
                  <a:lnTo>
                    <a:pt x="87" y="190"/>
                  </a:lnTo>
                  <a:lnTo>
                    <a:pt x="78" y="191"/>
                  </a:lnTo>
                  <a:lnTo>
                    <a:pt x="70" y="193"/>
                  </a:lnTo>
                  <a:lnTo>
                    <a:pt x="62" y="195"/>
                  </a:lnTo>
                  <a:lnTo>
                    <a:pt x="48" y="203"/>
                  </a:lnTo>
                  <a:lnTo>
                    <a:pt x="32" y="208"/>
                  </a:lnTo>
                  <a:lnTo>
                    <a:pt x="31" y="205"/>
                  </a:lnTo>
                  <a:lnTo>
                    <a:pt x="28" y="203"/>
                  </a:lnTo>
                  <a:lnTo>
                    <a:pt x="15" y="207"/>
                  </a:lnTo>
                  <a:lnTo>
                    <a:pt x="0" y="211"/>
                  </a:lnTo>
                  <a:lnTo>
                    <a:pt x="0" y="210"/>
                  </a:lnTo>
                  <a:lnTo>
                    <a:pt x="1" y="207"/>
                  </a:lnTo>
                  <a:lnTo>
                    <a:pt x="31" y="198"/>
                  </a:lnTo>
                  <a:lnTo>
                    <a:pt x="65" y="191"/>
                  </a:lnTo>
                  <a:lnTo>
                    <a:pt x="81" y="185"/>
                  </a:lnTo>
                  <a:lnTo>
                    <a:pt x="97" y="180"/>
                  </a:lnTo>
                  <a:lnTo>
                    <a:pt x="109" y="174"/>
                  </a:lnTo>
                  <a:lnTo>
                    <a:pt x="119" y="165"/>
                  </a:lnTo>
                  <a:lnTo>
                    <a:pt x="118" y="164"/>
                  </a:lnTo>
                  <a:lnTo>
                    <a:pt x="118" y="163"/>
                  </a:lnTo>
                  <a:lnTo>
                    <a:pt x="97" y="164"/>
                  </a:lnTo>
                  <a:lnTo>
                    <a:pt x="77" y="164"/>
                  </a:lnTo>
                  <a:lnTo>
                    <a:pt x="77" y="163"/>
                  </a:lnTo>
                  <a:lnTo>
                    <a:pt x="77" y="160"/>
                  </a:lnTo>
                  <a:lnTo>
                    <a:pt x="84" y="153"/>
                  </a:lnTo>
                  <a:lnTo>
                    <a:pt x="90" y="144"/>
                  </a:lnTo>
                  <a:lnTo>
                    <a:pt x="81" y="144"/>
                  </a:lnTo>
                  <a:lnTo>
                    <a:pt x="71" y="144"/>
                  </a:lnTo>
                  <a:lnTo>
                    <a:pt x="71" y="141"/>
                  </a:lnTo>
                  <a:lnTo>
                    <a:pt x="71" y="140"/>
                  </a:lnTo>
                  <a:lnTo>
                    <a:pt x="71" y="138"/>
                  </a:lnTo>
                  <a:lnTo>
                    <a:pt x="71" y="138"/>
                  </a:lnTo>
                  <a:lnTo>
                    <a:pt x="81" y="130"/>
                  </a:lnTo>
                  <a:lnTo>
                    <a:pt x="90" y="121"/>
                  </a:lnTo>
                  <a:lnTo>
                    <a:pt x="109" y="117"/>
                  </a:lnTo>
                  <a:lnTo>
                    <a:pt x="134" y="114"/>
                  </a:lnTo>
                  <a:lnTo>
                    <a:pt x="144" y="113"/>
                  </a:lnTo>
                  <a:lnTo>
                    <a:pt x="155" y="110"/>
                  </a:lnTo>
                  <a:lnTo>
                    <a:pt x="159" y="107"/>
                  </a:lnTo>
                  <a:lnTo>
                    <a:pt x="162" y="105"/>
                  </a:lnTo>
                  <a:lnTo>
                    <a:pt x="165" y="103"/>
                  </a:lnTo>
                  <a:lnTo>
                    <a:pt x="168" y="98"/>
                  </a:lnTo>
                  <a:lnTo>
                    <a:pt x="157" y="100"/>
                  </a:lnTo>
                  <a:lnTo>
                    <a:pt x="144" y="101"/>
                  </a:lnTo>
                  <a:lnTo>
                    <a:pt x="138" y="101"/>
                  </a:lnTo>
                  <a:lnTo>
                    <a:pt x="132" y="101"/>
                  </a:lnTo>
                  <a:lnTo>
                    <a:pt x="128" y="100"/>
                  </a:lnTo>
                  <a:lnTo>
                    <a:pt x="124" y="98"/>
                  </a:lnTo>
                  <a:lnTo>
                    <a:pt x="122" y="97"/>
                  </a:lnTo>
                  <a:lnTo>
                    <a:pt x="121" y="97"/>
                  </a:lnTo>
                  <a:lnTo>
                    <a:pt x="122" y="91"/>
                  </a:lnTo>
                  <a:lnTo>
                    <a:pt x="124" y="87"/>
                  </a:lnTo>
                  <a:lnTo>
                    <a:pt x="135" y="84"/>
                  </a:lnTo>
                  <a:lnTo>
                    <a:pt x="145" y="81"/>
                  </a:lnTo>
                  <a:lnTo>
                    <a:pt x="157" y="78"/>
                  </a:lnTo>
                  <a:lnTo>
                    <a:pt x="168" y="77"/>
                  </a:lnTo>
                  <a:lnTo>
                    <a:pt x="169" y="81"/>
                  </a:lnTo>
                  <a:lnTo>
                    <a:pt x="171" y="83"/>
                  </a:lnTo>
                  <a:lnTo>
                    <a:pt x="172" y="84"/>
                  </a:lnTo>
                  <a:lnTo>
                    <a:pt x="177" y="85"/>
                  </a:lnTo>
                  <a:lnTo>
                    <a:pt x="184" y="83"/>
                  </a:lnTo>
                  <a:lnTo>
                    <a:pt x="189" y="81"/>
                  </a:lnTo>
                  <a:lnTo>
                    <a:pt x="185" y="74"/>
                  </a:lnTo>
                  <a:lnTo>
                    <a:pt x="181" y="68"/>
                  </a:lnTo>
                  <a:lnTo>
                    <a:pt x="178" y="65"/>
                  </a:lnTo>
                  <a:lnTo>
                    <a:pt x="177" y="63"/>
                  </a:lnTo>
                  <a:lnTo>
                    <a:pt x="177" y="60"/>
                  </a:lnTo>
                  <a:lnTo>
                    <a:pt x="177" y="55"/>
                  </a:lnTo>
                  <a:lnTo>
                    <a:pt x="188" y="54"/>
                  </a:lnTo>
                  <a:lnTo>
                    <a:pt x="201" y="53"/>
                  </a:lnTo>
                  <a:lnTo>
                    <a:pt x="212" y="50"/>
                  </a:lnTo>
                  <a:lnTo>
                    <a:pt x="224" y="48"/>
                  </a:lnTo>
                  <a:lnTo>
                    <a:pt x="241" y="43"/>
                  </a:lnTo>
                  <a:lnTo>
                    <a:pt x="262" y="34"/>
                  </a:lnTo>
                  <a:lnTo>
                    <a:pt x="274" y="30"/>
                  </a:lnTo>
                  <a:lnTo>
                    <a:pt x="285" y="27"/>
                  </a:lnTo>
                  <a:lnTo>
                    <a:pt x="297" y="26"/>
                  </a:lnTo>
                  <a:lnTo>
                    <a:pt x="307" y="26"/>
                  </a:lnTo>
                  <a:lnTo>
                    <a:pt x="334" y="30"/>
                  </a:lnTo>
                  <a:lnTo>
                    <a:pt x="361" y="35"/>
                  </a:lnTo>
                  <a:lnTo>
                    <a:pt x="389" y="41"/>
                  </a:lnTo>
                  <a:lnTo>
                    <a:pt x="416" y="45"/>
                  </a:lnTo>
                  <a:lnTo>
                    <a:pt x="429" y="48"/>
                  </a:lnTo>
                  <a:lnTo>
                    <a:pt x="444" y="50"/>
                  </a:lnTo>
                  <a:lnTo>
                    <a:pt x="456" y="50"/>
                  </a:lnTo>
                  <a:lnTo>
                    <a:pt x="469" y="50"/>
                  </a:lnTo>
                  <a:lnTo>
                    <a:pt x="482" y="48"/>
                  </a:lnTo>
                  <a:lnTo>
                    <a:pt x="495" y="45"/>
                  </a:lnTo>
                  <a:lnTo>
                    <a:pt x="508" y="41"/>
                  </a:lnTo>
                  <a:lnTo>
                    <a:pt x="521" y="37"/>
                  </a:lnTo>
                  <a:lnTo>
                    <a:pt x="524" y="41"/>
                  </a:lnTo>
                  <a:lnTo>
                    <a:pt x="528" y="44"/>
                  </a:lnTo>
                  <a:lnTo>
                    <a:pt x="532" y="45"/>
                  </a:lnTo>
                  <a:lnTo>
                    <a:pt x="541" y="45"/>
                  </a:lnTo>
                  <a:lnTo>
                    <a:pt x="545" y="44"/>
                  </a:lnTo>
                  <a:lnTo>
                    <a:pt x="551" y="43"/>
                  </a:lnTo>
                  <a:lnTo>
                    <a:pt x="556" y="43"/>
                  </a:lnTo>
                  <a:lnTo>
                    <a:pt x="562" y="44"/>
                  </a:lnTo>
                  <a:lnTo>
                    <a:pt x="565" y="48"/>
                  </a:lnTo>
                  <a:lnTo>
                    <a:pt x="569" y="51"/>
                  </a:lnTo>
                  <a:lnTo>
                    <a:pt x="574" y="53"/>
                  </a:lnTo>
                  <a:lnTo>
                    <a:pt x="579" y="53"/>
                  </a:lnTo>
                  <a:lnTo>
                    <a:pt x="585" y="53"/>
                  </a:lnTo>
                  <a:lnTo>
                    <a:pt x="591" y="54"/>
                  </a:lnTo>
                  <a:lnTo>
                    <a:pt x="596" y="55"/>
                  </a:lnTo>
                  <a:lnTo>
                    <a:pt x="601" y="58"/>
                  </a:lnTo>
                  <a:lnTo>
                    <a:pt x="599" y="63"/>
                  </a:lnTo>
                  <a:lnTo>
                    <a:pt x="599" y="67"/>
                  </a:lnTo>
                  <a:lnTo>
                    <a:pt x="619" y="67"/>
                  </a:lnTo>
                  <a:lnTo>
                    <a:pt x="639" y="65"/>
                  </a:lnTo>
                  <a:lnTo>
                    <a:pt x="639" y="71"/>
                  </a:lnTo>
                  <a:lnTo>
                    <a:pt x="641" y="78"/>
                  </a:lnTo>
                  <a:lnTo>
                    <a:pt x="643" y="78"/>
                  </a:lnTo>
                  <a:lnTo>
                    <a:pt x="646" y="78"/>
                  </a:lnTo>
                  <a:lnTo>
                    <a:pt x="648" y="77"/>
                  </a:lnTo>
                  <a:lnTo>
                    <a:pt x="649" y="77"/>
                  </a:lnTo>
                  <a:lnTo>
                    <a:pt x="651" y="73"/>
                  </a:lnTo>
                  <a:lnTo>
                    <a:pt x="652" y="68"/>
                  </a:lnTo>
                  <a:lnTo>
                    <a:pt x="653" y="67"/>
                  </a:lnTo>
                  <a:lnTo>
                    <a:pt x="656" y="64"/>
                  </a:lnTo>
                  <a:lnTo>
                    <a:pt x="661" y="61"/>
                  </a:lnTo>
                  <a:lnTo>
                    <a:pt x="666" y="57"/>
                  </a:lnTo>
                  <a:lnTo>
                    <a:pt x="682" y="58"/>
                  </a:lnTo>
                  <a:lnTo>
                    <a:pt x="703" y="61"/>
                  </a:lnTo>
                  <a:lnTo>
                    <a:pt x="725" y="64"/>
                  </a:lnTo>
                  <a:lnTo>
                    <a:pt x="742" y="67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39" y="73"/>
                  </a:lnTo>
                  <a:lnTo>
                    <a:pt x="738" y="77"/>
                  </a:lnTo>
                  <a:lnTo>
                    <a:pt x="738" y="78"/>
                  </a:lnTo>
                  <a:lnTo>
                    <a:pt x="739" y="80"/>
                  </a:lnTo>
                  <a:lnTo>
                    <a:pt x="742" y="78"/>
                  </a:lnTo>
                  <a:lnTo>
                    <a:pt x="746" y="78"/>
                  </a:lnTo>
                  <a:lnTo>
                    <a:pt x="751" y="70"/>
                  </a:lnTo>
                  <a:lnTo>
                    <a:pt x="755" y="64"/>
                  </a:lnTo>
                  <a:lnTo>
                    <a:pt x="755" y="63"/>
                  </a:lnTo>
                  <a:lnTo>
                    <a:pt x="755" y="61"/>
                  </a:lnTo>
                  <a:lnTo>
                    <a:pt x="749" y="58"/>
                  </a:lnTo>
                  <a:lnTo>
                    <a:pt x="743" y="55"/>
                  </a:lnTo>
                  <a:lnTo>
                    <a:pt x="746" y="50"/>
                  </a:lnTo>
                  <a:lnTo>
                    <a:pt x="749" y="44"/>
                  </a:lnTo>
                  <a:lnTo>
                    <a:pt x="755" y="47"/>
                  </a:lnTo>
                  <a:lnTo>
                    <a:pt x="761" y="48"/>
                  </a:lnTo>
                  <a:lnTo>
                    <a:pt x="758" y="53"/>
                  </a:lnTo>
                  <a:lnTo>
                    <a:pt x="753" y="55"/>
                  </a:lnTo>
                  <a:lnTo>
                    <a:pt x="753" y="57"/>
                  </a:lnTo>
                  <a:lnTo>
                    <a:pt x="753" y="57"/>
                  </a:lnTo>
                  <a:lnTo>
                    <a:pt x="762" y="58"/>
                  </a:lnTo>
                  <a:lnTo>
                    <a:pt x="771" y="58"/>
                  </a:lnTo>
                  <a:lnTo>
                    <a:pt x="776" y="53"/>
                  </a:lnTo>
                  <a:lnTo>
                    <a:pt x="782" y="48"/>
                  </a:lnTo>
                  <a:lnTo>
                    <a:pt x="776" y="45"/>
                  </a:lnTo>
                  <a:lnTo>
                    <a:pt x="771" y="40"/>
                  </a:lnTo>
                  <a:lnTo>
                    <a:pt x="775" y="34"/>
                  </a:lnTo>
                  <a:lnTo>
                    <a:pt x="779" y="28"/>
                  </a:lnTo>
                  <a:lnTo>
                    <a:pt x="788" y="27"/>
                  </a:lnTo>
                  <a:lnTo>
                    <a:pt x="793" y="26"/>
                  </a:lnTo>
                  <a:lnTo>
                    <a:pt x="799" y="24"/>
                  </a:lnTo>
                  <a:lnTo>
                    <a:pt x="806" y="27"/>
                  </a:lnTo>
                  <a:lnTo>
                    <a:pt x="806" y="31"/>
                  </a:lnTo>
                  <a:lnTo>
                    <a:pt x="806" y="37"/>
                  </a:lnTo>
                  <a:lnTo>
                    <a:pt x="801" y="40"/>
                  </a:lnTo>
                  <a:lnTo>
                    <a:pt x="796" y="44"/>
                  </a:lnTo>
                  <a:lnTo>
                    <a:pt x="801" y="50"/>
                  </a:lnTo>
                  <a:lnTo>
                    <a:pt x="805" y="55"/>
                  </a:lnTo>
                  <a:lnTo>
                    <a:pt x="809" y="53"/>
                  </a:lnTo>
                  <a:lnTo>
                    <a:pt x="813" y="50"/>
                  </a:lnTo>
                  <a:lnTo>
                    <a:pt x="819" y="48"/>
                  </a:lnTo>
                  <a:lnTo>
                    <a:pt x="825" y="50"/>
                  </a:lnTo>
                  <a:lnTo>
                    <a:pt x="823" y="54"/>
                  </a:lnTo>
                  <a:lnTo>
                    <a:pt x="822" y="58"/>
                  </a:lnTo>
                  <a:lnTo>
                    <a:pt x="818" y="61"/>
                  </a:lnTo>
                  <a:lnTo>
                    <a:pt x="813" y="63"/>
                  </a:lnTo>
                  <a:lnTo>
                    <a:pt x="813" y="67"/>
                  </a:lnTo>
                  <a:lnTo>
                    <a:pt x="812" y="71"/>
                  </a:lnTo>
                  <a:lnTo>
                    <a:pt x="816" y="71"/>
                  </a:lnTo>
                  <a:lnTo>
                    <a:pt x="819" y="71"/>
                  </a:lnTo>
                  <a:lnTo>
                    <a:pt x="831" y="67"/>
                  </a:lnTo>
                  <a:lnTo>
                    <a:pt x="843" y="60"/>
                  </a:lnTo>
                  <a:lnTo>
                    <a:pt x="849" y="55"/>
                  </a:lnTo>
                  <a:lnTo>
                    <a:pt x="853" y="51"/>
                  </a:lnTo>
                  <a:lnTo>
                    <a:pt x="858" y="45"/>
                  </a:lnTo>
                  <a:lnTo>
                    <a:pt x="860" y="41"/>
                  </a:lnTo>
                  <a:lnTo>
                    <a:pt x="849" y="37"/>
                  </a:lnTo>
                  <a:lnTo>
                    <a:pt x="833" y="35"/>
                  </a:lnTo>
                  <a:lnTo>
                    <a:pt x="835" y="31"/>
                  </a:lnTo>
                  <a:lnTo>
                    <a:pt x="836" y="30"/>
                  </a:lnTo>
                  <a:lnTo>
                    <a:pt x="839" y="30"/>
                  </a:lnTo>
                  <a:lnTo>
                    <a:pt x="843" y="30"/>
                  </a:lnTo>
                  <a:lnTo>
                    <a:pt x="840" y="26"/>
                  </a:lnTo>
                  <a:lnTo>
                    <a:pt x="839" y="21"/>
                  </a:lnTo>
                  <a:lnTo>
                    <a:pt x="849" y="14"/>
                  </a:lnTo>
                  <a:lnTo>
                    <a:pt x="863" y="7"/>
                  </a:lnTo>
                  <a:lnTo>
                    <a:pt x="870" y="4"/>
                  </a:lnTo>
                  <a:lnTo>
                    <a:pt x="876" y="3"/>
                  </a:lnTo>
                  <a:lnTo>
                    <a:pt x="879" y="4"/>
                  </a:lnTo>
                  <a:lnTo>
                    <a:pt x="880" y="6"/>
                  </a:lnTo>
                  <a:lnTo>
                    <a:pt x="883" y="7"/>
                  </a:lnTo>
                  <a:lnTo>
                    <a:pt x="883" y="10"/>
                  </a:lnTo>
                  <a:lnTo>
                    <a:pt x="876" y="13"/>
                  </a:lnTo>
                  <a:lnTo>
                    <a:pt x="869" y="14"/>
                  </a:lnTo>
                  <a:lnTo>
                    <a:pt x="869" y="21"/>
                  </a:lnTo>
                  <a:lnTo>
                    <a:pt x="869" y="27"/>
                  </a:lnTo>
                  <a:lnTo>
                    <a:pt x="876" y="27"/>
                  </a:lnTo>
                  <a:lnTo>
                    <a:pt x="882" y="27"/>
                  </a:lnTo>
                  <a:lnTo>
                    <a:pt x="880" y="23"/>
                  </a:lnTo>
                  <a:lnTo>
                    <a:pt x="879" y="17"/>
                  </a:lnTo>
                  <a:lnTo>
                    <a:pt x="890" y="13"/>
                  </a:lnTo>
                  <a:lnTo>
                    <a:pt x="900" y="8"/>
                  </a:lnTo>
                  <a:lnTo>
                    <a:pt x="905" y="7"/>
                  </a:lnTo>
                  <a:lnTo>
                    <a:pt x="910" y="6"/>
                  </a:lnTo>
                  <a:lnTo>
                    <a:pt x="918" y="6"/>
                  </a:lnTo>
                  <a:lnTo>
                    <a:pt x="925" y="6"/>
                  </a:lnTo>
                  <a:lnTo>
                    <a:pt x="923" y="10"/>
                  </a:lnTo>
                  <a:lnTo>
                    <a:pt x="922" y="13"/>
                  </a:lnTo>
                  <a:lnTo>
                    <a:pt x="920" y="14"/>
                  </a:lnTo>
                  <a:lnTo>
                    <a:pt x="916" y="16"/>
                  </a:lnTo>
                  <a:lnTo>
                    <a:pt x="918" y="18"/>
                  </a:lnTo>
                  <a:lnTo>
                    <a:pt x="918" y="23"/>
                  </a:lnTo>
                  <a:lnTo>
                    <a:pt x="930" y="21"/>
                  </a:lnTo>
                  <a:lnTo>
                    <a:pt x="943" y="18"/>
                  </a:lnTo>
                  <a:lnTo>
                    <a:pt x="943" y="16"/>
                  </a:lnTo>
                  <a:lnTo>
                    <a:pt x="943" y="11"/>
                  </a:lnTo>
                  <a:lnTo>
                    <a:pt x="942" y="11"/>
                  </a:lnTo>
                  <a:lnTo>
                    <a:pt x="940" y="11"/>
                  </a:lnTo>
                  <a:lnTo>
                    <a:pt x="938" y="13"/>
                  </a:lnTo>
                  <a:lnTo>
                    <a:pt x="935" y="13"/>
                  </a:lnTo>
                  <a:lnTo>
                    <a:pt x="932" y="11"/>
                  </a:lnTo>
                  <a:lnTo>
                    <a:pt x="928" y="10"/>
                  </a:lnTo>
                  <a:lnTo>
                    <a:pt x="928" y="6"/>
                  </a:lnTo>
                  <a:lnTo>
                    <a:pt x="9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0" name="Freeform 456">
              <a:extLst>
                <a:ext uri="{FF2B5EF4-FFF2-40B4-BE49-F238E27FC236}">
                  <a16:creationId xmlns:a16="http://schemas.microsoft.com/office/drawing/2014/main" id="{5F9160D2-4ACE-4EEB-9C51-9A2AC4DA48D2}"/>
                </a:ext>
              </a:extLst>
            </p:cNvPr>
            <p:cNvSpPr/>
            <p:nvPr/>
          </p:nvSpPr>
          <p:spPr bwMode="auto">
            <a:xfrm>
              <a:off x="3714" y="2410"/>
              <a:ext cx="11" cy="5"/>
            </a:xfrm>
            <a:custGeom>
              <a:avLst/>
              <a:gdLst>
                <a:gd name="T0" fmla="*/ 0 w 11"/>
                <a:gd name="T1" fmla="*/ 0 h 5"/>
                <a:gd name="T2" fmla="*/ 1 w 11"/>
                <a:gd name="T3" fmla="*/ 3 h 5"/>
                <a:gd name="T4" fmla="*/ 3 w 11"/>
                <a:gd name="T5" fmla="*/ 5 h 5"/>
                <a:gd name="T6" fmla="*/ 7 w 11"/>
                <a:gd name="T7" fmla="*/ 5 h 5"/>
                <a:gd name="T8" fmla="*/ 11 w 11"/>
                <a:gd name="T9" fmla="*/ 4 h 5"/>
                <a:gd name="T10" fmla="*/ 10 w 11"/>
                <a:gd name="T11" fmla="*/ 4 h 5"/>
                <a:gd name="T12" fmla="*/ 9 w 11"/>
                <a:gd name="T13" fmla="*/ 4 h 5"/>
                <a:gd name="T14" fmla="*/ 4 w 11"/>
                <a:gd name="T15" fmla="*/ 3 h 5"/>
                <a:gd name="T16" fmla="*/ 0 w 11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" y="3"/>
                  </a:lnTo>
                  <a:lnTo>
                    <a:pt x="3" y="5"/>
                  </a:lnTo>
                  <a:lnTo>
                    <a:pt x="7" y="5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9" y="4"/>
                  </a:lnTo>
                  <a:lnTo>
                    <a:pt x="4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1" name="Freeform 457">
              <a:extLst>
                <a:ext uri="{FF2B5EF4-FFF2-40B4-BE49-F238E27FC236}">
                  <a16:creationId xmlns:a16="http://schemas.microsoft.com/office/drawing/2014/main" id="{8C78B111-02CE-4536-B157-6ACF3373D0E5}"/>
                </a:ext>
              </a:extLst>
            </p:cNvPr>
            <p:cNvSpPr/>
            <p:nvPr/>
          </p:nvSpPr>
          <p:spPr bwMode="auto">
            <a:xfrm>
              <a:off x="3476" y="2432"/>
              <a:ext cx="17" cy="13"/>
            </a:xfrm>
            <a:custGeom>
              <a:avLst/>
              <a:gdLst>
                <a:gd name="T0" fmla="*/ 2 w 17"/>
                <a:gd name="T1" fmla="*/ 0 h 13"/>
                <a:gd name="T2" fmla="*/ 10 w 17"/>
                <a:gd name="T3" fmla="*/ 0 h 13"/>
                <a:gd name="T4" fmla="*/ 17 w 17"/>
                <a:gd name="T5" fmla="*/ 2 h 13"/>
                <a:gd name="T6" fmla="*/ 17 w 17"/>
                <a:gd name="T7" fmla="*/ 5 h 13"/>
                <a:gd name="T8" fmla="*/ 17 w 17"/>
                <a:gd name="T9" fmla="*/ 8 h 13"/>
                <a:gd name="T10" fmla="*/ 14 w 17"/>
                <a:gd name="T11" fmla="*/ 10 h 13"/>
                <a:gd name="T12" fmla="*/ 11 w 17"/>
                <a:gd name="T13" fmla="*/ 13 h 13"/>
                <a:gd name="T14" fmla="*/ 7 w 17"/>
                <a:gd name="T15" fmla="*/ 12 h 13"/>
                <a:gd name="T16" fmla="*/ 2 w 17"/>
                <a:gd name="T17" fmla="*/ 10 h 13"/>
                <a:gd name="T18" fmla="*/ 1 w 17"/>
                <a:gd name="T19" fmla="*/ 10 h 13"/>
                <a:gd name="T20" fmla="*/ 0 w 17"/>
                <a:gd name="T21" fmla="*/ 10 h 13"/>
                <a:gd name="T22" fmla="*/ 1 w 17"/>
                <a:gd name="T23" fmla="*/ 5 h 13"/>
                <a:gd name="T24" fmla="*/ 2 w 17"/>
                <a:gd name="T2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3">
                  <a:moveTo>
                    <a:pt x="2" y="0"/>
                  </a:moveTo>
                  <a:lnTo>
                    <a:pt x="10" y="0"/>
                  </a:lnTo>
                  <a:lnTo>
                    <a:pt x="17" y="2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4" y="10"/>
                  </a:lnTo>
                  <a:lnTo>
                    <a:pt x="11" y="13"/>
                  </a:lnTo>
                  <a:lnTo>
                    <a:pt x="7" y="12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0"/>
                  </a:lnTo>
                  <a:lnTo>
                    <a:pt x="1" y="5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2" name="Freeform 458">
              <a:extLst>
                <a:ext uri="{FF2B5EF4-FFF2-40B4-BE49-F238E27FC236}">
                  <a16:creationId xmlns:a16="http://schemas.microsoft.com/office/drawing/2014/main" id="{EE3A35FD-FEFC-4E65-8DB5-4731B8EFF42F}"/>
                </a:ext>
              </a:extLst>
            </p:cNvPr>
            <p:cNvSpPr/>
            <p:nvPr/>
          </p:nvSpPr>
          <p:spPr bwMode="auto">
            <a:xfrm>
              <a:off x="3274" y="2457"/>
              <a:ext cx="20" cy="13"/>
            </a:xfrm>
            <a:custGeom>
              <a:avLst/>
              <a:gdLst>
                <a:gd name="T0" fmla="*/ 5 w 20"/>
                <a:gd name="T1" fmla="*/ 0 h 13"/>
                <a:gd name="T2" fmla="*/ 12 w 20"/>
                <a:gd name="T3" fmla="*/ 1 h 13"/>
                <a:gd name="T4" fmla="*/ 20 w 20"/>
                <a:gd name="T5" fmla="*/ 3 h 13"/>
                <a:gd name="T6" fmla="*/ 20 w 20"/>
                <a:gd name="T7" fmla="*/ 4 h 13"/>
                <a:gd name="T8" fmla="*/ 20 w 20"/>
                <a:gd name="T9" fmla="*/ 4 h 13"/>
                <a:gd name="T10" fmla="*/ 20 w 20"/>
                <a:gd name="T11" fmla="*/ 7 h 13"/>
                <a:gd name="T12" fmla="*/ 19 w 20"/>
                <a:gd name="T13" fmla="*/ 8 h 13"/>
                <a:gd name="T14" fmla="*/ 13 w 20"/>
                <a:gd name="T15" fmla="*/ 11 h 13"/>
                <a:gd name="T16" fmla="*/ 9 w 20"/>
                <a:gd name="T17" fmla="*/ 13 h 13"/>
                <a:gd name="T18" fmla="*/ 5 w 20"/>
                <a:gd name="T19" fmla="*/ 11 h 13"/>
                <a:gd name="T20" fmla="*/ 0 w 20"/>
                <a:gd name="T21" fmla="*/ 7 h 13"/>
                <a:gd name="T22" fmla="*/ 2 w 20"/>
                <a:gd name="T23" fmla="*/ 5 h 13"/>
                <a:gd name="T24" fmla="*/ 3 w 20"/>
                <a:gd name="T25" fmla="*/ 4 h 13"/>
                <a:gd name="T26" fmla="*/ 3 w 20"/>
                <a:gd name="T27" fmla="*/ 3 h 13"/>
                <a:gd name="T28" fmla="*/ 5 w 20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13">
                  <a:moveTo>
                    <a:pt x="5" y="0"/>
                  </a:moveTo>
                  <a:lnTo>
                    <a:pt x="12" y="1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3" y="11"/>
                  </a:lnTo>
                  <a:lnTo>
                    <a:pt x="9" y="13"/>
                  </a:lnTo>
                  <a:lnTo>
                    <a:pt x="5" y="11"/>
                  </a:lnTo>
                  <a:lnTo>
                    <a:pt x="0" y="7"/>
                  </a:lnTo>
                  <a:lnTo>
                    <a:pt x="2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3" name="Freeform 459">
              <a:extLst>
                <a:ext uri="{FF2B5EF4-FFF2-40B4-BE49-F238E27FC236}">
                  <a16:creationId xmlns:a16="http://schemas.microsoft.com/office/drawing/2014/main" id="{F64C5840-D68E-4533-ACF5-F624B2C0D8B3}"/>
                </a:ext>
              </a:extLst>
            </p:cNvPr>
            <p:cNvSpPr/>
            <p:nvPr/>
          </p:nvSpPr>
          <p:spPr bwMode="auto">
            <a:xfrm>
              <a:off x="3713" y="2477"/>
              <a:ext cx="82" cy="33"/>
            </a:xfrm>
            <a:custGeom>
              <a:avLst/>
              <a:gdLst>
                <a:gd name="T0" fmla="*/ 4 w 82"/>
                <a:gd name="T1" fmla="*/ 0 h 33"/>
                <a:gd name="T2" fmla="*/ 11 w 82"/>
                <a:gd name="T3" fmla="*/ 1 h 33"/>
                <a:gd name="T4" fmla="*/ 15 w 82"/>
                <a:gd name="T5" fmla="*/ 3 h 33"/>
                <a:gd name="T6" fmla="*/ 18 w 82"/>
                <a:gd name="T7" fmla="*/ 7 h 33"/>
                <a:gd name="T8" fmla="*/ 21 w 82"/>
                <a:gd name="T9" fmla="*/ 11 h 33"/>
                <a:gd name="T10" fmla="*/ 28 w 82"/>
                <a:gd name="T11" fmla="*/ 5 h 33"/>
                <a:gd name="T12" fmla="*/ 35 w 82"/>
                <a:gd name="T13" fmla="*/ 1 h 33"/>
                <a:gd name="T14" fmla="*/ 47 w 82"/>
                <a:gd name="T15" fmla="*/ 4 h 33"/>
                <a:gd name="T16" fmla="*/ 58 w 82"/>
                <a:gd name="T17" fmla="*/ 4 h 33"/>
                <a:gd name="T18" fmla="*/ 64 w 82"/>
                <a:gd name="T19" fmla="*/ 4 h 33"/>
                <a:gd name="T20" fmla="*/ 70 w 82"/>
                <a:gd name="T21" fmla="*/ 5 h 33"/>
                <a:gd name="T22" fmla="*/ 74 w 82"/>
                <a:gd name="T23" fmla="*/ 7 h 33"/>
                <a:gd name="T24" fmla="*/ 80 w 82"/>
                <a:gd name="T25" fmla="*/ 10 h 33"/>
                <a:gd name="T26" fmla="*/ 81 w 82"/>
                <a:gd name="T27" fmla="*/ 10 h 33"/>
                <a:gd name="T28" fmla="*/ 82 w 82"/>
                <a:gd name="T29" fmla="*/ 10 h 33"/>
                <a:gd name="T30" fmla="*/ 81 w 82"/>
                <a:gd name="T31" fmla="*/ 13 h 33"/>
                <a:gd name="T32" fmla="*/ 80 w 82"/>
                <a:gd name="T33" fmla="*/ 15 h 33"/>
                <a:gd name="T34" fmla="*/ 74 w 82"/>
                <a:gd name="T35" fmla="*/ 21 h 33"/>
                <a:gd name="T36" fmla="*/ 65 w 82"/>
                <a:gd name="T37" fmla="*/ 25 h 33"/>
                <a:gd name="T38" fmla="*/ 54 w 82"/>
                <a:gd name="T39" fmla="*/ 30 h 33"/>
                <a:gd name="T40" fmla="*/ 41 w 82"/>
                <a:gd name="T41" fmla="*/ 33 h 33"/>
                <a:gd name="T42" fmla="*/ 30 w 82"/>
                <a:gd name="T43" fmla="*/ 33 h 33"/>
                <a:gd name="T44" fmla="*/ 18 w 82"/>
                <a:gd name="T45" fmla="*/ 33 h 33"/>
                <a:gd name="T46" fmla="*/ 15 w 82"/>
                <a:gd name="T47" fmla="*/ 30 h 33"/>
                <a:gd name="T48" fmla="*/ 12 w 82"/>
                <a:gd name="T49" fmla="*/ 28 h 33"/>
                <a:gd name="T50" fmla="*/ 10 w 82"/>
                <a:gd name="T51" fmla="*/ 25 h 33"/>
                <a:gd name="T52" fmla="*/ 10 w 82"/>
                <a:gd name="T53" fmla="*/ 21 h 33"/>
                <a:gd name="T54" fmla="*/ 7 w 82"/>
                <a:gd name="T55" fmla="*/ 20 h 33"/>
                <a:gd name="T56" fmla="*/ 5 w 82"/>
                <a:gd name="T57" fmla="*/ 20 h 33"/>
                <a:gd name="T58" fmla="*/ 5 w 82"/>
                <a:gd name="T59" fmla="*/ 18 h 33"/>
                <a:gd name="T60" fmla="*/ 4 w 82"/>
                <a:gd name="T61" fmla="*/ 15 h 33"/>
                <a:gd name="T62" fmla="*/ 7 w 82"/>
                <a:gd name="T63" fmla="*/ 15 h 33"/>
                <a:gd name="T64" fmla="*/ 8 w 82"/>
                <a:gd name="T65" fmla="*/ 15 h 33"/>
                <a:gd name="T66" fmla="*/ 4 w 82"/>
                <a:gd name="T67" fmla="*/ 13 h 33"/>
                <a:gd name="T68" fmla="*/ 0 w 82"/>
                <a:gd name="T69" fmla="*/ 10 h 33"/>
                <a:gd name="T70" fmla="*/ 0 w 82"/>
                <a:gd name="T71" fmla="*/ 8 h 33"/>
                <a:gd name="T72" fmla="*/ 0 w 82"/>
                <a:gd name="T73" fmla="*/ 8 h 33"/>
                <a:gd name="T74" fmla="*/ 4 w 82"/>
                <a:gd name="T75" fmla="*/ 7 h 33"/>
                <a:gd name="T76" fmla="*/ 7 w 82"/>
                <a:gd name="T77" fmla="*/ 5 h 33"/>
                <a:gd name="T78" fmla="*/ 5 w 82"/>
                <a:gd name="T79" fmla="*/ 3 h 33"/>
                <a:gd name="T80" fmla="*/ 4 w 82"/>
                <a:gd name="T8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2" h="33">
                  <a:moveTo>
                    <a:pt x="4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8" y="7"/>
                  </a:lnTo>
                  <a:lnTo>
                    <a:pt x="21" y="11"/>
                  </a:lnTo>
                  <a:lnTo>
                    <a:pt x="28" y="5"/>
                  </a:lnTo>
                  <a:lnTo>
                    <a:pt x="35" y="1"/>
                  </a:lnTo>
                  <a:lnTo>
                    <a:pt x="47" y="4"/>
                  </a:lnTo>
                  <a:lnTo>
                    <a:pt x="58" y="4"/>
                  </a:lnTo>
                  <a:lnTo>
                    <a:pt x="64" y="4"/>
                  </a:lnTo>
                  <a:lnTo>
                    <a:pt x="70" y="5"/>
                  </a:lnTo>
                  <a:lnTo>
                    <a:pt x="74" y="7"/>
                  </a:lnTo>
                  <a:lnTo>
                    <a:pt x="80" y="10"/>
                  </a:lnTo>
                  <a:lnTo>
                    <a:pt x="81" y="10"/>
                  </a:lnTo>
                  <a:lnTo>
                    <a:pt x="82" y="10"/>
                  </a:lnTo>
                  <a:lnTo>
                    <a:pt x="81" y="13"/>
                  </a:lnTo>
                  <a:lnTo>
                    <a:pt x="80" y="15"/>
                  </a:lnTo>
                  <a:lnTo>
                    <a:pt x="74" y="21"/>
                  </a:lnTo>
                  <a:lnTo>
                    <a:pt x="65" y="25"/>
                  </a:lnTo>
                  <a:lnTo>
                    <a:pt x="54" y="30"/>
                  </a:lnTo>
                  <a:lnTo>
                    <a:pt x="41" y="33"/>
                  </a:lnTo>
                  <a:lnTo>
                    <a:pt x="30" y="33"/>
                  </a:lnTo>
                  <a:lnTo>
                    <a:pt x="18" y="33"/>
                  </a:lnTo>
                  <a:lnTo>
                    <a:pt x="15" y="30"/>
                  </a:lnTo>
                  <a:lnTo>
                    <a:pt x="12" y="28"/>
                  </a:lnTo>
                  <a:lnTo>
                    <a:pt x="10" y="25"/>
                  </a:lnTo>
                  <a:lnTo>
                    <a:pt x="10" y="21"/>
                  </a:lnTo>
                  <a:lnTo>
                    <a:pt x="7" y="20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4" y="13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7"/>
                  </a:lnTo>
                  <a:lnTo>
                    <a:pt x="7" y="5"/>
                  </a:lnTo>
                  <a:lnTo>
                    <a:pt x="5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4" name="Freeform 460">
              <a:extLst>
                <a:ext uri="{FF2B5EF4-FFF2-40B4-BE49-F238E27FC236}">
                  <a16:creationId xmlns:a16="http://schemas.microsoft.com/office/drawing/2014/main" id="{34F0C3DA-B52A-452E-87F0-5BEEEF583526}"/>
                </a:ext>
              </a:extLst>
            </p:cNvPr>
            <p:cNvSpPr/>
            <p:nvPr/>
          </p:nvSpPr>
          <p:spPr bwMode="auto">
            <a:xfrm>
              <a:off x="3244" y="2485"/>
              <a:ext cx="26" cy="17"/>
            </a:xfrm>
            <a:custGeom>
              <a:avLst/>
              <a:gdLst>
                <a:gd name="T0" fmla="*/ 17 w 26"/>
                <a:gd name="T1" fmla="*/ 0 h 17"/>
                <a:gd name="T2" fmla="*/ 22 w 26"/>
                <a:gd name="T3" fmla="*/ 3 h 17"/>
                <a:gd name="T4" fmla="*/ 26 w 26"/>
                <a:gd name="T5" fmla="*/ 9 h 17"/>
                <a:gd name="T6" fmla="*/ 25 w 26"/>
                <a:gd name="T7" fmla="*/ 12 h 17"/>
                <a:gd name="T8" fmla="*/ 25 w 26"/>
                <a:gd name="T9" fmla="*/ 15 h 17"/>
                <a:gd name="T10" fmla="*/ 13 w 26"/>
                <a:gd name="T11" fmla="*/ 16 h 17"/>
                <a:gd name="T12" fmla="*/ 3 w 26"/>
                <a:gd name="T13" fmla="*/ 17 h 17"/>
                <a:gd name="T14" fmla="*/ 2 w 26"/>
                <a:gd name="T15" fmla="*/ 16 h 17"/>
                <a:gd name="T16" fmla="*/ 0 w 26"/>
                <a:gd name="T17" fmla="*/ 15 h 17"/>
                <a:gd name="T18" fmla="*/ 0 w 26"/>
                <a:gd name="T19" fmla="*/ 13 h 17"/>
                <a:gd name="T20" fmla="*/ 0 w 26"/>
                <a:gd name="T21" fmla="*/ 10 h 17"/>
                <a:gd name="T22" fmla="*/ 9 w 26"/>
                <a:gd name="T23" fmla="*/ 6 h 17"/>
                <a:gd name="T24" fmla="*/ 17 w 26"/>
                <a:gd name="T2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17">
                  <a:moveTo>
                    <a:pt x="17" y="0"/>
                  </a:moveTo>
                  <a:lnTo>
                    <a:pt x="22" y="3"/>
                  </a:lnTo>
                  <a:lnTo>
                    <a:pt x="26" y="9"/>
                  </a:lnTo>
                  <a:lnTo>
                    <a:pt x="25" y="12"/>
                  </a:lnTo>
                  <a:lnTo>
                    <a:pt x="25" y="15"/>
                  </a:lnTo>
                  <a:lnTo>
                    <a:pt x="13" y="16"/>
                  </a:lnTo>
                  <a:lnTo>
                    <a:pt x="3" y="17"/>
                  </a:lnTo>
                  <a:lnTo>
                    <a:pt x="2" y="16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9" y="6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5" name="Freeform 461">
              <a:extLst>
                <a:ext uri="{FF2B5EF4-FFF2-40B4-BE49-F238E27FC236}">
                  <a16:creationId xmlns:a16="http://schemas.microsoft.com/office/drawing/2014/main" id="{593A1066-4D97-437D-829C-942EAD07C643}"/>
                </a:ext>
              </a:extLst>
            </p:cNvPr>
            <p:cNvSpPr/>
            <p:nvPr/>
          </p:nvSpPr>
          <p:spPr bwMode="auto">
            <a:xfrm>
              <a:off x="3167" y="2487"/>
              <a:ext cx="52" cy="23"/>
            </a:xfrm>
            <a:custGeom>
              <a:avLst/>
              <a:gdLst>
                <a:gd name="T0" fmla="*/ 17 w 52"/>
                <a:gd name="T1" fmla="*/ 0 h 23"/>
                <a:gd name="T2" fmla="*/ 26 w 52"/>
                <a:gd name="T3" fmla="*/ 1 h 23"/>
                <a:gd name="T4" fmla="*/ 35 w 52"/>
                <a:gd name="T5" fmla="*/ 4 h 23"/>
                <a:gd name="T6" fmla="*/ 43 w 52"/>
                <a:gd name="T7" fmla="*/ 13 h 23"/>
                <a:gd name="T8" fmla="*/ 52 w 52"/>
                <a:gd name="T9" fmla="*/ 18 h 23"/>
                <a:gd name="T10" fmla="*/ 50 w 52"/>
                <a:gd name="T11" fmla="*/ 20 h 23"/>
                <a:gd name="T12" fmla="*/ 50 w 52"/>
                <a:gd name="T13" fmla="*/ 21 h 23"/>
                <a:gd name="T14" fmla="*/ 49 w 52"/>
                <a:gd name="T15" fmla="*/ 21 h 23"/>
                <a:gd name="T16" fmla="*/ 47 w 52"/>
                <a:gd name="T17" fmla="*/ 21 h 23"/>
                <a:gd name="T18" fmla="*/ 35 w 52"/>
                <a:gd name="T19" fmla="*/ 18 h 23"/>
                <a:gd name="T20" fmla="*/ 19 w 52"/>
                <a:gd name="T21" fmla="*/ 15 h 23"/>
                <a:gd name="T22" fmla="*/ 15 w 52"/>
                <a:gd name="T23" fmla="*/ 18 h 23"/>
                <a:gd name="T24" fmla="*/ 12 w 52"/>
                <a:gd name="T25" fmla="*/ 20 h 23"/>
                <a:gd name="T26" fmla="*/ 7 w 52"/>
                <a:gd name="T27" fmla="*/ 23 h 23"/>
                <a:gd name="T28" fmla="*/ 0 w 52"/>
                <a:gd name="T29" fmla="*/ 23 h 23"/>
                <a:gd name="T30" fmla="*/ 7 w 52"/>
                <a:gd name="T31" fmla="*/ 11 h 23"/>
                <a:gd name="T32" fmla="*/ 17 w 52"/>
                <a:gd name="T3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23">
                  <a:moveTo>
                    <a:pt x="17" y="0"/>
                  </a:moveTo>
                  <a:lnTo>
                    <a:pt x="26" y="1"/>
                  </a:lnTo>
                  <a:lnTo>
                    <a:pt x="35" y="4"/>
                  </a:lnTo>
                  <a:lnTo>
                    <a:pt x="43" y="13"/>
                  </a:lnTo>
                  <a:lnTo>
                    <a:pt x="52" y="18"/>
                  </a:lnTo>
                  <a:lnTo>
                    <a:pt x="50" y="20"/>
                  </a:lnTo>
                  <a:lnTo>
                    <a:pt x="50" y="21"/>
                  </a:lnTo>
                  <a:lnTo>
                    <a:pt x="49" y="21"/>
                  </a:lnTo>
                  <a:lnTo>
                    <a:pt x="47" y="21"/>
                  </a:lnTo>
                  <a:lnTo>
                    <a:pt x="35" y="18"/>
                  </a:lnTo>
                  <a:lnTo>
                    <a:pt x="19" y="15"/>
                  </a:lnTo>
                  <a:lnTo>
                    <a:pt x="15" y="18"/>
                  </a:lnTo>
                  <a:lnTo>
                    <a:pt x="12" y="20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7" y="11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6" name="Freeform 462">
              <a:extLst>
                <a:ext uri="{FF2B5EF4-FFF2-40B4-BE49-F238E27FC236}">
                  <a16:creationId xmlns:a16="http://schemas.microsoft.com/office/drawing/2014/main" id="{A309E895-D72D-43A8-9F7F-4740FEFEFAFF}"/>
                </a:ext>
              </a:extLst>
            </p:cNvPr>
            <p:cNvSpPr/>
            <p:nvPr/>
          </p:nvSpPr>
          <p:spPr bwMode="auto">
            <a:xfrm>
              <a:off x="3864" y="2567"/>
              <a:ext cx="14" cy="10"/>
            </a:xfrm>
            <a:custGeom>
              <a:avLst/>
              <a:gdLst>
                <a:gd name="T0" fmla="*/ 0 w 14"/>
                <a:gd name="T1" fmla="*/ 0 h 10"/>
                <a:gd name="T2" fmla="*/ 7 w 14"/>
                <a:gd name="T3" fmla="*/ 1 h 10"/>
                <a:gd name="T4" fmla="*/ 13 w 14"/>
                <a:gd name="T5" fmla="*/ 3 h 10"/>
                <a:gd name="T6" fmla="*/ 14 w 14"/>
                <a:gd name="T7" fmla="*/ 5 h 10"/>
                <a:gd name="T8" fmla="*/ 14 w 14"/>
                <a:gd name="T9" fmla="*/ 7 h 10"/>
                <a:gd name="T10" fmla="*/ 14 w 14"/>
                <a:gd name="T11" fmla="*/ 8 h 10"/>
                <a:gd name="T12" fmla="*/ 14 w 14"/>
                <a:gd name="T13" fmla="*/ 10 h 10"/>
                <a:gd name="T14" fmla="*/ 14 w 14"/>
                <a:gd name="T15" fmla="*/ 10 h 10"/>
                <a:gd name="T16" fmla="*/ 13 w 14"/>
                <a:gd name="T17" fmla="*/ 10 h 10"/>
                <a:gd name="T18" fmla="*/ 4 w 14"/>
                <a:gd name="T19" fmla="*/ 5 h 10"/>
                <a:gd name="T20" fmla="*/ 0 w 14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7" y="1"/>
                  </a:lnTo>
                  <a:lnTo>
                    <a:pt x="13" y="3"/>
                  </a:lnTo>
                  <a:lnTo>
                    <a:pt x="14" y="5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3" y="10"/>
                  </a:lnTo>
                  <a:lnTo>
                    <a:pt x="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7" name="Freeform 463">
              <a:extLst>
                <a:ext uri="{FF2B5EF4-FFF2-40B4-BE49-F238E27FC236}">
                  <a16:creationId xmlns:a16="http://schemas.microsoft.com/office/drawing/2014/main" id="{2AD2BBA9-CD21-42E9-85B2-870862CDC9CD}"/>
                </a:ext>
              </a:extLst>
            </p:cNvPr>
            <p:cNvSpPr/>
            <p:nvPr/>
          </p:nvSpPr>
          <p:spPr bwMode="auto">
            <a:xfrm>
              <a:off x="2655" y="2577"/>
              <a:ext cx="17" cy="18"/>
            </a:xfrm>
            <a:custGeom>
              <a:avLst/>
              <a:gdLst>
                <a:gd name="T0" fmla="*/ 4 w 17"/>
                <a:gd name="T1" fmla="*/ 0 h 18"/>
                <a:gd name="T2" fmla="*/ 5 w 17"/>
                <a:gd name="T3" fmla="*/ 1 h 18"/>
                <a:gd name="T4" fmla="*/ 5 w 17"/>
                <a:gd name="T5" fmla="*/ 4 h 18"/>
                <a:gd name="T6" fmla="*/ 11 w 17"/>
                <a:gd name="T7" fmla="*/ 3 h 18"/>
                <a:gd name="T8" fmla="*/ 17 w 17"/>
                <a:gd name="T9" fmla="*/ 3 h 18"/>
                <a:gd name="T10" fmla="*/ 17 w 17"/>
                <a:gd name="T11" fmla="*/ 5 h 18"/>
                <a:gd name="T12" fmla="*/ 17 w 17"/>
                <a:gd name="T13" fmla="*/ 8 h 18"/>
                <a:gd name="T14" fmla="*/ 15 w 17"/>
                <a:gd name="T15" fmla="*/ 10 h 18"/>
                <a:gd name="T16" fmla="*/ 14 w 17"/>
                <a:gd name="T17" fmla="*/ 13 h 18"/>
                <a:gd name="T18" fmla="*/ 10 w 17"/>
                <a:gd name="T19" fmla="*/ 14 h 18"/>
                <a:gd name="T20" fmla="*/ 5 w 17"/>
                <a:gd name="T21" fmla="*/ 18 h 18"/>
                <a:gd name="T22" fmla="*/ 4 w 17"/>
                <a:gd name="T23" fmla="*/ 17 h 18"/>
                <a:gd name="T24" fmla="*/ 3 w 17"/>
                <a:gd name="T25" fmla="*/ 17 h 18"/>
                <a:gd name="T26" fmla="*/ 1 w 17"/>
                <a:gd name="T27" fmla="*/ 10 h 18"/>
                <a:gd name="T28" fmla="*/ 0 w 17"/>
                <a:gd name="T29" fmla="*/ 4 h 18"/>
                <a:gd name="T30" fmla="*/ 3 w 17"/>
                <a:gd name="T31" fmla="*/ 1 h 18"/>
                <a:gd name="T32" fmla="*/ 4 w 17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8">
                  <a:moveTo>
                    <a:pt x="4" y="0"/>
                  </a:moveTo>
                  <a:lnTo>
                    <a:pt x="5" y="1"/>
                  </a:lnTo>
                  <a:lnTo>
                    <a:pt x="5" y="4"/>
                  </a:lnTo>
                  <a:lnTo>
                    <a:pt x="11" y="3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5" y="10"/>
                  </a:lnTo>
                  <a:lnTo>
                    <a:pt x="14" y="13"/>
                  </a:lnTo>
                  <a:lnTo>
                    <a:pt x="10" y="14"/>
                  </a:lnTo>
                  <a:lnTo>
                    <a:pt x="5" y="18"/>
                  </a:lnTo>
                  <a:lnTo>
                    <a:pt x="4" y="17"/>
                  </a:lnTo>
                  <a:lnTo>
                    <a:pt x="3" y="17"/>
                  </a:lnTo>
                  <a:lnTo>
                    <a:pt x="1" y="10"/>
                  </a:lnTo>
                  <a:lnTo>
                    <a:pt x="0" y="4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8" name="Freeform 464">
              <a:extLst>
                <a:ext uri="{FF2B5EF4-FFF2-40B4-BE49-F238E27FC236}">
                  <a16:creationId xmlns:a16="http://schemas.microsoft.com/office/drawing/2014/main" id="{F4A04667-4BB7-4410-A5D0-E422F5549CB7}"/>
                </a:ext>
              </a:extLst>
            </p:cNvPr>
            <p:cNvSpPr/>
            <p:nvPr/>
          </p:nvSpPr>
          <p:spPr bwMode="auto">
            <a:xfrm>
              <a:off x="3845" y="2580"/>
              <a:ext cx="70" cy="91"/>
            </a:xfrm>
            <a:custGeom>
              <a:avLst/>
              <a:gdLst>
                <a:gd name="T0" fmla="*/ 70 w 70"/>
                <a:gd name="T1" fmla="*/ 55 h 91"/>
                <a:gd name="T2" fmla="*/ 70 w 70"/>
                <a:gd name="T3" fmla="*/ 60 h 91"/>
                <a:gd name="T4" fmla="*/ 70 w 70"/>
                <a:gd name="T5" fmla="*/ 65 h 91"/>
                <a:gd name="T6" fmla="*/ 66 w 70"/>
                <a:gd name="T7" fmla="*/ 65 h 91"/>
                <a:gd name="T8" fmla="*/ 62 w 70"/>
                <a:gd name="T9" fmla="*/ 67 h 91"/>
                <a:gd name="T10" fmla="*/ 63 w 70"/>
                <a:gd name="T11" fmla="*/ 68 h 91"/>
                <a:gd name="T12" fmla="*/ 65 w 70"/>
                <a:gd name="T13" fmla="*/ 71 h 91"/>
                <a:gd name="T14" fmla="*/ 68 w 70"/>
                <a:gd name="T15" fmla="*/ 72 h 91"/>
                <a:gd name="T16" fmla="*/ 69 w 70"/>
                <a:gd name="T17" fmla="*/ 75 h 91"/>
                <a:gd name="T18" fmla="*/ 69 w 70"/>
                <a:gd name="T19" fmla="*/ 77 h 91"/>
                <a:gd name="T20" fmla="*/ 69 w 70"/>
                <a:gd name="T21" fmla="*/ 77 h 91"/>
                <a:gd name="T22" fmla="*/ 49 w 70"/>
                <a:gd name="T23" fmla="*/ 78 h 91"/>
                <a:gd name="T24" fmla="*/ 32 w 70"/>
                <a:gd name="T25" fmla="*/ 81 h 91"/>
                <a:gd name="T26" fmla="*/ 15 w 70"/>
                <a:gd name="T27" fmla="*/ 87 h 91"/>
                <a:gd name="T28" fmla="*/ 0 w 70"/>
                <a:gd name="T29" fmla="*/ 91 h 91"/>
                <a:gd name="T30" fmla="*/ 0 w 70"/>
                <a:gd name="T31" fmla="*/ 91 h 91"/>
                <a:gd name="T32" fmla="*/ 0 w 70"/>
                <a:gd name="T33" fmla="*/ 89 h 91"/>
                <a:gd name="T34" fmla="*/ 0 w 70"/>
                <a:gd name="T35" fmla="*/ 88 h 91"/>
                <a:gd name="T36" fmla="*/ 2 w 70"/>
                <a:gd name="T37" fmla="*/ 85 h 91"/>
                <a:gd name="T38" fmla="*/ 12 w 70"/>
                <a:gd name="T39" fmla="*/ 80 h 91"/>
                <a:gd name="T40" fmla="*/ 25 w 70"/>
                <a:gd name="T41" fmla="*/ 72 h 91"/>
                <a:gd name="T42" fmla="*/ 16 w 70"/>
                <a:gd name="T43" fmla="*/ 71 h 91"/>
                <a:gd name="T44" fmla="*/ 9 w 70"/>
                <a:gd name="T45" fmla="*/ 67 h 91"/>
                <a:gd name="T46" fmla="*/ 12 w 70"/>
                <a:gd name="T47" fmla="*/ 58 h 91"/>
                <a:gd name="T48" fmla="*/ 13 w 70"/>
                <a:gd name="T49" fmla="*/ 51 h 91"/>
                <a:gd name="T50" fmla="*/ 22 w 70"/>
                <a:gd name="T51" fmla="*/ 51 h 91"/>
                <a:gd name="T52" fmla="*/ 30 w 70"/>
                <a:gd name="T53" fmla="*/ 51 h 91"/>
                <a:gd name="T54" fmla="*/ 26 w 70"/>
                <a:gd name="T55" fmla="*/ 37 h 91"/>
                <a:gd name="T56" fmla="*/ 19 w 70"/>
                <a:gd name="T57" fmla="*/ 25 h 91"/>
                <a:gd name="T58" fmla="*/ 10 w 70"/>
                <a:gd name="T59" fmla="*/ 12 h 91"/>
                <a:gd name="T60" fmla="*/ 5 w 70"/>
                <a:gd name="T61" fmla="*/ 1 h 91"/>
                <a:gd name="T62" fmla="*/ 5 w 70"/>
                <a:gd name="T63" fmla="*/ 0 h 91"/>
                <a:gd name="T64" fmla="*/ 5 w 70"/>
                <a:gd name="T65" fmla="*/ 0 h 91"/>
                <a:gd name="T66" fmla="*/ 9 w 70"/>
                <a:gd name="T67" fmla="*/ 0 h 91"/>
                <a:gd name="T68" fmla="*/ 15 w 70"/>
                <a:gd name="T69" fmla="*/ 0 h 91"/>
                <a:gd name="T70" fmla="*/ 15 w 70"/>
                <a:gd name="T71" fmla="*/ 4 h 91"/>
                <a:gd name="T72" fmla="*/ 15 w 70"/>
                <a:gd name="T73" fmla="*/ 8 h 91"/>
                <a:gd name="T74" fmla="*/ 16 w 70"/>
                <a:gd name="T75" fmla="*/ 8 h 91"/>
                <a:gd name="T76" fmla="*/ 19 w 70"/>
                <a:gd name="T77" fmla="*/ 8 h 91"/>
                <a:gd name="T78" fmla="*/ 23 w 70"/>
                <a:gd name="T79" fmla="*/ 5 h 91"/>
                <a:gd name="T80" fmla="*/ 26 w 70"/>
                <a:gd name="T81" fmla="*/ 2 h 91"/>
                <a:gd name="T82" fmla="*/ 32 w 70"/>
                <a:gd name="T83" fmla="*/ 1 h 91"/>
                <a:gd name="T84" fmla="*/ 38 w 70"/>
                <a:gd name="T85" fmla="*/ 1 h 91"/>
                <a:gd name="T86" fmla="*/ 39 w 70"/>
                <a:gd name="T87" fmla="*/ 8 h 91"/>
                <a:gd name="T88" fmla="*/ 40 w 70"/>
                <a:gd name="T89" fmla="*/ 15 h 91"/>
                <a:gd name="T90" fmla="*/ 42 w 70"/>
                <a:gd name="T91" fmla="*/ 24 h 91"/>
                <a:gd name="T92" fmla="*/ 46 w 70"/>
                <a:gd name="T93" fmla="*/ 31 h 91"/>
                <a:gd name="T94" fmla="*/ 49 w 70"/>
                <a:gd name="T95" fmla="*/ 38 h 91"/>
                <a:gd name="T96" fmla="*/ 53 w 70"/>
                <a:gd name="T97" fmla="*/ 45 h 91"/>
                <a:gd name="T98" fmla="*/ 58 w 70"/>
                <a:gd name="T99" fmla="*/ 51 h 91"/>
                <a:gd name="T100" fmla="*/ 62 w 70"/>
                <a:gd name="T101" fmla="*/ 55 h 91"/>
                <a:gd name="T102" fmla="*/ 66 w 70"/>
                <a:gd name="T103" fmla="*/ 55 h 91"/>
                <a:gd name="T104" fmla="*/ 70 w 70"/>
                <a:gd name="T105" fmla="*/ 5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0" h="91">
                  <a:moveTo>
                    <a:pt x="70" y="55"/>
                  </a:moveTo>
                  <a:lnTo>
                    <a:pt x="70" y="60"/>
                  </a:lnTo>
                  <a:lnTo>
                    <a:pt x="70" y="65"/>
                  </a:lnTo>
                  <a:lnTo>
                    <a:pt x="66" y="65"/>
                  </a:lnTo>
                  <a:lnTo>
                    <a:pt x="62" y="67"/>
                  </a:lnTo>
                  <a:lnTo>
                    <a:pt x="63" y="68"/>
                  </a:lnTo>
                  <a:lnTo>
                    <a:pt x="65" y="71"/>
                  </a:lnTo>
                  <a:lnTo>
                    <a:pt x="68" y="72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9" y="77"/>
                  </a:lnTo>
                  <a:lnTo>
                    <a:pt x="49" y="78"/>
                  </a:lnTo>
                  <a:lnTo>
                    <a:pt x="32" y="81"/>
                  </a:lnTo>
                  <a:lnTo>
                    <a:pt x="15" y="87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0" y="88"/>
                  </a:lnTo>
                  <a:lnTo>
                    <a:pt x="2" y="85"/>
                  </a:lnTo>
                  <a:lnTo>
                    <a:pt x="12" y="80"/>
                  </a:lnTo>
                  <a:lnTo>
                    <a:pt x="25" y="72"/>
                  </a:lnTo>
                  <a:lnTo>
                    <a:pt x="16" y="71"/>
                  </a:lnTo>
                  <a:lnTo>
                    <a:pt x="9" y="67"/>
                  </a:lnTo>
                  <a:lnTo>
                    <a:pt x="12" y="58"/>
                  </a:lnTo>
                  <a:lnTo>
                    <a:pt x="13" y="51"/>
                  </a:lnTo>
                  <a:lnTo>
                    <a:pt x="22" y="51"/>
                  </a:lnTo>
                  <a:lnTo>
                    <a:pt x="30" y="51"/>
                  </a:lnTo>
                  <a:lnTo>
                    <a:pt x="26" y="37"/>
                  </a:lnTo>
                  <a:lnTo>
                    <a:pt x="19" y="25"/>
                  </a:lnTo>
                  <a:lnTo>
                    <a:pt x="10" y="12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15" y="0"/>
                  </a:lnTo>
                  <a:lnTo>
                    <a:pt x="15" y="4"/>
                  </a:lnTo>
                  <a:lnTo>
                    <a:pt x="15" y="8"/>
                  </a:lnTo>
                  <a:lnTo>
                    <a:pt x="16" y="8"/>
                  </a:lnTo>
                  <a:lnTo>
                    <a:pt x="19" y="8"/>
                  </a:lnTo>
                  <a:lnTo>
                    <a:pt x="23" y="5"/>
                  </a:lnTo>
                  <a:lnTo>
                    <a:pt x="26" y="2"/>
                  </a:lnTo>
                  <a:lnTo>
                    <a:pt x="32" y="1"/>
                  </a:lnTo>
                  <a:lnTo>
                    <a:pt x="38" y="1"/>
                  </a:lnTo>
                  <a:lnTo>
                    <a:pt x="39" y="8"/>
                  </a:lnTo>
                  <a:lnTo>
                    <a:pt x="40" y="15"/>
                  </a:lnTo>
                  <a:lnTo>
                    <a:pt x="42" y="24"/>
                  </a:lnTo>
                  <a:lnTo>
                    <a:pt x="46" y="31"/>
                  </a:lnTo>
                  <a:lnTo>
                    <a:pt x="49" y="38"/>
                  </a:lnTo>
                  <a:lnTo>
                    <a:pt x="53" y="45"/>
                  </a:lnTo>
                  <a:lnTo>
                    <a:pt x="58" y="51"/>
                  </a:lnTo>
                  <a:lnTo>
                    <a:pt x="62" y="55"/>
                  </a:lnTo>
                  <a:lnTo>
                    <a:pt x="66" y="55"/>
                  </a:lnTo>
                  <a:lnTo>
                    <a:pt x="70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9" name="Freeform 465">
              <a:extLst>
                <a:ext uri="{FF2B5EF4-FFF2-40B4-BE49-F238E27FC236}">
                  <a16:creationId xmlns:a16="http://schemas.microsoft.com/office/drawing/2014/main" id="{97D94C38-16AD-4D44-82EE-BF05B8BE3B20}"/>
                </a:ext>
              </a:extLst>
            </p:cNvPr>
            <p:cNvSpPr/>
            <p:nvPr/>
          </p:nvSpPr>
          <p:spPr bwMode="auto">
            <a:xfrm>
              <a:off x="2359" y="2610"/>
              <a:ext cx="9" cy="4"/>
            </a:xfrm>
            <a:custGeom>
              <a:avLst/>
              <a:gdLst>
                <a:gd name="T0" fmla="*/ 0 w 9"/>
                <a:gd name="T1" fmla="*/ 0 h 4"/>
                <a:gd name="T2" fmla="*/ 4 w 9"/>
                <a:gd name="T3" fmla="*/ 0 h 4"/>
                <a:gd name="T4" fmla="*/ 9 w 9"/>
                <a:gd name="T5" fmla="*/ 0 h 4"/>
                <a:gd name="T6" fmla="*/ 7 w 9"/>
                <a:gd name="T7" fmla="*/ 1 h 4"/>
                <a:gd name="T8" fmla="*/ 7 w 9"/>
                <a:gd name="T9" fmla="*/ 2 h 4"/>
                <a:gd name="T10" fmla="*/ 6 w 9"/>
                <a:gd name="T11" fmla="*/ 2 h 4"/>
                <a:gd name="T12" fmla="*/ 4 w 9"/>
                <a:gd name="T13" fmla="*/ 2 h 4"/>
                <a:gd name="T14" fmla="*/ 2 w 9"/>
                <a:gd name="T15" fmla="*/ 4 h 4"/>
                <a:gd name="T16" fmla="*/ 0 w 9"/>
                <a:gd name="T17" fmla="*/ 4 h 4"/>
                <a:gd name="T18" fmla="*/ 0 w 9"/>
                <a:gd name="T19" fmla="*/ 2 h 4"/>
                <a:gd name="T20" fmla="*/ 0 w 9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7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0" name="Freeform 466">
              <a:extLst>
                <a:ext uri="{FF2B5EF4-FFF2-40B4-BE49-F238E27FC236}">
                  <a16:creationId xmlns:a16="http://schemas.microsoft.com/office/drawing/2014/main" id="{12248B5C-1BAD-4788-91D2-9AA47BE20204}"/>
                </a:ext>
              </a:extLst>
            </p:cNvPr>
            <p:cNvSpPr/>
            <p:nvPr/>
          </p:nvSpPr>
          <p:spPr bwMode="auto">
            <a:xfrm>
              <a:off x="3798" y="2611"/>
              <a:ext cx="49" cy="40"/>
            </a:xfrm>
            <a:custGeom>
              <a:avLst/>
              <a:gdLst>
                <a:gd name="T0" fmla="*/ 23 w 49"/>
                <a:gd name="T1" fmla="*/ 0 h 40"/>
                <a:gd name="T2" fmla="*/ 36 w 49"/>
                <a:gd name="T3" fmla="*/ 1 h 40"/>
                <a:gd name="T4" fmla="*/ 49 w 49"/>
                <a:gd name="T5" fmla="*/ 1 h 40"/>
                <a:gd name="T6" fmla="*/ 49 w 49"/>
                <a:gd name="T7" fmla="*/ 3 h 40"/>
                <a:gd name="T8" fmla="*/ 49 w 49"/>
                <a:gd name="T9" fmla="*/ 3 h 40"/>
                <a:gd name="T10" fmla="*/ 45 w 49"/>
                <a:gd name="T11" fmla="*/ 14 h 40"/>
                <a:gd name="T12" fmla="*/ 42 w 49"/>
                <a:gd name="T13" fmla="*/ 27 h 40"/>
                <a:gd name="T14" fmla="*/ 35 w 49"/>
                <a:gd name="T15" fmla="*/ 31 h 40"/>
                <a:gd name="T16" fmla="*/ 25 w 49"/>
                <a:gd name="T17" fmla="*/ 36 h 40"/>
                <a:gd name="T18" fmla="*/ 20 w 49"/>
                <a:gd name="T19" fmla="*/ 39 h 40"/>
                <a:gd name="T20" fmla="*/ 15 w 49"/>
                <a:gd name="T21" fmla="*/ 40 h 40"/>
                <a:gd name="T22" fmla="*/ 10 w 49"/>
                <a:gd name="T23" fmla="*/ 40 h 40"/>
                <a:gd name="T24" fmla="*/ 6 w 49"/>
                <a:gd name="T25" fmla="*/ 40 h 40"/>
                <a:gd name="T26" fmla="*/ 3 w 49"/>
                <a:gd name="T27" fmla="*/ 39 h 40"/>
                <a:gd name="T28" fmla="*/ 0 w 49"/>
                <a:gd name="T29" fmla="*/ 37 h 40"/>
                <a:gd name="T30" fmla="*/ 5 w 49"/>
                <a:gd name="T31" fmla="*/ 23 h 40"/>
                <a:gd name="T32" fmla="*/ 10 w 49"/>
                <a:gd name="T33" fmla="*/ 9 h 40"/>
                <a:gd name="T34" fmla="*/ 17 w 49"/>
                <a:gd name="T35" fmla="*/ 6 h 40"/>
                <a:gd name="T36" fmla="*/ 23 w 49"/>
                <a:gd name="T3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40">
                  <a:moveTo>
                    <a:pt x="23" y="0"/>
                  </a:moveTo>
                  <a:lnTo>
                    <a:pt x="36" y="1"/>
                  </a:lnTo>
                  <a:lnTo>
                    <a:pt x="49" y="1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45" y="14"/>
                  </a:lnTo>
                  <a:lnTo>
                    <a:pt x="42" y="27"/>
                  </a:lnTo>
                  <a:lnTo>
                    <a:pt x="35" y="31"/>
                  </a:lnTo>
                  <a:lnTo>
                    <a:pt x="25" y="36"/>
                  </a:lnTo>
                  <a:lnTo>
                    <a:pt x="20" y="39"/>
                  </a:lnTo>
                  <a:lnTo>
                    <a:pt x="15" y="40"/>
                  </a:lnTo>
                  <a:lnTo>
                    <a:pt x="10" y="40"/>
                  </a:lnTo>
                  <a:lnTo>
                    <a:pt x="6" y="40"/>
                  </a:lnTo>
                  <a:lnTo>
                    <a:pt x="3" y="39"/>
                  </a:lnTo>
                  <a:lnTo>
                    <a:pt x="0" y="37"/>
                  </a:lnTo>
                  <a:lnTo>
                    <a:pt x="5" y="23"/>
                  </a:lnTo>
                  <a:lnTo>
                    <a:pt x="10" y="9"/>
                  </a:lnTo>
                  <a:lnTo>
                    <a:pt x="17" y="6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1" name="Freeform 467">
              <a:extLst>
                <a:ext uri="{FF2B5EF4-FFF2-40B4-BE49-F238E27FC236}">
                  <a16:creationId xmlns:a16="http://schemas.microsoft.com/office/drawing/2014/main" id="{79CBF928-2666-4380-9F60-35833844A43D}"/>
                </a:ext>
              </a:extLst>
            </p:cNvPr>
            <p:cNvSpPr/>
            <p:nvPr/>
          </p:nvSpPr>
          <p:spPr bwMode="auto">
            <a:xfrm>
              <a:off x="2643" y="2620"/>
              <a:ext cx="12" cy="18"/>
            </a:xfrm>
            <a:custGeom>
              <a:avLst/>
              <a:gdLst>
                <a:gd name="T0" fmla="*/ 7 w 12"/>
                <a:gd name="T1" fmla="*/ 0 h 18"/>
                <a:gd name="T2" fmla="*/ 10 w 12"/>
                <a:gd name="T3" fmla="*/ 0 h 18"/>
                <a:gd name="T4" fmla="*/ 12 w 12"/>
                <a:gd name="T5" fmla="*/ 0 h 18"/>
                <a:gd name="T6" fmla="*/ 10 w 12"/>
                <a:gd name="T7" fmla="*/ 5 h 18"/>
                <a:gd name="T8" fmla="*/ 9 w 12"/>
                <a:gd name="T9" fmla="*/ 10 h 18"/>
                <a:gd name="T10" fmla="*/ 6 w 12"/>
                <a:gd name="T11" fmla="*/ 14 h 18"/>
                <a:gd name="T12" fmla="*/ 3 w 12"/>
                <a:gd name="T13" fmla="*/ 18 h 18"/>
                <a:gd name="T14" fmla="*/ 2 w 12"/>
                <a:gd name="T15" fmla="*/ 17 h 18"/>
                <a:gd name="T16" fmla="*/ 0 w 12"/>
                <a:gd name="T17" fmla="*/ 17 h 18"/>
                <a:gd name="T18" fmla="*/ 0 w 12"/>
                <a:gd name="T19" fmla="*/ 12 h 18"/>
                <a:gd name="T20" fmla="*/ 0 w 12"/>
                <a:gd name="T21" fmla="*/ 7 h 18"/>
                <a:gd name="T22" fmla="*/ 3 w 12"/>
                <a:gd name="T23" fmla="*/ 4 h 18"/>
                <a:gd name="T24" fmla="*/ 7 w 12"/>
                <a:gd name="T2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8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0" y="5"/>
                  </a:lnTo>
                  <a:lnTo>
                    <a:pt x="9" y="10"/>
                  </a:lnTo>
                  <a:lnTo>
                    <a:pt x="6" y="14"/>
                  </a:lnTo>
                  <a:lnTo>
                    <a:pt x="3" y="18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2" name="Freeform 468">
              <a:extLst>
                <a:ext uri="{FF2B5EF4-FFF2-40B4-BE49-F238E27FC236}">
                  <a16:creationId xmlns:a16="http://schemas.microsoft.com/office/drawing/2014/main" id="{1DB4FA51-FAC9-4658-B4CE-135BDD7E3FC5}"/>
                </a:ext>
              </a:extLst>
            </p:cNvPr>
            <p:cNvSpPr/>
            <p:nvPr/>
          </p:nvSpPr>
          <p:spPr bwMode="auto">
            <a:xfrm>
              <a:off x="3317" y="2654"/>
              <a:ext cx="63" cy="57"/>
            </a:xfrm>
            <a:custGeom>
              <a:avLst/>
              <a:gdLst>
                <a:gd name="T0" fmla="*/ 36 w 63"/>
                <a:gd name="T1" fmla="*/ 0 h 57"/>
                <a:gd name="T2" fmla="*/ 39 w 63"/>
                <a:gd name="T3" fmla="*/ 3 h 57"/>
                <a:gd name="T4" fmla="*/ 39 w 63"/>
                <a:gd name="T5" fmla="*/ 6 h 57"/>
                <a:gd name="T6" fmla="*/ 39 w 63"/>
                <a:gd name="T7" fmla="*/ 7 h 57"/>
                <a:gd name="T8" fmla="*/ 37 w 63"/>
                <a:gd name="T9" fmla="*/ 10 h 57"/>
                <a:gd name="T10" fmla="*/ 34 w 63"/>
                <a:gd name="T11" fmla="*/ 14 h 57"/>
                <a:gd name="T12" fmla="*/ 30 w 63"/>
                <a:gd name="T13" fmla="*/ 17 h 57"/>
                <a:gd name="T14" fmla="*/ 34 w 63"/>
                <a:gd name="T15" fmla="*/ 17 h 57"/>
                <a:gd name="T16" fmla="*/ 37 w 63"/>
                <a:gd name="T17" fmla="*/ 17 h 57"/>
                <a:gd name="T18" fmla="*/ 37 w 63"/>
                <a:gd name="T19" fmla="*/ 21 h 57"/>
                <a:gd name="T20" fmla="*/ 37 w 63"/>
                <a:gd name="T21" fmla="*/ 25 h 57"/>
                <a:gd name="T22" fmla="*/ 40 w 63"/>
                <a:gd name="T23" fmla="*/ 24 h 57"/>
                <a:gd name="T24" fmla="*/ 43 w 63"/>
                <a:gd name="T25" fmla="*/ 21 h 57"/>
                <a:gd name="T26" fmla="*/ 47 w 63"/>
                <a:gd name="T27" fmla="*/ 20 h 57"/>
                <a:gd name="T28" fmla="*/ 53 w 63"/>
                <a:gd name="T29" fmla="*/ 18 h 57"/>
                <a:gd name="T30" fmla="*/ 57 w 63"/>
                <a:gd name="T31" fmla="*/ 20 h 57"/>
                <a:gd name="T32" fmla="*/ 63 w 63"/>
                <a:gd name="T33" fmla="*/ 21 h 57"/>
                <a:gd name="T34" fmla="*/ 59 w 63"/>
                <a:gd name="T35" fmla="*/ 38 h 57"/>
                <a:gd name="T36" fmla="*/ 56 w 63"/>
                <a:gd name="T37" fmla="*/ 57 h 57"/>
                <a:gd name="T38" fmla="*/ 50 w 63"/>
                <a:gd name="T39" fmla="*/ 57 h 57"/>
                <a:gd name="T40" fmla="*/ 44 w 63"/>
                <a:gd name="T41" fmla="*/ 57 h 57"/>
                <a:gd name="T42" fmla="*/ 43 w 63"/>
                <a:gd name="T43" fmla="*/ 57 h 57"/>
                <a:gd name="T44" fmla="*/ 40 w 63"/>
                <a:gd name="T45" fmla="*/ 55 h 57"/>
                <a:gd name="T46" fmla="*/ 40 w 63"/>
                <a:gd name="T47" fmla="*/ 51 h 57"/>
                <a:gd name="T48" fmla="*/ 39 w 63"/>
                <a:gd name="T49" fmla="*/ 48 h 57"/>
                <a:gd name="T50" fmla="*/ 37 w 63"/>
                <a:gd name="T51" fmla="*/ 50 h 57"/>
                <a:gd name="T52" fmla="*/ 34 w 63"/>
                <a:gd name="T53" fmla="*/ 51 h 57"/>
                <a:gd name="T54" fmla="*/ 32 w 63"/>
                <a:gd name="T55" fmla="*/ 55 h 57"/>
                <a:gd name="T56" fmla="*/ 27 w 63"/>
                <a:gd name="T57" fmla="*/ 57 h 57"/>
                <a:gd name="T58" fmla="*/ 24 w 63"/>
                <a:gd name="T59" fmla="*/ 51 h 57"/>
                <a:gd name="T60" fmla="*/ 22 w 63"/>
                <a:gd name="T61" fmla="*/ 45 h 57"/>
                <a:gd name="T62" fmla="*/ 12 w 63"/>
                <a:gd name="T63" fmla="*/ 45 h 57"/>
                <a:gd name="T64" fmla="*/ 2 w 63"/>
                <a:gd name="T65" fmla="*/ 47 h 57"/>
                <a:gd name="T66" fmla="*/ 0 w 63"/>
                <a:gd name="T67" fmla="*/ 41 h 57"/>
                <a:gd name="T68" fmla="*/ 0 w 63"/>
                <a:gd name="T69" fmla="*/ 37 h 57"/>
                <a:gd name="T70" fmla="*/ 9 w 63"/>
                <a:gd name="T71" fmla="*/ 30 h 57"/>
                <a:gd name="T72" fmla="*/ 20 w 63"/>
                <a:gd name="T73" fmla="*/ 20 h 57"/>
                <a:gd name="T74" fmla="*/ 30 w 63"/>
                <a:gd name="T75" fmla="*/ 10 h 57"/>
                <a:gd name="T76" fmla="*/ 36 w 63"/>
                <a:gd name="T7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57">
                  <a:moveTo>
                    <a:pt x="36" y="0"/>
                  </a:moveTo>
                  <a:lnTo>
                    <a:pt x="39" y="3"/>
                  </a:lnTo>
                  <a:lnTo>
                    <a:pt x="39" y="6"/>
                  </a:lnTo>
                  <a:lnTo>
                    <a:pt x="39" y="7"/>
                  </a:lnTo>
                  <a:lnTo>
                    <a:pt x="37" y="10"/>
                  </a:lnTo>
                  <a:lnTo>
                    <a:pt x="34" y="14"/>
                  </a:lnTo>
                  <a:lnTo>
                    <a:pt x="30" y="17"/>
                  </a:lnTo>
                  <a:lnTo>
                    <a:pt x="34" y="17"/>
                  </a:lnTo>
                  <a:lnTo>
                    <a:pt x="37" y="17"/>
                  </a:lnTo>
                  <a:lnTo>
                    <a:pt x="37" y="21"/>
                  </a:lnTo>
                  <a:lnTo>
                    <a:pt x="37" y="25"/>
                  </a:lnTo>
                  <a:lnTo>
                    <a:pt x="40" y="24"/>
                  </a:lnTo>
                  <a:lnTo>
                    <a:pt x="43" y="21"/>
                  </a:lnTo>
                  <a:lnTo>
                    <a:pt x="47" y="20"/>
                  </a:lnTo>
                  <a:lnTo>
                    <a:pt x="53" y="18"/>
                  </a:lnTo>
                  <a:lnTo>
                    <a:pt x="57" y="20"/>
                  </a:lnTo>
                  <a:lnTo>
                    <a:pt x="63" y="21"/>
                  </a:lnTo>
                  <a:lnTo>
                    <a:pt x="59" y="38"/>
                  </a:lnTo>
                  <a:lnTo>
                    <a:pt x="56" y="57"/>
                  </a:lnTo>
                  <a:lnTo>
                    <a:pt x="50" y="57"/>
                  </a:lnTo>
                  <a:lnTo>
                    <a:pt x="44" y="57"/>
                  </a:lnTo>
                  <a:lnTo>
                    <a:pt x="43" y="57"/>
                  </a:lnTo>
                  <a:lnTo>
                    <a:pt x="40" y="55"/>
                  </a:lnTo>
                  <a:lnTo>
                    <a:pt x="40" y="51"/>
                  </a:lnTo>
                  <a:lnTo>
                    <a:pt x="39" y="48"/>
                  </a:lnTo>
                  <a:lnTo>
                    <a:pt x="37" y="50"/>
                  </a:lnTo>
                  <a:lnTo>
                    <a:pt x="34" y="51"/>
                  </a:lnTo>
                  <a:lnTo>
                    <a:pt x="32" y="55"/>
                  </a:lnTo>
                  <a:lnTo>
                    <a:pt x="27" y="57"/>
                  </a:lnTo>
                  <a:lnTo>
                    <a:pt x="24" y="51"/>
                  </a:lnTo>
                  <a:lnTo>
                    <a:pt x="22" y="45"/>
                  </a:lnTo>
                  <a:lnTo>
                    <a:pt x="12" y="45"/>
                  </a:lnTo>
                  <a:lnTo>
                    <a:pt x="2" y="47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9" y="30"/>
                  </a:lnTo>
                  <a:lnTo>
                    <a:pt x="20" y="20"/>
                  </a:lnTo>
                  <a:lnTo>
                    <a:pt x="30" y="10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3" name="Freeform 469">
              <a:extLst>
                <a:ext uri="{FF2B5EF4-FFF2-40B4-BE49-F238E27FC236}">
                  <a16:creationId xmlns:a16="http://schemas.microsoft.com/office/drawing/2014/main" id="{01DDE050-D3E7-4ED3-9CA2-8719EC71383D}"/>
                </a:ext>
              </a:extLst>
            </p:cNvPr>
            <p:cNvSpPr/>
            <p:nvPr/>
          </p:nvSpPr>
          <p:spPr bwMode="auto">
            <a:xfrm>
              <a:off x="2987" y="2684"/>
              <a:ext cx="106" cy="85"/>
            </a:xfrm>
            <a:custGeom>
              <a:avLst/>
              <a:gdLst>
                <a:gd name="T0" fmla="*/ 43 w 106"/>
                <a:gd name="T1" fmla="*/ 0 h 85"/>
                <a:gd name="T2" fmla="*/ 39 w 106"/>
                <a:gd name="T3" fmla="*/ 3 h 85"/>
                <a:gd name="T4" fmla="*/ 33 w 106"/>
                <a:gd name="T5" fmla="*/ 7 h 85"/>
                <a:gd name="T6" fmla="*/ 26 w 106"/>
                <a:gd name="T7" fmla="*/ 8 h 85"/>
                <a:gd name="T8" fmla="*/ 20 w 106"/>
                <a:gd name="T9" fmla="*/ 11 h 85"/>
                <a:gd name="T10" fmla="*/ 15 w 106"/>
                <a:gd name="T11" fmla="*/ 14 h 85"/>
                <a:gd name="T12" fmla="*/ 9 w 106"/>
                <a:gd name="T13" fmla="*/ 17 h 85"/>
                <a:gd name="T14" fmla="*/ 5 w 106"/>
                <a:gd name="T15" fmla="*/ 21 h 85"/>
                <a:gd name="T16" fmla="*/ 0 w 106"/>
                <a:gd name="T17" fmla="*/ 27 h 85"/>
                <a:gd name="T18" fmla="*/ 2 w 106"/>
                <a:gd name="T19" fmla="*/ 28 h 85"/>
                <a:gd name="T20" fmla="*/ 2 w 106"/>
                <a:gd name="T21" fmla="*/ 30 h 85"/>
                <a:gd name="T22" fmla="*/ 10 w 106"/>
                <a:gd name="T23" fmla="*/ 28 h 85"/>
                <a:gd name="T24" fmla="*/ 17 w 106"/>
                <a:gd name="T25" fmla="*/ 27 h 85"/>
                <a:gd name="T26" fmla="*/ 22 w 106"/>
                <a:gd name="T27" fmla="*/ 23 h 85"/>
                <a:gd name="T28" fmla="*/ 29 w 106"/>
                <a:gd name="T29" fmla="*/ 20 h 85"/>
                <a:gd name="T30" fmla="*/ 45 w 106"/>
                <a:gd name="T31" fmla="*/ 25 h 85"/>
                <a:gd name="T32" fmla="*/ 63 w 106"/>
                <a:gd name="T33" fmla="*/ 31 h 85"/>
                <a:gd name="T34" fmla="*/ 62 w 106"/>
                <a:gd name="T35" fmla="*/ 33 h 85"/>
                <a:gd name="T36" fmla="*/ 62 w 106"/>
                <a:gd name="T37" fmla="*/ 34 h 85"/>
                <a:gd name="T38" fmla="*/ 50 w 106"/>
                <a:gd name="T39" fmla="*/ 37 h 85"/>
                <a:gd name="T40" fmla="*/ 42 w 106"/>
                <a:gd name="T41" fmla="*/ 41 h 85"/>
                <a:gd name="T42" fmla="*/ 33 w 106"/>
                <a:gd name="T43" fmla="*/ 45 h 85"/>
                <a:gd name="T44" fmla="*/ 27 w 106"/>
                <a:gd name="T45" fmla="*/ 51 h 85"/>
                <a:gd name="T46" fmla="*/ 22 w 106"/>
                <a:gd name="T47" fmla="*/ 58 h 85"/>
                <a:gd name="T48" fmla="*/ 17 w 106"/>
                <a:gd name="T49" fmla="*/ 65 h 85"/>
                <a:gd name="T50" fmla="*/ 13 w 106"/>
                <a:gd name="T51" fmla="*/ 74 h 85"/>
                <a:gd name="T52" fmla="*/ 10 w 106"/>
                <a:gd name="T53" fmla="*/ 84 h 85"/>
                <a:gd name="T54" fmla="*/ 10 w 106"/>
                <a:gd name="T55" fmla="*/ 85 h 85"/>
                <a:gd name="T56" fmla="*/ 12 w 106"/>
                <a:gd name="T57" fmla="*/ 85 h 85"/>
                <a:gd name="T58" fmla="*/ 17 w 106"/>
                <a:gd name="T59" fmla="*/ 85 h 85"/>
                <a:gd name="T60" fmla="*/ 23 w 106"/>
                <a:gd name="T61" fmla="*/ 85 h 85"/>
                <a:gd name="T62" fmla="*/ 30 w 106"/>
                <a:gd name="T63" fmla="*/ 70 h 85"/>
                <a:gd name="T64" fmla="*/ 37 w 106"/>
                <a:gd name="T65" fmla="*/ 55 h 85"/>
                <a:gd name="T66" fmla="*/ 43 w 106"/>
                <a:gd name="T67" fmla="*/ 50 h 85"/>
                <a:gd name="T68" fmla="*/ 49 w 106"/>
                <a:gd name="T69" fmla="*/ 45 h 85"/>
                <a:gd name="T70" fmla="*/ 56 w 106"/>
                <a:gd name="T71" fmla="*/ 41 h 85"/>
                <a:gd name="T72" fmla="*/ 66 w 106"/>
                <a:gd name="T73" fmla="*/ 38 h 85"/>
                <a:gd name="T74" fmla="*/ 66 w 106"/>
                <a:gd name="T75" fmla="*/ 40 h 85"/>
                <a:gd name="T76" fmla="*/ 66 w 106"/>
                <a:gd name="T77" fmla="*/ 41 h 85"/>
                <a:gd name="T78" fmla="*/ 67 w 106"/>
                <a:gd name="T79" fmla="*/ 48 h 85"/>
                <a:gd name="T80" fmla="*/ 66 w 106"/>
                <a:gd name="T81" fmla="*/ 54 h 85"/>
                <a:gd name="T82" fmla="*/ 65 w 106"/>
                <a:gd name="T83" fmla="*/ 60 h 85"/>
                <a:gd name="T84" fmla="*/ 63 w 106"/>
                <a:gd name="T85" fmla="*/ 65 h 85"/>
                <a:gd name="T86" fmla="*/ 70 w 106"/>
                <a:gd name="T87" fmla="*/ 65 h 85"/>
                <a:gd name="T88" fmla="*/ 77 w 106"/>
                <a:gd name="T89" fmla="*/ 67 h 85"/>
                <a:gd name="T90" fmla="*/ 85 w 106"/>
                <a:gd name="T91" fmla="*/ 58 h 85"/>
                <a:gd name="T92" fmla="*/ 92 w 106"/>
                <a:gd name="T93" fmla="*/ 48 h 85"/>
                <a:gd name="T94" fmla="*/ 97 w 106"/>
                <a:gd name="T95" fmla="*/ 51 h 85"/>
                <a:gd name="T96" fmla="*/ 105 w 106"/>
                <a:gd name="T97" fmla="*/ 50 h 85"/>
                <a:gd name="T98" fmla="*/ 106 w 106"/>
                <a:gd name="T99" fmla="*/ 48 h 85"/>
                <a:gd name="T100" fmla="*/ 106 w 106"/>
                <a:gd name="T101" fmla="*/ 47 h 85"/>
                <a:gd name="T102" fmla="*/ 87 w 106"/>
                <a:gd name="T103" fmla="*/ 35 h 85"/>
                <a:gd name="T104" fmla="*/ 70 w 106"/>
                <a:gd name="T105" fmla="*/ 25 h 85"/>
                <a:gd name="T106" fmla="*/ 72 w 106"/>
                <a:gd name="T107" fmla="*/ 20 h 85"/>
                <a:gd name="T108" fmla="*/ 73 w 106"/>
                <a:gd name="T109" fmla="*/ 15 h 85"/>
                <a:gd name="T110" fmla="*/ 66 w 106"/>
                <a:gd name="T111" fmla="*/ 8 h 85"/>
                <a:gd name="T112" fmla="*/ 59 w 106"/>
                <a:gd name="T113" fmla="*/ 3 h 85"/>
                <a:gd name="T114" fmla="*/ 52 w 106"/>
                <a:gd name="T115" fmla="*/ 1 h 85"/>
                <a:gd name="T116" fmla="*/ 43 w 106"/>
                <a:gd name="T11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6" h="85">
                  <a:moveTo>
                    <a:pt x="43" y="0"/>
                  </a:moveTo>
                  <a:lnTo>
                    <a:pt x="39" y="3"/>
                  </a:lnTo>
                  <a:lnTo>
                    <a:pt x="33" y="7"/>
                  </a:lnTo>
                  <a:lnTo>
                    <a:pt x="26" y="8"/>
                  </a:lnTo>
                  <a:lnTo>
                    <a:pt x="20" y="11"/>
                  </a:lnTo>
                  <a:lnTo>
                    <a:pt x="15" y="14"/>
                  </a:lnTo>
                  <a:lnTo>
                    <a:pt x="9" y="17"/>
                  </a:lnTo>
                  <a:lnTo>
                    <a:pt x="5" y="21"/>
                  </a:lnTo>
                  <a:lnTo>
                    <a:pt x="0" y="27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10" y="28"/>
                  </a:lnTo>
                  <a:lnTo>
                    <a:pt x="17" y="27"/>
                  </a:lnTo>
                  <a:lnTo>
                    <a:pt x="22" y="23"/>
                  </a:lnTo>
                  <a:lnTo>
                    <a:pt x="29" y="20"/>
                  </a:lnTo>
                  <a:lnTo>
                    <a:pt x="45" y="25"/>
                  </a:lnTo>
                  <a:lnTo>
                    <a:pt x="63" y="31"/>
                  </a:lnTo>
                  <a:lnTo>
                    <a:pt x="62" y="33"/>
                  </a:lnTo>
                  <a:lnTo>
                    <a:pt x="62" y="34"/>
                  </a:lnTo>
                  <a:lnTo>
                    <a:pt x="50" y="37"/>
                  </a:lnTo>
                  <a:lnTo>
                    <a:pt x="42" y="41"/>
                  </a:lnTo>
                  <a:lnTo>
                    <a:pt x="33" y="45"/>
                  </a:lnTo>
                  <a:lnTo>
                    <a:pt x="27" y="51"/>
                  </a:lnTo>
                  <a:lnTo>
                    <a:pt x="22" y="58"/>
                  </a:lnTo>
                  <a:lnTo>
                    <a:pt x="17" y="65"/>
                  </a:lnTo>
                  <a:lnTo>
                    <a:pt x="13" y="74"/>
                  </a:lnTo>
                  <a:lnTo>
                    <a:pt x="10" y="84"/>
                  </a:lnTo>
                  <a:lnTo>
                    <a:pt x="10" y="85"/>
                  </a:lnTo>
                  <a:lnTo>
                    <a:pt x="12" y="85"/>
                  </a:lnTo>
                  <a:lnTo>
                    <a:pt x="17" y="85"/>
                  </a:lnTo>
                  <a:lnTo>
                    <a:pt x="23" y="85"/>
                  </a:lnTo>
                  <a:lnTo>
                    <a:pt x="30" y="70"/>
                  </a:lnTo>
                  <a:lnTo>
                    <a:pt x="37" y="55"/>
                  </a:lnTo>
                  <a:lnTo>
                    <a:pt x="43" y="50"/>
                  </a:lnTo>
                  <a:lnTo>
                    <a:pt x="49" y="45"/>
                  </a:lnTo>
                  <a:lnTo>
                    <a:pt x="56" y="41"/>
                  </a:lnTo>
                  <a:lnTo>
                    <a:pt x="66" y="38"/>
                  </a:lnTo>
                  <a:lnTo>
                    <a:pt x="66" y="40"/>
                  </a:lnTo>
                  <a:lnTo>
                    <a:pt x="66" y="41"/>
                  </a:lnTo>
                  <a:lnTo>
                    <a:pt x="67" y="48"/>
                  </a:lnTo>
                  <a:lnTo>
                    <a:pt x="66" y="54"/>
                  </a:lnTo>
                  <a:lnTo>
                    <a:pt x="65" y="60"/>
                  </a:lnTo>
                  <a:lnTo>
                    <a:pt x="63" y="65"/>
                  </a:lnTo>
                  <a:lnTo>
                    <a:pt x="70" y="65"/>
                  </a:lnTo>
                  <a:lnTo>
                    <a:pt x="77" y="67"/>
                  </a:lnTo>
                  <a:lnTo>
                    <a:pt x="85" y="58"/>
                  </a:lnTo>
                  <a:lnTo>
                    <a:pt x="92" y="48"/>
                  </a:lnTo>
                  <a:lnTo>
                    <a:pt x="97" y="51"/>
                  </a:lnTo>
                  <a:lnTo>
                    <a:pt x="105" y="50"/>
                  </a:lnTo>
                  <a:lnTo>
                    <a:pt x="106" y="48"/>
                  </a:lnTo>
                  <a:lnTo>
                    <a:pt x="106" y="47"/>
                  </a:lnTo>
                  <a:lnTo>
                    <a:pt x="87" y="35"/>
                  </a:lnTo>
                  <a:lnTo>
                    <a:pt x="70" y="25"/>
                  </a:lnTo>
                  <a:lnTo>
                    <a:pt x="72" y="20"/>
                  </a:lnTo>
                  <a:lnTo>
                    <a:pt x="73" y="15"/>
                  </a:lnTo>
                  <a:lnTo>
                    <a:pt x="66" y="8"/>
                  </a:lnTo>
                  <a:lnTo>
                    <a:pt x="59" y="3"/>
                  </a:lnTo>
                  <a:lnTo>
                    <a:pt x="52" y="1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4" name="Freeform 470">
              <a:extLst>
                <a:ext uri="{FF2B5EF4-FFF2-40B4-BE49-F238E27FC236}">
                  <a16:creationId xmlns:a16="http://schemas.microsoft.com/office/drawing/2014/main" id="{3FF2F834-50B1-4F61-8E1C-288A1ED04B2C}"/>
                </a:ext>
              </a:extLst>
            </p:cNvPr>
            <p:cNvSpPr/>
            <p:nvPr/>
          </p:nvSpPr>
          <p:spPr bwMode="auto">
            <a:xfrm>
              <a:off x="4170" y="2701"/>
              <a:ext cx="157" cy="90"/>
            </a:xfrm>
            <a:custGeom>
              <a:avLst/>
              <a:gdLst>
                <a:gd name="T0" fmla="*/ 51 w 157"/>
                <a:gd name="T1" fmla="*/ 20 h 90"/>
                <a:gd name="T2" fmla="*/ 39 w 157"/>
                <a:gd name="T3" fmla="*/ 14 h 90"/>
                <a:gd name="T4" fmla="*/ 29 w 157"/>
                <a:gd name="T5" fmla="*/ 14 h 90"/>
                <a:gd name="T6" fmla="*/ 22 w 157"/>
                <a:gd name="T7" fmla="*/ 23 h 90"/>
                <a:gd name="T8" fmla="*/ 17 w 157"/>
                <a:gd name="T9" fmla="*/ 31 h 90"/>
                <a:gd name="T10" fmla="*/ 11 w 157"/>
                <a:gd name="T11" fmla="*/ 46 h 90"/>
                <a:gd name="T12" fmla="*/ 11 w 157"/>
                <a:gd name="T13" fmla="*/ 70 h 90"/>
                <a:gd name="T14" fmla="*/ 5 w 157"/>
                <a:gd name="T15" fmla="*/ 87 h 90"/>
                <a:gd name="T16" fmla="*/ 9 w 157"/>
                <a:gd name="T17" fmla="*/ 88 h 90"/>
                <a:gd name="T18" fmla="*/ 29 w 157"/>
                <a:gd name="T19" fmla="*/ 84 h 90"/>
                <a:gd name="T20" fmla="*/ 57 w 157"/>
                <a:gd name="T21" fmla="*/ 74 h 90"/>
                <a:gd name="T22" fmla="*/ 75 w 157"/>
                <a:gd name="T23" fmla="*/ 67 h 90"/>
                <a:gd name="T24" fmla="*/ 82 w 157"/>
                <a:gd name="T25" fmla="*/ 67 h 90"/>
                <a:gd name="T26" fmla="*/ 91 w 157"/>
                <a:gd name="T27" fmla="*/ 70 h 90"/>
                <a:gd name="T28" fmla="*/ 99 w 157"/>
                <a:gd name="T29" fmla="*/ 78 h 90"/>
                <a:gd name="T30" fmla="*/ 118 w 157"/>
                <a:gd name="T31" fmla="*/ 81 h 90"/>
                <a:gd name="T32" fmla="*/ 144 w 157"/>
                <a:gd name="T33" fmla="*/ 78 h 90"/>
                <a:gd name="T34" fmla="*/ 157 w 157"/>
                <a:gd name="T35" fmla="*/ 76 h 90"/>
                <a:gd name="T36" fmla="*/ 149 w 157"/>
                <a:gd name="T37" fmla="*/ 70 h 90"/>
                <a:gd name="T38" fmla="*/ 142 w 157"/>
                <a:gd name="T39" fmla="*/ 61 h 90"/>
                <a:gd name="T40" fmla="*/ 135 w 157"/>
                <a:gd name="T41" fmla="*/ 53 h 90"/>
                <a:gd name="T42" fmla="*/ 119 w 157"/>
                <a:gd name="T43" fmla="*/ 47 h 90"/>
                <a:gd name="T44" fmla="*/ 107 w 157"/>
                <a:gd name="T45" fmla="*/ 38 h 90"/>
                <a:gd name="T46" fmla="*/ 101 w 157"/>
                <a:gd name="T47" fmla="*/ 31 h 90"/>
                <a:gd name="T48" fmla="*/ 101 w 157"/>
                <a:gd name="T49" fmla="*/ 26 h 90"/>
                <a:gd name="T50" fmla="*/ 105 w 157"/>
                <a:gd name="T51" fmla="*/ 21 h 90"/>
                <a:gd name="T52" fmla="*/ 109 w 157"/>
                <a:gd name="T53" fmla="*/ 20 h 90"/>
                <a:gd name="T54" fmla="*/ 107 w 157"/>
                <a:gd name="T55" fmla="*/ 17 h 90"/>
                <a:gd name="T56" fmla="*/ 111 w 157"/>
                <a:gd name="T57" fmla="*/ 13 h 90"/>
                <a:gd name="T58" fmla="*/ 117 w 157"/>
                <a:gd name="T59" fmla="*/ 4 h 90"/>
                <a:gd name="T60" fmla="*/ 111 w 157"/>
                <a:gd name="T61" fmla="*/ 1 h 90"/>
                <a:gd name="T62" fmla="*/ 101 w 157"/>
                <a:gd name="T63" fmla="*/ 6 h 90"/>
                <a:gd name="T64" fmla="*/ 84 w 157"/>
                <a:gd name="T65" fmla="*/ 14 h 90"/>
                <a:gd name="T66" fmla="*/ 75 w 157"/>
                <a:gd name="T67" fmla="*/ 18 h 90"/>
                <a:gd name="T68" fmla="*/ 79 w 157"/>
                <a:gd name="T69" fmla="*/ 21 h 90"/>
                <a:gd name="T70" fmla="*/ 82 w 157"/>
                <a:gd name="T71" fmla="*/ 24 h 90"/>
                <a:gd name="T72" fmla="*/ 82 w 157"/>
                <a:gd name="T73" fmla="*/ 31 h 90"/>
                <a:gd name="T74" fmla="*/ 75 w 157"/>
                <a:gd name="T75" fmla="*/ 36 h 90"/>
                <a:gd name="T76" fmla="*/ 67 w 157"/>
                <a:gd name="T77" fmla="*/ 40 h 90"/>
                <a:gd name="T78" fmla="*/ 58 w 157"/>
                <a:gd name="T79" fmla="*/ 3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7" h="90">
                  <a:moveTo>
                    <a:pt x="58" y="23"/>
                  </a:moveTo>
                  <a:lnTo>
                    <a:pt x="51" y="20"/>
                  </a:lnTo>
                  <a:lnTo>
                    <a:pt x="42" y="16"/>
                  </a:lnTo>
                  <a:lnTo>
                    <a:pt x="39" y="14"/>
                  </a:lnTo>
                  <a:lnTo>
                    <a:pt x="35" y="13"/>
                  </a:lnTo>
                  <a:lnTo>
                    <a:pt x="29" y="14"/>
                  </a:lnTo>
                  <a:lnTo>
                    <a:pt x="24" y="16"/>
                  </a:lnTo>
                  <a:lnTo>
                    <a:pt x="22" y="23"/>
                  </a:lnTo>
                  <a:lnTo>
                    <a:pt x="21" y="28"/>
                  </a:lnTo>
                  <a:lnTo>
                    <a:pt x="17" y="31"/>
                  </a:lnTo>
                  <a:lnTo>
                    <a:pt x="11" y="33"/>
                  </a:lnTo>
                  <a:lnTo>
                    <a:pt x="11" y="46"/>
                  </a:lnTo>
                  <a:lnTo>
                    <a:pt x="11" y="57"/>
                  </a:lnTo>
                  <a:lnTo>
                    <a:pt x="11" y="70"/>
                  </a:lnTo>
                  <a:lnTo>
                    <a:pt x="11" y="84"/>
                  </a:lnTo>
                  <a:lnTo>
                    <a:pt x="5" y="87"/>
                  </a:lnTo>
                  <a:lnTo>
                    <a:pt x="0" y="90"/>
                  </a:lnTo>
                  <a:lnTo>
                    <a:pt x="9" y="88"/>
                  </a:lnTo>
                  <a:lnTo>
                    <a:pt x="19" y="87"/>
                  </a:lnTo>
                  <a:lnTo>
                    <a:pt x="29" y="84"/>
                  </a:lnTo>
                  <a:lnTo>
                    <a:pt x="38" y="81"/>
                  </a:lnTo>
                  <a:lnTo>
                    <a:pt x="57" y="74"/>
                  </a:lnTo>
                  <a:lnTo>
                    <a:pt x="74" y="67"/>
                  </a:lnTo>
                  <a:lnTo>
                    <a:pt x="75" y="67"/>
                  </a:lnTo>
                  <a:lnTo>
                    <a:pt x="77" y="67"/>
                  </a:lnTo>
                  <a:lnTo>
                    <a:pt x="82" y="67"/>
                  </a:lnTo>
                  <a:lnTo>
                    <a:pt x="87" y="68"/>
                  </a:lnTo>
                  <a:lnTo>
                    <a:pt x="91" y="70"/>
                  </a:lnTo>
                  <a:lnTo>
                    <a:pt x="94" y="73"/>
                  </a:lnTo>
                  <a:lnTo>
                    <a:pt x="99" y="78"/>
                  </a:lnTo>
                  <a:lnTo>
                    <a:pt x="107" y="81"/>
                  </a:lnTo>
                  <a:lnTo>
                    <a:pt x="118" y="81"/>
                  </a:lnTo>
                  <a:lnTo>
                    <a:pt x="131" y="80"/>
                  </a:lnTo>
                  <a:lnTo>
                    <a:pt x="144" y="78"/>
                  </a:lnTo>
                  <a:lnTo>
                    <a:pt x="157" y="77"/>
                  </a:lnTo>
                  <a:lnTo>
                    <a:pt x="157" y="76"/>
                  </a:lnTo>
                  <a:lnTo>
                    <a:pt x="157" y="73"/>
                  </a:lnTo>
                  <a:lnTo>
                    <a:pt x="149" y="70"/>
                  </a:lnTo>
                  <a:lnTo>
                    <a:pt x="145" y="67"/>
                  </a:lnTo>
                  <a:lnTo>
                    <a:pt x="142" y="61"/>
                  </a:lnTo>
                  <a:lnTo>
                    <a:pt x="141" y="54"/>
                  </a:lnTo>
                  <a:lnTo>
                    <a:pt x="135" y="53"/>
                  </a:lnTo>
                  <a:lnTo>
                    <a:pt x="128" y="50"/>
                  </a:lnTo>
                  <a:lnTo>
                    <a:pt x="119" y="47"/>
                  </a:lnTo>
                  <a:lnTo>
                    <a:pt x="112" y="43"/>
                  </a:lnTo>
                  <a:lnTo>
                    <a:pt x="107" y="38"/>
                  </a:lnTo>
                  <a:lnTo>
                    <a:pt x="102" y="34"/>
                  </a:lnTo>
                  <a:lnTo>
                    <a:pt x="101" y="31"/>
                  </a:lnTo>
                  <a:lnTo>
                    <a:pt x="101" y="28"/>
                  </a:lnTo>
                  <a:lnTo>
                    <a:pt x="101" y="26"/>
                  </a:lnTo>
                  <a:lnTo>
                    <a:pt x="102" y="23"/>
                  </a:lnTo>
                  <a:lnTo>
                    <a:pt x="105" y="21"/>
                  </a:lnTo>
                  <a:lnTo>
                    <a:pt x="109" y="20"/>
                  </a:lnTo>
                  <a:lnTo>
                    <a:pt x="109" y="20"/>
                  </a:lnTo>
                  <a:lnTo>
                    <a:pt x="109" y="18"/>
                  </a:lnTo>
                  <a:lnTo>
                    <a:pt x="107" y="17"/>
                  </a:lnTo>
                  <a:lnTo>
                    <a:pt x="104" y="16"/>
                  </a:lnTo>
                  <a:lnTo>
                    <a:pt x="111" y="13"/>
                  </a:lnTo>
                  <a:lnTo>
                    <a:pt x="118" y="7"/>
                  </a:lnTo>
                  <a:lnTo>
                    <a:pt x="117" y="4"/>
                  </a:lnTo>
                  <a:lnTo>
                    <a:pt x="115" y="3"/>
                  </a:lnTo>
                  <a:lnTo>
                    <a:pt x="111" y="1"/>
                  </a:lnTo>
                  <a:lnTo>
                    <a:pt x="108" y="0"/>
                  </a:lnTo>
                  <a:lnTo>
                    <a:pt x="101" y="6"/>
                  </a:lnTo>
                  <a:lnTo>
                    <a:pt x="92" y="10"/>
                  </a:lnTo>
                  <a:lnTo>
                    <a:pt x="84" y="14"/>
                  </a:lnTo>
                  <a:lnTo>
                    <a:pt x="74" y="17"/>
                  </a:lnTo>
                  <a:lnTo>
                    <a:pt x="75" y="18"/>
                  </a:lnTo>
                  <a:lnTo>
                    <a:pt x="75" y="20"/>
                  </a:lnTo>
                  <a:lnTo>
                    <a:pt x="79" y="21"/>
                  </a:lnTo>
                  <a:lnTo>
                    <a:pt x="81" y="23"/>
                  </a:lnTo>
                  <a:lnTo>
                    <a:pt x="82" y="24"/>
                  </a:lnTo>
                  <a:lnTo>
                    <a:pt x="84" y="28"/>
                  </a:lnTo>
                  <a:lnTo>
                    <a:pt x="82" y="31"/>
                  </a:lnTo>
                  <a:lnTo>
                    <a:pt x="81" y="33"/>
                  </a:lnTo>
                  <a:lnTo>
                    <a:pt x="75" y="36"/>
                  </a:lnTo>
                  <a:lnTo>
                    <a:pt x="71" y="38"/>
                  </a:lnTo>
                  <a:lnTo>
                    <a:pt x="67" y="40"/>
                  </a:lnTo>
                  <a:lnTo>
                    <a:pt x="59" y="40"/>
                  </a:lnTo>
                  <a:lnTo>
                    <a:pt x="58" y="31"/>
                  </a:lnTo>
                  <a:lnTo>
                    <a:pt x="58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5" name="Freeform 471">
              <a:extLst>
                <a:ext uri="{FF2B5EF4-FFF2-40B4-BE49-F238E27FC236}">
                  <a16:creationId xmlns:a16="http://schemas.microsoft.com/office/drawing/2014/main" id="{264E9E9B-58CE-4D62-9FC4-FDEDEE77F8AF}"/>
                </a:ext>
              </a:extLst>
            </p:cNvPr>
            <p:cNvSpPr/>
            <p:nvPr/>
          </p:nvSpPr>
          <p:spPr bwMode="auto">
            <a:xfrm>
              <a:off x="4365" y="2705"/>
              <a:ext cx="97" cy="132"/>
            </a:xfrm>
            <a:custGeom>
              <a:avLst/>
              <a:gdLst>
                <a:gd name="T0" fmla="*/ 43 w 97"/>
                <a:gd name="T1" fmla="*/ 24 h 132"/>
                <a:gd name="T2" fmla="*/ 53 w 97"/>
                <a:gd name="T3" fmla="*/ 24 h 132"/>
                <a:gd name="T4" fmla="*/ 61 w 97"/>
                <a:gd name="T5" fmla="*/ 23 h 132"/>
                <a:gd name="T6" fmla="*/ 61 w 97"/>
                <a:gd name="T7" fmla="*/ 14 h 132"/>
                <a:gd name="T8" fmla="*/ 60 w 97"/>
                <a:gd name="T9" fmla="*/ 4 h 132"/>
                <a:gd name="T10" fmla="*/ 56 w 97"/>
                <a:gd name="T11" fmla="*/ 2 h 132"/>
                <a:gd name="T12" fmla="*/ 52 w 97"/>
                <a:gd name="T13" fmla="*/ 0 h 132"/>
                <a:gd name="T14" fmla="*/ 37 w 97"/>
                <a:gd name="T15" fmla="*/ 6 h 132"/>
                <a:gd name="T16" fmla="*/ 23 w 97"/>
                <a:gd name="T17" fmla="*/ 12 h 132"/>
                <a:gd name="T18" fmla="*/ 17 w 97"/>
                <a:gd name="T19" fmla="*/ 14 h 132"/>
                <a:gd name="T20" fmla="*/ 12 w 97"/>
                <a:gd name="T21" fmla="*/ 17 h 132"/>
                <a:gd name="T22" fmla="*/ 6 w 97"/>
                <a:gd name="T23" fmla="*/ 22 h 132"/>
                <a:gd name="T24" fmla="*/ 0 w 97"/>
                <a:gd name="T25" fmla="*/ 27 h 132"/>
                <a:gd name="T26" fmla="*/ 2 w 97"/>
                <a:gd name="T27" fmla="*/ 33 h 132"/>
                <a:gd name="T28" fmla="*/ 3 w 97"/>
                <a:gd name="T29" fmla="*/ 36 h 132"/>
                <a:gd name="T30" fmla="*/ 6 w 97"/>
                <a:gd name="T31" fmla="*/ 37 h 132"/>
                <a:gd name="T32" fmla="*/ 7 w 97"/>
                <a:gd name="T33" fmla="*/ 40 h 132"/>
                <a:gd name="T34" fmla="*/ 13 w 97"/>
                <a:gd name="T35" fmla="*/ 43 h 132"/>
                <a:gd name="T36" fmla="*/ 19 w 97"/>
                <a:gd name="T37" fmla="*/ 47 h 132"/>
                <a:gd name="T38" fmla="*/ 24 w 97"/>
                <a:gd name="T39" fmla="*/ 59 h 132"/>
                <a:gd name="T40" fmla="*/ 27 w 97"/>
                <a:gd name="T41" fmla="*/ 67 h 132"/>
                <a:gd name="T42" fmla="*/ 30 w 97"/>
                <a:gd name="T43" fmla="*/ 72 h 132"/>
                <a:gd name="T44" fmla="*/ 34 w 97"/>
                <a:gd name="T45" fmla="*/ 76 h 132"/>
                <a:gd name="T46" fmla="*/ 42 w 97"/>
                <a:gd name="T47" fmla="*/ 79 h 132"/>
                <a:gd name="T48" fmla="*/ 52 w 97"/>
                <a:gd name="T49" fmla="*/ 82 h 132"/>
                <a:gd name="T50" fmla="*/ 49 w 97"/>
                <a:gd name="T51" fmla="*/ 87 h 132"/>
                <a:gd name="T52" fmla="*/ 44 w 97"/>
                <a:gd name="T53" fmla="*/ 90 h 132"/>
                <a:gd name="T54" fmla="*/ 39 w 97"/>
                <a:gd name="T55" fmla="*/ 93 h 132"/>
                <a:gd name="T56" fmla="*/ 33 w 97"/>
                <a:gd name="T57" fmla="*/ 96 h 132"/>
                <a:gd name="T58" fmla="*/ 33 w 97"/>
                <a:gd name="T59" fmla="*/ 100 h 132"/>
                <a:gd name="T60" fmla="*/ 33 w 97"/>
                <a:gd name="T61" fmla="*/ 104 h 132"/>
                <a:gd name="T62" fmla="*/ 39 w 97"/>
                <a:gd name="T63" fmla="*/ 112 h 132"/>
                <a:gd name="T64" fmla="*/ 43 w 97"/>
                <a:gd name="T65" fmla="*/ 117 h 132"/>
                <a:gd name="T66" fmla="*/ 49 w 97"/>
                <a:gd name="T67" fmla="*/ 122 h 132"/>
                <a:gd name="T68" fmla="*/ 54 w 97"/>
                <a:gd name="T69" fmla="*/ 126 h 132"/>
                <a:gd name="T70" fmla="*/ 61 w 97"/>
                <a:gd name="T71" fmla="*/ 129 h 132"/>
                <a:gd name="T72" fmla="*/ 70 w 97"/>
                <a:gd name="T73" fmla="*/ 132 h 132"/>
                <a:gd name="T74" fmla="*/ 80 w 97"/>
                <a:gd name="T75" fmla="*/ 132 h 132"/>
                <a:gd name="T76" fmla="*/ 93 w 97"/>
                <a:gd name="T77" fmla="*/ 132 h 132"/>
                <a:gd name="T78" fmla="*/ 96 w 97"/>
                <a:gd name="T79" fmla="*/ 129 h 132"/>
                <a:gd name="T80" fmla="*/ 97 w 97"/>
                <a:gd name="T81" fmla="*/ 126 h 132"/>
                <a:gd name="T82" fmla="*/ 96 w 97"/>
                <a:gd name="T83" fmla="*/ 124 h 132"/>
                <a:gd name="T84" fmla="*/ 94 w 97"/>
                <a:gd name="T85" fmla="*/ 122 h 132"/>
                <a:gd name="T86" fmla="*/ 90 w 97"/>
                <a:gd name="T87" fmla="*/ 120 h 132"/>
                <a:gd name="T88" fmla="*/ 84 w 97"/>
                <a:gd name="T89" fmla="*/ 119 h 132"/>
                <a:gd name="T90" fmla="*/ 83 w 97"/>
                <a:gd name="T91" fmla="*/ 104 h 132"/>
                <a:gd name="T92" fmla="*/ 80 w 97"/>
                <a:gd name="T93" fmla="*/ 90 h 132"/>
                <a:gd name="T94" fmla="*/ 76 w 97"/>
                <a:gd name="T95" fmla="*/ 80 h 132"/>
                <a:gd name="T96" fmla="*/ 70 w 97"/>
                <a:gd name="T97" fmla="*/ 70 h 132"/>
                <a:gd name="T98" fmla="*/ 57 w 97"/>
                <a:gd name="T99" fmla="*/ 53 h 132"/>
                <a:gd name="T100" fmla="*/ 43 w 97"/>
                <a:gd name="T101" fmla="*/ 36 h 132"/>
                <a:gd name="T102" fmla="*/ 43 w 97"/>
                <a:gd name="T103" fmla="*/ 30 h 132"/>
                <a:gd name="T104" fmla="*/ 43 w 97"/>
                <a:gd name="T105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" h="132">
                  <a:moveTo>
                    <a:pt x="43" y="24"/>
                  </a:moveTo>
                  <a:lnTo>
                    <a:pt x="53" y="24"/>
                  </a:lnTo>
                  <a:lnTo>
                    <a:pt x="61" y="23"/>
                  </a:lnTo>
                  <a:lnTo>
                    <a:pt x="61" y="14"/>
                  </a:lnTo>
                  <a:lnTo>
                    <a:pt x="60" y="4"/>
                  </a:lnTo>
                  <a:lnTo>
                    <a:pt x="56" y="2"/>
                  </a:lnTo>
                  <a:lnTo>
                    <a:pt x="52" y="0"/>
                  </a:lnTo>
                  <a:lnTo>
                    <a:pt x="37" y="6"/>
                  </a:lnTo>
                  <a:lnTo>
                    <a:pt x="23" y="12"/>
                  </a:lnTo>
                  <a:lnTo>
                    <a:pt x="17" y="14"/>
                  </a:lnTo>
                  <a:lnTo>
                    <a:pt x="12" y="17"/>
                  </a:lnTo>
                  <a:lnTo>
                    <a:pt x="6" y="22"/>
                  </a:lnTo>
                  <a:lnTo>
                    <a:pt x="0" y="27"/>
                  </a:lnTo>
                  <a:lnTo>
                    <a:pt x="2" y="33"/>
                  </a:lnTo>
                  <a:lnTo>
                    <a:pt x="3" y="36"/>
                  </a:lnTo>
                  <a:lnTo>
                    <a:pt x="6" y="37"/>
                  </a:lnTo>
                  <a:lnTo>
                    <a:pt x="7" y="40"/>
                  </a:lnTo>
                  <a:lnTo>
                    <a:pt x="13" y="43"/>
                  </a:lnTo>
                  <a:lnTo>
                    <a:pt x="19" y="47"/>
                  </a:lnTo>
                  <a:lnTo>
                    <a:pt x="24" y="59"/>
                  </a:lnTo>
                  <a:lnTo>
                    <a:pt x="27" y="67"/>
                  </a:lnTo>
                  <a:lnTo>
                    <a:pt x="30" y="72"/>
                  </a:lnTo>
                  <a:lnTo>
                    <a:pt x="34" y="76"/>
                  </a:lnTo>
                  <a:lnTo>
                    <a:pt x="42" y="79"/>
                  </a:lnTo>
                  <a:lnTo>
                    <a:pt x="52" y="82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39" y="93"/>
                  </a:lnTo>
                  <a:lnTo>
                    <a:pt x="33" y="96"/>
                  </a:lnTo>
                  <a:lnTo>
                    <a:pt x="33" y="100"/>
                  </a:lnTo>
                  <a:lnTo>
                    <a:pt x="33" y="104"/>
                  </a:lnTo>
                  <a:lnTo>
                    <a:pt x="39" y="112"/>
                  </a:lnTo>
                  <a:lnTo>
                    <a:pt x="43" y="117"/>
                  </a:lnTo>
                  <a:lnTo>
                    <a:pt x="49" y="122"/>
                  </a:lnTo>
                  <a:lnTo>
                    <a:pt x="54" y="126"/>
                  </a:lnTo>
                  <a:lnTo>
                    <a:pt x="61" y="129"/>
                  </a:lnTo>
                  <a:lnTo>
                    <a:pt x="70" y="132"/>
                  </a:lnTo>
                  <a:lnTo>
                    <a:pt x="80" y="132"/>
                  </a:lnTo>
                  <a:lnTo>
                    <a:pt x="93" y="132"/>
                  </a:lnTo>
                  <a:lnTo>
                    <a:pt x="96" y="129"/>
                  </a:lnTo>
                  <a:lnTo>
                    <a:pt x="97" y="126"/>
                  </a:lnTo>
                  <a:lnTo>
                    <a:pt x="96" y="124"/>
                  </a:lnTo>
                  <a:lnTo>
                    <a:pt x="94" y="122"/>
                  </a:lnTo>
                  <a:lnTo>
                    <a:pt x="90" y="120"/>
                  </a:lnTo>
                  <a:lnTo>
                    <a:pt x="84" y="119"/>
                  </a:lnTo>
                  <a:lnTo>
                    <a:pt x="83" y="104"/>
                  </a:lnTo>
                  <a:lnTo>
                    <a:pt x="80" y="90"/>
                  </a:lnTo>
                  <a:lnTo>
                    <a:pt x="76" y="80"/>
                  </a:lnTo>
                  <a:lnTo>
                    <a:pt x="70" y="70"/>
                  </a:lnTo>
                  <a:lnTo>
                    <a:pt x="57" y="53"/>
                  </a:lnTo>
                  <a:lnTo>
                    <a:pt x="43" y="36"/>
                  </a:lnTo>
                  <a:lnTo>
                    <a:pt x="43" y="30"/>
                  </a:lnTo>
                  <a:lnTo>
                    <a:pt x="43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6" name="Freeform 472">
              <a:extLst>
                <a:ext uri="{FF2B5EF4-FFF2-40B4-BE49-F238E27FC236}">
                  <a16:creationId xmlns:a16="http://schemas.microsoft.com/office/drawing/2014/main" id="{B9EE1303-45CF-4694-BCA8-1C835C344216}"/>
                </a:ext>
              </a:extLst>
            </p:cNvPr>
            <p:cNvSpPr/>
            <p:nvPr/>
          </p:nvSpPr>
          <p:spPr bwMode="auto">
            <a:xfrm>
              <a:off x="3834" y="2725"/>
              <a:ext cx="443" cy="191"/>
            </a:xfrm>
            <a:custGeom>
              <a:avLst/>
              <a:gdLst>
                <a:gd name="T0" fmla="*/ 97 w 443"/>
                <a:gd name="T1" fmla="*/ 37 h 191"/>
                <a:gd name="T2" fmla="*/ 66 w 443"/>
                <a:gd name="T3" fmla="*/ 60 h 191"/>
                <a:gd name="T4" fmla="*/ 56 w 443"/>
                <a:gd name="T5" fmla="*/ 79 h 191"/>
                <a:gd name="T6" fmla="*/ 44 w 443"/>
                <a:gd name="T7" fmla="*/ 100 h 191"/>
                <a:gd name="T8" fmla="*/ 23 w 443"/>
                <a:gd name="T9" fmla="*/ 112 h 191"/>
                <a:gd name="T10" fmla="*/ 1 w 443"/>
                <a:gd name="T11" fmla="*/ 122 h 191"/>
                <a:gd name="T12" fmla="*/ 1 w 443"/>
                <a:gd name="T13" fmla="*/ 130 h 191"/>
                <a:gd name="T14" fmla="*/ 34 w 443"/>
                <a:gd name="T15" fmla="*/ 126 h 191"/>
                <a:gd name="T16" fmla="*/ 70 w 443"/>
                <a:gd name="T17" fmla="*/ 113 h 191"/>
                <a:gd name="T18" fmla="*/ 108 w 443"/>
                <a:gd name="T19" fmla="*/ 113 h 191"/>
                <a:gd name="T20" fmla="*/ 140 w 443"/>
                <a:gd name="T21" fmla="*/ 106 h 191"/>
                <a:gd name="T22" fmla="*/ 157 w 443"/>
                <a:gd name="T23" fmla="*/ 104 h 191"/>
                <a:gd name="T24" fmla="*/ 167 w 443"/>
                <a:gd name="T25" fmla="*/ 107 h 191"/>
                <a:gd name="T26" fmla="*/ 177 w 443"/>
                <a:gd name="T27" fmla="*/ 147 h 191"/>
                <a:gd name="T28" fmla="*/ 206 w 443"/>
                <a:gd name="T29" fmla="*/ 164 h 191"/>
                <a:gd name="T30" fmla="*/ 231 w 443"/>
                <a:gd name="T31" fmla="*/ 182 h 191"/>
                <a:gd name="T32" fmla="*/ 264 w 443"/>
                <a:gd name="T33" fmla="*/ 191 h 191"/>
                <a:gd name="T34" fmla="*/ 278 w 443"/>
                <a:gd name="T35" fmla="*/ 163 h 191"/>
                <a:gd name="T36" fmla="*/ 291 w 443"/>
                <a:gd name="T37" fmla="*/ 162 h 191"/>
                <a:gd name="T38" fmla="*/ 324 w 443"/>
                <a:gd name="T39" fmla="*/ 173 h 191"/>
                <a:gd name="T40" fmla="*/ 371 w 443"/>
                <a:gd name="T41" fmla="*/ 187 h 191"/>
                <a:gd name="T42" fmla="*/ 398 w 443"/>
                <a:gd name="T43" fmla="*/ 177 h 191"/>
                <a:gd name="T44" fmla="*/ 417 w 443"/>
                <a:gd name="T45" fmla="*/ 180 h 191"/>
                <a:gd name="T46" fmla="*/ 435 w 443"/>
                <a:gd name="T47" fmla="*/ 184 h 191"/>
                <a:gd name="T48" fmla="*/ 431 w 443"/>
                <a:gd name="T49" fmla="*/ 163 h 191"/>
                <a:gd name="T50" fmla="*/ 437 w 443"/>
                <a:gd name="T51" fmla="*/ 127 h 191"/>
                <a:gd name="T52" fmla="*/ 438 w 443"/>
                <a:gd name="T53" fmla="*/ 109 h 191"/>
                <a:gd name="T54" fmla="*/ 393 w 443"/>
                <a:gd name="T55" fmla="*/ 117 h 191"/>
                <a:gd name="T56" fmla="*/ 373 w 443"/>
                <a:gd name="T57" fmla="*/ 116 h 191"/>
                <a:gd name="T58" fmla="*/ 357 w 443"/>
                <a:gd name="T59" fmla="*/ 112 h 191"/>
                <a:gd name="T60" fmla="*/ 344 w 443"/>
                <a:gd name="T61" fmla="*/ 99 h 191"/>
                <a:gd name="T62" fmla="*/ 310 w 443"/>
                <a:gd name="T63" fmla="*/ 60 h 191"/>
                <a:gd name="T64" fmla="*/ 290 w 443"/>
                <a:gd name="T65" fmla="*/ 64 h 191"/>
                <a:gd name="T66" fmla="*/ 293 w 443"/>
                <a:gd name="T67" fmla="*/ 77 h 191"/>
                <a:gd name="T68" fmla="*/ 304 w 443"/>
                <a:gd name="T69" fmla="*/ 100 h 191"/>
                <a:gd name="T70" fmla="*/ 288 w 443"/>
                <a:gd name="T71" fmla="*/ 107 h 191"/>
                <a:gd name="T72" fmla="*/ 258 w 443"/>
                <a:gd name="T73" fmla="*/ 72 h 191"/>
                <a:gd name="T74" fmla="*/ 243 w 443"/>
                <a:gd name="T75" fmla="*/ 39 h 191"/>
                <a:gd name="T76" fmla="*/ 200 w 443"/>
                <a:gd name="T77" fmla="*/ 0 h 191"/>
                <a:gd name="T78" fmla="*/ 188 w 443"/>
                <a:gd name="T79" fmla="*/ 4 h 191"/>
                <a:gd name="T80" fmla="*/ 187 w 443"/>
                <a:gd name="T81" fmla="*/ 14 h 191"/>
                <a:gd name="T82" fmla="*/ 207 w 443"/>
                <a:gd name="T83" fmla="*/ 36 h 191"/>
                <a:gd name="T84" fmla="*/ 247 w 443"/>
                <a:gd name="T85" fmla="*/ 69 h 191"/>
                <a:gd name="T86" fmla="*/ 243 w 443"/>
                <a:gd name="T87" fmla="*/ 70 h 191"/>
                <a:gd name="T88" fmla="*/ 233 w 443"/>
                <a:gd name="T89" fmla="*/ 66 h 191"/>
                <a:gd name="T90" fmla="*/ 233 w 443"/>
                <a:gd name="T91" fmla="*/ 82 h 191"/>
                <a:gd name="T92" fmla="*/ 213 w 443"/>
                <a:gd name="T93" fmla="*/ 96 h 191"/>
                <a:gd name="T94" fmla="*/ 200 w 443"/>
                <a:gd name="T95" fmla="*/ 106 h 191"/>
                <a:gd name="T96" fmla="*/ 208 w 443"/>
                <a:gd name="T97" fmla="*/ 93 h 191"/>
                <a:gd name="T98" fmla="*/ 221 w 443"/>
                <a:gd name="T99" fmla="*/ 89 h 191"/>
                <a:gd name="T100" fmla="*/ 224 w 443"/>
                <a:gd name="T101" fmla="*/ 73 h 191"/>
                <a:gd name="T102" fmla="*/ 196 w 443"/>
                <a:gd name="T103" fmla="*/ 57 h 191"/>
                <a:gd name="T104" fmla="*/ 160 w 443"/>
                <a:gd name="T105" fmla="*/ 22 h 191"/>
                <a:gd name="T106" fmla="*/ 146 w 443"/>
                <a:gd name="T107" fmla="*/ 24 h 191"/>
                <a:gd name="T108" fmla="*/ 133 w 443"/>
                <a:gd name="T109" fmla="*/ 33 h 191"/>
                <a:gd name="T110" fmla="*/ 118 w 443"/>
                <a:gd name="T111" fmla="*/ 33 h 191"/>
                <a:gd name="T112" fmla="*/ 97 w 443"/>
                <a:gd name="T113" fmla="*/ 2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3" h="191">
                  <a:moveTo>
                    <a:pt x="97" y="24"/>
                  </a:moveTo>
                  <a:lnTo>
                    <a:pt x="97" y="30"/>
                  </a:lnTo>
                  <a:lnTo>
                    <a:pt x="97" y="37"/>
                  </a:lnTo>
                  <a:lnTo>
                    <a:pt x="87" y="46"/>
                  </a:lnTo>
                  <a:lnTo>
                    <a:pt x="77" y="53"/>
                  </a:lnTo>
                  <a:lnTo>
                    <a:pt x="66" y="60"/>
                  </a:lnTo>
                  <a:lnTo>
                    <a:pt x="51" y="66"/>
                  </a:lnTo>
                  <a:lnTo>
                    <a:pt x="54" y="72"/>
                  </a:lnTo>
                  <a:lnTo>
                    <a:pt x="56" y="79"/>
                  </a:lnTo>
                  <a:lnTo>
                    <a:pt x="57" y="84"/>
                  </a:lnTo>
                  <a:lnTo>
                    <a:pt x="54" y="92"/>
                  </a:lnTo>
                  <a:lnTo>
                    <a:pt x="44" y="100"/>
                  </a:lnTo>
                  <a:lnTo>
                    <a:pt x="34" y="107"/>
                  </a:lnTo>
                  <a:lnTo>
                    <a:pt x="29" y="110"/>
                  </a:lnTo>
                  <a:lnTo>
                    <a:pt x="23" y="112"/>
                  </a:lnTo>
                  <a:lnTo>
                    <a:pt x="13" y="113"/>
                  </a:lnTo>
                  <a:lnTo>
                    <a:pt x="1" y="113"/>
                  </a:lnTo>
                  <a:lnTo>
                    <a:pt x="1" y="122"/>
                  </a:lnTo>
                  <a:lnTo>
                    <a:pt x="0" y="129"/>
                  </a:lnTo>
                  <a:lnTo>
                    <a:pt x="1" y="129"/>
                  </a:lnTo>
                  <a:lnTo>
                    <a:pt x="1" y="130"/>
                  </a:lnTo>
                  <a:lnTo>
                    <a:pt x="14" y="129"/>
                  </a:lnTo>
                  <a:lnTo>
                    <a:pt x="26" y="129"/>
                  </a:lnTo>
                  <a:lnTo>
                    <a:pt x="34" y="126"/>
                  </a:lnTo>
                  <a:lnTo>
                    <a:pt x="41" y="124"/>
                  </a:lnTo>
                  <a:lnTo>
                    <a:pt x="54" y="119"/>
                  </a:lnTo>
                  <a:lnTo>
                    <a:pt x="70" y="113"/>
                  </a:lnTo>
                  <a:lnTo>
                    <a:pt x="83" y="113"/>
                  </a:lnTo>
                  <a:lnTo>
                    <a:pt x="96" y="113"/>
                  </a:lnTo>
                  <a:lnTo>
                    <a:pt x="108" y="113"/>
                  </a:lnTo>
                  <a:lnTo>
                    <a:pt x="121" y="112"/>
                  </a:lnTo>
                  <a:lnTo>
                    <a:pt x="130" y="110"/>
                  </a:lnTo>
                  <a:lnTo>
                    <a:pt x="140" y="106"/>
                  </a:lnTo>
                  <a:lnTo>
                    <a:pt x="146" y="104"/>
                  </a:lnTo>
                  <a:lnTo>
                    <a:pt x="151" y="104"/>
                  </a:lnTo>
                  <a:lnTo>
                    <a:pt x="157" y="104"/>
                  </a:lnTo>
                  <a:lnTo>
                    <a:pt x="161" y="104"/>
                  </a:lnTo>
                  <a:lnTo>
                    <a:pt x="164" y="106"/>
                  </a:lnTo>
                  <a:lnTo>
                    <a:pt x="167" y="107"/>
                  </a:lnTo>
                  <a:lnTo>
                    <a:pt x="168" y="122"/>
                  </a:lnTo>
                  <a:lnTo>
                    <a:pt x="173" y="136"/>
                  </a:lnTo>
                  <a:lnTo>
                    <a:pt x="177" y="147"/>
                  </a:lnTo>
                  <a:lnTo>
                    <a:pt x="183" y="157"/>
                  </a:lnTo>
                  <a:lnTo>
                    <a:pt x="196" y="160"/>
                  </a:lnTo>
                  <a:lnTo>
                    <a:pt x="206" y="164"/>
                  </a:lnTo>
                  <a:lnTo>
                    <a:pt x="214" y="170"/>
                  </a:lnTo>
                  <a:lnTo>
                    <a:pt x="223" y="176"/>
                  </a:lnTo>
                  <a:lnTo>
                    <a:pt x="231" y="182"/>
                  </a:lnTo>
                  <a:lnTo>
                    <a:pt x="241" y="186"/>
                  </a:lnTo>
                  <a:lnTo>
                    <a:pt x="251" y="190"/>
                  </a:lnTo>
                  <a:lnTo>
                    <a:pt x="264" y="191"/>
                  </a:lnTo>
                  <a:lnTo>
                    <a:pt x="268" y="177"/>
                  </a:lnTo>
                  <a:lnTo>
                    <a:pt x="273" y="164"/>
                  </a:lnTo>
                  <a:lnTo>
                    <a:pt x="278" y="163"/>
                  </a:lnTo>
                  <a:lnTo>
                    <a:pt x="283" y="162"/>
                  </a:lnTo>
                  <a:lnTo>
                    <a:pt x="287" y="162"/>
                  </a:lnTo>
                  <a:lnTo>
                    <a:pt x="291" y="162"/>
                  </a:lnTo>
                  <a:lnTo>
                    <a:pt x="301" y="164"/>
                  </a:lnTo>
                  <a:lnTo>
                    <a:pt x="310" y="167"/>
                  </a:lnTo>
                  <a:lnTo>
                    <a:pt x="324" y="173"/>
                  </a:lnTo>
                  <a:lnTo>
                    <a:pt x="340" y="177"/>
                  </a:lnTo>
                  <a:lnTo>
                    <a:pt x="355" y="182"/>
                  </a:lnTo>
                  <a:lnTo>
                    <a:pt x="371" y="187"/>
                  </a:lnTo>
                  <a:lnTo>
                    <a:pt x="381" y="183"/>
                  </a:lnTo>
                  <a:lnTo>
                    <a:pt x="391" y="179"/>
                  </a:lnTo>
                  <a:lnTo>
                    <a:pt x="398" y="177"/>
                  </a:lnTo>
                  <a:lnTo>
                    <a:pt x="404" y="177"/>
                  </a:lnTo>
                  <a:lnTo>
                    <a:pt x="411" y="177"/>
                  </a:lnTo>
                  <a:lnTo>
                    <a:pt x="417" y="180"/>
                  </a:lnTo>
                  <a:lnTo>
                    <a:pt x="427" y="184"/>
                  </a:lnTo>
                  <a:lnTo>
                    <a:pt x="435" y="189"/>
                  </a:lnTo>
                  <a:lnTo>
                    <a:pt x="435" y="184"/>
                  </a:lnTo>
                  <a:lnTo>
                    <a:pt x="435" y="180"/>
                  </a:lnTo>
                  <a:lnTo>
                    <a:pt x="433" y="172"/>
                  </a:lnTo>
                  <a:lnTo>
                    <a:pt x="431" y="163"/>
                  </a:lnTo>
                  <a:lnTo>
                    <a:pt x="431" y="154"/>
                  </a:lnTo>
                  <a:lnTo>
                    <a:pt x="433" y="144"/>
                  </a:lnTo>
                  <a:lnTo>
                    <a:pt x="437" y="127"/>
                  </a:lnTo>
                  <a:lnTo>
                    <a:pt x="443" y="112"/>
                  </a:lnTo>
                  <a:lnTo>
                    <a:pt x="440" y="110"/>
                  </a:lnTo>
                  <a:lnTo>
                    <a:pt x="438" y="109"/>
                  </a:lnTo>
                  <a:lnTo>
                    <a:pt x="420" y="116"/>
                  </a:lnTo>
                  <a:lnTo>
                    <a:pt x="403" y="123"/>
                  </a:lnTo>
                  <a:lnTo>
                    <a:pt x="393" y="117"/>
                  </a:lnTo>
                  <a:lnTo>
                    <a:pt x="384" y="110"/>
                  </a:lnTo>
                  <a:lnTo>
                    <a:pt x="378" y="114"/>
                  </a:lnTo>
                  <a:lnTo>
                    <a:pt x="373" y="116"/>
                  </a:lnTo>
                  <a:lnTo>
                    <a:pt x="367" y="116"/>
                  </a:lnTo>
                  <a:lnTo>
                    <a:pt x="363" y="114"/>
                  </a:lnTo>
                  <a:lnTo>
                    <a:pt x="357" y="112"/>
                  </a:lnTo>
                  <a:lnTo>
                    <a:pt x="353" y="109"/>
                  </a:lnTo>
                  <a:lnTo>
                    <a:pt x="348" y="104"/>
                  </a:lnTo>
                  <a:lnTo>
                    <a:pt x="344" y="99"/>
                  </a:lnTo>
                  <a:lnTo>
                    <a:pt x="330" y="74"/>
                  </a:lnTo>
                  <a:lnTo>
                    <a:pt x="316" y="56"/>
                  </a:lnTo>
                  <a:lnTo>
                    <a:pt x="310" y="60"/>
                  </a:lnTo>
                  <a:lnTo>
                    <a:pt x="304" y="63"/>
                  </a:lnTo>
                  <a:lnTo>
                    <a:pt x="298" y="63"/>
                  </a:lnTo>
                  <a:lnTo>
                    <a:pt x="290" y="64"/>
                  </a:lnTo>
                  <a:lnTo>
                    <a:pt x="288" y="67"/>
                  </a:lnTo>
                  <a:lnTo>
                    <a:pt x="288" y="72"/>
                  </a:lnTo>
                  <a:lnTo>
                    <a:pt x="293" y="77"/>
                  </a:lnTo>
                  <a:lnTo>
                    <a:pt x="298" y="84"/>
                  </a:lnTo>
                  <a:lnTo>
                    <a:pt x="301" y="92"/>
                  </a:lnTo>
                  <a:lnTo>
                    <a:pt x="304" y="100"/>
                  </a:lnTo>
                  <a:lnTo>
                    <a:pt x="300" y="107"/>
                  </a:lnTo>
                  <a:lnTo>
                    <a:pt x="297" y="114"/>
                  </a:lnTo>
                  <a:lnTo>
                    <a:pt x="288" y="107"/>
                  </a:lnTo>
                  <a:lnTo>
                    <a:pt x="277" y="93"/>
                  </a:lnTo>
                  <a:lnTo>
                    <a:pt x="264" y="80"/>
                  </a:lnTo>
                  <a:lnTo>
                    <a:pt x="258" y="72"/>
                  </a:lnTo>
                  <a:lnTo>
                    <a:pt x="258" y="59"/>
                  </a:lnTo>
                  <a:lnTo>
                    <a:pt x="257" y="46"/>
                  </a:lnTo>
                  <a:lnTo>
                    <a:pt x="243" y="39"/>
                  </a:lnTo>
                  <a:lnTo>
                    <a:pt x="228" y="30"/>
                  </a:lnTo>
                  <a:lnTo>
                    <a:pt x="214" y="16"/>
                  </a:lnTo>
                  <a:lnTo>
                    <a:pt x="200" y="0"/>
                  </a:lnTo>
                  <a:lnTo>
                    <a:pt x="194" y="2"/>
                  </a:lnTo>
                  <a:lnTo>
                    <a:pt x="190" y="2"/>
                  </a:lnTo>
                  <a:lnTo>
                    <a:pt x="188" y="4"/>
                  </a:lnTo>
                  <a:lnTo>
                    <a:pt x="186" y="6"/>
                  </a:lnTo>
                  <a:lnTo>
                    <a:pt x="186" y="10"/>
                  </a:lnTo>
                  <a:lnTo>
                    <a:pt x="187" y="14"/>
                  </a:lnTo>
                  <a:lnTo>
                    <a:pt x="193" y="22"/>
                  </a:lnTo>
                  <a:lnTo>
                    <a:pt x="198" y="29"/>
                  </a:lnTo>
                  <a:lnTo>
                    <a:pt x="207" y="36"/>
                  </a:lnTo>
                  <a:lnTo>
                    <a:pt x="216" y="43"/>
                  </a:lnTo>
                  <a:lnTo>
                    <a:pt x="233" y="54"/>
                  </a:lnTo>
                  <a:lnTo>
                    <a:pt x="247" y="69"/>
                  </a:lnTo>
                  <a:lnTo>
                    <a:pt x="247" y="69"/>
                  </a:lnTo>
                  <a:lnTo>
                    <a:pt x="247" y="70"/>
                  </a:lnTo>
                  <a:lnTo>
                    <a:pt x="243" y="70"/>
                  </a:lnTo>
                  <a:lnTo>
                    <a:pt x="240" y="70"/>
                  </a:lnTo>
                  <a:lnTo>
                    <a:pt x="236" y="67"/>
                  </a:lnTo>
                  <a:lnTo>
                    <a:pt x="233" y="66"/>
                  </a:lnTo>
                  <a:lnTo>
                    <a:pt x="233" y="72"/>
                  </a:lnTo>
                  <a:lnTo>
                    <a:pt x="233" y="77"/>
                  </a:lnTo>
                  <a:lnTo>
                    <a:pt x="233" y="82"/>
                  </a:lnTo>
                  <a:lnTo>
                    <a:pt x="231" y="87"/>
                  </a:lnTo>
                  <a:lnTo>
                    <a:pt x="221" y="92"/>
                  </a:lnTo>
                  <a:lnTo>
                    <a:pt x="213" y="96"/>
                  </a:lnTo>
                  <a:lnTo>
                    <a:pt x="213" y="104"/>
                  </a:lnTo>
                  <a:lnTo>
                    <a:pt x="213" y="113"/>
                  </a:lnTo>
                  <a:lnTo>
                    <a:pt x="200" y="106"/>
                  </a:lnTo>
                  <a:lnTo>
                    <a:pt x="187" y="97"/>
                  </a:lnTo>
                  <a:lnTo>
                    <a:pt x="198" y="94"/>
                  </a:lnTo>
                  <a:lnTo>
                    <a:pt x="208" y="93"/>
                  </a:lnTo>
                  <a:lnTo>
                    <a:pt x="213" y="93"/>
                  </a:lnTo>
                  <a:lnTo>
                    <a:pt x="217" y="92"/>
                  </a:lnTo>
                  <a:lnTo>
                    <a:pt x="221" y="89"/>
                  </a:lnTo>
                  <a:lnTo>
                    <a:pt x="226" y="86"/>
                  </a:lnTo>
                  <a:lnTo>
                    <a:pt x="224" y="79"/>
                  </a:lnTo>
                  <a:lnTo>
                    <a:pt x="224" y="73"/>
                  </a:lnTo>
                  <a:lnTo>
                    <a:pt x="213" y="69"/>
                  </a:lnTo>
                  <a:lnTo>
                    <a:pt x="204" y="64"/>
                  </a:lnTo>
                  <a:lnTo>
                    <a:pt x="196" y="57"/>
                  </a:lnTo>
                  <a:lnTo>
                    <a:pt x="188" y="50"/>
                  </a:lnTo>
                  <a:lnTo>
                    <a:pt x="174" y="34"/>
                  </a:lnTo>
                  <a:lnTo>
                    <a:pt x="160" y="22"/>
                  </a:lnTo>
                  <a:lnTo>
                    <a:pt x="154" y="22"/>
                  </a:lnTo>
                  <a:lnTo>
                    <a:pt x="150" y="23"/>
                  </a:lnTo>
                  <a:lnTo>
                    <a:pt x="146" y="24"/>
                  </a:lnTo>
                  <a:lnTo>
                    <a:pt x="143" y="26"/>
                  </a:lnTo>
                  <a:lnTo>
                    <a:pt x="138" y="30"/>
                  </a:lnTo>
                  <a:lnTo>
                    <a:pt x="133" y="33"/>
                  </a:lnTo>
                  <a:lnTo>
                    <a:pt x="127" y="34"/>
                  </a:lnTo>
                  <a:lnTo>
                    <a:pt x="123" y="33"/>
                  </a:lnTo>
                  <a:lnTo>
                    <a:pt x="118" y="33"/>
                  </a:lnTo>
                  <a:lnTo>
                    <a:pt x="114" y="30"/>
                  </a:lnTo>
                  <a:lnTo>
                    <a:pt x="106" y="27"/>
                  </a:lnTo>
                  <a:lnTo>
                    <a:pt x="97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7" name="Freeform 473">
              <a:extLst>
                <a:ext uri="{FF2B5EF4-FFF2-40B4-BE49-F238E27FC236}">
                  <a16:creationId xmlns:a16="http://schemas.microsoft.com/office/drawing/2014/main" id="{5EA8D41D-F9D4-41E1-AADB-B1C29A8B9CEE}"/>
                </a:ext>
              </a:extLst>
            </p:cNvPr>
            <p:cNvSpPr/>
            <p:nvPr/>
          </p:nvSpPr>
          <p:spPr bwMode="auto">
            <a:xfrm>
              <a:off x="5309" y="2727"/>
              <a:ext cx="3" cy="2"/>
            </a:xfrm>
            <a:custGeom>
              <a:avLst/>
              <a:gdLst>
                <a:gd name="T0" fmla="*/ 0 w 3"/>
                <a:gd name="T1" fmla="*/ 0 h 2"/>
                <a:gd name="T2" fmla="*/ 1 w 3"/>
                <a:gd name="T3" fmla="*/ 1 h 2"/>
                <a:gd name="T4" fmla="*/ 3 w 3"/>
                <a:gd name="T5" fmla="*/ 2 h 2"/>
                <a:gd name="T6" fmla="*/ 1 w 3"/>
                <a:gd name="T7" fmla="*/ 2 h 2"/>
                <a:gd name="T8" fmla="*/ 0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1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8" name="Freeform 474">
              <a:extLst>
                <a:ext uri="{FF2B5EF4-FFF2-40B4-BE49-F238E27FC236}">
                  <a16:creationId xmlns:a16="http://schemas.microsoft.com/office/drawing/2014/main" id="{163E08E6-8926-4D89-8C73-E43A7A9F2BC0}"/>
                </a:ext>
              </a:extLst>
            </p:cNvPr>
            <p:cNvSpPr/>
            <p:nvPr/>
          </p:nvSpPr>
          <p:spPr bwMode="auto">
            <a:xfrm>
              <a:off x="5313" y="2729"/>
              <a:ext cx="56" cy="43"/>
            </a:xfrm>
            <a:custGeom>
              <a:avLst/>
              <a:gdLst>
                <a:gd name="T0" fmla="*/ 56 w 56"/>
                <a:gd name="T1" fmla="*/ 19 h 43"/>
                <a:gd name="T2" fmla="*/ 56 w 56"/>
                <a:gd name="T3" fmla="*/ 23 h 43"/>
                <a:gd name="T4" fmla="*/ 56 w 56"/>
                <a:gd name="T5" fmla="*/ 28 h 43"/>
                <a:gd name="T6" fmla="*/ 50 w 56"/>
                <a:gd name="T7" fmla="*/ 30 h 43"/>
                <a:gd name="T8" fmla="*/ 44 w 56"/>
                <a:gd name="T9" fmla="*/ 33 h 43"/>
                <a:gd name="T10" fmla="*/ 46 w 56"/>
                <a:gd name="T11" fmla="*/ 38 h 43"/>
                <a:gd name="T12" fmla="*/ 46 w 56"/>
                <a:gd name="T13" fmla="*/ 42 h 43"/>
                <a:gd name="T14" fmla="*/ 37 w 56"/>
                <a:gd name="T15" fmla="*/ 39 h 43"/>
                <a:gd name="T16" fmla="*/ 30 w 56"/>
                <a:gd name="T17" fmla="*/ 38 h 43"/>
                <a:gd name="T18" fmla="*/ 26 w 56"/>
                <a:gd name="T19" fmla="*/ 36 h 43"/>
                <a:gd name="T20" fmla="*/ 23 w 56"/>
                <a:gd name="T21" fmla="*/ 38 h 43"/>
                <a:gd name="T22" fmla="*/ 20 w 56"/>
                <a:gd name="T23" fmla="*/ 39 h 43"/>
                <a:gd name="T24" fmla="*/ 19 w 56"/>
                <a:gd name="T25" fmla="*/ 43 h 43"/>
                <a:gd name="T26" fmla="*/ 13 w 56"/>
                <a:gd name="T27" fmla="*/ 42 h 43"/>
                <a:gd name="T28" fmla="*/ 9 w 56"/>
                <a:gd name="T29" fmla="*/ 40 h 43"/>
                <a:gd name="T30" fmla="*/ 6 w 56"/>
                <a:gd name="T31" fmla="*/ 38 h 43"/>
                <a:gd name="T32" fmla="*/ 4 w 56"/>
                <a:gd name="T33" fmla="*/ 32 h 43"/>
                <a:gd name="T34" fmla="*/ 12 w 56"/>
                <a:gd name="T35" fmla="*/ 30 h 43"/>
                <a:gd name="T36" fmla="*/ 19 w 56"/>
                <a:gd name="T37" fmla="*/ 29 h 43"/>
                <a:gd name="T38" fmla="*/ 16 w 56"/>
                <a:gd name="T39" fmla="*/ 18 h 43"/>
                <a:gd name="T40" fmla="*/ 13 w 56"/>
                <a:gd name="T41" fmla="*/ 8 h 43"/>
                <a:gd name="T42" fmla="*/ 9 w 56"/>
                <a:gd name="T43" fmla="*/ 6 h 43"/>
                <a:gd name="T44" fmla="*/ 6 w 56"/>
                <a:gd name="T45" fmla="*/ 6 h 43"/>
                <a:gd name="T46" fmla="*/ 3 w 56"/>
                <a:gd name="T47" fmla="*/ 5 h 43"/>
                <a:gd name="T48" fmla="*/ 0 w 56"/>
                <a:gd name="T49" fmla="*/ 2 h 43"/>
                <a:gd name="T50" fmla="*/ 0 w 56"/>
                <a:gd name="T51" fmla="*/ 2 h 43"/>
                <a:gd name="T52" fmla="*/ 0 w 56"/>
                <a:gd name="T53" fmla="*/ 0 h 43"/>
                <a:gd name="T54" fmla="*/ 6 w 56"/>
                <a:gd name="T55" fmla="*/ 0 h 43"/>
                <a:gd name="T56" fmla="*/ 12 w 56"/>
                <a:gd name="T57" fmla="*/ 0 h 43"/>
                <a:gd name="T58" fmla="*/ 22 w 56"/>
                <a:gd name="T59" fmla="*/ 9 h 43"/>
                <a:gd name="T60" fmla="*/ 32 w 56"/>
                <a:gd name="T61" fmla="*/ 15 h 43"/>
                <a:gd name="T62" fmla="*/ 36 w 56"/>
                <a:gd name="T63" fmla="*/ 16 h 43"/>
                <a:gd name="T64" fmla="*/ 42 w 56"/>
                <a:gd name="T65" fmla="*/ 18 h 43"/>
                <a:gd name="T66" fmla="*/ 49 w 56"/>
                <a:gd name="T67" fmla="*/ 19 h 43"/>
                <a:gd name="T68" fmla="*/ 56 w 56"/>
                <a:gd name="T69" fmla="*/ 1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43">
                  <a:moveTo>
                    <a:pt x="56" y="19"/>
                  </a:moveTo>
                  <a:lnTo>
                    <a:pt x="56" y="23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4" y="33"/>
                  </a:lnTo>
                  <a:lnTo>
                    <a:pt x="46" y="38"/>
                  </a:lnTo>
                  <a:lnTo>
                    <a:pt x="46" y="42"/>
                  </a:lnTo>
                  <a:lnTo>
                    <a:pt x="37" y="39"/>
                  </a:lnTo>
                  <a:lnTo>
                    <a:pt x="30" y="38"/>
                  </a:lnTo>
                  <a:lnTo>
                    <a:pt x="26" y="36"/>
                  </a:lnTo>
                  <a:lnTo>
                    <a:pt x="23" y="38"/>
                  </a:lnTo>
                  <a:lnTo>
                    <a:pt x="20" y="39"/>
                  </a:lnTo>
                  <a:lnTo>
                    <a:pt x="19" y="43"/>
                  </a:lnTo>
                  <a:lnTo>
                    <a:pt x="13" y="42"/>
                  </a:lnTo>
                  <a:lnTo>
                    <a:pt x="9" y="40"/>
                  </a:lnTo>
                  <a:lnTo>
                    <a:pt x="6" y="38"/>
                  </a:lnTo>
                  <a:lnTo>
                    <a:pt x="4" y="32"/>
                  </a:lnTo>
                  <a:lnTo>
                    <a:pt x="12" y="30"/>
                  </a:lnTo>
                  <a:lnTo>
                    <a:pt x="19" y="29"/>
                  </a:lnTo>
                  <a:lnTo>
                    <a:pt x="16" y="18"/>
                  </a:lnTo>
                  <a:lnTo>
                    <a:pt x="13" y="8"/>
                  </a:lnTo>
                  <a:lnTo>
                    <a:pt x="9" y="6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22" y="9"/>
                  </a:lnTo>
                  <a:lnTo>
                    <a:pt x="32" y="15"/>
                  </a:lnTo>
                  <a:lnTo>
                    <a:pt x="36" y="16"/>
                  </a:lnTo>
                  <a:lnTo>
                    <a:pt x="42" y="18"/>
                  </a:lnTo>
                  <a:lnTo>
                    <a:pt x="49" y="19"/>
                  </a:lnTo>
                  <a:lnTo>
                    <a:pt x="5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9" name="Freeform 475">
              <a:extLst>
                <a:ext uri="{FF2B5EF4-FFF2-40B4-BE49-F238E27FC236}">
                  <a16:creationId xmlns:a16="http://schemas.microsoft.com/office/drawing/2014/main" id="{0A650645-D8C8-4E9F-9664-2A0422EF4D8E}"/>
                </a:ext>
              </a:extLst>
            </p:cNvPr>
            <p:cNvSpPr/>
            <p:nvPr/>
          </p:nvSpPr>
          <p:spPr bwMode="auto">
            <a:xfrm>
              <a:off x="3977" y="2751"/>
              <a:ext cx="18" cy="57"/>
            </a:xfrm>
            <a:custGeom>
              <a:avLst/>
              <a:gdLst>
                <a:gd name="T0" fmla="*/ 13 w 18"/>
                <a:gd name="T1" fmla="*/ 0 h 57"/>
                <a:gd name="T2" fmla="*/ 15 w 18"/>
                <a:gd name="T3" fmla="*/ 3 h 57"/>
                <a:gd name="T4" fmla="*/ 18 w 18"/>
                <a:gd name="T5" fmla="*/ 6 h 57"/>
                <a:gd name="T6" fmla="*/ 15 w 18"/>
                <a:gd name="T7" fmla="*/ 14 h 57"/>
                <a:gd name="T8" fmla="*/ 13 w 18"/>
                <a:gd name="T9" fmla="*/ 23 h 57"/>
                <a:gd name="T10" fmla="*/ 14 w 18"/>
                <a:gd name="T11" fmla="*/ 28 h 57"/>
                <a:gd name="T12" fmla="*/ 17 w 18"/>
                <a:gd name="T13" fmla="*/ 36 h 57"/>
                <a:gd name="T14" fmla="*/ 17 w 18"/>
                <a:gd name="T15" fmla="*/ 43 h 57"/>
                <a:gd name="T16" fmla="*/ 15 w 18"/>
                <a:gd name="T17" fmla="*/ 51 h 57"/>
                <a:gd name="T18" fmla="*/ 14 w 18"/>
                <a:gd name="T19" fmla="*/ 54 h 57"/>
                <a:gd name="T20" fmla="*/ 13 w 18"/>
                <a:gd name="T21" fmla="*/ 57 h 57"/>
                <a:gd name="T22" fmla="*/ 5 w 18"/>
                <a:gd name="T23" fmla="*/ 56 h 57"/>
                <a:gd name="T24" fmla="*/ 1 w 18"/>
                <a:gd name="T25" fmla="*/ 54 h 57"/>
                <a:gd name="T26" fmla="*/ 1 w 18"/>
                <a:gd name="T27" fmla="*/ 43 h 57"/>
                <a:gd name="T28" fmla="*/ 0 w 18"/>
                <a:gd name="T29" fmla="*/ 31 h 57"/>
                <a:gd name="T30" fmla="*/ 5 w 18"/>
                <a:gd name="T31" fmla="*/ 31 h 57"/>
                <a:gd name="T32" fmla="*/ 10 w 18"/>
                <a:gd name="T33" fmla="*/ 30 h 57"/>
                <a:gd name="T34" fmla="*/ 7 w 18"/>
                <a:gd name="T35" fmla="*/ 24 h 57"/>
                <a:gd name="T36" fmla="*/ 3 w 18"/>
                <a:gd name="T37" fmla="*/ 17 h 57"/>
                <a:gd name="T38" fmla="*/ 8 w 18"/>
                <a:gd name="T39" fmla="*/ 8 h 57"/>
                <a:gd name="T40" fmla="*/ 13 w 18"/>
                <a:gd name="T4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57">
                  <a:moveTo>
                    <a:pt x="13" y="0"/>
                  </a:moveTo>
                  <a:lnTo>
                    <a:pt x="15" y="3"/>
                  </a:lnTo>
                  <a:lnTo>
                    <a:pt x="18" y="6"/>
                  </a:lnTo>
                  <a:lnTo>
                    <a:pt x="15" y="14"/>
                  </a:lnTo>
                  <a:lnTo>
                    <a:pt x="13" y="23"/>
                  </a:lnTo>
                  <a:lnTo>
                    <a:pt x="14" y="28"/>
                  </a:lnTo>
                  <a:lnTo>
                    <a:pt x="17" y="36"/>
                  </a:lnTo>
                  <a:lnTo>
                    <a:pt x="17" y="43"/>
                  </a:lnTo>
                  <a:lnTo>
                    <a:pt x="15" y="51"/>
                  </a:lnTo>
                  <a:lnTo>
                    <a:pt x="14" y="54"/>
                  </a:lnTo>
                  <a:lnTo>
                    <a:pt x="13" y="57"/>
                  </a:lnTo>
                  <a:lnTo>
                    <a:pt x="5" y="56"/>
                  </a:lnTo>
                  <a:lnTo>
                    <a:pt x="1" y="54"/>
                  </a:lnTo>
                  <a:lnTo>
                    <a:pt x="1" y="43"/>
                  </a:lnTo>
                  <a:lnTo>
                    <a:pt x="0" y="31"/>
                  </a:lnTo>
                  <a:lnTo>
                    <a:pt x="5" y="31"/>
                  </a:lnTo>
                  <a:lnTo>
                    <a:pt x="10" y="30"/>
                  </a:lnTo>
                  <a:lnTo>
                    <a:pt x="7" y="24"/>
                  </a:lnTo>
                  <a:lnTo>
                    <a:pt x="3" y="17"/>
                  </a:lnTo>
                  <a:lnTo>
                    <a:pt x="8" y="8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0" name="Freeform 476">
              <a:extLst>
                <a:ext uri="{FF2B5EF4-FFF2-40B4-BE49-F238E27FC236}">
                  <a16:creationId xmlns:a16="http://schemas.microsoft.com/office/drawing/2014/main" id="{4EE2497A-9380-4165-B0CC-3CA98D5D5698}"/>
                </a:ext>
              </a:extLst>
            </p:cNvPr>
            <p:cNvSpPr/>
            <p:nvPr/>
          </p:nvSpPr>
          <p:spPr bwMode="auto">
            <a:xfrm>
              <a:off x="5280" y="2781"/>
              <a:ext cx="90" cy="108"/>
            </a:xfrm>
            <a:custGeom>
              <a:avLst/>
              <a:gdLst>
                <a:gd name="T0" fmla="*/ 90 w 90"/>
                <a:gd name="T1" fmla="*/ 74 h 108"/>
                <a:gd name="T2" fmla="*/ 56 w 90"/>
                <a:gd name="T3" fmla="*/ 84 h 108"/>
                <a:gd name="T4" fmla="*/ 55 w 90"/>
                <a:gd name="T5" fmla="*/ 91 h 108"/>
                <a:gd name="T6" fmla="*/ 55 w 90"/>
                <a:gd name="T7" fmla="*/ 98 h 108"/>
                <a:gd name="T8" fmla="*/ 50 w 90"/>
                <a:gd name="T9" fmla="*/ 98 h 108"/>
                <a:gd name="T10" fmla="*/ 45 w 90"/>
                <a:gd name="T11" fmla="*/ 98 h 108"/>
                <a:gd name="T12" fmla="*/ 45 w 90"/>
                <a:gd name="T13" fmla="*/ 94 h 108"/>
                <a:gd name="T14" fmla="*/ 45 w 90"/>
                <a:gd name="T15" fmla="*/ 90 h 108"/>
                <a:gd name="T16" fmla="*/ 45 w 90"/>
                <a:gd name="T17" fmla="*/ 90 h 108"/>
                <a:gd name="T18" fmla="*/ 43 w 90"/>
                <a:gd name="T19" fmla="*/ 90 h 108"/>
                <a:gd name="T20" fmla="*/ 40 w 90"/>
                <a:gd name="T21" fmla="*/ 91 h 108"/>
                <a:gd name="T22" fmla="*/ 37 w 90"/>
                <a:gd name="T23" fmla="*/ 91 h 108"/>
                <a:gd name="T24" fmla="*/ 35 w 90"/>
                <a:gd name="T25" fmla="*/ 97 h 108"/>
                <a:gd name="T26" fmla="*/ 32 w 90"/>
                <a:gd name="T27" fmla="*/ 103 h 108"/>
                <a:gd name="T28" fmla="*/ 27 w 90"/>
                <a:gd name="T29" fmla="*/ 106 h 108"/>
                <a:gd name="T30" fmla="*/ 22 w 90"/>
                <a:gd name="T31" fmla="*/ 108 h 108"/>
                <a:gd name="T32" fmla="*/ 20 w 90"/>
                <a:gd name="T33" fmla="*/ 98 h 108"/>
                <a:gd name="T34" fmla="*/ 16 w 90"/>
                <a:gd name="T35" fmla="*/ 91 h 108"/>
                <a:gd name="T36" fmla="*/ 10 w 90"/>
                <a:gd name="T37" fmla="*/ 94 h 108"/>
                <a:gd name="T38" fmla="*/ 6 w 90"/>
                <a:gd name="T39" fmla="*/ 97 h 108"/>
                <a:gd name="T40" fmla="*/ 2 w 90"/>
                <a:gd name="T41" fmla="*/ 94 h 108"/>
                <a:gd name="T42" fmla="*/ 0 w 90"/>
                <a:gd name="T43" fmla="*/ 91 h 108"/>
                <a:gd name="T44" fmla="*/ 6 w 90"/>
                <a:gd name="T45" fmla="*/ 80 h 108"/>
                <a:gd name="T46" fmla="*/ 13 w 90"/>
                <a:gd name="T47" fmla="*/ 68 h 108"/>
                <a:gd name="T48" fmla="*/ 29 w 90"/>
                <a:gd name="T49" fmla="*/ 70 h 108"/>
                <a:gd name="T50" fmla="*/ 45 w 90"/>
                <a:gd name="T51" fmla="*/ 71 h 108"/>
                <a:gd name="T52" fmla="*/ 46 w 90"/>
                <a:gd name="T53" fmla="*/ 64 h 108"/>
                <a:gd name="T54" fmla="*/ 49 w 90"/>
                <a:gd name="T55" fmla="*/ 58 h 108"/>
                <a:gd name="T56" fmla="*/ 52 w 90"/>
                <a:gd name="T57" fmla="*/ 56 h 108"/>
                <a:gd name="T58" fmla="*/ 56 w 90"/>
                <a:gd name="T59" fmla="*/ 53 h 108"/>
                <a:gd name="T60" fmla="*/ 60 w 90"/>
                <a:gd name="T61" fmla="*/ 50 h 108"/>
                <a:gd name="T62" fmla="*/ 63 w 90"/>
                <a:gd name="T63" fmla="*/ 46 h 108"/>
                <a:gd name="T64" fmla="*/ 66 w 90"/>
                <a:gd name="T65" fmla="*/ 41 h 108"/>
                <a:gd name="T66" fmla="*/ 69 w 90"/>
                <a:gd name="T67" fmla="*/ 36 h 108"/>
                <a:gd name="T68" fmla="*/ 63 w 90"/>
                <a:gd name="T69" fmla="*/ 21 h 108"/>
                <a:gd name="T70" fmla="*/ 57 w 90"/>
                <a:gd name="T71" fmla="*/ 8 h 108"/>
                <a:gd name="T72" fmla="*/ 59 w 90"/>
                <a:gd name="T73" fmla="*/ 6 h 108"/>
                <a:gd name="T74" fmla="*/ 60 w 90"/>
                <a:gd name="T75" fmla="*/ 4 h 108"/>
                <a:gd name="T76" fmla="*/ 60 w 90"/>
                <a:gd name="T77" fmla="*/ 4 h 108"/>
                <a:gd name="T78" fmla="*/ 60 w 90"/>
                <a:gd name="T79" fmla="*/ 0 h 108"/>
                <a:gd name="T80" fmla="*/ 65 w 90"/>
                <a:gd name="T81" fmla="*/ 1 h 108"/>
                <a:gd name="T82" fmla="*/ 69 w 90"/>
                <a:gd name="T83" fmla="*/ 1 h 108"/>
                <a:gd name="T84" fmla="*/ 75 w 90"/>
                <a:gd name="T85" fmla="*/ 11 h 108"/>
                <a:gd name="T86" fmla="*/ 82 w 90"/>
                <a:gd name="T87" fmla="*/ 18 h 108"/>
                <a:gd name="T88" fmla="*/ 85 w 90"/>
                <a:gd name="T89" fmla="*/ 31 h 108"/>
                <a:gd name="T90" fmla="*/ 86 w 90"/>
                <a:gd name="T91" fmla="*/ 46 h 108"/>
                <a:gd name="T92" fmla="*/ 89 w 90"/>
                <a:gd name="T93" fmla="*/ 60 h 108"/>
                <a:gd name="T94" fmla="*/ 90 w 90"/>
                <a:gd name="T95" fmla="*/ 7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0" h="108">
                  <a:moveTo>
                    <a:pt x="90" y="74"/>
                  </a:moveTo>
                  <a:lnTo>
                    <a:pt x="56" y="84"/>
                  </a:lnTo>
                  <a:lnTo>
                    <a:pt x="55" y="91"/>
                  </a:lnTo>
                  <a:lnTo>
                    <a:pt x="55" y="98"/>
                  </a:lnTo>
                  <a:lnTo>
                    <a:pt x="50" y="98"/>
                  </a:lnTo>
                  <a:lnTo>
                    <a:pt x="45" y="98"/>
                  </a:lnTo>
                  <a:lnTo>
                    <a:pt x="45" y="94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3" y="90"/>
                  </a:lnTo>
                  <a:lnTo>
                    <a:pt x="40" y="91"/>
                  </a:lnTo>
                  <a:lnTo>
                    <a:pt x="37" y="91"/>
                  </a:lnTo>
                  <a:lnTo>
                    <a:pt x="35" y="97"/>
                  </a:lnTo>
                  <a:lnTo>
                    <a:pt x="32" y="103"/>
                  </a:lnTo>
                  <a:lnTo>
                    <a:pt x="27" y="106"/>
                  </a:lnTo>
                  <a:lnTo>
                    <a:pt x="22" y="108"/>
                  </a:lnTo>
                  <a:lnTo>
                    <a:pt x="20" y="98"/>
                  </a:lnTo>
                  <a:lnTo>
                    <a:pt x="16" y="91"/>
                  </a:lnTo>
                  <a:lnTo>
                    <a:pt x="10" y="94"/>
                  </a:lnTo>
                  <a:lnTo>
                    <a:pt x="6" y="97"/>
                  </a:lnTo>
                  <a:lnTo>
                    <a:pt x="2" y="94"/>
                  </a:lnTo>
                  <a:lnTo>
                    <a:pt x="0" y="91"/>
                  </a:lnTo>
                  <a:lnTo>
                    <a:pt x="6" y="80"/>
                  </a:lnTo>
                  <a:lnTo>
                    <a:pt x="13" y="68"/>
                  </a:lnTo>
                  <a:lnTo>
                    <a:pt x="29" y="70"/>
                  </a:lnTo>
                  <a:lnTo>
                    <a:pt x="45" y="71"/>
                  </a:lnTo>
                  <a:lnTo>
                    <a:pt x="46" y="64"/>
                  </a:lnTo>
                  <a:lnTo>
                    <a:pt x="49" y="58"/>
                  </a:lnTo>
                  <a:lnTo>
                    <a:pt x="52" y="56"/>
                  </a:lnTo>
                  <a:lnTo>
                    <a:pt x="56" y="53"/>
                  </a:lnTo>
                  <a:lnTo>
                    <a:pt x="60" y="50"/>
                  </a:lnTo>
                  <a:lnTo>
                    <a:pt x="63" y="46"/>
                  </a:lnTo>
                  <a:lnTo>
                    <a:pt x="66" y="41"/>
                  </a:lnTo>
                  <a:lnTo>
                    <a:pt x="69" y="36"/>
                  </a:lnTo>
                  <a:lnTo>
                    <a:pt x="63" y="21"/>
                  </a:lnTo>
                  <a:lnTo>
                    <a:pt x="57" y="8"/>
                  </a:lnTo>
                  <a:lnTo>
                    <a:pt x="59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60" y="0"/>
                  </a:lnTo>
                  <a:lnTo>
                    <a:pt x="65" y="1"/>
                  </a:lnTo>
                  <a:lnTo>
                    <a:pt x="69" y="1"/>
                  </a:lnTo>
                  <a:lnTo>
                    <a:pt x="75" y="11"/>
                  </a:lnTo>
                  <a:lnTo>
                    <a:pt x="82" y="18"/>
                  </a:lnTo>
                  <a:lnTo>
                    <a:pt x="85" y="31"/>
                  </a:lnTo>
                  <a:lnTo>
                    <a:pt x="86" y="46"/>
                  </a:lnTo>
                  <a:lnTo>
                    <a:pt x="89" y="60"/>
                  </a:lnTo>
                  <a:lnTo>
                    <a:pt x="90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1" name="Freeform 477">
              <a:extLst>
                <a:ext uri="{FF2B5EF4-FFF2-40B4-BE49-F238E27FC236}">
                  <a16:creationId xmlns:a16="http://schemas.microsoft.com/office/drawing/2014/main" id="{EEF08446-FAA3-44B5-A9C3-295F2F40CD95}"/>
                </a:ext>
              </a:extLst>
            </p:cNvPr>
            <p:cNvSpPr/>
            <p:nvPr/>
          </p:nvSpPr>
          <p:spPr bwMode="auto">
            <a:xfrm>
              <a:off x="5270" y="2875"/>
              <a:ext cx="27" cy="32"/>
            </a:xfrm>
            <a:custGeom>
              <a:avLst/>
              <a:gdLst>
                <a:gd name="T0" fmla="*/ 27 w 27"/>
                <a:gd name="T1" fmla="*/ 10 h 32"/>
                <a:gd name="T2" fmla="*/ 25 w 27"/>
                <a:gd name="T3" fmla="*/ 22 h 32"/>
                <a:gd name="T4" fmla="*/ 23 w 27"/>
                <a:gd name="T5" fmla="*/ 32 h 32"/>
                <a:gd name="T6" fmla="*/ 19 w 27"/>
                <a:gd name="T7" fmla="*/ 32 h 32"/>
                <a:gd name="T8" fmla="*/ 15 w 27"/>
                <a:gd name="T9" fmla="*/ 32 h 32"/>
                <a:gd name="T10" fmla="*/ 13 w 27"/>
                <a:gd name="T11" fmla="*/ 23 h 32"/>
                <a:gd name="T12" fmla="*/ 13 w 27"/>
                <a:gd name="T13" fmla="*/ 13 h 32"/>
                <a:gd name="T14" fmla="*/ 7 w 27"/>
                <a:gd name="T15" fmla="*/ 13 h 32"/>
                <a:gd name="T16" fmla="*/ 6 w 27"/>
                <a:gd name="T17" fmla="*/ 12 h 32"/>
                <a:gd name="T18" fmla="*/ 3 w 27"/>
                <a:gd name="T19" fmla="*/ 10 h 32"/>
                <a:gd name="T20" fmla="*/ 0 w 27"/>
                <a:gd name="T21" fmla="*/ 7 h 32"/>
                <a:gd name="T22" fmla="*/ 2 w 27"/>
                <a:gd name="T23" fmla="*/ 6 h 32"/>
                <a:gd name="T24" fmla="*/ 2 w 27"/>
                <a:gd name="T25" fmla="*/ 3 h 32"/>
                <a:gd name="T26" fmla="*/ 5 w 27"/>
                <a:gd name="T27" fmla="*/ 2 h 32"/>
                <a:gd name="T28" fmla="*/ 9 w 27"/>
                <a:gd name="T29" fmla="*/ 0 h 32"/>
                <a:gd name="T30" fmla="*/ 12 w 27"/>
                <a:gd name="T31" fmla="*/ 4 h 32"/>
                <a:gd name="T32" fmla="*/ 16 w 27"/>
                <a:gd name="T33" fmla="*/ 7 h 32"/>
                <a:gd name="T34" fmla="*/ 20 w 27"/>
                <a:gd name="T35" fmla="*/ 9 h 32"/>
                <a:gd name="T36" fmla="*/ 27 w 27"/>
                <a:gd name="T37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32">
                  <a:moveTo>
                    <a:pt x="27" y="10"/>
                  </a:moveTo>
                  <a:lnTo>
                    <a:pt x="25" y="22"/>
                  </a:lnTo>
                  <a:lnTo>
                    <a:pt x="23" y="32"/>
                  </a:lnTo>
                  <a:lnTo>
                    <a:pt x="19" y="32"/>
                  </a:lnTo>
                  <a:lnTo>
                    <a:pt x="15" y="32"/>
                  </a:lnTo>
                  <a:lnTo>
                    <a:pt x="13" y="23"/>
                  </a:lnTo>
                  <a:lnTo>
                    <a:pt x="13" y="13"/>
                  </a:lnTo>
                  <a:lnTo>
                    <a:pt x="7" y="13"/>
                  </a:lnTo>
                  <a:lnTo>
                    <a:pt x="6" y="12"/>
                  </a:lnTo>
                  <a:lnTo>
                    <a:pt x="3" y="10"/>
                  </a:lnTo>
                  <a:lnTo>
                    <a:pt x="0" y="7"/>
                  </a:lnTo>
                  <a:lnTo>
                    <a:pt x="2" y="6"/>
                  </a:lnTo>
                  <a:lnTo>
                    <a:pt x="2" y="3"/>
                  </a:lnTo>
                  <a:lnTo>
                    <a:pt x="5" y="2"/>
                  </a:lnTo>
                  <a:lnTo>
                    <a:pt x="9" y="0"/>
                  </a:lnTo>
                  <a:lnTo>
                    <a:pt x="12" y="4"/>
                  </a:lnTo>
                  <a:lnTo>
                    <a:pt x="16" y="7"/>
                  </a:lnTo>
                  <a:lnTo>
                    <a:pt x="20" y="9"/>
                  </a:ln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2" name="Freeform 478">
              <a:extLst>
                <a:ext uri="{FF2B5EF4-FFF2-40B4-BE49-F238E27FC236}">
                  <a16:creationId xmlns:a16="http://schemas.microsoft.com/office/drawing/2014/main" id="{1C16764F-6D19-4E4C-8926-2C0F489EE632}"/>
                </a:ext>
              </a:extLst>
            </p:cNvPr>
            <p:cNvSpPr/>
            <p:nvPr/>
          </p:nvSpPr>
          <p:spPr bwMode="auto">
            <a:xfrm>
              <a:off x="5202" y="2982"/>
              <a:ext cx="15" cy="40"/>
            </a:xfrm>
            <a:custGeom>
              <a:avLst/>
              <a:gdLst>
                <a:gd name="T0" fmla="*/ 8 w 15"/>
                <a:gd name="T1" fmla="*/ 0 h 40"/>
                <a:gd name="T2" fmla="*/ 13 w 15"/>
                <a:gd name="T3" fmla="*/ 2 h 40"/>
                <a:gd name="T4" fmla="*/ 15 w 15"/>
                <a:gd name="T5" fmla="*/ 2 h 40"/>
                <a:gd name="T6" fmla="*/ 15 w 15"/>
                <a:gd name="T7" fmla="*/ 22 h 40"/>
                <a:gd name="T8" fmla="*/ 13 w 15"/>
                <a:gd name="T9" fmla="*/ 39 h 40"/>
                <a:gd name="T10" fmla="*/ 11 w 15"/>
                <a:gd name="T11" fmla="*/ 39 h 40"/>
                <a:gd name="T12" fmla="*/ 10 w 15"/>
                <a:gd name="T13" fmla="*/ 40 h 40"/>
                <a:gd name="T14" fmla="*/ 5 w 15"/>
                <a:gd name="T15" fmla="*/ 36 h 40"/>
                <a:gd name="T16" fmla="*/ 1 w 15"/>
                <a:gd name="T17" fmla="*/ 33 h 40"/>
                <a:gd name="T18" fmla="*/ 0 w 15"/>
                <a:gd name="T19" fmla="*/ 23 h 40"/>
                <a:gd name="T20" fmla="*/ 1 w 15"/>
                <a:gd name="T21" fmla="*/ 14 h 40"/>
                <a:gd name="T22" fmla="*/ 4 w 15"/>
                <a:gd name="T23" fmla="*/ 7 h 40"/>
                <a:gd name="T24" fmla="*/ 8 w 15"/>
                <a:gd name="T2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40">
                  <a:moveTo>
                    <a:pt x="8" y="0"/>
                  </a:moveTo>
                  <a:lnTo>
                    <a:pt x="13" y="2"/>
                  </a:lnTo>
                  <a:lnTo>
                    <a:pt x="15" y="2"/>
                  </a:lnTo>
                  <a:lnTo>
                    <a:pt x="15" y="22"/>
                  </a:lnTo>
                  <a:lnTo>
                    <a:pt x="13" y="39"/>
                  </a:lnTo>
                  <a:lnTo>
                    <a:pt x="11" y="39"/>
                  </a:lnTo>
                  <a:lnTo>
                    <a:pt x="10" y="40"/>
                  </a:lnTo>
                  <a:lnTo>
                    <a:pt x="5" y="36"/>
                  </a:lnTo>
                  <a:lnTo>
                    <a:pt x="1" y="33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4" y="7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3" name="Freeform 479">
              <a:extLst>
                <a:ext uri="{FF2B5EF4-FFF2-40B4-BE49-F238E27FC236}">
                  <a16:creationId xmlns:a16="http://schemas.microsoft.com/office/drawing/2014/main" id="{DEEE8DA2-992D-48F2-89CE-797A4338581D}"/>
                </a:ext>
              </a:extLst>
            </p:cNvPr>
            <p:cNvSpPr/>
            <p:nvPr/>
          </p:nvSpPr>
          <p:spPr bwMode="auto">
            <a:xfrm>
              <a:off x="2955" y="3005"/>
              <a:ext cx="111" cy="41"/>
            </a:xfrm>
            <a:custGeom>
              <a:avLst/>
              <a:gdLst>
                <a:gd name="T0" fmla="*/ 68 w 111"/>
                <a:gd name="T1" fmla="*/ 36 h 41"/>
                <a:gd name="T2" fmla="*/ 67 w 111"/>
                <a:gd name="T3" fmla="*/ 31 h 41"/>
                <a:gd name="T4" fmla="*/ 65 w 111"/>
                <a:gd name="T5" fmla="*/ 26 h 41"/>
                <a:gd name="T6" fmla="*/ 45 w 111"/>
                <a:gd name="T7" fmla="*/ 19 h 41"/>
                <a:gd name="T8" fmla="*/ 27 w 111"/>
                <a:gd name="T9" fmla="*/ 10 h 41"/>
                <a:gd name="T10" fmla="*/ 12 w 111"/>
                <a:gd name="T11" fmla="*/ 14 h 41"/>
                <a:gd name="T12" fmla="*/ 0 w 111"/>
                <a:gd name="T13" fmla="*/ 19 h 41"/>
                <a:gd name="T14" fmla="*/ 1 w 111"/>
                <a:gd name="T15" fmla="*/ 17 h 41"/>
                <a:gd name="T16" fmla="*/ 2 w 111"/>
                <a:gd name="T17" fmla="*/ 16 h 41"/>
                <a:gd name="T18" fmla="*/ 7 w 111"/>
                <a:gd name="T19" fmla="*/ 9 h 41"/>
                <a:gd name="T20" fmla="*/ 12 w 111"/>
                <a:gd name="T21" fmla="*/ 4 h 41"/>
                <a:gd name="T22" fmla="*/ 18 w 111"/>
                <a:gd name="T23" fmla="*/ 1 h 41"/>
                <a:gd name="T24" fmla="*/ 25 w 111"/>
                <a:gd name="T25" fmla="*/ 0 h 41"/>
                <a:gd name="T26" fmla="*/ 32 w 111"/>
                <a:gd name="T27" fmla="*/ 1 h 41"/>
                <a:gd name="T28" fmla="*/ 41 w 111"/>
                <a:gd name="T29" fmla="*/ 3 h 41"/>
                <a:gd name="T30" fmla="*/ 49 w 111"/>
                <a:gd name="T31" fmla="*/ 6 h 41"/>
                <a:gd name="T32" fmla="*/ 57 w 111"/>
                <a:gd name="T33" fmla="*/ 9 h 41"/>
                <a:gd name="T34" fmla="*/ 89 w 111"/>
                <a:gd name="T35" fmla="*/ 27 h 41"/>
                <a:gd name="T36" fmla="*/ 111 w 111"/>
                <a:gd name="T37" fmla="*/ 39 h 41"/>
                <a:gd name="T38" fmla="*/ 111 w 111"/>
                <a:gd name="T39" fmla="*/ 40 h 41"/>
                <a:gd name="T40" fmla="*/ 111 w 111"/>
                <a:gd name="T41" fmla="*/ 41 h 41"/>
                <a:gd name="T42" fmla="*/ 94 w 111"/>
                <a:gd name="T43" fmla="*/ 41 h 41"/>
                <a:gd name="T44" fmla="*/ 75 w 111"/>
                <a:gd name="T45" fmla="*/ 41 h 41"/>
                <a:gd name="T46" fmla="*/ 77 w 111"/>
                <a:gd name="T47" fmla="*/ 39 h 41"/>
                <a:gd name="T48" fmla="*/ 77 w 111"/>
                <a:gd name="T49" fmla="*/ 36 h 41"/>
                <a:gd name="T50" fmla="*/ 72 w 111"/>
                <a:gd name="T51" fmla="*/ 36 h 41"/>
                <a:gd name="T52" fmla="*/ 68 w 111"/>
                <a:gd name="T53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1" h="41">
                  <a:moveTo>
                    <a:pt x="68" y="36"/>
                  </a:moveTo>
                  <a:lnTo>
                    <a:pt x="67" y="31"/>
                  </a:lnTo>
                  <a:lnTo>
                    <a:pt x="65" y="26"/>
                  </a:lnTo>
                  <a:lnTo>
                    <a:pt x="45" y="19"/>
                  </a:lnTo>
                  <a:lnTo>
                    <a:pt x="27" y="10"/>
                  </a:lnTo>
                  <a:lnTo>
                    <a:pt x="12" y="14"/>
                  </a:lnTo>
                  <a:lnTo>
                    <a:pt x="0" y="19"/>
                  </a:lnTo>
                  <a:lnTo>
                    <a:pt x="1" y="17"/>
                  </a:lnTo>
                  <a:lnTo>
                    <a:pt x="2" y="16"/>
                  </a:lnTo>
                  <a:lnTo>
                    <a:pt x="7" y="9"/>
                  </a:lnTo>
                  <a:lnTo>
                    <a:pt x="12" y="4"/>
                  </a:lnTo>
                  <a:lnTo>
                    <a:pt x="18" y="1"/>
                  </a:lnTo>
                  <a:lnTo>
                    <a:pt x="25" y="0"/>
                  </a:lnTo>
                  <a:lnTo>
                    <a:pt x="32" y="1"/>
                  </a:lnTo>
                  <a:lnTo>
                    <a:pt x="41" y="3"/>
                  </a:lnTo>
                  <a:lnTo>
                    <a:pt x="49" y="6"/>
                  </a:lnTo>
                  <a:lnTo>
                    <a:pt x="57" y="9"/>
                  </a:lnTo>
                  <a:lnTo>
                    <a:pt x="89" y="27"/>
                  </a:lnTo>
                  <a:lnTo>
                    <a:pt x="111" y="39"/>
                  </a:lnTo>
                  <a:lnTo>
                    <a:pt x="111" y="40"/>
                  </a:lnTo>
                  <a:lnTo>
                    <a:pt x="111" y="41"/>
                  </a:lnTo>
                  <a:lnTo>
                    <a:pt x="94" y="41"/>
                  </a:lnTo>
                  <a:lnTo>
                    <a:pt x="75" y="41"/>
                  </a:lnTo>
                  <a:lnTo>
                    <a:pt x="77" y="39"/>
                  </a:lnTo>
                  <a:lnTo>
                    <a:pt x="77" y="36"/>
                  </a:lnTo>
                  <a:lnTo>
                    <a:pt x="72" y="36"/>
                  </a:lnTo>
                  <a:lnTo>
                    <a:pt x="6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4" name="Freeform 480">
              <a:extLst>
                <a:ext uri="{FF2B5EF4-FFF2-40B4-BE49-F238E27FC236}">
                  <a16:creationId xmlns:a16="http://schemas.microsoft.com/office/drawing/2014/main" id="{56CC7D73-471A-474D-AEE5-2F061F87A482}"/>
                </a:ext>
              </a:extLst>
            </p:cNvPr>
            <p:cNvSpPr/>
            <p:nvPr/>
          </p:nvSpPr>
          <p:spPr bwMode="auto">
            <a:xfrm>
              <a:off x="3054" y="3048"/>
              <a:ext cx="72" cy="23"/>
            </a:xfrm>
            <a:custGeom>
              <a:avLst/>
              <a:gdLst>
                <a:gd name="T0" fmla="*/ 29 w 72"/>
                <a:gd name="T1" fmla="*/ 0 h 23"/>
                <a:gd name="T2" fmla="*/ 43 w 72"/>
                <a:gd name="T3" fmla="*/ 1 h 23"/>
                <a:gd name="T4" fmla="*/ 55 w 72"/>
                <a:gd name="T5" fmla="*/ 4 h 23"/>
                <a:gd name="T6" fmla="*/ 63 w 72"/>
                <a:gd name="T7" fmla="*/ 8 h 23"/>
                <a:gd name="T8" fmla="*/ 72 w 72"/>
                <a:gd name="T9" fmla="*/ 16 h 23"/>
                <a:gd name="T10" fmla="*/ 70 w 72"/>
                <a:gd name="T11" fmla="*/ 18 h 23"/>
                <a:gd name="T12" fmla="*/ 69 w 72"/>
                <a:gd name="T13" fmla="*/ 21 h 23"/>
                <a:gd name="T14" fmla="*/ 50 w 72"/>
                <a:gd name="T15" fmla="*/ 23 h 23"/>
                <a:gd name="T16" fmla="*/ 32 w 72"/>
                <a:gd name="T17" fmla="*/ 21 h 23"/>
                <a:gd name="T18" fmla="*/ 23 w 72"/>
                <a:gd name="T19" fmla="*/ 21 h 23"/>
                <a:gd name="T20" fmla="*/ 16 w 72"/>
                <a:gd name="T21" fmla="*/ 20 h 23"/>
                <a:gd name="T22" fmla="*/ 8 w 72"/>
                <a:gd name="T23" fmla="*/ 17 h 23"/>
                <a:gd name="T24" fmla="*/ 0 w 72"/>
                <a:gd name="T25" fmla="*/ 14 h 23"/>
                <a:gd name="T26" fmla="*/ 0 w 72"/>
                <a:gd name="T27" fmla="*/ 13 h 23"/>
                <a:gd name="T28" fmla="*/ 0 w 72"/>
                <a:gd name="T29" fmla="*/ 13 h 23"/>
                <a:gd name="T30" fmla="*/ 8 w 72"/>
                <a:gd name="T31" fmla="*/ 10 h 23"/>
                <a:gd name="T32" fmla="*/ 16 w 72"/>
                <a:gd name="T33" fmla="*/ 7 h 23"/>
                <a:gd name="T34" fmla="*/ 23 w 72"/>
                <a:gd name="T35" fmla="*/ 4 h 23"/>
                <a:gd name="T36" fmla="*/ 29 w 72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3">
                  <a:moveTo>
                    <a:pt x="29" y="0"/>
                  </a:moveTo>
                  <a:lnTo>
                    <a:pt x="43" y="1"/>
                  </a:lnTo>
                  <a:lnTo>
                    <a:pt x="55" y="4"/>
                  </a:lnTo>
                  <a:lnTo>
                    <a:pt x="63" y="8"/>
                  </a:lnTo>
                  <a:lnTo>
                    <a:pt x="72" y="16"/>
                  </a:lnTo>
                  <a:lnTo>
                    <a:pt x="70" y="18"/>
                  </a:lnTo>
                  <a:lnTo>
                    <a:pt x="69" y="21"/>
                  </a:lnTo>
                  <a:lnTo>
                    <a:pt x="50" y="23"/>
                  </a:lnTo>
                  <a:lnTo>
                    <a:pt x="32" y="21"/>
                  </a:lnTo>
                  <a:lnTo>
                    <a:pt x="23" y="21"/>
                  </a:lnTo>
                  <a:lnTo>
                    <a:pt x="16" y="20"/>
                  </a:lnTo>
                  <a:lnTo>
                    <a:pt x="8" y="17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6" y="7"/>
                  </a:lnTo>
                  <a:lnTo>
                    <a:pt x="23" y="4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5" name="Freeform 481">
              <a:extLst>
                <a:ext uri="{FF2B5EF4-FFF2-40B4-BE49-F238E27FC236}">
                  <a16:creationId xmlns:a16="http://schemas.microsoft.com/office/drawing/2014/main" id="{9C051F7F-D853-47C2-97BC-72A8C788554F}"/>
                </a:ext>
              </a:extLst>
            </p:cNvPr>
            <p:cNvSpPr/>
            <p:nvPr/>
          </p:nvSpPr>
          <p:spPr bwMode="auto">
            <a:xfrm>
              <a:off x="5080" y="3048"/>
              <a:ext cx="28" cy="24"/>
            </a:xfrm>
            <a:custGeom>
              <a:avLst/>
              <a:gdLst>
                <a:gd name="T0" fmla="*/ 18 w 28"/>
                <a:gd name="T1" fmla="*/ 0 h 24"/>
                <a:gd name="T2" fmla="*/ 23 w 28"/>
                <a:gd name="T3" fmla="*/ 3 h 24"/>
                <a:gd name="T4" fmla="*/ 25 w 28"/>
                <a:gd name="T5" fmla="*/ 6 h 24"/>
                <a:gd name="T6" fmla="*/ 26 w 28"/>
                <a:gd name="T7" fmla="*/ 7 h 24"/>
                <a:gd name="T8" fmla="*/ 28 w 28"/>
                <a:gd name="T9" fmla="*/ 13 h 24"/>
                <a:gd name="T10" fmla="*/ 28 w 28"/>
                <a:gd name="T11" fmla="*/ 13 h 24"/>
                <a:gd name="T12" fmla="*/ 28 w 28"/>
                <a:gd name="T13" fmla="*/ 14 h 24"/>
                <a:gd name="T14" fmla="*/ 23 w 28"/>
                <a:gd name="T15" fmla="*/ 17 h 24"/>
                <a:gd name="T16" fmla="*/ 19 w 28"/>
                <a:gd name="T17" fmla="*/ 20 h 24"/>
                <a:gd name="T18" fmla="*/ 15 w 28"/>
                <a:gd name="T19" fmla="*/ 23 h 24"/>
                <a:gd name="T20" fmla="*/ 8 w 28"/>
                <a:gd name="T21" fmla="*/ 24 h 24"/>
                <a:gd name="T22" fmla="*/ 5 w 28"/>
                <a:gd name="T23" fmla="*/ 23 h 24"/>
                <a:gd name="T24" fmla="*/ 3 w 28"/>
                <a:gd name="T25" fmla="*/ 21 h 24"/>
                <a:gd name="T26" fmla="*/ 2 w 28"/>
                <a:gd name="T27" fmla="*/ 18 h 24"/>
                <a:gd name="T28" fmla="*/ 0 w 28"/>
                <a:gd name="T29" fmla="*/ 17 h 24"/>
                <a:gd name="T30" fmla="*/ 3 w 28"/>
                <a:gd name="T31" fmla="*/ 11 h 24"/>
                <a:gd name="T32" fmla="*/ 8 w 28"/>
                <a:gd name="T33" fmla="*/ 7 h 24"/>
                <a:gd name="T34" fmla="*/ 12 w 28"/>
                <a:gd name="T35" fmla="*/ 4 h 24"/>
                <a:gd name="T36" fmla="*/ 18 w 28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24">
                  <a:moveTo>
                    <a:pt x="18" y="0"/>
                  </a:moveTo>
                  <a:lnTo>
                    <a:pt x="23" y="3"/>
                  </a:lnTo>
                  <a:lnTo>
                    <a:pt x="25" y="6"/>
                  </a:lnTo>
                  <a:lnTo>
                    <a:pt x="26" y="7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4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8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3" y="11"/>
                  </a:lnTo>
                  <a:lnTo>
                    <a:pt x="8" y="7"/>
                  </a:lnTo>
                  <a:lnTo>
                    <a:pt x="12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6" name="Freeform 482">
              <a:extLst>
                <a:ext uri="{FF2B5EF4-FFF2-40B4-BE49-F238E27FC236}">
                  <a16:creationId xmlns:a16="http://schemas.microsoft.com/office/drawing/2014/main" id="{23E8FBF5-C90F-4932-8559-42B1BDB0E0B3}"/>
                </a:ext>
              </a:extLst>
            </p:cNvPr>
            <p:cNvSpPr/>
            <p:nvPr/>
          </p:nvSpPr>
          <p:spPr bwMode="auto">
            <a:xfrm>
              <a:off x="5216" y="3069"/>
              <a:ext cx="26" cy="56"/>
            </a:xfrm>
            <a:custGeom>
              <a:avLst/>
              <a:gdLst>
                <a:gd name="T0" fmla="*/ 4 w 26"/>
                <a:gd name="T1" fmla="*/ 0 h 56"/>
                <a:gd name="T2" fmla="*/ 7 w 26"/>
                <a:gd name="T3" fmla="*/ 0 h 56"/>
                <a:gd name="T4" fmla="*/ 10 w 26"/>
                <a:gd name="T5" fmla="*/ 0 h 56"/>
                <a:gd name="T6" fmla="*/ 16 w 26"/>
                <a:gd name="T7" fmla="*/ 5 h 56"/>
                <a:gd name="T8" fmla="*/ 20 w 26"/>
                <a:gd name="T9" fmla="*/ 10 h 56"/>
                <a:gd name="T10" fmla="*/ 24 w 26"/>
                <a:gd name="T11" fmla="*/ 17 h 56"/>
                <a:gd name="T12" fmla="*/ 26 w 26"/>
                <a:gd name="T13" fmla="*/ 26 h 56"/>
                <a:gd name="T14" fmla="*/ 21 w 26"/>
                <a:gd name="T15" fmla="*/ 29 h 56"/>
                <a:gd name="T16" fmla="*/ 17 w 26"/>
                <a:gd name="T17" fmla="*/ 32 h 56"/>
                <a:gd name="T18" fmla="*/ 19 w 26"/>
                <a:gd name="T19" fmla="*/ 45 h 56"/>
                <a:gd name="T20" fmla="*/ 19 w 26"/>
                <a:gd name="T21" fmla="*/ 56 h 56"/>
                <a:gd name="T22" fmla="*/ 17 w 26"/>
                <a:gd name="T23" fmla="*/ 56 h 56"/>
                <a:gd name="T24" fmla="*/ 17 w 26"/>
                <a:gd name="T25" fmla="*/ 56 h 56"/>
                <a:gd name="T26" fmla="*/ 9 w 26"/>
                <a:gd name="T27" fmla="*/ 50 h 56"/>
                <a:gd name="T28" fmla="*/ 0 w 26"/>
                <a:gd name="T29" fmla="*/ 45 h 56"/>
                <a:gd name="T30" fmla="*/ 0 w 26"/>
                <a:gd name="T31" fmla="*/ 25 h 56"/>
                <a:gd name="T32" fmla="*/ 0 w 26"/>
                <a:gd name="T33" fmla="*/ 5 h 56"/>
                <a:gd name="T34" fmla="*/ 3 w 26"/>
                <a:gd name="T35" fmla="*/ 2 h 56"/>
                <a:gd name="T36" fmla="*/ 4 w 26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56">
                  <a:moveTo>
                    <a:pt x="4" y="0"/>
                  </a:moveTo>
                  <a:lnTo>
                    <a:pt x="7" y="0"/>
                  </a:lnTo>
                  <a:lnTo>
                    <a:pt x="10" y="0"/>
                  </a:lnTo>
                  <a:lnTo>
                    <a:pt x="16" y="5"/>
                  </a:lnTo>
                  <a:lnTo>
                    <a:pt x="20" y="10"/>
                  </a:lnTo>
                  <a:lnTo>
                    <a:pt x="24" y="17"/>
                  </a:lnTo>
                  <a:lnTo>
                    <a:pt x="26" y="26"/>
                  </a:lnTo>
                  <a:lnTo>
                    <a:pt x="21" y="29"/>
                  </a:lnTo>
                  <a:lnTo>
                    <a:pt x="17" y="32"/>
                  </a:lnTo>
                  <a:lnTo>
                    <a:pt x="19" y="45"/>
                  </a:lnTo>
                  <a:lnTo>
                    <a:pt x="19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9" y="50"/>
                  </a:lnTo>
                  <a:lnTo>
                    <a:pt x="0" y="45"/>
                  </a:lnTo>
                  <a:lnTo>
                    <a:pt x="0" y="25"/>
                  </a:lnTo>
                  <a:lnTo>
                    <a:pt x="0" y="5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7" name="Freeform 483">
              <a:extLst>
                <a:ext uri="{FF2B5EF4-FFF2-40B4-BE49-F238E27FC236}">
                  <a16:creationId xmlns:a16="http://schemas.microsoft.com/office/drawing/2014/main" id="{C1427851-2385-47E4-83AF-BB8C82EA2D12}"/>
                </a:ext>
              </a:extLst>
            </p:cNvPr>
            <p:cNvSpPr/>
            <p:nvPr/>
          </p:nvSpPr>
          <p:spPr bwMode="auto">
            <a:xfrm>
              <a:off x="5115" y="3081"/>
              <a:ext cx="21" cy="27"/>
            </a:xfrm>
            <a:custGeom>
              <a:avLst/>
              <a:gdLst>
                <a:gd name="T0" fmla="*/ 14 w 21"/>
                <a:gd name="T1" fmla="*/ 0 h 27"/>
                <a:gd name="T2" fmla="*/ 17 w 21"/>
                <a:gd name="T3" fmla="*/ 4 h 27"/>
                <a:gd name="T4" fmla="*/ 21 w 21"/>
                <a:gd name="T5" fmla="*/ 8 h 27"/>
                <a:gd name="T6" fmla="*/ 18 w 21"/>
                <a:gd name="T7" fmla="*/ 10 h 27"/>
                <a:gd name="T8" fmla="*/ 15 w 21"/>
                <a:gd name="T9" fmla="*/ 11 h 27"/>
                <a:gd name="T10" fmla="*/ 13 w 21"/>
                <a:gd name="T11" fmla="*/ 8 h 27"/>
                <a:gd name="T12" fmla="*/ 11 w 21"/>
                <a:gd name="T13" fmla="*/ 8 h 27"/>
                <a:gd name="T14" fmla="*/ 8 w 21"/>
                <a:gd name="T15" fmla="*/ 11 h 27"/>
                <a:gd name="T16" fmla="*/ 7 w 21"/>
                <a:gd name="T17" fmla="*/ 14 h 27"/>
                <a:gd name="T18" fmla="*/ 8 w 21"/>
                <a:gd name="T19" fmla="*/ 18 h 27"/>
                <a:gd name="T20" fmla="*/ 8 w 21"/>
                <a:gd name="T21" fmla="*/ 21 h 27"/>
                <a:gd name="T22" fmla="*/ 8 w 21"/>
                <a:gd name="T23" fmla="*/ 23 h 27"/>
                <a:gd name="T24" fmla="*/ 7 w 21"/>
                <a:gd name="T25" fmla="*/ 27 h 27"/>
                <a:gd name="T26" fmla="*/ 4 w 21"/>
                <a:gd name="T27" fmla="*/ 23 h 27"/>
                <a:gd name="T28" fmla="*/ 0 w 21"/>
                <a:gd name="T29" fmla="*/ 20 h 27"/>
                <a:gd name="T30" fmla="*/ 5 w 21"/>
                <a:gd name="T31" fmla="*/ 13 h 27"/>
                <a:gd name="T32" fmla="*/ 11 w 21"/>
                <a:gd name="T33" fmla="*/ 1 h 27"/>
                <a:gd name="T34" fmla="*/ 13 w 21"/>
                <a:gd name="T35" fmla="*/ 1 h 27"/>
                <a:gd name="T36" fmla="*/ 14 w 21"/>
                <a:gd name="T3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27">
                  <a:moveTo>
                    <a:pt x="14" y="0"/>
                  </a:moveTo>
                  <a:lnTo>
                    <a:pt x="17" y="4"/>
                  </a:lnTo>
                  <a:lnTo>
                    <a:pt x="21" y="8"/>
                  </a:lnTo>
                  <a:lnTo>
                    <a:pt x="18" y="10"/>
                  </a:lnTo>
                  <a:lnTo>
                    <a:pt x="15" y="11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8" y="11"/>
                  </a:lnTo>
                  <a:lnTo>
                    <a:pt x="7" y="14"/>
                  </a:lnTo>
                  <a:lnTo>
                    <a:pt x="8" y="18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0" y="20"/>
                  </a:lnTo>
                  <a:lnTo>
                    <a:pt x="5" y="13"/>
                  </a:lnTo>
                  <a:lnTo>
                    <a:pt x="11" y="1"/>
                  </a:lnTo>
                  <a:lnTo>
                    <a:pt x="13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8" name="Freeform 484">
              <a:extLst>
                <a:ext uri="{FF2B5EF4-FFF2-40B4-BE49-F238E27FC236}">
                  <a16:creationId xmlns:a16="http://schemas.microsoft.com/office/drawing/2014/main" id="{1ECB0679-8360-442E-A904-964970F2BDCF}"/>
                </a:ext>
              </a:extLst>
            </p:cNvPr>
            <p:cNvSpPr/>
            <p:nvPr/>
          </p:nvSpPr>
          <p:spPr bwMode="auto">
            <a:xfrm>
              <a:off x="5225" y="3122"/>
              <a:ext cx="7" cy="7"/>
            </a:xfrm>
            <a:custGeom>
              <a:avLst/>
              <a:gdLst>
                <a:gd name="T0" fmla="*/ 0 w 7"/>
                <a:gd name="T1" fmla="*/ 7 h 7"/>
                <a:gd name="T2" fmla="*/ 0 w 7"/>
                <a:gd name="T3" fmla="*/ 3 h 7"/>
                <a:gd name="T4" fmla="*/ 1 w 7"/>
                <a:gd name="T5" fmla="*/ 0 h 7"/>
                <a:gd name="T6" fmla="*/ 1 w 7"/>
                <a:gd name="T7" fmla="*/ 0 h 7"/>
                <a:gd name="T8" fmla="*/ 2 w 7"/>
                <a:gd name="T9" fmla="*/ 0 h 7"/>
                <a:gd name="T10" fmla="*/ 4 w 7"/>
                <a:gd name="T11" fmla="*/ 4 h 7"/>
                <a:gd name="T12" fmla="*/ 7 w 7"/>
                <a:gd name="T13" fmla="*/ 7 h 7"/>
                <a:gd name="T14" fmla="*/ 2 w 7"/>
                <a:gd name="T15" fmla="*/ 7 h 7"/>
                <a:gd name="T16" fmla="*/ 0 w 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4"/>
                  </a:lnTo>
                  <a:lnTo>
                    <a:pt x="7" y="7"/>
                  </a:lnTo>
                  <a:lnTo>
                    <a:pt x="2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9" name="Freeform 485">
              <a:extLst>
                <a:ext uri="{FF2B5EF4-FFF2-40B4-BE49-F238E27FC236}">
                  <a16:creationId xmlns:a16="http://schemas.microsoft.com/office/drawing/2014/main" id="{C28F2020-A61F-49C6-8E9B-A6C0D03B39F9}"/>
                </a:ext>
              </a:extLst>
            </p:cNvPr>
            <p:cNvSpPr/>
            <p:nvPr/>
          </p:nvSpPr>
          <p:spPr bwMode="auto">
            <a:xfrm>
              <a:off x="5242" y="3126"/>
              <a:ext cx="10" cy="9"/>
            </a:xfrm>
            <a:custGeom>
              <a:avLst/>
              <a:gdLst>
                <a:gd name="T0" fmla="*/ 0 w 10"/>
                <a:gd name="T1" fmla="*/ 0 h 9"/>
                <a:gd name="T2" fmla="*/ 4 w 10"/>
                <a:gd name="T3" fmla="*/ 0 h 9"/>
                <a:gd name="T4" fmla="*/ 8 w 10"/>
                <a:gd name="T5" fmla="*/ 0 h 9"/>
                <a:gd name="T6" fmla="*/ 8 w 10"/>
                <a:gd name="T7" fmla="*/ 2 h 9"/>
                <a:gd name="T8" fmla="*/ 8 w 10"/>
                <a:gd name="T9" fmla="*/ 3 h 9"/>
                <a:gd name="T10" fmla="*/ 10 w 10"/>
                <a:gd name="T11" fmla="*/ 6 h 9"/>
                <a:gd name="T12" fmla="*/ 10 w 10"/>
                <a:gd name="T13" fmla="*/ 9 h 9"/>
                <a:gd name="T14" fmla="*/ 7 w 10"/>
                <a:gd name="T15" fmla="*/ 8 h 9"/>
                <a:gd name="T16" fmla="*/ 4 w 10"/>
                <a:gd name="T17" fmla="*/ 6 h 9"/>
                <a:gd name="T18" fmla="*/ 1 w 10"/>
                <a:gd name="T19" fmla="*/ 5 h 9"/>
                <a:gd name="T20" fmla="*/ 0 w 10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9">
                  <a:moveTo>
                    <a:pt x="0" y="0"/>
                  </a:moveTo>
                  <a:lnTo>
                    <a:pt x="4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10" y="6"/>
                  </a:lnTo>
                  <a:lnTo>
                    <a:pt x="10" y="9"/>
                  </a:lnTo>
                  <a:lnTo>
                    <a:pt x="7" y="8"/>
                  </a:lnTo>
                  <a:lnTo>
                    <a:pt x="4" y="6"/>
                  </a:lnTo>
                  <a:lnTo>
                    <a:pt x="1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0" name="Freeform 486">
              <a:extLst>
                <a:ext uri="{FF2B5EF4-FFF2-40B4-BE49-F238E27FC236}">
                  <a16:creationId xmlns:a16="http://schemas.microsoft.com/office/drawing/2014/main" id="{071A4615-57D1-4FE1-906C-96284119FD6D}"/>
                </a:ext>
              </a:extLst>
            </p:cNvPr>
            <p:cNvSpPr/>
            <p:nvPr/>
          </p:nvSpPr>
          <p:spPr bwMode="auto">
            <a:xfrm>
              <a:off x="5229" y="3134"/>
              <a:ext cx="6" cy="14"/>
            </a:xfrm>
            <a:custGeom>
              <a:avLst/>
              <a:gdLst>
                <a:gd name="T0" fmla="*/ 0 w 6"/>
                <a:gd name="T1" fmla="*/ 0 h 14"/>
                <a:gd name="T2" fmla="*/ 3 w 6"/>
                <a:gd name="T3" fmla="*/ 2 h 14"/>
                <a:gd name="T4" fmla="*/ 4 w 6"/>
                <a:gd name="T5" fmla="*/ 5 h 14"/>
                <a:gd name="T6" fmla="*/ 6 w 6"/>
                <a:gd name="T7" fmla="*/ 8 h 14"/>
                <a:gd name="T8" fmla="*/ 6 w 6"/>
                <a:gd name="T9" fmla="*/ 14 h 14"/>
                <a:gd name="T10" fmla="*/ 4 w 6"/>
                <a:gd name="T11" fmla="*/ 14 h 14"/>
                <a:gd name="T12" fmla="*/ 3 w 6"/>
                <a:gd name="T13" fmla="*/ 12 h 14"/>
                <a:gd name="T14" fmla="*/ 1 w 6"/>
                <a:gd name="T15" fmla="*/ 7 h 14"/>
                <a:gd name="T16" fmla="*/ 0 w 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4">
                  <a:moveTo>
                    <a:pt x="0" y="0"/>
                  </a:moveTo>
                  <a:lnTo>
                    <a:pt x="3" y="2"/>
                  </a:lnTo>
                  <a:lnTo>
                    <a:pt x="4" y="5"/>
                  </a:lnTo>
                  <a:lnTo>
                    <a:pt x="6" y="8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3" y="12"/>
                  </a:lnTo>
                  <a:lnTo>
                    <a:pt x="1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1" name="Freeform 487">
              <a:extLst>
                <a:ext uri="{FF2B5EF4-FFF2-40B4-BE49-F238E27FC236}">
                  <a16:creationId xmlns:a16="http://schemas.microsoft.com/office/drawing/2014/main" id="{C26C88CA-AF20-4F02-BFE9-F7172F747B8A}"/>
                </a:ext>
              </a:extLst>
            </p:cNvPr>
            <p:cNvSpPr/>
            <p:nvPr/>
          </p:nvSpPr>
          <p:spPr bwMode="auto">
            <a:xfrm>
              <a:off x="5257" y="3134"/>
              <a:ext cx="8" cy="7"/>
            </a:xfrm>
            <a:custGeom>
              <a:avLst/>
              <a:gdLst>
                <a:gd name="T0" fmla="*/ 3 w 8"/>
                <a:gd name="T1" fmla="*/ 0 h 7"/>
                <a:gd name="T2" fmla="*/ 6 w 8"/>
                <a:gd name="T3" fmla="*/ 1 h 7"/>
                <a:gd name="T4" fmla="*/ 8 w 8"/>
                <a:gd name="T5" fmla="*/ 4 h 7"/>
                <a:gd name="T6" fmla="*/ 8 w 8"/>
                <a:gd name="T7" fmla="*/ 5 h 7"/>
                <a:gd name="T8" fmla="*/ 6 w 8"/>
                <a:gd name="T9" fmla="*/ 7 h 7"/>
                <a:gd name="T10" fmla="*/ 3 w 8"/>
                <a:gd name="T11" fmla="*/ 7 h 7"/>
                <a:gd name="T12" fmla="*/ 0 w 8"/>
                <a:gd name="T13" fmla="*/ 7 h 7"/>
                <a:gd name="T14" fmla="*/ 0 w 8"/>
                <a:gd name="T15" fmla="*/ 5 h 7"/>
                <a:gd name="T16" fmla="*/ 0 w 8"/>
                <a:gd name="T17" fmla="*/ 2 h 7"/>
                <a:gd name="T18" fmla="*/ 2 w 8"/>
                <a:gd name="T19" fmla="*/ 2 h 7"/>
                <a:gd name="T20" fmla="*/ 3 w 8"/>
                <a:gd name="T21" fmla="*/ 2 h 7"/>
                <a:gd name="T22" fmla="*/ 3 w 8"/>
                <a:gd name="T23" fmla="*/ 1 h 7"/>
                <a:gd name="T24" fmla="*/ 3 w 8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lnTo>
                    <a:pt x="6" y="1"/>
                  </a:lnTo>
                  <a:lnTo>
                    <a:pt x="8" y="4"/>
                  </a:lnTo>
                  <a:lnTo>
                    <a:pt x="8" y="5"/>
                  </a:lnTo>
                  <a:lnTo>
                    <a:pt x="6" y="7"/>
                  </a:lnTo>
                  <a:lnTo>
                    <a:pt x="3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2" name="Freeform 488">
              <a:extLst>
                <a:ext uri="{FF2B5EF4-FFF2-40B4-BE49-F238E27FC236}">
                  <a16:creationId xmlns:a16="http://schemas.microsoft.com/office/drawing/2014/main" id="{F43249D7-8608-4E8E-91C1-A311495D1E14}"/>
                </a:ext>
              </a:extLst>
            </p:cNvPr>
            <p:cNvSpPr/>
            <p:nvPr/>
          </p:nvSpPr>
          <p:spPr bwMode="auto">
            <a:xfrm>
              <a:off x="5256" y="3145"/>
              <a:ext cx="9" cy="6"/>
            </a:xfrm>
            <a:custGeom>
              <a:avLst/>
              <a:gdLst>
                <a:gd name="T0" fmla="*/ 4 w 9"/>
                <a:gd name="T1" fmla="*/ 0 h 6"/>
                <a:gd name="T2" fmla="*/ 7 w 9"/>
                <a:gd name="T3" fmla="*/ 3 h 6"/>
                <a:gd name="T4" fmla="*/ 9 w 9"/>
                <a:gd name="T5" fmla="*/ 6 h 6"/>
                <a:gd name="T6" fmla="*/ 6 w 9"/>
                <a:gd name="T7" fmla="*/ 6 h 6"/>
                <a:gd name="T8" fmla="*/ 3 w 9"/>
                <a:gd name="T9" fmla="*/ 6 h 6"/>
                <a:gd name="T10" fmla="*/ 1 w 9"/>
                <a:gd name="T11" fmla="*/ 4 h 6"/>
                <a:gd name="T12" fmla="*/ 0 w 9"/>
                <a:gd name="T13" fmla="*/ 3 h 6"/>
                <a:gd name="T14" fmla="*/ 1 w 9"/>
                <a:gd name="T15" fmla="*/ 3 h 6"/>
                <a:gd name="T16" fmla="*/ 3 w 9"/>
                <a:gd name="T17" fmla="*/ 3 h 6"/>
                <a:gd name="T18" fmla="*/ 4 w 9"/>
                <a:gd name="T19" fmla="*/ 1 h 6"/>
                <a:gd name="T20" fmla="*/ 4 w 9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6">
                  <a:moveTo>
                    <a:pt x="4" y="0"/>
                  </a:moveTo>
                  <a:lnTo>
                    <a:pt x="7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4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3" name="Freeform 489">
              <a:extLst>
                <a:ext uri="{FF2B5EF4-FFF2-40B4-BE49-F238E27FC236}">
                  <a16:creationId xmlns:a16="http://schemas.microsoft.com/office/drawing/2014/main" id="{A2D090D0-B115-462B-B415-43E4F0FE90FB}"/>
                </a:ext>
              </a:extLst>
            </p:cNvPr>
            <p:cNvSpPr/>
            <p:nvPr/>
          </p:nvSpPr>
          <p:spPr bwMode="auto">
            <a:xfrm>
              <a:off x="5273" y="3148"/>
              <a:ext cx="9" cy="4"/>
            </a:xfrm>
            <a:custGeom>
              <a:avLst/>
              <a:gdLst>
                <a:gd name="T0" fmla="*/ 0 w 9"/>
                <a:gd name="T1" fmla="*/ 0 h 4"/>
                <a:gd name="T2" fmla="*/ 4 w 9"/>
                <a:gd name="T3" fmla="*/ 1 h 4"/>
                <a:gd name="T4" fmla="*/ 9 w 9"/>
                <a:gd name="T5" fmla="*/ 3 h 4"/>
                <a:gd name="T6" fmla="*/ 9 w 9"/>
                <a:gd name="T7" fmla="*/ 4 h 4"/>
                <a:gd name="T8" fmla="*/ 9 w 9"/>
                <a:gd name="T9" fmla="*/ 4 h 4"/>
                <a:gd name="T10" fmla="*/ 6 w 9"/>
                <a:gd name="T11" fmla="*/ 4 h 4"/>
                <a:gd name="T12" fmla="*/ 4 w 9"/>
                <a:gd name="T13" fmla="*/ 4 h 4"/>
                <a:gd name="T14" fmla="*/ 2 w 9"/>
                <a:gd name="T15" fmla="*/ 3 h 4"/>
                <a:gd name="T16" fmla="*/ 0 w 9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lnTo>
                    <a:pt x="4" y="1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4" name="Freeform 490">
              <a:extLst>
                <a:ext uri="{FF2B5EF4-FFF2-40B4-BE49-F238E27FC236}">
                  <a16:creationId xmlns:a16="http://schemas.microsoft.com/office/drawing/2014/main" id="{74977388-FE6D-4FB2-85AD-D1F28E5D1B81}"/>
                </a:ext>
              </a:extLst>
            </p:cNvPr>
            <p:cNvSpPr/>
            <p:nvPr/>
          </p:nvSpPr>
          <p:spPr bwMode="auto">
            <a:xfrm>
              <a:off x="5245" y="3155"/>
              <a:ext cx="8" cy="14"/>
            </a:xfrm>
            <a:custGeom>
              <a:avLst/>
              <a:gdLst>
                <a:gd name="T0" fmla="*/ 1 w 8"/>
                <a:gd name="T1" fmla="*/ 0 h 14"/>
                <a:gd name="T2" fmla="*/ 4 w 8"/>
                <a:gd name="T3" fmla="*/ 4 h 14"/>
                <a:gd name="T4" fmla="*/ 7 w 8"/>
                <a:gd name="T5" fmla="*/ 7 h 14"/>
                <a:gd name="T6" fmla="*/ 8 w 8"/>
                <a:gd name="T7" fmla="*/ 10 h 14"/>
                <a:gd name="T8" fmla="*/ 8 w 8"/>
                <a:gd name="T9" fmla="*/ 14 h 14"/>
                <a:gd name="T10" fmla="*/ 8 w 8"/>
                <a:gd name="T11" fmla="*/ 14 h 14"/>
                <a:gd name="T12" fmla="*/ 7 w 8"/>
                <a:gd name="T13" fmla="*/ 14 h 14"/>
                <a:gd name="T14" fmla="*/ 2 w 8"/>
                <a:gd name="T15" fmla="*/ 13 h 14"/>
                <a:gd name="T16" fmla="*/ 0 w 8"/>
                <a:gd name="T17" fmla="*/ 13 h 14"/>
                <a:gd name="T18" fmla="*/ 0 w 8"/>
                <a:gd name="T19" fmla="*/ 7 h 14"/>
                <a:gd name="T20" fmla="*/ 1 w 8"/>
                <a:gd name="T2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4">
                  <a:moveTo>
                    <a:pt x="1" y="0"/>
                  </a:moveTo>
                  <a:lnTo>
                    <a:pt x="4" y="4"/>
                  </a:lnTo>
                  <a:lnTo>
                    <a:pt x="7" y="7"/>
                  </a:lnTo>
                  <a:lnTo>
                    <a:pt x="8" y="10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7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5" name="Freeform 491">
              <a:extLst>
                <a:ext uri="{FF2B5EF4-FFF2-40B4-BE49-F238E27FC236}">
                  <a16:creationId xmlns:a16="http://schemas.microsoft.com/office/drawing/2014/main" id="{2B766A33-8643-4A8C-8490-09A1477BE284}"/>
                </a:ext>
              </a:extLst>
            </p:cNvPr>
            <p:cNvSpPr/>
            <p:nvPr/>
          </p:nvSpPr>
          <p:spPr bwMode="auto">
            <a:xfrm>
              <a:off x="5269" y="3158"/>
              <a:ext cx="14" cy="7"/>
            </a:xfrm>
            <a:custGeom>
              <a:avLst/>
              <a:gdLst>
                <a:gd name="T0" fmla="*/ 8 w 14"/>
                <a:gd name="T1" fmla="*/ 0 h 7"/>
                <a:gd name="T2" fmla="*/ 11 w 14"/>
                <a:gd name="T3" fmla="*/ 1 h 7"/>
                <a:gd name="T4" fmla="*/ 13 w 14"/>
                <a:gd name="T5" fmla="*/ 3 h 7"/>
                <a:gd name="T6" fmla="*/ 13 w 14"/>
                <a:gd name="T7" fmla="*/ 3 h 7"/>
                <a:gd name="T8" fmla="*/ 14 w 14"/>
                <a:gd name="T9" fmla="*/ 7 h 7"/>
                <a:gd name="T10" fmla="*/ 10 w 14"/>
                <a:gd name="T11" fmla="*/ 7 h 7"/>
                <a:gd name="T12" fmla="*/ 4 w 14"/>
                <a:gd name="T13" fmla="*/ 7 h 7"/>
                <a:gd name="T14" fmla="*/ 3 w 14"/>
                <a:gd name="T15" fmla="*/ 4 h 7"/>
                <a:gd name="T16" fmla="*/ 0 w 14"/>
                <a:gd name="T17" fmla="*/ 3 h 7"/>
                <a:gd name="T18" fmla="*/ 4 w 14"/>
                <a:gd name="T19" fmla="*/ 1 h 7"/>
                <a:gd name="T20" fmla="*/ 8 w 14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7">
                  <a:moveTo>
                    <a:pt x="8" y="0"/>
                  </a:moveTo>
                  <a:lnTo>
                    <a:pt x="11" y="1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4" y="7"/>
                  </a:lnTo>
                  <a:lnTo>
                    <a:pt x="10" y="7"/>
                  </a:lnTo>
                  <a:lnTo>
                    <a:pt x="4" y="7"/>
                  </a:lnTo>
                  <a:lnTo>
                    <a:pt x="3" y="4"/>
                  </a:lnTo>
                  <a:lnTo>
                    <a:pt x="0" y="3"/>
                  </a:lnTo>
                  <a:lnTo>
                    <a:pt x="4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6" name="Freeform 492">
              <a:extLst>
                <a:ext uri="{FF2B5EF4-FFF2-40B4-BE49-F238E27FC236}">
                  <a16:creationId xmlns:a16="http://schemas.microsoft.com/office/drawing/2014/main" id="{CB6747F3-6432-4D7D-9516-29928C1D0146}"/>
                </a:ext>
              </a:extLst>
            </p:cNvPr>
            <p:cNvSpPr/>
            <p:nvPr/>
          </p:nvSpPr>
          <p:spPr bwMode="auto">
            <a:xfrm>
              <a:off x="5253" y="3172"/>
              <a:ext cx="9" cy="16"/>
            </a:xfrm>
            <a:custGeom>
              <a:avLst/>
              <a:gdLst>
                <a:gd name="T0" fmla="*/ 6 w 9"/>
                <a:gd name="T1" fmla="*/ 0 h 16"/>
                <a:gd name="T2" fmla="*/ 9 w 9"/>
                <a:gd name="T3" fmla="*/ 1 h 16"/>
                <a:gd name="T4" fmla="*/ 9 w 9"/>
                <a:gd name="T5" fmla="*/ 6 h 16"/>
                <a:gd name="T6" fmla="*/ 6 w 9"/>
                <a:gd name="T7" fmla="*/ 10 h 16"/>
                <a:gd name="T8" fmla="*/ 3 w 9"/>
                <a:gd name="T9" fmla="*/ 16 h 16"/>
                <a:gd name="T10" fmla="*/ 3 w 9"/>
                <a:gd name="T11" fmla="*/ 14 h 16"/>
                <a:gd name="T12" fmla="*/ 3 w 9"/>
                <a:gd name="T13" fmla="*/ 13 h 16"/>
                <a:gd name="T14" fmla="*/ 2 w 9"/>
                <a:gd name="T15" fmla="*/ 7 h 16"/>
                <a:gd name="T16" fmla="*/ 0 w 9"/>
                <a:gd name="T17" fmla="*/ 3 h 16"/>
                <a:gd name="T18" fmla="*/ 3 w 9"/>
                <a:gd name="T19" fmla="*/ 1 h 16"/>
                <a:gd name="T20" fmla="*/ 6 w 9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6">
                  <a:moveTo>
                    <a:pt x="6" y="0"/>
                  </a:moveTo>
                  <a:lnTo>
                    <a:pt x="9" y="1"/>
                  </a:lnTo>
                  <a:lnTo>
                    <a:pt x="9" y="6"/>
                  </a:lnTo>
                  <a:lnTo>
                    <a:pt x="6" y="10"/>
                  </a:lnTo>
                  <a:lnTo>
                    <a:pt x="3" y="16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2" y="7"/>
                  </a:lnTo>
                  <a:lnTo>
                    <a:pt x="0" y="3"/>
                  </a:lnTo>
                  <a:lnTo>
                    <a:pt x="3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7" name="Freeform 493">
              <a:extLst>
                <a:ext uri="{FF2B5EF4-FFF2-40B4-BE49-F238E27FC236}">
                  <a16:creationId xmlns:a16="http://schemas.microsoft.com/office/drawing/2014/main" id="{3D7BB32C-871F-46C3-878A-D68F7B9A86EF}"/>
                </a:ext>
              </a:extLst>
            </p:cNvPr>
            <p:cNvSpPr/>
            <p:nvPr/>
          </p:nvSpPr>
          <p:spPr bwMode="auto">
            <a:xfrm>
              <a:off x="4778" y="3181"/>
              <a:ext cx="24" cy="48"/>
            </a:xfrm>
            <a:custGeom>
              <a:avLst/>
              <a:gdLst>
                <a:gd name="T0" fmla="*/ 3 w 24"/>
                <a:gd name="T1" fmla="*/ 0 h 48"/>
                <a:gd name="T2" fmla="*/ 10 w 24"/>
                <a:gd name="T3" fmla="*/ 4 h 48"/>
                <a:gd name="T4" fmla="*/ 14 w 24"/>
                <a:gd name="T5" fmla="*/ 12 h 48"/>
                <a:gd name="T6" fmla="*/ 18 w 24"/>
                <a:gd name="T7" fmla="*/ 20 h 48"/>
                <a:gd name="T8" fmla="*/ 24 w 24"/>
                <a:gd name="T9" fmla="*/ 28 h 48"/>
                <a:gd name="T10" fmla="*/ 20 w 24"/>
                <a:gd name="T11" fmla="*/ 40 h 48"/>
                <a:gd name="T12" fmla="*/ 14 w 24"/>
                <a:gd name="T13" fmla="*/ 48 h 48"/>
                <a:gd name="T14" fmla="*/ 14 w 24"/>
                <a:gd name="T15" fmla="*/ 48 h 48"/>
                <a:gd name="T16" fmla="*/ 13 w 24"/>
                <a:gd name="T17" fmla="*/ 48 h 48"/>
                <a:gd name="T18" fmla="*/ 7 w 24"/>
                <a:gd name="T19" fmla="*/ 47 h 48"/>
                <a:gd name="T20" fmla="*/ 1 w 24"/>
                <a:gd name="T21" fmla="*/ 47 h 48"/>
                <a:gd name="T22" fmla="*/ 0 w 24"/>
                <a:gd name="T23" fmla="*/ 34 h 48"/>
                <a:gd name="T24" fmla="*/ 0 w 24"/>
                <a:gd name="T25" fmla="*/ 22 h 48"/>
                <a:gd name="T26" fmla="*/ 0 w 24"/>
                <a:gd name="T27" fmla="*/ 11 h 48"/>
                <a:gd name="T28" fmla="*/ 3 w 24"/>
                <a:gd name="T2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48">
                  <a:moveTo>
                    <a:pt x="3" y="0"/>
                  </a:moveTo>
                  <a:lnTo>
                    <a:pt x="10" y="4"/>
                  </a:lnTo>
                  <a:lnTo>
                    <a:pt x="14" y="12"/>
                  </a:lnTo>
                  <a:lnTo>
                    <a:pt x="18" y="20"/>
                  </a:lnTo>
                  <a:lnTo>
                    <a:pt x="24" y="28"/>
                  </a:lnTo>
                  <a:lnTo>
                    <a:pt x="20" y="40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3" y="48"/>
                  </a:lnTo>
                  <a:lnTo>
                    <a:pt x="7" y="47"/>
                  </a:lnTo>
                  <a:lnTo>
                    <a:pt x="1" y="47"/>
                  </a:lnTo>
                  <a:lnTo>
                    <a:pt x="0" y="34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8" name="Freeform 494">
              <a:extLst>
                <a:ext uri="{FF2B5EF4-FFF2-40B4-BE49-F238E27FC236}">
                  <a16:creationId xmlns:a16="http://schemas.microsoft.com/office/drawing/2014/main" id="{A2270AAC-932A-4881-A756-28076EAF5536}"/>
                </a:ext>
              </a:extLst>
            </p:cNvPr>
            <p:cNvSpPr/>
            <p:nvPr/>
          </p:nvSpPr>
          <p:spPr bwMode="auto">
            <a:xfrm>
              <a:off x="5269" y="3182"/>
              <a:ext cx="27" cy="47"/>
            </a:xfrm>
            <a:custGeom>
              <a:avLst/>
              <a:gdLst>
                <a:gd name="T0" fmla="*/ 21 w 27"/>
                <a:gd name="T1" fmla="*/ 47 h 47"/>
                <a:gd name="T2" fmla="*/ 16 w 27"/>
                <a:gd name="T3" fmla="*/ 47 h 47"/>
                <a:gd name="T4" fmla="*/ 10 w 27"/>
                <a:gd name="T5" fmla="*/ 46 h 47"/>
                <a:gd name="T6" fmla="*/ 7 w 27"/>
                <a:gd name="T7" fmla="*/ 43 h 47"/>
                <a:gd name="T8" fmla="*/ 4 w 27"/>
                <a:gd name="T9" fmla="*/ 40 h 47"/>
                <a:gd name="T10" fmla="*/ 1 w 27"/>
                <a:gd name="T11" fmla="*/ 31 h 47"/>
                <a:gd name="T12" fmla="*/ 0 w 27"/>
                <a:gd name="T13" fmla="*/ 20 h 47"/>
                <a:gd name="T14" fmla="*/ 10 w 27"/>
                <a:gd name="T15" fmla="*/ 10 h 47"/>
                <a:gd name="T16" fmla="*/ 18 w 27"/>
                <a:gd name="T17" fmla="*/ 0 h 47"/>
                <a:gd name="T18" fmla="*/ 18 w 27"/>
                <a:gd name="T19" fmla="*/ 1 h 47"/>
                <a:gd name="T20" fmla="*/ 18 w 27"/>
                <a:gd name="T21" fmla="*/ 3 h 47"/>
                <a:gd name="T22" fmla="*/ 23 w 27"/>
                <a:gd name="T23" fmla="*/ 16 h 47"/>
                <a:gd name="T24" fmla="*/ 27 w 27"/>
                <a:gd name="T25" fmla="*/ 27 h 47"/>
                <a:gd name="T26" fmla="*/ 23 w 27"/>
                <a:gd name="T27" fmla="*/ 31 h 47"/>
                <a:gd name="T28" fmla="*/ 18 w 27"/>
                <a:gd name="T29" fmla="*/ 36 h 47"/>
                <a:gd name="T30" fmla="*/ 20 w 27"/>
                <a:gd name="T31" fmla="*/ 41 h 47"/>
                <a:gd name="T32" fmla="*/ 21 w 27"/>
                <a:gd name="T3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47">
                  <a:moveTo>
                    <a:pt x="21" y="47"/>
                  </a:moveTo>
                  <a:lnTo>
                    <a:pt x="16" y="47"/>
                  </a:lnTo>
                  <a:lnTo>
                    <a:pt x="10" y="46"/>
                  </a:lnTo>
                  <a:lnTo>
                    <a:pt x="7" y="43"/>
                  </a:lnTo>
                  <a:lnTo>
                    <a:pt x="4" y="40"/>
                  </a:lnTo>
                  <a:lnTo>
                    <a:pt x="1" y="31"/>
                  </a:lnTo>
                  <a:lnTo>
                    <a:pt x="0" y="20"/>
                  </a:lnTo>
                  <a:lnTo>
                    <a:pt x="10" y="1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3"/>
                  </a:lnTo>
                  <a:lnTo>
                    <a:pt x="23" y="16"/>
                  </a:lnTo>
                  <a:lnTo>
                    <a:pt x="27" y="27"/>
                  </a:lnTo>
                  <a:lnTo>
                    <a:pt x="23" y="31"/>
                  </a:lnTo>
                  <a:lnTo>
                    <a:pt x="18" y="36"/>
                  </a:lnTo>
                  <a:lnTo>
                    <a:pt x="20" y="41"/>
                  </a:lnTo>
                  <a:lnTo>
                    <a:pt x="2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9" name="Freeform 495">
              <a:extLst>
                <a:ext uri="{FF2B5EF4-FFF2-40B4-BE49-F238E27FC236}">
                  <a16:creationId xmlns:a16="http://schemas.microsoft.com/office/drawing/2014/main" id="{18DA33EE-06B9-4403-95B6-CB8332B80671}"/>
                </a:ext>
              </a:extLst>
            </p:cNvPr>
            <p:cNvSpPr/>
            <p:nvPr/>
          </p:nvSpPr>
          <p:spPr bwMode="auto">
            <a:xfrm>
              <a:off x="5252" y="3195"/>
              <a:ext cx="14" cy="13"/>
            </a:xfrm>
            <a:custGeom>
              <a:avLst/>
              <a:gdLst>
                <a:gd name="T0" fmla="*/ 11 w 14"/>
                <a:gd name="T1" fmla="*/ 0 h 13"/>
                <a:gd name="T2" fmla="*/ 14 w 14"/>
                <a:gd name="T3" fmla="*/ 3 h 13"/>
                <a:gd name="T4" fmla="*/ 14 w 14"/>
                <a:gd name="T5" fmla="*/ 6 h 13"/>
                <a:gd name="T6" fmla="*/ 14 w 14"/>
                <a:gd name="T7" fmla="*/ 10 h 13"/>
                <a:gd name="T8" fmla="*/ 13 w 14"/>
                <a:gd name="T9" fmla="*/ 13 h 13"/>
                <a:gd name="T10" fmla="*/ 13 w 14"/>
                <a:gd name="T11" fmla="*/ 13 h 13"/>
                <a:gd name="T12" fmla="*/ 11 w 14"/>
                <a:gd name="T13" fmla="*/ 13 h 13"/>
                <a:gd name="T14" fmla="*/ 5 w 14"/>
                <a:gd name="T15" fmla="*/ 13 h 13"/>
                <a:gd name="T16" fmla="*/ 0 w 14"/>
                <a:gd name="T17" fmla="*/ 11 h 13"/>
                <a:gd name="T18" fmla="*/ 5 w 14"/>
                <a:gd name="T19" fmla="*/ 6 h 13"/>
                <a:gd name="T20" fmla="*/ 11 w 14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3">
                  <a:moveTo>
                    <a:pt x="11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4" y="10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6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0" name="Freeform 496">
              <a:extLst>
                <a:ext uri="{FF2B5EF4-FFF2-40B4-BE49-F238E27FC236}">
                  <a16:creationId xmlns:a16="http://schemas.microsoft.com/office/drawing/2014/main" id="{D9438049-7A74-4FBC-B936-464E2F62EFF1}"/>
                </a:ext>
              </a:extLst>
            </p:cNvPr>
            <p:cNvSpPr/>
            <p:nvPr/>
          </p:nvSpPr>
          <p:spPr bwMode="auto">
            <a:xfrm>
              <a:off x="5102" y="3218"/>
              <a:ext cx="114" cy="137"/>
            </a:xfrm>
            <a:custGeom>
              <a:avLst/>
              <a:gdLst>
                <a:gd name="T0" fmla="*/ 88 w 114"/>
                <a:gd name="T1" fmla="*/ 0 h 137"/>
                <a:gd name="T2" fmla="*/ 101 w 114"/>
                <a:gd name="T3" fmla="*/ 8 h 137"/>
                <a:gd name="T4" fmla="*/ 114 w 114"/>
                <a:gd name="T5" fmla="*/ 18 h 137"/>
                <a:gd name="T6" fmla="*/ 114 w 114"/>
                <a:gd name="T7" fmla="*/ 20 h 137"/>
                <a:gd name="T8" fmla="*/ 114 w 114"/>
                <a:gd name="T9" fmla="*/ 23 h 137"/>
                <a:gd name="T10" fmla="*/ 111 w 114"/>
                <a:gd name="T11" fmla="*/ 30 h 137"/>
                <a:gd name="T12" fmla="*/ 107 w 114"/>
                <a:gd name="T13" fmla="*/ 34 h 137"/>
                <a:gd name="T14" fmla="*/ 103 w 114"/>
                <a:gd name="T15" fmla="*/ 38 h 137"/>
                <a:gd name="T16" fmla="*/ 97 w 114"/>
                <a:gd name="T17" fmla="*/ 43 h 137"/>
                <a:gd name="T18" fmla="*/ 104 w 114"/>
                <a:gd name="T19" fmla="*/ 58 h 137"/>
                <a:gd name="T20" fmla="*/ 110 w 114"/>
                <a:gd name="T21" fmla="*/ 75 h 137"/>
                <a:gd name="T22" fmla="*/ 104 w 114"/>
                <a:gd name="T23" fmla="*/ 81 h 137"/>
                <a:gd name="T24" fmla="*/ 100 w 114"/>
                <a:gd name="T25" fmla="*/ 88 h 137"/>
                <a:gd name="T26" fmla="*/ 95 w 114"/>
                <a:gd name="T27" fmla="*/ 97 h 137"/>
                <a:gd name="T28" fmla="*/ 94 w 114"/>
                <a:gd name="T29" fmla="*/ 105 h 137"/>
                <a:gd name="T30" fmla="*/ 91 w 114"/>
                <a:gd name="T31" fmla="*/ 114 h 137"/>
                <a:gd name="T32" fmla="*/ 88 w 114"/>
                <a:gd name="T33" fmla="*/ 123 h 137"/>
                <a:gd name="T34" fmla="*/ 84 w 114"/>
                <a:gd name="T35" fmla="*/ 130 h 137"/>
                <a:gd name="T36" fmla="*/ 80 w 114"/>
                <a:gd name="T37" fmla="*/ 137 h 137"/>
                <a:gd name="T38" fmla="*/ 68 w 114"/>
                <a:gd name="T39" fmla="*/ 133 h 137"/>
                <a:gd name="T40" fmla="*/ 58 w 114"/>
                <a:gd name="T41" fmla="*/ 127 h 137"/>
                <a:gd name="T42" fmla="*/ 37 w 114"/>
                <a:gd name="T43" fmla="*/ 125 h 137"/>
                <a:gd name="T44" fmla="*/ 17 w 114"/>
                <a:gd name="T45" fmla="*/ 124 h 137"/>
                <a:gd name="T46" fmla="*/ 16 w 114"/>
                <a:gd name="T47" fmla="*/ 113 h 137"/>
                <a:gd name="T48" fmla="*/ 11 w 114"/>
                <a:gd name="T49" fmla="*/ 104 h 137"/>
                <a:gd name="T50" fmla="*/ 7 w 114"/>
                <a:gd name="T51" fmla="*/ 97 h 137"/>
                <a:gd name="T52" fmla="*/ 0 w 114"/>
                <a:gd name="T53" fmla="*/ 90 h 137"/>
                <a:gd name="T54" fmla="*/ 0 w 114"/>
                <a:gd name="T55" fmla="*/ 83 h 137"/>
                <a:gd name="T56" fmla="*/ 1 w 114"/>
                <a:gd name="T57" fmla="*/ 77 h 137"/>
                <a:gd name="T58" fmla="*/ 4 w 114"/>
                <a:gd name="T59" fmla="*/ 71 h 137"/>
                <a:gd name="T60" fmla="*/ 6 w 114"/>
                <a:gd name="T61" fmla="*/ 67 h 137"/>
                <a:gd name="T62" fmla="*/ 13 w 114"/>
                <a:gd name="T63" fmla="*/ 68 h 137"/>
                <a:gd name="T64" fmla="*/ 21 w 114"/>
                <a:gd name="T65" fmla="*/ 70 h 137"/>
                <a:gd name="T66" fmla="*/ 27 w 114"/>
                <a:gd name="T67" fmla="*/ 61 h 137"/>
                <a:gd name="T68" fmla="*/ 33 w 114"/>
                <a:gd name="T69" fmla="*/ 54 h 137"/>
                <a:gd name="T70" fmla="*/ 44 w 114"/>
                <a:gd name="T71" fmla="*/ 47 h 137"/>
                <a:gd name="T72" fmla="*/ 55 w 114"/>
                <a:gd name="T73" fmla="*/ 41 h 137"/>
                <a:gd name="T74" fmla="*/ 73 w 114"/>
                <a:gd name="T75" fmla="*/ 20 h 137"/>
                <a:gd name="T76" fmla="*/ 88 w 114"/>
                <a:gd name="T7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4" h="137">
                  <a:moveTo>
                    <a:pt x="88" y="0"/>
                  </a:moveTo>
                  <a:lnTo>
                    <a:pt x="101" y="8"/>
                  </a:lnTo>
                  <a:lnTo>
                    <a:pt x="114" y="18"/>
                  </a:lnTo>
                  <a:lnTo>
                    <a:pt x="114" y="20"/>
                  </a:lnTo>
                  <a:lnTo>
                    <a:pt x="114" y="23"/>
                  </a:lnTo>
                  <a:lnTo>
                    <a:pt x="111" y="30"/>
                  </a:lnTo>
                  <a:lnTo>
                    <a:pt x="107" y="34"/>
                  </a:lnTo>
                  <a:lnTo>
                    <a:pt x="103" y="38"/>
                  </a:lnTo>
                  <a:lnTo>
                    <a:pt x="97" y="43"/>
                  </a:lnTo>
                  <a:lnTo>
                    <a:pt x="104" y="58"/>
                  </a:lnTo>
                  <a:lnTo>
                    <a:pt x="110" y="75"/>
                  </a:lnTo>
                  <a:lnTo>
                    <a:pt x="104" y="81"/>
                  </a:lnTo>
                  <a:lnTo>
                    <a:pt x="100" y="88"/>
                  </a:lnTo>
                  <a:lnTo>
                    <a:pt x="95" y="97"/>
                  </a:lnTo>
                  <a:lnTo>
                    <a:pt x="94" y="105"/>
                  </a:lnTo>
                  <a:lnTo>
                    <a:pt x="91" y="114"/>
                  </a:lnTo>
                  <a:lnTo>
                    <a:pt x="88" y="123"/>
                  </a:lnTo>
                  <a:lnTo>
                    <a:pt x="84" y="130"/>
                  </a:lnTo>
                  <a:lnTo>
                    <a:pt x="80" y="137"/>
                  </a:lnTo>
                  <a:lnTo>
                    <a:pt x="68" y="133"/>
                  </a:lnTo>
                  <a:lnTo>
                    <a:pt x="58" y="127"/>
                  </a:lnTo>
                  <a:lnTo>
                    <a:pt x="37" y="125"/>
                  </a:lnTo>
                  <a:lnTo>
                    <a:pt x="17" y="124"/>
                  </a:lnTo>
                  <a:lnTo>
                    <a:pt x="16" y="113"/>
                  </a:lnTo>
                  <a:lnTo>
                    <a:pt x="11" y="104"/>
                  </a:lnTo>
                  <a:lnTo>
                    <a:pt x="7" y="97"/>
                  </a:lnTo>
                  <a:lnTo>
                    <a:pt x="0" y="90"/>
                  </a:lnTo>
                  <a:lnTo>
                    <a:pt x="0" y="83"/>
                  </a:lnTo>
                  <a:lnTo>
                    <a:pt x="1" y="77"/>
                  </a:lnTo>
                  <a:lnTo>
                    <a:pt x="4" y="71"/>
                  </a:lnTo>
                  <a:lnTo>
                    <a:pt x="6" y="67"/>
                  </a:lnTo>
                  <a:lnTo>
                    <a:pt x="13" y="68"/>
                  </a:lnTo>
                  <a:lnTo>
                    <a:pt x="21" y="70"/>
                  </a:lnTo>
                  <a:lnTo>
                    <a:pt x="27" y="61"/>
                  </a:lnTo>
                  <a:lnTo>
                    <a:pt x="33" y="54"/>
                  </a:lnTo>
                  <a:lnTo>
                    <a:pt x="44" y="47"/>
                  </a:lnTo>
                  <a:lnTo>
                    <a:pt x="55" y="41"/>
                  </a:lnTo>
                  <a:lnTo>
                    <a:pt x="73" y="20"/>
                  </a:lnTo>
                  <a:lnTo>
                    <a:pt x="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1" name="Freeform 497">
              <a:extLst>
                <a:ext uri="{FF2B5EF4-FFF2-40B4-BE49-F238E27FC236}">
                  <a16:creationId xmlns:a16="http://schemas.microsoft.com/office/drawing/2014/main" id="{E74C7519-C65E-4C90-9E5B-019616BB525A}"/>
                </a:ext>
              </a:extLst>
            </p:cNvPr>
            <p:cNvSpPr/>
            <p:nvPr/>
          </p:nvSpPr>
          <p:spPr bwMode="auto">
            <a:xfrm>
              <a:off x="4945" y="3229"/>
              <a:ext cx="127" cy="150"/>
            </a:xfrm>
            <a:custGeom>
              <a:avLst/>
              <a:gdLst>
                <a:gd name="T0" fmla="*/ 3 w 127"/>
                <a:gd name="T1" fmla="*/ 0 h 150"/>
                <a:gd name="T2" fmla="*/ 17 w 127"/>
                <a:gd name="T3" fmla="*/ 4 h 150"/>
                <a:gd name="T4" fmla="*/ 33 w 127"/>
                <a:gd name="T5" fmla="*/ 9 h 150"/>
                <a:gd name="T6" fmla="*/ 37 w 127"/>
                <a:gd name="T7" fmla="*/ 17 h 150"/>
                <a:gd name="T8" fmla="*/ 43 w 127"/>
                <a:gd name="T9" fmla="*/ 26 h 150"/>
                <a:gd name="T10" fmla="*/ 50 w 127"/>
                <a:gd name="T11" fmla="*/ 32 h 150"/>
                <a:gd name="T12" fmla="*/ 57 w 127"/>
                <a:gd name="T13" fmla="*/ 37 h 150"/>
                <a:gd name="T14" fmla="*/ 65 w 127"/>
                <a:gd name="T15" fmla="*/ 43 h 150"/>
                <a:gd name="T16" fmla="*/ 74 w 127"/>
                <a:gd name="T17" fmla="*/ 47 h 150"/>
                <a:gd name="T18" fmla="*/ 81 w 127"/>
                <a:gd name="T19" fmla="*/ 53 h 150"/>
                <a:gd name="T20" fmla="*/ 88 w 127"/>
                <a:gd name="T21" fmla="*/ 60 h 150"/>
                <a:gd name="T22" fmla="*/ 100 w 127"/>
                <a:gd name="T23" fmla="*/ 80 h 150"/>
                <a:gd name="T24" fmla="*/ 108 w 127"/>
                <a:gd name="T25" fmla="*/ 103 h 150"/>
                <a:gd name="T26" fmla="*/ 115 w 127"/>
                <a:gd name="T27" fmla="*/ 107 h 150"/>
                <a:gd name="T28" fmla="*/ 124 w 127"/>
                <a:gd name="T29" fmla="*/ 112 h 150"/>
                <a:gd name="T30" fmla="*/ 125 w 127"/>
                <a:gd name="T31" fmla="*/ 120 h 150"/>
                <a:gd name="T32" fmla="*/ 127 w 127"/>
                <a:gd name="T33" fmla="*/ 130 h 150"/>
                <a:gd name="T34" fmla="*/ 125 w 127"/>
                <a:gd name="T35" fmla="*/ 142 h 150"/>
                <a:gd name="T36" fmla="*/ 124 w 127"/>
                <a:gd name="T37" fmla="*/ 150 h 150"/>
                <a:gd name="T38" fmla="*/ 114 w 127"/>
                <a:gd name="T39" fmla="*/ 150 h 150"/>
                <a:gd name="T40" fmla="*/ 105 w 127"/>
                <a:gd name="T41" fmla="*/ 150 h 150"/>
                <a:gd name="T42" fmla="*/ 97 w 127"/>
                <a:gd name="T43" fmla="*/ 139 h 150"/>
                <a:gd name="T44" fmla="*/ 87 w 127"/>
                <a:gd name="T45" fmla="*/ 127 h 150"/>
                <a:gd name="T46" fmla="*/ 78 w 127"/>
                <a:gd name="T47" fmla="*/ 117 h 150"/>
                <a:gd name="T48" fmla="*/ 70 w 127"/>
                <a:gd name="T49" fmla="*/ 106 h 150"/>
                <a:gd name="T50" fmla="*/ 63 w 127"/>
                <a:gd name="T51" fmla="*/ 93 h 150"/>
                <a:gd name="T52" fmla="*/ 58 w 127"/>
                <a:gd name="T53" fmla="*/ 80 h 150"/>
                <a:gd name="T54" fmla="*/ 54 w 127"/>
                <a:gd name="T55" fmla="*/ 66 h 150"/>
                <a:gd name="T56" fmla="*/ 47 w 127"/>
                <a:gd name="T57" fmla="*/ 53 h 150"/>
                <a:gd name="T58" fmla="*/ 43 w 127"/>
                <a:gd name="T59" fmla="*/ 46 h 150"/>
                <a:gd name="T60" fmla="*/ 37 w 127"/>
                <a:gd name="T61" fmla="*/ 40 h 150"/>
                <a:gd name="T62" fmla="*/ 30 w 127"/>
                <a:gd name="T63" fmla="*/ 36 h 150"/>
                <a:gd name="T64" fmla="*/ 24 w 127"/>
                <a:gd name="T65" fmla="*/ 30 h 150"/>
                <a:gd name="T66" fmla="*/ 17 w 127"/>
                <a:gd name="T67" fmla="*/ 26 h 150"/>
                <a:gd name="T68" fmla="*/ 10 w 127"/>
                <a:gd name="T69" fmla="*/ 20 h 150"/>
                <a:gd name="T70" fmla="*/ 4 w 127"/>
                <a:gd name="T71" fmla="*/ 14 h 150"/>
                <a:gd name="T72" fmla="*/ 0 w 127"/>
                <a:gd name="T73" fmla="*/ 7 h 150"/>
                <a:gd name="T74" fmla="*/ 1 w 127"/>
                <a:gd name="T75" fmla="*/ 3 h 150"/>
                <a:gd name="T76" fmla="*/ 3 w 127"/>
                <a:gd name="T7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7" h="150">
                  <a:moveTo>
                    <a:pt x="3" y="0"/>
                  </a:moveTo>
                  <a:lnTo>
                    <a:pt x="17" y="4"/>
                  </a:lnTo>
                  <a:lnTo>
                    <a:pt x="33" y="9"/>
                  </a:lnTo>
                  <a:lnTo>
                    <a:pt x="37" y="17"/>
                  </a:lnTo>
                  <a:lnTo>
                    <a:pt x="43" y="26"/>
                  </a:lnTo>
                  <a:lnTo>
                    <a:pt x="50" y="32"/>
                  </a:lnTo>
                  <a:lnTo>
                    <a:pt x="57" y="37"/>
                  </a:lnTo>
                  <a:lnTo>
                    <a:pt x="65" y="43"/>
                  </a:lnTo>
                  <a:lnTo>
                    <a:pt x="74" y="47"/>
                  </a:lnTo>
                  <a:lnTo>
                    <a:pt x="81" y="53"/>
                  </a:lnTo>
                  <a:lnTo>
                    <a:pt x="88" y="60"/>
                  </a:lnTo>
                  <a:lnTo>
                    <a:pt x="100" y="80"/>
                  </a:lnTo>
                  <a:lnTo>
                    <a:pt x="108" y="103"/>
                  </a:lnTo>
                  <a:lnTo>
                    <a:pt x="115" y="107"/>
                  </a:lnTo>
                  <a:lnTo>
                    <a:pt x="124" y="112"/>
                  </a:lnTo>
                  <a:lnTo>
                    <a:pt x="125" y="120"/>
                  </a:lnTo>
                  <a:lnTo>
                    <a:pt x="127" y="130"/>
                  </a:lnTo>
                  <a:lnTo>
                    <a:pt x="125" y="142"/>
                  </a:lnTo>
                  <a:lnTo>
                    <a:pt x="124" y="150"/>
                  </a:lnTo>
                  <a:lnTo>
                    <a:pt x="114" y="150"/>
                  </a:lnTo>
                  <a:lnTo>
                    <a:pt x="105" y="150"/>
                  </a:lnTo>
                  <a:lnTo>
                    <a:pt x="97" y="139"/>
                  </a:lnTo>
                  <a:lnTo>
                    <a:pt x="87" y="127"/>
                  </a:lnTo>
                  <a:lnTo>
                    <a:pt x="78" y="117"/>
                  </a:lnTo>
                  <a:lnTo>
                    <a:pt x="70" y="106"/>
                  </a:lnTo>
                  <a:lnTo>
                    <a:pt x="63" y="93"/>
                  </a:lnTo>
                  <a:lnTo>
                    <a:pt x="58" y="80"/>
                  </a:lnTo>
                  <a:lnTo>
                    <a:pt x="54" y="66"/>
                  </a:lnTo>
                  <a:lnTo>
                    <a:pt x="47" y="53"/>
                  </a:lnTo>
                  <a:lnTo>
                    <a:pt x="43" y="46"/>
                  </a:lnTo>
                  <a:lnTo>
                    <a:pt x="37" y="40"/>
                  </a:lnTo>
                  <a:lnTo>
                    <a:pt x="30" y="36"/>
                  </a:lnTo>
                  <a:lnTo>
                    <a:pt x="24" y="30"/>
                  </a:lnTo>
                  <a:lnTo>
                    <a:pt x="17" y="26"/>
                  </a:lnTo>
                  <a:lnTo>
                    <a:pt x="10" y="20"/>
                  </a:lnTo>
                  <a:lnTo>
                    <a:pt x="4" y="14"/>
                  </a:lnTo>
                  <a:lnTo>
                    <a:pt x="0" y="7"/>
                  </a:lnTo>
                  <a:lnTo>
                    <a:pt x="1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2" name="Freeform 498">
              <a:extLst>
                <a:ext uri="{FF2B5EF4-FFF2-40B4-BE49-F238E27FC236}">
                  <a16:creationId xmlns:a16="http://schemas.microsoft.com/office/drawing/2014/main" id="{ED92416A-B73B-48A7-8E36-BCA84E816556}"/>
                </a:ext>
              </a:extLst>
            </p:cNvPr>
            <p:cNvSpPr/>
            <p:nvPr/>
          </p:nvSpPr>
          <p:spPr bwMode="auto">
            <a:xfrm>
              <a:off x="5317" y="3273"/>
              <a:ext cx="6" cy="6"/>
            </a:xfrm>
            <a:custGeom>
              <a:avLst/>
              <a:gdLst>
                <a:gd name="T0" fmla="*/ 3 w 6"/>
                <a:gd name="T1" fmla="*/ 0 h 6"/>
                <a:gd name="T2" fmla="*/ 5 w 6"/>
                <a:gd name="T3" fmla="*/ 0 h 6"/>
                <a:gd name="T4" fmla="*/ 6 w 6"/>
                <a:gd name="T5" fmla="*/ 0 h 6"/>
                <a:gd name="T6" fmla="*/ 6 w 6"/>
                <a:gd name="T7" fmla="*/ 3 h 6"/>
                <a:gd name="T8" fmla="*/ 5 w 6"/>
                <a:gd name="T9" fmla="*/ 5 h 6"/>
                <a:gd name="T10" fmla="*/ 5 w 6"/>
                <a:gd name="T11" fmla="*/ 5 h 6"/>
                <a:gd name="T12" fmla="*/ 0 w 6"/>
                <a:gd name="T13" fmla="*/ 6 h 6"/>
                <a:gd name="T14" fmla="*/ 2 w 6"/>
                <a:gd name="T15" fmla="*/ 3 h 6"/>
                <a:gd name="T16" fmla="*/ 3 w 6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5" y="0"/>
                  </a:lnTo>
                  <a:lnTo>
                    <a:pt x="6" y="0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6"/>
                  </a:lnTo>
                  <a:lnTo>
                    <a:pt x="2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3" name="Freeform 499">
              <a:extLst>
                <a:ext uri="{FF2B5EF4-FFF2-40B4-BE49-F238E27FC236}">
                  <a16:creationId xmlns:a16="http://schemas.microsoft.com/office/drawing/2014/main" id="{D3FD6973-A17F-44CB-ADAF-D7EEEF33C289}"/>
                </a:ext>
              </a:extLst>
            </p:cNvPr>
            <p:cNvSpPr/>
            <p:nvPr/>
          </p:nvSpPr>
          <p:spPr bwMode="auto">
            <a:xfrm>
              <a:off x="5312" y="3283"/>
              <a:ext cx="5" cy="29"/>
            </a:xfrm>
            <a:custGeom>
              <a:avLst/>
              <a:gdLst>
                <a:gd name="T0" fmla="*/ 0 w 5"/>
                <a:gd name="T1" fmla="*/ 0 h 29"/>
                <a:gd name="T2" fmla="*/ 3 w 5"/>
                <a:gd name="T3" fmla="*/ 0 h 29"/>
                <a:gd name="T4" fmla="*/ 4 w 5"/>
                <a:gd name="T5" fmla="*/ 0 h 29"/>
                <a:gd name="T6" fmla="*/ 5 w 5"/>
                <a:gd name="T7" fmla="*/ 15 h 29"/>
                <a:gd name="T8" fmla="*/ 5 w 5"/>
                <a:gd name="T9" fmla="*/ 29 h 29"/>
                <a:gd name="T10" fmla="*/ 4 w 5"/>
                <a:gd name="T11" fmla="*/ 29 h 29"/>
                <a:gd name="T12" fmla="*/ 3 w 5"/>
                <a:gd name="T13" fmla="*/ 29 h 29"/>
                <a:gd name="T14" fmla="*/ 0 w 5"/>
                <a:gd name="T15" fmla="*/ 15 h 29"/>
                <a:gd name="T16" fmla="*/ 0 w 5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9">
                  <a:moveTo>
                    <a:pt x="0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5" y="15"/>
                  </a:lnTo>
                  <a:lnTo>
                    <a:pt x="5" y="29"/>
                  </a:lnTo>
                  <a:lnTo>
                    <a:pt x="4" y="29"/>
                  </a:lnTo>
                  <a:lnTo>
                    <a:pt x="3" y="29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4" name="Freeform 500">
              <a:extLst>
                <a:ext uri="{FF2B5EF4-FFF2-40B4-BE49-F238E27FC236}">
                  <a16:creationId xmlns:a16="http://schemas.microsoft.com/office/drawing/2014/main" id="{F0C3CA36-1DFA-4733-B817-A3CBF0EE6E78}"/>
                </a:ext>
              </a:extLst>
            </p:cNvPr>
            <p:cNvSpPr/>
            <p:nvPr/>
          </p:nvSpPr>
          <p:spPr bwMode="auto">
            <a:xfrm>
              <a:off x="5262" y="3286"/>
              <a:ext cx="21" cy="15"/>
            </a:xfrm>
            <a:custGeom>
              <a:avLst/>
              <a:gdLst>
                <a:gd name="T0" fmla="*/ 20 w 21"/>
                <a:gd name="T1" fmla="*/ 0 h 15"/>
                <a:gd name="T2" fmla="*/ 21 w 21"/>
                <a:gd name="T3" fmla="*/ 3 h 15"/>
                <a:gd name="T4" fmla="*/ 21 w 21"/>
                <a:gd name="T5" fmla="*/ 5 h 15"/>
                <a:gd name="T6" fmla="*/ 21 w 21"/>
                <a:gd name="T7" fmla="*/ 7 h 15"/>
                <a:gd name="T8" fmla="*/ 20 w 21"/>
                <a:gd name="T9" fmla="*/ 9 h 15"/>
                <a:gd name="T10" fmla="*/ 15 w 21"/>
                <a:gd name="T11" fmla="*/ 12 h 15"/>
                <a:gd name="T12" fmla="*/ 10 w 21"/>
                <a:gd name="T13" fmla="*/ 15 h 15"/>
                <a:gd name="T14" fmla="*/ 5 w 21"/>
                <a:gd name="T15" fmla="*/ 12 h 15"/>
                <a:gd name="T16" fmla="*/ 0 w 21"/>
                <a:gd name="T17" fmla="*/ 9 h 15"/>
                <a:gd name="T18" fmla="*/ 0 w 21"/>
                <a:gd name="T19" fmla="*/ 9 h 15"/>
                <a:gd name="T20" fmla="*/ 0 w 21"/>
                <a:gd name="T21" fmla="*/ 7 h 15"/>
                <a:gd name="T22" fmla="*/ 8 w 21"/>
                <a:gd name="T23" fmla="*/ 7 h 15"/>
                <a:gd name="T24" fmla="*/ 18 w 21"/>
                <a:gd name="T25" fmla="*/ 6 h 15"/>
                <a:gd name="T26" fmla="*/ 18 w 21"/>
                <a:gd name="T27" fmla="*/ 3 h 15"/>
                <a:gd name="T28" fmla="*/ 20 w 21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15">
                  <a:moveTo>
                    <a:pt x="20" y="0"/>
                  </a:moveTo>
                  <a:lnTo>
                    <a:pt x="21" y="3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0" y="9"/>
                  </a:lnTo>
                  <a:lnTo>
                    <a:pt x="15" y="12"/>
                  </a:lnTo>
                  <a:lnTo>
                    <a:pt x="10" y="15"/>
                  </a:lnTo>
                  <a:lnTo>
                    <a:pt x="5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7"/>
                  </a:lnTo>
                  <a:lnTo>
                    <a:pt x="8" y="7"/>
                  </a:lnTo>
                  <a:lnTo>
                    <a:pt x="18" y="6"/>
                  </a:lnTo>
                  <a:lnTo>
                    <a:pt x="18" y="3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5" name="Freeform 501">
              <a:extLst>
                <a:ext uri="{FF2B5EF4-FFF2-40B4-BE49-F238E27FC236}">
                  <a16:creationId xmlns:a16="http://schemas.microsoft.com/office/drawing/2014/main" id="{762040CE-6009-46BC-95E1-EB2BBE7F4C48}"/>
                </a:ext>
              </a:extLst>
            </p:cNvPr>
            <p:cNvSpPr/>
            <p:nvPr/>
          </p:nvSpPr>
          <p:spPr bwMode="auto">
            <a:xfrm>
              <a:off x="5232" y="3292"/>
              <a:ext cx="27" cy="9"/>
            </a:xfrm>
            <a:custGeom>
              <a:avLst/>
              <a:gdLst>
                <a:gd name="T0" fmla="*/ 15 w 27"/>
                <a:gd name="T1" fmla="*/ 0 h 9"/>
                <a:gd name="T2" fmla="*/ 21 w 27"/>
                <a:gd name="T3" fmla="*/ 1 h 9"/>
                <a:gd name="T4" fmla="*/ 27 w 27"/>
                <a:gd name="T5" fmla="*/ 1 h 9"/>
                <a:gd name="T6" fmla="*/ 27 w 27"/>
                <a:gd name="T7" fmla="*/ 3 h 9"/>
                <a:gd name="T8" fmla="*/ 27 w 27"/>
                <a:gd name="T9" fmla="*/ 3 h 9"/>
                <a:gd name="T10" fmla="*/ 18 w 27"/>
                <a:gd name="T11" fmla="*/ 4 h 9"/>
                <a:gd name="T12" fmla="*/ 11 w 27"/>
                <a:gd name="T13" fmla="*/ 7 h 9"/>
                <a:gd name="T14" fmla="*/ 8 w 27"/>
                <a:gd name="T15" fmla="*/ 9 h 9"/>
                <a:gd name="T16" fmla="*/ 5 w 27"/>
                <a:gd name="T17" fmla="*/ 9 h 9"/>
                <a:gd name="T18" fmla="*/ 3 w 27"/>
                <a:gd name="T19" fmla="*/ 7 h 9"/>
                <a:gd name="T20" fmla="*/ 0 w 27"/>
                <a:gd name="T21" fmla="*/ 6 h 9"/>
                <a:gd name="T22" fmla="*/ 0 w 27"/>
                <a:gd name="T23" fmla="*/ 4 h 9"/>
                <a:gd name="T24" fmla="*/ 1 w 27"/>
                <a:gd name="T25" fmla="*/ 1 h 9"/>
                <a:gd name="T26" fmla="*/ 8 w 27"/>
                <a:gd name="T27" fmla="*/ 1 h 9"/>
                <a:gd name="T28" fmla="*/ 15 w 27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9">
                  <a:moveTo>
                    <a:pt x="15" y="0"/>
                  </a:moveTo>
                  <a:lnTo>
                    <a:pt x="21" y="1"/>
                  </a:lnTo>
                  <a:lnTo>
                    <a:pt x="27" y="1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18" y="4"/>
                  </a:lnTo>
                  <a:lnTo>
                    <a:pt x="11" y="7"/>
                  </a:lnTo>
                  <a:lnTo>
                    <a:pt x="8" y="9"/>
                  </a:lnTo>
                  <a:lnTo>
                    <a:pt x="5" y="9"/>
                  </a:lnTo>
                  <a:lnTo>
                    <a:pt x="3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8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6" name="Freeform 502">
              <a:extLst>
                <a:ext uri="{FF2B5EF4-FFF2-40B4-BE49-F238E27FC236}">
                  <a16:creationId xmlns:a16="http://schemas.microsoft.com/office/drawing/2014/main" id="{5BB465F2-270F-4E1C-8733-6BAE080596FE}"/>
                </a:ext>
              </a:extLst>
            </p:cNvPr>
            <p:cNvSpPr/>
            <p:nvPr/>
          </p:nvSpPr>
          <p:spPr bwMode="auto">
            <a:xfrm>
              <a:off x="5355" y="3308"/>
              <a:ext cx="211" cy="128"/>
            </a:xfrm>
            <a:custGeom>
              <a:avLst/>
              <a:gdLst>
                <a:gd name="T0" fmla="*/ 71 w 211"/>
                <a:gd name="T1" fmla="*/ 97 h 128"/>
                <a:gd name="T2" fmla="*/ 77 w 211"/>
                <a:gd name="T3" fmla="*/ 91 h 128"/>
                <a:gd name="T4" fmla="*/ 82 w 211"/>
                <a:gd name="T5" fmla="*/ 85 h 128"/>
                <a:gd name="T6" fmla="*/ 69 w 211"/>
                <a:gd name="T7" fmla="*/ 70 h 128"/>
                <a:gd name="T8" fmla="*/ 57 w 211"/>
                <a:gd name="T9" fmla="*/ 55 h 128"/>
                <a:gd name="T10" fmla="*/ 44 w 211"/>
                <a:gd name="T11" fmla="*/ 55 h 128"/>
                <a:gd name="T12" fmla="*/ 34 w 211"/>
                <a:gd name="T13" fmla="*/ 58 h 128"/>
                <a:gd name="T14" fmla="*/ 31 w 211"/>
                <a:gd name="T15" fmla="*/ 48 h 128"/>
                <a:gd name="T16" fmla="*/ 28 w 211"/>
                <a:gd name="T17" fmla="*/ 40 h 128"/>
                <a:gd name="T18" fmla="*/ 18 w 211"/>
                <a:gd name="T19" fmla="*/ 37 h 128"/>
                <a:gd name="T20" fmla="*/ 10 w 211"/>
                <a:gd name="T21" fmla="*/ 35 h 128"/>
                <a:gd name="T22" fmla="*/ 11 w 211"/>
                <a:gd name="T23" fmla="*/ 33 h 128"/>
                <a:gd name="T24" fmla="*/ 20 w 211"/>
                <a:gd name="T25" fmla="*/ 30 h 128"/>
                <a:gd name="T26" fmla="*/ 25 w 211"/>
                <a:gd name="T27" fmla="*/ 25 h 128"/>
                <a:gd name="T28" fmla="*/ 17 w 211"/>
                <a:gd name="T29" fmla="*/ 24 h 128"/>
                <a:gd name="T30" fmla="*/ 7 w 211"/>
                <a:gd name="T31" fmla="*/ 20 h 128"/>
                <a:gd name="T32" fmla="*/ 1 w 211"/>
                <a:gd name="T33" fmla="*/ 14 h 128"/>
                <a:gd name="T34" fmla="*/ 8 w 211"/>
                <a:gd name="T35" fmla="*/ 5 h 128"/>
                <a:gd name="T36" fmla="*/ 21 w 211"/>
                <a:gd name="T37" fmla="*/ 3 h 128"/>
                <a:gd name="T38" fmla="*/ 31 w 211"/>
                <a:gd name="T39" fmla="*/ 10 h 128"/>
                <a:gd name="T40" fmla="*/ 32 w 211"/>
                <a:gd name="T41" fmla="*/ 20 h 128"/>
                <a:gd name="T42" fmla="*/ 30 w 211"/>
                <a:gd name="T43" fmla="*/ 27 h 128"/>
                <a:gd name="T44" fmla="*/ 32 w 211"/>
                <a:gd name="T45" fmla="*/ 34 h 128"/>
                <a:gd name="T46" fmla="*/ 42 w 211"/>
                <a:gd name="T47" fmla="*/ 37 h 128"/>
                <a:gd name="T48" fmla="*/ 54 w 211"/>
                <a:gd name="T49" fmla="*/ 33 h 128"/>
                <a:gd name="T50" fmla="*/ 62 w 211"/>
                <a:gd name="T51" fmla="*/ 25 h 128"/>
                <a:gd name="T52" fmla="*/ 71 w 211"/>
                <a:gd name="T53" fmla="*/ 18 h 128"/>
                <a:gd name="T54" fmla="*/ 94 w 211"/>
                <a:gd name="T55" fmla="*/ 23 h 128"/>
                <a:gd name="T56" fmla="*/ 132 w 211"/>
                <a:gd name="T57" fmla="*/ 40 h 128"/>
                <a:gd name="T58" fmla="*/ 154 w 211"/>
                <a:gd name="T59" fmla="*/ 54 h 128"/>
                <a:gd name="T60" fmla="*/ 165 w 211"/>
                <a:gd name="T61" fmla="*/ 68 h 128"/>
                <a:gd name="T62" fmla="*/ 178 w 211"/>
                <a:gd name="T63" fmla="*/ 94 h 128"/>
                <a:gd name="T64" fmla="*/ 199 w 211"/>
                <a:gd name="T65" fmla="*/ 118 h 128"/>
                <a:gd name="T66" fmla="*/ 209 w 211"/>
                <a:gd name="T67" fmla="*/ 128 h 128"/>
                <a:gd name="T68" fmla="*/ 195 w 211"/>
                <a:gd name="T69" fmla="*/ 127 h 128"/>
                <a:gd name="T70" fmla="*/ 167 w 211"/>
                <a:gd name="T71" fmla="*/ 110 h 128"/>
                <a:gd name="T72" fmla="*/ 144 w 211"/>
                <a:gd name="T73" fmla="*/ 92 h 128"/>
                <a:gd name="T74" fmla="*/ 135 w 211"/>
                <a:gd name="T75" fmla="*/ 97 h 128"/>
                <a:gd name="T76" fmla="*/ 129 w 211"/>
                <a:gd name="T77" fmla="*/ 108 h 128"/>
                <a:gd name="T78" fmla="*/ 111 w 211"/>
                <a:gd name="T79" fmla="*/ 111 h 128"/>
                <a:gd name="T80" fmla="*/ 92 w 211"/>
                <a:gd name="T81" fmla="*/ 104 h 128"/>
                <a:gd name="T82" fmla="*/ 79 w 211"/>
                <a:gd name="T83" fmla="*/ 10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1" h="128">
                  <a:moveTo>
                    <a:pt x="69" y="101"/>
                  </a:moveTo>
                  <a:lnTo>
                    <a:pt x="71" y="97"/>
                  </a:lnTo>
                  <a:lnTo>
                    <a:pt x="71" y="91"/>
                  </a:lnTo>
                  <a:lnTo>
                    <a:pt x="77" y="91"/>
                  </a:lnTo>
                  <a:lnTo>
                    <a:pt x="82" y="91"/>
                  </a:lnTo>
                  <a:lnTo>
                    <a:pt x="82" y="85"/>
                  </a:lnTo>
                  <a:lnTo>
                    <a:pt x="82" y="80"/>
                  </a:lnTo>
                  <a:lnTo>
                    <a:pt x="69" y="70"/>
                  </a:lnTo>
                  <a:lnTo>
                    <a:pt x="61" y="58"/>
                  </a:lnTo>
                  <a:lnTo>
                    <a:pt x="57" y="55"/>
                  </a:lnTo>
                  <a:lnTo>
                    <a:pt x="51" y="54"/>
                  </a:lnTo>
                  <a:lnTo>
                    <a:pt x="44" y="55"/>
                  </a:lnTo>
                  <a:lnTo>
                    <a:pt x="37" y="60"/>
                  </a:lnTo>
                  <a:lnTo>
                    <a:pt x="34" y="58"/>
                  </a:lnTo>
                  <a:lnTo>
                    <a:pt x="31" y="55"/>
                  </a:lnTo>
                  <a:lnTo>
                    <a:pt x="31" y="48"/>
                  </a:lnTo>
                  <a:lnTo>
                    <a:pt x="30" y="44"/>
                  </a:lnTo>
                  <a:lnTo>
                    <a:pt x="28" y="40"/>
                  </a:lnTo>
                  <a:lnTo>
                    <a:pt x="22" y="35"/>
                  </a:lnTo>
                  <a:lnTo>
                    <a:pt x="18" y="37"/>
                  </a:lnTo>
                  <a:lnTo>
                    <a:pt x="14" y="37"/>
                  </a:lnTo>
                  <a:lnTo>
                    <a:pt x="10" y="35"/>
                  </a:lnTo>
                  <a:lnTo>
                    <a:pt x="7" y="31"/>
                  </a:lnTo>
                  <a:lnTo>
                    <a:pt x="11" y="33"/>
                  </a:lnTo>
                  <a:lnTo>
                    <a:pt x="14" y="35"/>
                  </a:lnTo>
                  <a:lnTo>
                    <a:pt x="20" y="30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7" y="24"/>
                  </a:lnTo>
                  <a:lnTo>
                    <a:pt x="10" y="21"/>
                  </a:lnTo>
                  <a:lnTo>
                    <a:pt x="7" y="20"/>
                  </a:lnTo>
                  <a:lnTo>
                    <a:pt x="4" y="17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8" y="5"/>
                  </a:lnTo>
                  <a:lnTo>
                    <a:pt x="15" y="0"/>
                  </a:lnTo>
                  <a:lnTo>
                    <a:pt x="21" y="3"/>
                  </a:lnTo>
                  <a:lnTo>
                    <a:pt x="27" y="5"/>
                  </a:lnTo>
                  <a:lnTo>
                    <a:pt x="31" y="10"/>
                  </a:lnTo>
                  <a:lnTo>
                    <a:pt x="35" y="15"/>
                  </a:lnTo>
                  <a:lnTo>
                    <a:pt x="32" y="20"/>
                  </a:lnTo>
                  <a:lnTo>
                    <a:pt x="30" y="24"/>
                  </a:lnTo>
                  <a:lnTo>
                    <a:pt x="30" y="27"/>
                  </a:lnTo>
                  <a:lnTo>
                    <a:pt x="31" y="31"/>
                  </a:lnTo>
                  <a:lnTo>
                    <a:pt x="32" y="34"/>
                  </a:lnTo>
                  <a:lnTo>
                    <a:pt x="35" y="35"/>
                  </a:lnTo>
                  <a:lnTo>
                    <a:pt x="42" y="37"/>
                  </a:lnTo>
                  <a:lnTo>
                    <a:pt x="48" y="35"/>
                  </a:lnTo>
                  <a:lnTo>
                    <a:pt x="54" y="33"/>
                  </a:lnTo>
                  <a:lnTo>
                    <a:pt x="58" y="30"/>
                  </a:lnTo>
                  <a:lnTo>
                    <a:pt x="62" y="25"/>
                  </a:lnTo>
                  <a:lnTo>
                    <a:pt x="67" y="21"/>
                  </a:lnTo>
                  <a:lnTo>
                    <a:pt x="71" y="18"/>
                  </a:lnTo>
                  <a:lnTo>
                    <a:pt x="77" y="17"/>
                  </a:lnTo>
                  <a:lnTo>
                    <a:pt x="94" y="23"/>
                  </a:lnTo>
                  <a:lnTo>
                    <a:pt x="114" y="31"/>
                  </a:lnTo>
                  <a:lnTo>
                    <a:pt x="132" y="40"/>
                  </a:lnTo>
                  <a:lnTo>
                    <a:pt x="148" y="48"/>
                  </a:lnTo>
                  <a:lnTo>
                    <a:pt x="154" y="54"/>
                  </a:lnTo>
                  <a:lnTo>
                    <a:pt x="159" y="61"/>
                  </a:lnTo>
                  <a:lnTo>
                    <a:pt x="165" y="68"/>
                  </a:lnTo>
                  <a:lnTo>
                    <a:pt x="169" y="77"/>
                  </a:lnTo>
                  <a:lnTo>
                    <a:pt x="178" y="94"/>
                  </a:lnTo>
                  <a:lnTo>
                    <a:pt x="188" y="108"/>
                  </a:lnTo>
                  <a:lnTo>
                    <a:pt x="199" y="118"/>
                  </a:lnTo>
                  <a:lnTo>
                    <a:pt x="211" y="128"/>
                  </a:lnTo>
                  <a:lnTo>
                    <a:pt x="209" y="128"/>
                  </a:lnTo>
                  <a:lnTo>
                    <a:pt x="209" y="128"/>
                  </a:lnTo>
                  <a:lnTo>
                    <a:pt x="195" y="127"/>
                  </a:lnTo>
                  <a:lnTo>
                    <a:pt x="181" y="127"/>
                  </a:lnTo>
                  <a:lnTo>
                    <a:pt x="167" y="110"/>
                  </a:lnTo>
                  <a:lnTo>
                    <a:pt x="151" y="92"/>
                  </a:lnTo>
                  <a:lnTo>
                    <a:pt x="144" y="92"/>
                  </a:lnTo>
                  <a:lnTo>
                    <a:pt x="138" y="94"/>
                  </a:lnTo>
                  <a:lnTo>
                    <a:pt x="135" y="97"/>
                  </a:lnTo>
                  <a:lnTo>
                    <a:pt x="129" y="98"/>
                  </a:lnTo>
                  <a:lnTo>
                    <a:pt x="129" y="108"/>
                  </a:lnTo>
                  <a:lnTo>
                    <a:pt x="127" y="114"/>
                  </a:lnTo>
                  <a:lnTo>
                    <a:pt x="111" y="111"/>
                  </a:lnTo>
                  <a:lnTo>
                    <a:pt x="98" y="107"/>
                  </a:lnTo>
                  <a:lnTo>
                    <a:pt x="92" y="104"/>
                  </a:lnTo>
                  <a:lnTo>
                    <a:pt x="87" y="102"/>
                  </a:lnTo>
                  <a:lnTo>
                    <a:pt x="79" y="101"/>
                  </a:lnTo>
                  <a:lnTo>
                    <a:pt x="69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7" name="Freeform 503">
              <a:extLst>
                <a:ext uri="{FF2B5EF4-FFF2-40B4-BE49-F238E27FC236}">
                  <a16:creationId xmlns:a16="http://schemas.microsoft.com/office/drawing/2014/main" id="{1101B8D0-DE09-4E5F-AFA7-676BCC53B85F}"/>
                </a:ext>
              </a:extLst>
            </p:cNvPr>
            <p:cNvSpPr/>
            <p:nvPr/>
          </p:nvSpPr>
          <p:spPr bwMode="auto">
            <a:xfrm>
              <a:off x="3317" y="3312"/>
              <a:ext cx="14" cy="10"/>
            </a:xfrm>
            <a:custGeom>
              <a:avLst/>
              <a:gdLst>
                <a:gd name="T0" fmla="*/ 4 w 14"/>
                <a:gd name="T1" fmla="*/ 0 h 10"/>
                <a:gd name="T2" fmla="*/ 9 w 14"/>
                <a:gd name="T3" fmla="*/ 0 h 10"/>
                <a:gd name="T4" fmla="*/ 14 w 14"/>
                <a:gd name="T5" fmla="*/ 0 h 10"/>
                <a:gd name="T6" fmla="*/ 14 w 14"/>
                <a:gd name="T7" fmla="*/ 3 h 10"/>
                <a:gd name="T8" fmla="*/ 14 w 14"/>
                <a:gd name="T9" fmla="*/ 6 h 10"/>
                <a:gd name="T10" fmla="*/ 13 w 14"/>
                <a:gd name="T11" fmla="*/ 9 h 10"/>
                <a:gd name="T12" fmla="*/ 12 w 14"/>
                <a:gd name="T13" fmla="*/ 10 h 10"/>
                <a:gd name="T14" fmla="*/ 10 w 14"/>
                <a:gd name="T15" fmla="*/ 10 h 10"/>
                <a:gd name="T16" fmla="*/ 10 w 14"/>
                <a:gd name="T17" fmla="*/ 10 h 10"/>
                <a:gd name="T18" fmla="*/ 4 w 14"/>
                <a:gd name="T19" fmla="*/ 9 h 10"/>
                <a:gd name="T20" fmla="*/ 0 w 14"/>
                <a:gd name="T21" fmla="*/ 6 h 10"/>
                <a:gd name="T22" fmla="*/ 2 w 14"/>
                <a:gd name="T23" fmla="*/ 3 h 10"/>
                <a:gd name="T24" fmla="*/ 4 w 14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0">
                  <a:moveTo>
                    <a:pt x="4" y="0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3" y="9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4" y="9"/>
                  </a:lnTo>
                  <a:lnTo>
                    <a:pt x="0" y="6"/>
                  </a:lnTo>
                  <a:lnTo>
                    <a:pt x="2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8" name="Freeform 504">
              <a:extLst>
                <a:ext uri="{FF2B5EF4-FFF2-40B4-BE49-F238E27FC236}">
                  <a16:creationId xmlns:a16="http://schemas.microsoft.com/office/drawing/2014/main" id="{C702DEB5-6D89-4FF4-98D6-4636A7F24F7B}"/>
                </a:ext>
              </a:extLst>
            </p:cNvPr>
            <p:cNvSpPr/>
            <p:nvPr/>
          </p:nvSpPr>
          <p:spPr bwMode="auto">
            <a:xfrm>
              <a:off x="5215" y="3313"/>
              <a:ext cx="48" cy="55"/>
            </a:xfrm>
            <a:custGeom>
              <a:avLst/>
              <a:gdLst>
                <a:gd name="T0" fmla="*/ 48 w 48"/>
                <a:gd name="T1" fmla="*/ 12 h 55"/>
                <a:gd name="T2" fmla="*/ 42 w 48"/>
                <a:gd name="T3" fmla="*/ 12 h 55"/>
                <a:gd name="T4" fmla="*/ 35 w 48"/>
                <a:gd name="T5" fmla="*/ 13 h 55"/>
                <a:gd name="T6" fmla="*/ 35 w 48"/>
                <a:gd name="T7" fmla="*/ 22 h 55"/>
                <a:gd name="T8" fmla="*/ 37 w 48"/>
                <a:gd name="T9" fmla="*/ 30 h 55"/>
                <a:gd name="T10" fmla="*/ 40 w 48"/>
                <a:gd name="T11" fmla="*/ 40 h 55"/>
                <a:gd name="T12" fmla="*/ 42 w 48"/>
                <a:gd name="T13" fmla="*/ 50 h 55"/>
                <a:gd name="T14" fmla="*/ 40 w 48"/>
                <a:gd name="T15" fmla="*/ 50 h 55"/>
                <a:gd name="T16" fmla="*/ 37 w 48"/>
                <a:gd name="T17" fmla="*/ 49 h 55"/>
                <a:gd name="T18" fmla="*/ 28 w 48"/>
                <a:gd name="T19" fmla="*/ 38 h 55"/>
                <a:gd name="T20" fmla="*/ 20 w 48"/>
                <a:gd name="T21" fmla="*/ 26 h 55"/>
                <a:gd name="T22" fmla="*/ 17 w 48"/>
                <a:gd name="T23" fmla="*/ 28 h 55"/>
                <a:gd name="T24" fmla="*/ 15 w 48"/>
                <a:gd name="T25" fmla="*/ 29 h 55"/>
                <a:gd name="T26" fmla="*/ 14 w 48"/>
                <a:gd name="T27" fmla="*/ 42 h 55"/>
                <a:gd name="T28" fmla="*/ 17 w 48"/>
                <a:gd name="T29" fmla="*/ 55 h 55"/>
                <a:gd name="T30" fmla="*/ 14 w 48"/>
                <a:gd name="T31" fmla="*/ 53 h 55"/>
                <a:gd name="T32" fmla="*/ 11 w 48"/>
                <a:gd name="T33" fmla="*/ 52 h 55"/>
                <a:gd name="T34" fmla="*/ 8 w 48"/>
                <a:gd name="T35" fmla="*/ 52 h 55"/>
                <a:gd name="T36" fmla="*/ 7 w 48"/>
                <a:gd name="T37" fmla="*/ 49 h 55"/>
                <a:gd name="T38" fmla="*/ 4 w 48"/>
                <a:gd name="T39" fmla="*/ 36 h 55"/>
                <a:gd name="T40" fmla="*/ 0 w 48"/>
                <a:gd name="T41" fmla="*/ 23 h 55"/>
                <a:gd name="T42" fmla="*/ 5 w 48"/>
                <a:gd name="T43" fmla="*/ 12 h 55"/>
                <a:gd name="T44" fmla="*/ 11 w 48"/>
                <a:gd name="T45" fmla="*/ 0 h 55"/>
                <a:gd name="T46" fmla="*/ 17 w 48"/>
                <a:gd name="T47" fmla="*/ 5 h 55"/>
                <a:gd name="T48" fmla="*/ 24 w 48"/>
                <a:gd name="T49" fmla="*/ 9 h 55"/>
                <a:gd name="T50" fmla="*/ 30 w 48"/>
                <a:gd name="T51" fmla="*/ 6 h 55"/>
                <a:gd name="T52" fmla="*/ 35 w 48"/>
                <a:gd name="T53" fmla="*/ 3 h 55"/>
                <a:gd name="T54" fmla="*/ 41 w 48"/>
                <a:gd name="T55" fmla="*/ 3 h 55"/>
                <a:gd name="T56" fmla="*/ 48 w 48"/>
                <a:gd name="T57" fmla="*/ 3 h 55"/>
                <a:gd name="T58" fmla="*/ 48 w 48"/>
                <a:gd name="T59" fmla="*/ 8 h 55"/>
                <a:gd name="T60" fmla="*/ 48 w 48"/>
                <a:gd name="T61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" h="55">
                  <a:moveTo>
                    <a:pt x="48" y="12"/>
                  </a:moveTo>
                  <a:lnTo>
                    <a:pt x="42" y="12"/>
                  </a:lnTo>
                  <a:lnTo>
                    <a:pt x="35" y="13"/>
                  </a:lnTo>
                  <a:lnTo>
                    <a:pt x="35" y="22"/>
                  </a:lnTo>
                  <a:lnTo>
                    <a:pt x="37" y="30"/>
                  </a:lnTo>
                  <a:lnTo>
                    <a:pt x="40" y="40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37" y="49"/>
                  </a:lnTo>
                  <a:lnTo>
                    <a:pt x="28" y="38"/>
                  </a:lnTo>
                  <a:lnTo>
                    <a:pt x="20" y="26"/>
                  </a:lnTo>
                  <a:lnTo>
                    <a:pt x="17" y="28"/>
                  </a:lnTo>
                  <a:lnTo>
                    <a:pt x="15" y="29"/>
                  </a:lnTo>
                  <a:lnTo>
                    <a:pt x="14" y="42"/>
                  </a:lnTo>
                  <a:lnTo>
                    <a:pt x="17" y="55"/>
                  </a:lnTo>
                  <a:lnTo>
                    <a:pt x="14" y="53"/>
                  </a:lnTo>
                  <a:lnTo>
                    <a:pt x="11" y="52"/>
                  </a:lnTo>
                  <a:lnTo>
                    <a:pt x="8" y="52"/>
                  </a:lnTo>
                  <a:lnTo>
                    <a:pt x="7" y="49"/>
                  </a:lnTo>
                  <a:lnTo>
                    <a:pt x="4" y="36"/>
                  </a:lnTo>
                  <a:lnTo>
                    <a:pt x="0" y="23"/>
                  </a:lnTo>
                  <a:lnTo>
                    <a:pt x="5" y="12"/>
                  </a:lnTo>
                  <a:lnTo>
                    <a:pt x="11" y="0"/>
                  </a:lnTo>
                  <a:lnTo>
                    <a:pt x="17" y="5"/>
                  </a:lnTo>
                  <a:lnTo>
                    <a:pt x="24" y="9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3"/>
                  </a:lnTo>
                  <a:lnTo>
                    <a:pt x="48" y="3"/>
                  </a:lnTo>
                  <a:lnTo>
                    <a:pt x="48" y="8"/>
                  </a:ln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9" name="Freeform 505">
              <a:extLst>
                <a:ext uri="{FF2B5EF4-FFF2-40B4-BE49-F238E27FC236}">
                  <a16:creationId xmlns:a16="http://schemas.microsoft.com/office/drawing/2014/main" id="{8F682E29-1133-4604-B583-2BE6390D584C}"/>
                </a:ext>
              </a:extLst>
            </p:cNvPr>
            <p:cNvSpPr/>
            <p:nvPr/>
          </p:nvSpPr>
          <p:spPr bwMode="auto">
            <a:xfrm>
              <a:off x="5066" y="3381"/>
              <a:ext cx="100" cy="32"/>
            </a:xfrm>
            <a:custGeom>
              <a:avLst/>
              <a:gdLst>
                <a:gd name="T0" fmla="*/ 0 w 100"/>
                <a:gd name="T1" fmla="*/ 0 h 32"/>
                <a:gd name="T2" fmla="*/ 12 w 100"/>
                <a:gd name="T3" fmla="*/ 0 h 32"/>
                <a:gd name="T4" fmla="*/ 23 w 100"/>
                <a:gd name="T5" fmla="*/ 0 h 32"/>
                <a:gd name="T6" fmla="*/ 32 w 100"/>
                <a:gd name="T7" fmla="*/ 5 h 32"/>
                <a:gd name="T8" fmla="*/ 40 w 100"/>
                <a:gd name="T9" fmla="*/ 12 h 32"/>
                <a:gd name="T10" fmla="*/ 54 w 100"/>
                <a:gd name="T11" fmla="*/ 10 h 32"/>
                <a:gd name="T12" fmla="*/ 69 w 100"/>
                <a:gd name="T13" fmla="*/ 8 h 32"/>
                <a:gd name="T14" fmla="*/ 84 w 100"/>
                <a:gd name="T15" fmla="*/ 18 h 32"/>
                <a:gd name="T16" fmla="*/ 100 w 100"/>
                <a:gd name="T17" fmla="*/ 29 h 32"/>
                <a:gd name="T18" fmla="*/ 100 w 100"/>
                <a:gd name="T19" fmla="*/ 31 h 32"/>
                <a:gd name="T20" fmla="*/ 99 w 100"/>
                <a:gd name="T21" fmla="*/ 32 h 32"/>
                <a:gd name="T22" fmla="*/ 77 w 100"/>
                <a:gd name="T23" fmla="*/ 29 h 32"/>
                <a:gd name="T24" fmla="*/ 56 w 100"/>
                <a:gd name="T25" fmla="*/ 27 h 32"/>
                <a:gd name="T26" fmla="*/ 33 w 100"/>
                <a:gd name="T27" fmla="*/ 24 h 32"/>
                <a:gd name="T28" fmla="*/ 12 w 100"/>
                <a:gd name="T29" fmla="*/ 21 h 32"/>
                <a:gd name="T30" fmla="*/ 7 w 100"/>
                <a:gd name="T31" fmla="*/ 15 h 32"/>
                <a:gd name="T32" fmla="*/ 3 w 100"/>
                <a:gd name="T33" fmla="*/ 11 h 32"/>
                <a:gd name="T34" fmla="*/ 0 w 100"/>
                <a:gd name="T35" fmla="*/ 5 h 32"/>
                <a:gd name="T36" fmla="*/ 0 w 100"/>
                <a:gd name="T3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0" h="32">
                  <a:moveTo>
                    <a:pt x="0" y="0"/>
                  </a:moveTo>
                  <a:lnTo>
                    <a:pt x="12" y="0"/>
                  </a:lnTo>
                  <a:lnTo>
                    <a:pt x="23" y="0"/>
                  </a:lnTo>
                  <a:lnTo>
                    <a:pt x="32" y="5"/>
                  </a:lnTo>
                  <a:lnTo>
                    <a:pt x="40" y="12"/>
                  </a:lnTo>
                  <a:lnTo>
                    <a:pt x="54" y="10"/>
                  </a:lnTo>
                  <a:lnTo>
                    <a:pt x="69" y="8"/>
                  </a:lnTo>
                  <a:lnTo>
                    <a:pt x="84" y="18"/>
                  </a:lnTo>
                  <a:lnTo>
                    <a:pt x="100" y="29"/>
                  </a:lnTo>
                  <a:lnTo>
                    <a:pt x="100" y="31"/>
                  </a:lnTo>
                  <a:lnTo>
                    <a:pt x="99" y="32"/>
                  </a:lnTo>
                  <a:lnTo>
                    <a:pt x="77" y="29"/>
                  </a:lnTo>
                  <a:lnTo>
                    <a:pt x="56" y="27"/>
                  </a:lnTo>
                  <a:lnTo>
                    <a:pt x="33" y="24"/>
                  </a:lnTo>
                  <a:lnTo>
                    <a:pt x="12" y="21"/>
                  </a:lnTo>
                  <a:lnTo>
                    <a:pt x="7" y="15"/>
                  </a:lnTo>
                  <a:lnTo>
                    <a:pt x="3" y="11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80" name="Freeform 506">
              <a:extLst>
                <a:ext uri="{FF2B5EF4-FFF2-40B4-BE49-F238E27FC236}">
                  <a16:creationId xmlns:a16="http://schemas.microsoft.com/office/drawing/2014/main" id="{9CA4D32E-EF3D-429D-A79A-BC30D552CA59}"/>
                </a:ext>
              </a:extLst>
            </p:cNvPr>
            <p:cNvSpPr/>
            <p:nvPr/>
          </p:nvSpPr>
          <p:spPr bwMode="auto">
            <a:xfrm>
              <a:off x="5108" y="3443"/>
              <a:ext cx="446" cy="356"/>
            </a:xfrm>
            <a:custGeom>
              <a:avLst/>
              <a:gdLst>
                <a:gd name="T0" fmla="*/ 145 w 446"/>
                <a:gd name="T1" fmla="*/ 70 h 356"/>
                <a:gd name="T2" fmla="*/ 158 w 446"/>
                <a:gd name="T3" fmla="*/ 57 h 356"/>
                <a:gd name="T4" fmla="*/ 161 w 446"/>
                <a:gd name="T5" fmla="*/ 45 h 356"/>
                <a:gd name="T6" fmla="*/ 199 w 446"/>
                <a:gd name="T7" fmla="*/ 46 h 356"/>
                <a:gd name="T8" fmla="*/ 217 w 446"/>
                <a:gd name="T9" fmla="*/ 53 h 356"/>
                <a:gd name="T10" fmla="*/ 219 w 446"/>
                <a:gd name="T11" fmla="*/ 33 h 356"/>
                <a:gd name="T12" fmla="*/ 237 w 446"/>
                <a:gd name="T13" fmla="*/ 15 h 356"/>
                <a:gd name="T14" fmla="*/ 249 w 446"/>
                <a:gd name="T15" fmla="*/ 16 h 356"/>
                <a:gd name="T16" fmla="*/ 252 w 446"/>
                <a:gd name="T17" fmla="*/ 2 h 356"/>
                <a:gd name="T18" fmla="*/ 285 w 446"/>
                <a:gd name="T19" fmla="*/ 15 h 356"/>
                <a:gd name="T20" fmla="*/ 299 w 446"/>
                <a:gd name="T21" fmla="*/ 23 h 356"/>
                <a:gd name="T22" fmla="*/ 289 w 446"/>
                <a:gd name="T23" fmla="*/ 35 h 356"/>
                <a:gd name="T24" fmla="*/ 326 w 446"/>
                <a:gd name="T25" fmla="*/ 20 h 356"/>
                <a:gd name="T26" fmla="*/ 368 w 446"/>
                <a:gd name="T27" fmla="*/ 9 h 356"/>
                <a:gd name="T28" fmla="*/ 376 w 446"/>
                <a:gd name="T29" fmla="*/ 40 h 356"/>
                <a:gd name="T30" fmla="*/ 386 w 446"/>
                <a:gd name="T31" fmla="*/ 59 h 356"/>
                <a:gd name="T32" fmla="*/ 389 w 446"/>
                <a:gd name="T33" fmla="*/ 89 h 356"/>
                <a:gd name="T34" fmla="*/ 404 w 446"/>
                <a:gd name="T35" fmla="*/ 109 h 356"/>
                <a:gd name="T36" fmla="*/ 419 w 446"/>
                <a:gd name="T37" fmla="*/ 137 h 356"/>
                <a:gd name="T38" fmla="*/ 435 w 446"/>
                <a:gd name="T39" fmla="*/ 162 h 356"/>
                <a:gd name="T40" fmla="*/ 446 w 446"/>
                <a:gd name="T41" fmla="*/ 189 h 356"/>
                <a:gd name="T42" fmla="*/ 444 w 446"/>
                <a:gd name="T43" fmla="*/ 216 h 356"/>
                <a:gd name="T44" fmla="*/ 419 w 446"/>
                <a:gd name="T45" fmla="*/ 259 h 356"/>
                <a:gd name="T46" fmla="*/ 379 w 446"/>
                <a:gd name="T47" fmla="*/ 299 h 356"/>
                <a:gd name="T48" fmla="*/ 346 w 446"/>
                <a:gd name="T49" fmla="*/ 340 h 356"/>
                <a:gd name="T50" fmla="*/ 309 w 446"/>
                <a:gd name="T51" fmla="*/ 353 h 356"/>
                <a:gd name="T52" fmla="*/ 295 w 446"/>
                <a:gd name="T53" fmla="*/ 346 h 356"/>
                <a:gd name="T54" fmla="*/ 261 w 446"/>
                <a:gd name="T55" fmla="*/ 349 h 356"/>
                <a:gd name="T56" fmla="*/ 242 w 446"/>
                <a:gd name="T57" fmla="*/ 336 h 356"/>
                <a:gd name="T58" fmla="*/ 247 w 446"/>
                <a:gd name="T59" fmla="*/ 317 h 356"/>
                <a:gd name="T60" fmla="*/ 241 w 446"/>
                <a:gd name="T61" fmla="*/ 310 h 356"/>
                <a:gd name="T62" fmla="*/ 234 w 446"/>
                <a:gd name="T63" fmla="*/ 304 h 356"/>
                <a:gd name="T64" fmla="*/ 227 w 446"/>
                <a:gd name="T65" fmla="*/ 307 h 356"/>
                <a:gd name="T66" fmla="*/ 238 w 446"/>
                <a:gd name="T67" fmla="*/ 302 h 356"/>
                <a:gd name="T68" fmla="*/ 247 w 446"/>
                <a:gd name="T69" fmla="*/ 293 h 356"/>
                <a:gd name="T70" fmla="*/ 229 w 446"/>
                <a:gd name="T71" fmla="*/ 293 h 356"/>
                <a:gd name="T72" fmla="*/ 212 w 446"/>
                <a:gd name="T73" fmla="*/ 282 h 356"/>
                <a:gd name="T74" fmla="*/ 195 w 446"/>
                <a:gd name="T75" fmla="*/ 266 h 356"/>
                <a:gd name="T76" fmla="*/ 171 w 446"/>
                <a:gd name="T77" fmla="*/ 264 h 356"/>
                <a:gd name="T78" fmla="*/ 114 w 446"/>
                <a:gd name="T79" fmla="*/ 282 h 356"/>
                <a:gd name="T80" fmla="*/ 54 w 446"/>
                <a:gd name="T81" fmla="*/ 293 h 356"/>
                <a:gd name="T82" fmla="*/ 27 w 446"/>
                <a:gd name="T83" fmla="*/ 307 h 356"/>
                <a:gd name="T84" fmla="*/ 5 w 446"/>
                <a:gd name="T85" fmla="*/ 303 h 356"/>
                <a:gd name="T86" fmla="*/ 5 w 446"/>
                <a:gd name="T87" fmla="*/ 287 h 356"/>
                <a:gd name="T88" fmla="*/ 15 w 446"/>
                <a:gd name="T89" fmla="*/ 263 h 356"/>
                <a:gd name="T90" fmla="*/ 15 w 446"/>
                <a:gd name="T91" fmla="*/ 199 h 356"/>
                <a:gd name="T92" fmla="*/ 18 w 446"/>
                <a:gd name="T93" fmla="*/ 157 h 356"/>
                <a:gd name="T94" fmla="*/ 30 w 446"/>
                <a:gd name="T95" fmla="*/ 140 h 356"/>
                <a:gd name="T96" fmla="*/ 41 w 446"/>
                <a:gd name="T97" fmla="*/ 135 h 356"/>
                <a:gd name="T98" fmla="*/ 84 w 446"/>
                <a:gd name="T99" fmla="*/ 116 h 356"/>
                <a:gd name="T100" fmla="*/ 114 w 446"/>
                <a:gd name="T101" fmla="*/ 100 h 356"/>
                <a:gd name="T102" fmla="*/ 138 w 446"/>
                <a:gd name="T103" fmla="*/ 7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6" h="356">
                  <a:moveTo>
                    <a:pt x="145" y="77"/>
                  </a:moveTo>
                  <a:lnTo>
                    <a:pt x="145" y="75"/>
                  </a:lnTo>
                  <a:lnTo>
                    <a:pt x="145" y="70"/>
                  </a:lnTo>
                  <a:lnTo>
                    <a:pt x="151" y="67"/>
                  </a:lnTo>
                  <a:lnTo>
                    <a:pt x="157" y="62"/>
                  </a:lnTo>
                  <a:lnTo>
                    <a:pt x="158" y="57"/>
                  </a:lnTo>
                  <a:lnTo>
                    <a:pt x="161" y="53"/>
                  </a:lnTo>
                  <a:lnTo>
                    <a:pt x="161" y="49"/>
                  </a:lnTo>
                  <a:lnTo>
                    <a:pt x="161" y="45"/>
                  </a:lnTo>
                  <a:lnTo>
                    <a:pt x="177" y="40"/>
                  </a:lnTo>
                  <a:lnTo>
                    <a:pt x="192" y="37"/>
                  </a:lnTo>
                  <a:lnTo>
                    <a:pt x="199" y="46"/>
                  </a:lnTo>
                  <a:lnTo>
                    <a:pt x="207" y="55"/>
                  </a:lnTo>
                  <a:lnTo>
                    <a:pt x="212" y="53"/>
                  </a:lnTo>
                  <a:lnTo>
                    <a:pt x="217" y="53"/>
                  </a:lnTo>
                  <a:lnTo>
                    <a:pt x="218" y="45"/>
                  </a:lnTo>
                  <a:lnTo>
                    <a:pt x="218" y="39"/>
                  </a:lnTo>
                  <a:lnTo>
                    <a:pt x="219" y="33"/>
                  </a:lnTo>
                  <a:lnTo>
                    <a:pt x="222" y="29"/>
                  </a:lnTo>
                  <a:lnTo>
                    <a:pt x="228" y="22"/>
                  </a:lnTo>
                  <a:lnTo>
                    <a:pt x="237" y="15"/>
                  </a:lnTo>
                  <a:lnTo>
                    <a:pt x="242" y="16"/>
                  </a:lnTo>
                  <a:lnTo>
                    <a:pt x="247" y="16"/>
                  </a:lnTo>
                  <a:lnTo>
                    <a:pt x="249" y="16"/>
                  </a:lnTo>
                  <a:lnTo>
                    <a:pt x="254" y="15"/>
                  </a:lnTo>
                  <a:lnTo>
                    <a:pt x="252" y="9"/>
                  </a:lnTo>
                  <a:lnTo>
                    <a:pt x="252" y="2"/>
                  </a:lnTo>
                  <a:lnTo>
                    <a:pt x="262" y="7"/>
                  </a:lnTo>
                  <a:lnTo>
                    <a:pt x="274" y="12"/>
                  </a:lnTo>
                  <a:lnTo>
                    <a:pt x="285" y="15"/>
                  </a:lnTo>
                  <a:lnTo>
                    <a:pt x="299" y="17"/>
                  </a:lnTo>
                  <a:lnTo>
                    <a:pt x="299" y="20"/>
                  </a:lnTo>
                  <a:lnTo>
                    <a:pt x="299" y="23"/>
                  </a:lnTo>
                  <a:lnTo>
                    <a:pt x="295" y="26"/>
                  </a:lnTo>
                  <a:lnTo>
                    <a:pt x="291" y="30"/>
                  </a:lnTo>
                  <a:lnTo>
                    <a:pt x="289" y="35"/>
                  </a:lnTo>
                  <a:lnTo>
                    <a:pt x="288" y="42"/>
                  </a:lnTo>
                  <a:lnTo>
                    <a:pt x="308" y="30"/>
                  </a:lnTo>
                  <a:lnTo>
                    <a:pt x="326" y="20"/>
                  </a:lnTo>
                  <a:lnTo>
                    <a:pt x="346" y="10"/>
                  </a:lnTo>
                  <a:lnTo>
                    <a:pt x="366" y="0"/>
                  </a:lnTo>
                  <a:lnTo>
                    <a:pt x="368" y="9"/>
                  </a:lnTo>
                  <a:lnTo>
                    <a:pt x="371" y="22"/>
                  </a:lnTo>
                  <a:lnTo>
                    <a:pt x="374" y="33"/>
                  </a:lnTo>
                  <a:lnTo>
                    <a:pt x="376" y="40"/>
                  </a:lnTo>
                  <a:lnTo>
                    <a:pt x="382" y="43"/>
                  </a:lnTo>
                  <a:lnTo>
                    <a:pt x="388" y="46"/>
                  </a:lnTo>
                  <a:lnTo>
                    <a:pt x="386" y="59"/>
                  </a:lnTo>
                  <a:lnTo>
                    <a:pt x="386" y="70"/>
                  </a:lnTo>
                  <a:lnTo>
                    <a:pt x="388" y="80"/>
                  </a:lnTo>
                  <a:lnTo>
                    <a:pt x="389" y="89"/>
                  </a:lnTo>
                  <a:lnTo>
                    <a:pt x="392" y="96"/>
                  </a:lnTo>
                  <a:lnTo>
                    <a:pt x="396" y="102"/>
                  </a:lnTo>
                  <a:lnTo>
                    <a:pt x="404" y="109"/>
                  </a:lnTo>
                  <a:lnTo>
                    <a:pt x="412" y="116"/>
                  </a:lnTo>
                  <a:lnTo>
                    <a:pt x="415" y="127"/>
                  </a:lnTo>
                  <a:lnTo>
                    <a:pt x="419" y="137"/>
                  </a:lnTo>
                  <a:lnTo>
                    <a:pt x="425" y="146"/>
                  </a:lnTo>
                  <a:lnTo>
                    <a:pt x="429" y="155"/>
                  </a:lnTo>
                  <a:lnTo>
                    <a:pt x="435" y="162"/>
                  </a:lnTo>
                  <a:lnTo>
                    <a:pt x="439" y="170"/>
                  </a:lnTo>
                  <a:lnTo>
                    <a:pt x="444" y="179"/>
                  </a:lnTo>
                  <a:lnTo>
                    <a:pt x="446" y="189"/>
                  </a:lnTo>
                  <a:lnTo>
                    <a:pt x="446" y="197"/>
                  </a:lnTo>
                  <a:lnTo>
                    <a:pt x="446" y="206"/>
                  </a:lnTo>
                  <a:lnTo>
                    <a:pt x="444" y="216"/>
                  </a:lnTo>
                  <a:lnTo>
                    <a:pt x="441" y="224"/>
                  </a:lnTo>
                  <a:lnTo>
                    <a:pt x="432" y="242"/>
                  </a:lnTo>
                  <a:lnTo>
                    <a:pt x="419" y="259"/>
                  </a:lnTo>
                  <a:lnTo>
                    <a:pt x="406" y="274"/>
                  </a:lnTo>
                  <a:lnTo>
                    <a:pt x="392" y="287"/>
                  </a:lnTo>
                  <a:lnTo>
                    <a:pt x="379" y="299"/>
                  </a:lnTo>
                  <a:lnTo>
                    <a:pt x="369" y="309"/>
                  </a:lnTo>
                  <a:lnTo>
                    <a:pt x="358" y="324"/>
                  </a:lnTo>
                  <a:lnTo>
                    <a:pt x="346" y="340"/>
                  </a:lnTo>
                  <a:lnTo>
                    <a:pt x="336" y="344"/>
                  </a:lnTo>
                  <a:lnTo>
                    <a:pt x="322" y="349"/>
                  </a:lnTo>
                  <a:lnTo>
                    <a:pt x="309" y="353"/>
                  </a:lnTo>
                  <a:lnTo>
                    <a:pt x="299" y="356"/>
                  </a:lnTo>
                  <a:lnTo>
                    <a:pt x="296" y="350"/>
                  </a:lnTo>
                  <a:lnTo>
                    <a:pt x="295" y="346"/>
                  </a:lnTo>
                  <a:lnTo>
                    <a:pt x="282" y="347"/>
                  </a:lnTo>
                  <a:lnTo>
                    <a:pt x="271" y="352"/>
                  </a:lnTo>
                  <a:lnTo>
                    <a:pt x="261" y="349"/>
                  </a:lnTo>
                  <a:lnTo>
                    <a:pt x="248" y="344"/>
                  </a:lnTo>
                  <a:lnTo>
                    <a:pt x="245" y="340"/>
                  </a:lnTo>
                  <a:lnTo>
                    <a:pt x="242" y="336"/>
                  </a:lnTo>
                  <a:lnTo>
                    <a:pt x="247" y="327"/>
                  </a:lnTo>
                  <a:lnTo>
                    <a:pt x="248" y="320"/>
                  </a:lnTo>
                  <a:lnTo>
                    <a:pt x="247" y="317"/>
                  </a:lnTo>
                  <a:lnTo>
                    <a:pt x="245" y="314"/>
                  </a:lnTo>
                  <a:lnTo>
                    <a:pt x="244" y="313"/>
                  </a:lnTo>
                  <a:lnTo>
                    <a:pt x="241" y="310"/>
                  </a:lnTo>
                  <a:lnTo>
                    <a:pt x="239" y="307"/>
                  </a:lnTo>
                  <a:lnTo>
                    <a:pt x="238" y="303"/>
                  </a:lnTo>
                  <a:lnTo>
                    <a:pt x="234" y="304"/>
                  </a:lnTo>
                  <a:lnTo>
                    <a:pt x="231" y="307"/>
                  </a:lnTo>
                  <a:lnTo>
                    <a:pt x="229" y="307"/>
                  </a:lnTo>
                  <a:lnTo>
                    <a:pt x="227" y="307"/>
                  </a:lnTo>
                  <a:lnTo>
                    <a:pt x="229" y="303"/>
                  </a:lnTo>
                  <a:lnTo>
                    <a:pt x="234" y="302"/>
                  </a:lnTo>
                  <a:lnTo>
                    <a:pt x="238" y="302"/>
                  </a:lnTo>
                  <a:lnTo>
                    <a:pt x="244" y="302"/>
                  </a:lnTo>
                  <a:lnTo>
                    <a:pt x="245" y="297"/>
                  </a:lnTo>
                  <a:lnTo>
                    <a:pt x="247" y="293"/>
                  </a:lnTo>
                  <a:lnTo>
                    <a:pt x="245" y="289"/>
                  </a:lnTo>
                  <a:lnTo>
                    <a:pt x="245" y="283"/>
                  </a:lnTo>
                  <a:lnTo>
                    <a:pt x="229" y="293"/>
                  </a:lnTo>
                  <a:lnTo>
                    <a:pt x="214" y="303"/>
                  </a:lnTo>
                  <a:lnTo>
                    <a:pt x="214" y="290"/>
                  </a:lnTo>
                  <a:lnTo>
                    <a:pt x="212" y="282"/>
                  </a:lnTo>
                  <a:lnTo>
                    <a:pt x="209" y="276"/>
                  </a:lnTo>
                  <a:lnTo>
                    <a:pt x="204" y="269"/>
                  </a:lnTo>
                  <a:lnTo>
                    <a:pt x="195" y="266"/>
                  </a:lnTo>
                  <a:lnTo>
                    <a:pt x="187" y="266"/>
                  </a:lnTo>
                  <a:lnTo>
                    <a:pt x="178" y="264"/>
                  </a:lnTo>
                  <a:lnTo>
                    <a:pt x="171" y="264"/>
                  </a:lnTo>
                  <a:lnTo>
                    <a:pt x="155" y="267"/>
                  </a:lnTo>
                  <a:lnTo>
                    <a:pt x="141" y="270"/>
                  </a:lnTo>
                  <a:lnTo>
                    <a:pt x="114" y="282"/>
                  </a:lnTo>
                  <a:lnTo>
                    <a:pt x="88" y="292"/>
                  </a:lnTo>
                  <a:lnTo>
                    <a:pt x="71" y="293"/>
                  </a:lnTo>
                  <a:lnTo>
                    <a:pt x="54" y="293"/>
                  </a:lnTo>
                  <a:lnTo>
                    <a:pt x="47" y="299"/>
                  </a:lnTo>
                  <a:lnTo>
                    <a:pt x="38" y="304"/>
                  </a:lnTo>
                  <a:lnTo>
                    <a:pt x="27" y="307"/>
                  </a:lnTo>
                  <a:lnTo>
                    <a:pt x="15" y="307"/>
                  </a:lnTo>
                  <a:lnTo>
                    <a:pt x="10" y="306"/>
                  </a:lnTo>
                  <a:lnTo>
                    <a:pt x="5" y="303"/>
                  </a:lnTo>
                  <a:lnTo>
                    <a:pt x="2" y="299"/>
                  </a:lnTo>
                  <a:lnTo>
                    <a:pt x="0" y="293"/>
                  </a:lnTo>
                  <a:lnTo>
                    <a:pt x="5" y="287"/>
                  </a:lnTo>
                  <a:lnTo>
                    <a:pt x="10" y="280"/>
                  </a:lnTo>
                  <a:lnTo>
                    <a:pt x="12" y="272"/>
                  </a:lnTo>
                  <a:lnTo>
                    <a:pt x="15" y="263"/>
                  </a:lnTo>
                  <a:lnTo>
                    <a:pt x="17" y="243"/>
                  </a:lnTo>
                  <a:lnTo>
                    <a:pt x="17" y="220"/>
                  </a:lnTo>
                  <a:lnTo>
                    <a:pt x="15" y="199"/>
                  </a:lnTo>
                  <a:lnTo>
                    <a:pt x="15" y="177"/>
                  </a:lnTo>
                  <a:lnTo>
                    <a:pt x="17" y="167"/>
                  </a:lnTo>
                  <a:lnTo>
                    <a:pt x="18" y="157"/>
                  </a:lnTo>
                  <a:lnTo>
                    <a:pt x="20" y="149"/>
                  </a:lnTo>
                  <a:lnTo>
                    <a:pt x="24" y="140"/>
                  </a:lnTo>
                  <a:lnTo>
                    <a:pt x="30" y="140"/>
                  </a:lnTo>
                  <a:lnTo>
                    <a:pt x="34" y="139"/>
                  </a:lnTo>
                  <a:lnTo>
                    <a:pt x="38" y="136"/>
                  </a:lnTo>
                  <a:lnTo>
                    <a:pt x="41" y="135"/>
                  </a:lnTo>
                  <a:lnTo>
                    <a:pt x="47" y="129"/>
                  </a:lnTo>
                  <a:lnTo>
                    <a:pt x="54" y="125"/>
                  </a:lnTo>
                  <a:lnTo>
                    <a:pt x="84" y="116"/>
                  </a:lnTo>
                  <a:lnTo>
                    <a:pt x="101" y="110"/>
                  </a:lnTo>
                  <a:lnTo>
                    <a:pt x="108" y="106"/>
                  </a:lnTo>
                  <a:lnTo>
                    <a:pt x="114" y="100"/>
                  </a:lnTo>
                  <a:lnTo>
                    <a:pt x="121" y="90"/>
                  </a:lnTo>
                  <a:lnTo>
                    <a:pt x="131" y="76"/>
                  </a:lnTo>
                  <a:lnTo>
                    <a:pt x="138" y="77"/>
                  </a:lnTo>
                  <a:lnTo>
                    <a:pt x="145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81" name="Freeform 507">
              <a:extLst>
                <a:ext uri="{FF2B5EF4-FFF2-40B4-BE49-F238E27FC236}">
                  <a16:creationId xmlns:a16="http://schemas.microsoft.com/office/drawing/2014/main" id="{67673144-FC8B-42EA-9657-22D01D1742C3}"/>
                </a:ext>
              </a:extLst>
            </p:cNvPr>
            <p:cNvSpPr/>
            <p:nvPr/>
          </p:nvSpPr>
          <p:spPr bwMode="auto">
            <a:xfrm>
              <a:off x="4357" y="3449"/>
              <a:ext cx="88" cy="183"/>
            </a:xfrm>
            <a:custGeom>
              <a:avLst/>
              <a:gdLst>
                <a:gd name="T0" fmla="*/ 72 w 88"/>
                <a:gd name="T1" fmla="*/ 0 h 183"/>
                <a:gd name="T2" fmla="*/ 77 w 88"/>
                <a:gd name="T3" fmla="*/ 10 h 183"/>
                <a:gd name="T4" fmla="*/ 82 w 88"/>
                <a:gd name="T5" fmla="*/ 23 h 183"/>
                <a:gd name="T6" fmla="*/ 85 w 88"/>
                <a:gd name="T7" fmla="*/ 36 h 183"/>
                <a:gd name="T8" fmla="*/ 88 w 88"/>
                <a:gd name="T9" fmla="*/ 49 h 183"/>
                <a:gd name="T10" fmla="*/ 79 w 88"/>
                <a:gd name="T11" fmla="*/ 61 h 183"/>
                <a:gd name="T12" fmla="*/ 72 w 88"/>
                <a:gd name="T13" fmla="*/ 73 h 183"/>
                <a:gd name="T14" fmla="*/ 71 w 88"/>
                <a:gd name="T15" fmla="*/ 87 h 183"/>
                <a:gd name="T16" fmla="*/ 69 w 88"/>
                <a:gd name="T17" fmla="*/ 101 h 183"/>
                <a:gd name="T18" fmla="*/ 60 w 88"/>
                <a:gd name="T19" fmla="*/ 119 h 183"/>
                <a:gd name="T20" fmla="*/ 50 w 88"/>
                <a:gd name="T21" fmla="*/ 134 h 183"/>
                <a:gd name="T22" fmla="*/ 44 w 88"/>
                <a:gd name="T23" fmla="*/ 154 h 183"/>
                <a:gd name="T24" fmla="*/ 38 w 88"/>
                <a:gd name="T25" fmla="*/ 173 h 183"/>
                <a:gd name="T26" fmla="*/ 35 w 88"/>
                <a:gd name="T27" fmla="*/ 176 h 183"/>
                <a:gd name="T28" fmla="*/ 34 w 88"/>
                <a:gd name="T29" fmla="*/ 179 h 183"/>
                <a:gd name="T30" fmla="*/ 31 w 88"/>
                <a:gd name="T31" fmla="*/ 181 h 183"/>
                <a:gd name="T32" fmla="*/ 27 w 88"/>
                <a:gd name="T33" fmla="*/ 181 h 183"/>
                <a:gd name="T34" fmla="*/ 22 w 88"/>
                <a:gd name="T35" fmla="*/ 183 h 183"/>
                <a:gd name="T36" fmla="*/ 18 w 88"/>
                <a:gd name="T37" fmla="*/ 181 h 183"/>
                <a:gd name="T38" fmla="*/ 14 w 88"/>
                <a:gd name="T39" fmla="*/ 180 h 183"/>
                <a:gd name="T40" fmla="*/ 7 w 88"/>
                <a:gd name="T41" fmla="*/ 176 h 183"/>
                <a:gd name="T42" fmla="*/ 7 w 88"/>
                <a:gd name="T43" fmla="*/ 161 h 183"/>
                <a:gd name="T44" fmla="*/ 4 w 88"/>
                <a:gd name="T45" fmla="*/ 151 h 183"/>
                <a:gd name="T46" fmla="*/ 1 w 88"/>
                <a:gd name="T47" fmla="*/ 140 h 183"/>
                <a:gd name="T48" fmla="*/ 0 w 88"/>
                <a:gd name="T49" fmla="*/ 126 h 183"/>
                <a:gd name="T50" fmla="*/ 4 w 88"/>
                <a:gd name="T51" fmla="*/ 123 h 183"/>
                <a:gd name="T52" fmla="*/ 7 w 88"/>
                <a:gd name="T53" fmla="*/ 120 h 183"/>
                <a:gd name="T54" fmla="*/ 10 w 88"/>
                <a:gd name="T55" fmla="*/ 116 h 183"/>
                <a:gd name="T56" fmla="*/ 11 w 88"/>
                <a:gd name="T57" fmla="*/ 113 h 183"/>
                <a:gd name="T58" fmla="*/ 14 w 88"/>
                <a:gd name="T59" fmla="*/ 104 h 183"/>
                <a:gd name="T60" fmla="*/ 15 w 88"/>
                <a:gd name="T61" fmla="*/ 94 h 183"/>
                <a:gd name="T62" fmla="*/ 15 w 88"/>
                <a:gd name="T63" fmla="*/ 86 h 183"/>
                <a:gd name="T64" fmla="*/ 15 w 88"/>
                <a:gd name="T65" fmla="*/ 76 h 183"/>
                <a:gd name="T66" fmla="*/ 18 w 88"/>
                <a:gd name="T67" fmla="*/ 67 h 183"/>
                <a:gd name="T68" fmla="*/ 22 w 88"/>
                <a:gd name="T69" fmla="*/ 59 h 183"/>
                <a:gd name="T70" fmla="*/ 32 w 88"/>
                <a:gd name="T71" fmla="*/ 56 h 183"/>
                <a:gd name="T72" fmla="*/ 42 w 88"/>
                <a:gd name="T73" fmla="*/ 51 h 183"/>
                <a:gd name="T74" fmla="*/ 51 w 88"/>
                <a:gd name="T75" fmla="*/ 46 h 183"/>
                <a:gd name="T76" fmla="*/ 58 w 88"/>
                <a:gd name="T77" fmla="*/ 39 h 183"/>
                <a:gd name="T78" fmla="*/ 65 w 88"/>
                <a:gd name="T79" fmla="*/ 31 h 183"/>
                <a:gd name="T80" fmla="*/ 69 w 88"/>
                <a:gd name="T81" fmla="*/ 23 h 183"/>
                <a:gd name="T82" fmla="*/ 72 w 88"/>
                <a:gd name="T83" fmla="*/ 11 h 183"/>
                <a:gd name="T84" fmla="*/ 72 w 88"/>
                <a:gd name="T8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183">
                  <a:moveTo>
                    <a:pt x="72" y="0"/>
                  </a:moveTo>
                  <a:lnTo>
                    <a:pt x="77" y="10"/>
                  </a:lnTo>
                  <a:lnTo>
                    <a:pt x="82" y="23"/>
                  </a:lnTo>
                  <a:lnTo>
                    <a:pt x="85" y="36"/>
                  </a:lnTo>
                  <a:lnTo>
                    <a:pt x="88" y="49"/>
                  </a:lnTo>
                  <a:lnTo>
                    <a:pt x="79" y="61"/>
                  </a:lnTo>
                  <a:lnTo>
                    <a:pt x="72" y="73"/>
                  </a:lnTo>
                  <a:lnTo>
                    <a:pt x="71" y="87"/>
                  </a:lnTo>
                  <a:lnTo>
                    <a:pt x="69" y="101"/>
                  </a:lnTo>
                  <a:lnTo>
                    <a:pt x="60" y="119"/>
                  </a:lnTo>
                  <a:lnTo>
                    <a:pt x="50" y="134"/>
                  </a:lnTo>
                  <a:lnTo>
                    <a:pt x="44" y="154"/>
                  </a:lnTo>
                  <a:lnTo>
                    <a:pt x="38" y="173"/>
                  </a:lnTo>
                  <a:lnTo>
                    <a:pt x="35" y="176"/>
                  </a:lnTo>
                  <a:lnTo>
                    <a:pt x="34" y="179"/>
                  </a:lnTo>
                  <a:lnTo>
                    <a:pt x="31" y="181"/>
                  </a:lnTo>
                  <a:lnTo>
                    <a:pt x="27" y="181"/>
                  </a:lnTo>
                  <a:lnTo>
                    <a:pt x="22" y="183"/>
                  </a:lnTo>
                  <a:lnTo>
                    <a:pt x="18" y="181"/>
                  </a:lnTo>
                  <a:lnTo>
                    <a:pt x="14" y="180"/>
                  </a:lnTo>
                  <a:lnTo>
                    <a:pt x="7" y="176"/>
                  </a:lnTo>
                  <a:lnTo>
                    <a:pt x="7" y="161"/>
                  </a:lnTo>
                  <a:lnTo>
                    <a:pt x="4" y="151"/>
                  </a:lnTo>
                  <a:lnTo>
                    <a:pt x="1" y="140"/>
                  </a:lnTo>
                  <a:lnTo>
                    <a:pt x="0" y="126"/>
                  </a:lnTo>
                  <a:lnTo>
                    <a:pt x="4" y="123"/>
                  </a:lnTo>
                  <a:lnTo>
                    <a:pt x="7" y="120"/>
                  </a:lnTo>
                  <a:lnTo>
                    <a:pt x="10" y="116"/>
                  </a:lnTo>
                  <a:lnTo>
                    <a:pt x="11" y="113"/>
                  </a:lnTo>
                  <a:lnTo>
                    <a:pt x="14" y="104"/>
                  </a:lnTo>
                  <a:lnTo>
                    <a:pt x="15" y="94"/>
                  </a:lnTo>
                  <a:lnTo>
                    <a:pt x="15" y="86"/>
                  </a:lnTo>
                  <a:lnTo>
                    <a:pt x="15" y="76"/>
                  </a:lnTo>
                  <a:lnTo>
                    <a:pt x="18" y="67"/>
                  </a:lnTo>
                  <a:lnTo>
                    <a:pt x="22" y="59"/>
                  </a:lnTo>
                  <a:lnTo>
                    <a:pt x="32" y="56"/>
                  </a:lnTo>
                  <a:lnTo>
                    <a:pt x="42" y="51"/>
                  </a:lnTo>
                  <a:lnTo>
                    <a:pt x="51" y="46"/>
                  </a:lnTo>
                  <a:lnTo>
                    <a:pt x="58" y="39"/>
                  </a:lnTo>
                  <a:lnTo>
                    <a:pt x="65" y="31"/>
                  </a:lnTo>
                  <a:lnTo>
                    <a:pt x="69" y="23"/>
                  </a:lnTo>
                  <a:lnTo>
                    <a:pt x="72" y="11"/>
                  </a:lnTo>
                  <a:lnTo>
                    <a:pt x="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82" name="Freeform 508">
              <a:extLst>
                <a:ext uri="{FF2B5EF4-FFF2-40B4-BE49-F238E27FC236}">
                  <a16:creationId xmlns:a16="http://schemas.microsoft.com/office/drawing/2014/main" id="{5BD2C3C6-6C73-4DEC-870E-11378D942D7D}"/>
                </a:ext>
              </a:extLst>
            </p:cNvPr>
            <p:cNvSpPr/>
            <p:nvPr/>
          </p:nvSpPr>
          <p:spPr bwMode="auto">
            <a:xfrm>
              <a:off x="5560" y="3740"/>
              <a:ext cx="193" cy="153"/>
            </a:xfrm>
            <a:custGeom>
              <a:avLst/>
              <a:gdLst>
                <a:gd name="T0" fmla="*/ 156 w 193"/>
                <a:gd name="T1" fmla="*/ 0 h 153"/>
                <a:gd name="T2" fmla="*/ 164 w 193"/>
                <a:gd name="T3" fmla="*/ 5 h 153"/>
                <a:gd name="T4" fmla="*/ 170 w 193"/>
                <a:gd name="T5" fmla="*/ 10 h 153"/>
                <a:gd name="T6" fmla="*/ 169 w 193"/>
                <a:gd name="T7" fmla="*/ 27 h 153"/>
                <a:gd name="T8" fmla="*/ 170 w 193"/>
                <a:gd name="T9" fmla="*/ 42 h 153"/>
                <a:gd name="T10" fmla="*/ 171 w 193"/>
                <a:gd name="T11" fmla="*/ 45 h 153"/>
                <a:gd name="T12" fmla="*/ 173 w 193"/>
                <a:gd name="T13" fmla="*/ 46 h 153"/>
                <a:gd name="T14" fmla="*/ 183 w 193"/>
                <a:gd name="T15" fmla="*/ 45 h 153"/>
                <a:gd name="T16" fmla="*/ 193 w 193"/>
                <a:gd name="T17" fmla="*/ 42 h 153"/>
                <a:gd name="T18" fmla="*/ 193 w 193"/>
                <a:gd name="T19" fmla="*/ 46 h 153"/>
                <a:gd name="T20" fmla="*/ 191 w 193"/>
                <a:gd name="T21" fmla="*/ 50 h 153"/>
                <a:gd name="T22" fmla="*/ 180 w 193"/>
                <a:gd name="T23" fmla="*/ 60 h 153"/>
                <a:gd name="T24" fmla="*/ 164 w 193"/>
                <a:gd name="T25" fmla="*/ 72 h 153"/>
                <a:gd name="T26" fmla="*/ 150 w 193"/>
                <a:gd name="T27" fmla="*/ 82 h 153"/>
                <a:gd name="T28" fmla="*/ 137 w 193"/>
                <a:gd name="T29" fmla="*/ 89 h 153"/>
                <a:gd name="T30" fmla="*/ 127 w 193"/>
                <a:gd name="T31" fmla="*/ 90 h 153"/>
                <a:gd name="T32" fmla="*/ 117 w 193"/>
                <a:gd name="T33" fmla="*/ 92 h 153"/>
                <a:gd name="T34" fmla="*/ 116 w 193"/>
                <a:gd name="T35" fmla="*/ 97 h 153"/>
                <a:gd name="T36" fmla="*/ 113 w 193"/>
                <a:gd name="T37" fmla="*/ 102 h 153"/>
                <a:gd name="T38" fmla="*/ 104 w 193"/>
                <a:gd name="T39" fmla="*/ 103 h 153"/>
                <a:gd name="T40" fmla="*/ 96 w 193"/>
                <a:gd name="T41" fmla="*/ 103 h 153"/>
                <a:gd name="T42" fmla="*/ 77 w 193"/>
                <a:gd name="T43" fmla="*/ 119 h 153"/>
                <a:gd name="T44" fmla="*/ 57 w 193"/>
                <a:gd name="T45" fmla="*/ 135 h 153"/>
                <a:gd name="T46" fmla="*/ 47 w 193"/>
                <a:gd name="T47" fmla="*/ 142 h 153"/>
                <a:gd name="T48" fmla="*/ 36 w 193"/>
                <a:gd name="T49" fmla="*/ 147 h 153"/>
                <a:gd name="T50" fmla="*/ 23 w 193"/>
                <a:gd name="T51" fmla="*/ 152 h 153"/>
                <a:gd name="T52" fmla="*/ 10 w 193"/>
                <a:gd name="T53" fmla="*/ 153 h 153"/>
                <a:gd name="T54" fmla="*/ 7 w 193"/>
                <a:gd name="T55" fmla="*/ 152 h 153"/>
                <a:gd name="T56" fmla="*/ 4 w 193"/>
                <a:gd name="T57" fmla="*/ 150 h 153"/>
                <a:gd name="T58" fmla="*/ 2 w 193"/>
                <a:gd name="T59" fmla="*/ 149 h 153"/>
                <a:gd name="T60" fmla="*/ 0 w 193"/>
                <a:gd name="T61" fmla="*/ 144 h 153"/>
                <a:gd name="T62" fmla="*/ 27 w 193"/>
                <a:gd name="T63" fmla="*/ 129 h 153"/>
                <a:gd name="T64" fmla="*/ 57 w 193"/>
                <a:gd name="T65" fmla="*/ 112 h 153"/>
                <a:gd name="T66" fmla="*/ 84 w 193"/>
                <a:gd name="T67" fmla="*/ 95 h 153"/>
                <a:gd name="T68" fmla="*/ 111 w 193"/>
                <a:gd name="T69" fmla="*/ 77 h 153"/>
                <a:gd name="T70" fmla="*/ 113 w 193"/>
                <a:gd name="T71" fmla="*/ 82 h 153"/>
                <a:gd name="T72" fmla="*/ 116 w 193"/>
                <a:gd name="T73" fmla="*/ 85 h 153"/>
                <a:gd name="T74" fmla="*/ 119 w 193"/>
                <a:gd name="T75" fmla="*/ 86 h 153"/>
                <a:gd name="T76" fmla="*/ 124 w 193"/>
                <a:gd name="T77" fmla="*/ 86 h 153"/>
                <a:gd name="T78" fmla="*/ 131 w 193"/>
                <a:gd name="T79" fmla="*/ 80 h 153"/>
                <a:gd name="T80" fmla="*/ 139 w 193"/>
                <a:gd name="T81" fmla="*/ 76 h 153"/>
                <a:gd name="T82" fmla="*/ 136 w 193"/>
                <a:gd name="T83" fmla="*/ 72 h 153"/>
                <a:gd name="T84" fmla="*/ 133 w 193"/>
                <a:gd name="T85" fmla="*/ 70 h 153"/>
                <a:gd name="T86" fmla="*/ 133 w 193"/>
                <a:gd name="T87" fmla="*/ 67 h 153"/>
                <a:gd name="T88" fmla="*/ 133 w 193"/>
                <a:gd name="T89" fmla="*/ 63 h 153"/>
                <a:gd name="T90" fmla="*/ 137 w 193"/>
                <a:gd name="T91" fmla="*/ 60 h 153"/>
                <a:gd name="T92" fmla="*/ 141 w 193"/>
                <a:gd name="T93" fmla="*/ 59 h 153"/>
                <a:gd name="T94" fmla="*/ 144 w 193"/>
                <a:gd name="T95" fmla="*/ 56 h 153"/>
                <a:gd name="T96" fmla="*/ 147 w 193"/>
                <a:gd name="T97" fmla="*/ 53 h 153"/>
                <a:gd name="T98" fmla="*/ 151 w 193"/>
                <a:gd name="T99" fmla="*/ 46 h 153"/>
                <a:gd name="T100" fmla="*/ 157 w 193"/>
                <a:gd name="T101" fmla="*/ 40 h 153"/>
                <a:gd name="T102" fmla="*/ 156 w 193"/>
                <a:gd name="T103" fmla="*/ 20 h 153"/>
                <a:gd name="T104" fmla="*/ 156 w 193"/>
                <a:gd name="T10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3" h="153">
                  <a:moveTo>
                    <a:pt x="156" y="0"/>
                  </a:moveTo>
                  <a:lnTo>
                    <a:pt x="164" y="5"/>
                  </a:lnTo>
                  <a:lnTo>
                    <a:pt x="170" y="10"/>
                  </a:lnTo>
                  <a:lnTo>
                    <a:pt x="169" y="27"/>
                  </a:lnTo>
                  <a:lnTo>
                    <a:pt x="170" y="42"/>
                  </a:lnTo>
                  <a:lnTo>
                    <a:pt x="171" y="45"/>
                  </a:lnTo>
                  <a:lnTo>
                    <a:pt x="173" y="46"/>
                  </a:lnTo>
                  <a:lnTo>
                    <a:pt x="183" y="45"/>
                  </a:lnTo>
                  <a:lnTo>
                    <a:pt x="193" y="42"/>
                  </a:lnTo>
                  <a:lnTo>
                    <a:pt x="193" y="46"/>
                  </a:lnTo>
                  <a:lnTo>
                    <a:pt x="191" y="50"/>
                  </a:lnTo>
                  <a:lnTo>
                    <a:pt x="180" y="60"/>
                  </a:lnTo>
                  <a:lnTo>
                    <a:pt x="164" y="72"/>
                  </a:lnTo>
                  <a:lnTo>
                    <a:pt x="150" y="82"/>
                  </a:lnTo>
                  <a:lnTo>
                    <a:pt x="137" y="89"/>
                  </a:lnTo>
                  <a:lnTo>
                    <a:pt x="127" y="90"/>
                  </a:lnTo>
                  <a:lnTo>
                    <a:pt x="117" y="92"/>
                  </a:lnTo>
                  <a:lnTo>
                    <a:pt x="116" y="97"/>
                  </a:lnTo>
                  <a:lnTo>
                    <a:pt x="113" y="102"/>
                  </a:lnTo>
                  <a:lnTo>
                    <a:pt x="104" y="103"/>
                  </a:lnTo>
                  <a:lnTo>
                    <a:pt x="96" y="103"/>
                  </a:lnTo>
                  <a:lnTo>
                    <a:pt x="77" y="119"/>
                  </a:lnTo>
                  <a:lnTo>
                    <a:pt x="57" y="135"/>
                  </a:lnTo>
                  <a:lnTo>
                    <a:pt x="47" y="142"/>
                  </a:lnTo>
                  <a:lnTo>
                    <a:pt x="36" y="147"/>
                  </a:lnTo>
                  <a:lnTo>
                    <a:pt x="23" y="152"/>
                  </a:lnTo>
                  <a:lnTo>
                    <a:pt x="10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2" y="149"/>
                  </a:lnTo>
                  <a:lnTo>
                    <a:pt x="0" y="144"/>
                  </a:lnTo>
                  <a:lnTo>
                    <a:pt x="27" y="129"/>
                  </a:lnTo>
                  <a:lnTo>
                    <a:pt x="57" y="112"/>
                  </a:lnTo>
                  <a:lnTo>
                    <a:pt x="84" y="95"/>
                  </a:lnTo>
                  <a:lnTo>
                    <a:pt x="111" y="77"/>
                  </a:lnTo>
                  <a:lnTo>
                    <a:pt x="113" y="82"/>
                  </a:lnTo>
                  <a:lnTo>
                    <a:pt x="116" y="85"/>
                  </a:lnTo>
                  <a:lnTo>
                    <a:pt x="119" y="86"/>
                  </a:lnTo>
                  <a:lnTo>
                    <a:pt x="124" y="86"/>
                  </a:lnTo>
                  <a:lnTo>
                    <a:pt x="131" y="80"/>
                  </a:lnTo>
                  <a:lnTo>
                    <a:pt x="139" y="76"/>
                  </a:lnTo>
                  <a:lnTo>
                    <a:pt x="136" y="72"/>
                  </a:lnTo>
                  <a:lnTo>
                    <a:pt x="133" y="70"/>
                  </a:lnTo>
                  <a:lnTo>
                    <a:pt x="133" y="67"/>
                  </a:lnTo>
                  <a:lnTo>
                    <a:pt x="133" y="63"/>
                  </a:lnTo>
                  <a:lnTo>
                    <a:pt x="137" y="60"/>
                  </a:lnTo>
                  <a:lnTo>
                    <a:pt x="141" y="59"/>
                  </a:lnTo>
                  <a:lnTo>
                    <a:pt x="144" y="56"/>
                  </a:lnTo>
                  <a:lnTo>
                    <a:pt x="147" y="53"/>
                  </a:lnTo>
                  <a:lnTo>
                    <a:pt x="151" y="46"/>
                  </a:lnTo>
                  <a:lnTo>
                    <a:pt x="157" y="40"/>
                  </a:lnTo>
                  <a:lnTo>
                    <a:pt x="156" y="20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83" name="Freeform 509">
              <a:extLst>
                <a:ext uri="{FF2B5EF4-FFF2-40B4-BE49-F238E27FC236}">
                  <a16:creationId xmlns:a16="http://schemas.microsoft.com/office/drawing/2014/main" id="{E9EDFD88-547F-4BE8-A60A-9E6E82978DE1}"/>
                </a:ext>
              </a:extLst>
            </p:cNvPr>
            <p:cNvSpPr/>
            <p:nvPr/>
          </p:nvSpPr>
          <p:spPr bwMode="auto">
            <a:xfrm>
              <a:off x="5327" y="3757"/>
              <a:ext cx="16" cy="8"/>
            </a:xfrm>
            <a:custGeom>
              <a:avLst/>
              <a:gdLst>
                <a:gd name="T0" fmla="*/ 5 w 16"/>
                <a:gd name="T1" fmla="*/ 0 h 8"/>
                <a:gd name="T2" fmla="*/ 10 w 16"/>
                <a:gd name="T3" fmla="*/ 2 h 8"/>
                <a:gd name="T4" fmla="*/ 16 w 16"/>
                <a:gd name="T5" fmla="*/ 3 h 8"/>
                <a:gd name="T6" fmla="*/ 13 w 16"/>
                <a:gd name="T7" fmla="*/ 5 h 8"/>
                <a:gd name="T8" fmla="*/ 12 w 16"/>
                <a:gd name="T9" fmla="*/ 6 h 8"/>
                <a:gd name="T10" fmla="*/ 8 w 16"/>
                <a:gd name="T11" fmla="*/ 8 h 8"/>
                <a:gd name="T12" fmla="*/ 5 w 16"/>
                <a:gd name="T13" fmla="*/ 8 h 8"/>
                <a:gd name="T14" fmla="*/ 3 w 16"/>
                <a:gd name="T15" fmla="*/ 5 h 8"/>
                <a:gd name="T16" fmla="*/ 0 w 16"/>
                <a:gd name="T17" fmla="*/ 2 h 8"/>
                <a:gd name="T18" fmla="*/ 3 w 16"/>
                <a:gd name="T19" fmla="*/ 0 h 8"/>
                <a:gd name="T20" fmla="*/ 5 w 16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lnTo>
                    <a:pt x="10" y="2"/>
                  </a:lnTo>
                  <a:lnTo>
                    <a:pt x="16" y="3"/>
                  </a:lnTo>
                  <a:lnTo>
                    <a:pt x="13" y="5"/>
                  </a:lnTo>
                  <a:lnTo>
                    <a:pt x="12" y="6"/>
                  </a:lnTo>
                  <a:lnTo>
                    <a:pt x="8" y="8"/>
                  </a:lnTo>
                  <a:lnTo>
                    <a:pt x="5" y="8"/>
                  </a:lnTo>
                  <a:lnTo>
                    <a:pt x="3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84" name="Freeform 510">
              <a:extLst>
                <a:ext uri="{FF2B5EF4-FFF2-40B4-BE49-F238E27FC236}">
                  <a16:creationId xmlns:a16="http://schemas.microsoft.com/office/drawing/2014/main" id="{E1F417DC-4C21-46B8-A702-849D08DA007D}"/>
                </a:ext>
              </a:extLst>
            </p:cNvPr>
            <p:cNvSpPr/>
            <p:nvPr/>
          </p:nvSpPr>
          <p:spPr bwMode="auto">
            <a:xfrm>
              <a:off x="5367" y="3820"/>
              <a:ext cx="46" cy="39"/>
            </a:xfrm>
            <a:custGeom>
              <a:avLst/>
              <a:gdLst>
                <a:gd name="T0" fmla="*/ 0 w 46"/>
                <a:gd name="T1" fmla="*/ 39 h 39"/>
                <a:gd name="T2" fmla="*/ 5 w 46"/>
                <a:gd name="T3" fmla="*/ 20 h 39"/>
                <a:gd name="T4" fmla="*/ 10 w 46"/>
                <a:gd name="T5" fmla="*/ 0 h 39"/>
                <a:gd name="T6" fmla="*/ 12 w 46"/>
                <a:gd name="T7" fmla="*/ 0 h 39"/>
                <a:gd name="T8" fmla="*/ 12 w 46"/>
                <a:gd name="T9" fmla="*/ 0 h 39"/>
                <a:gd name="T10" fmla="*/ 30 w 46"/>
                <a:gd name="T11" fmla="*/ 3 h 39"/>
                <a:gd name="T12" fmla="*/ 46 w 46"/>
                <a:gd name="T13" fmla="*/ 6 h 39"/>
                <a:gd name="T14" fmla="*/ 46 w 46"/>
                <a:gd name="T15" fmla="*/ 7 h 39"/>
                <a:gd name="T16" fmla="*/ 46 w 46"/>
                <a:gd name="T17" fmla="*/ 7 h 39"/>
                <a:gd name="T18" fmla="*/ 46 w 46"/>
                <a:gd name="T19" fmla="*/ 10 h 39"/>
                <a:gd name="T20" fmla="*/ 45 w 46"/>
                <a:gd name="T21" fmla="*/ 13 h 39"/>
                <a:gd name="T22" fmla="*/ 39 w 46"/>
                <a:gd name="T23" fmla="*/ 20 h 39"/>
                <a:gd name="T24" fmla="*/ 32 w 46"/>
                <a:gd name="T25" fmla="*/ 27 h 39"/>
                <a:gd name="T26" fmla="*/ 23 w 46"/>
                <a:gd name="T27" fmla="*/ 33 h 39"/>
                <a:gd name="T28" fmla="*/ 15 w 46"/>
                <a:gd name="T29" fmla="*/ 39 h 39"/>
                <a:gd name="T30" fmla="*/ 8 w 46"/>
                <a:gd name="T31" fmla="*/ 39 h 39"/>
                <a:gd name="T32" fmla="*/ 0 w 46"/>
                <a:gd name="T3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39">
                  <a:moveTo>
                    <a:pt x="0" y="39"/>
                  </a:moveTo>
                  <a:lnTo>
                    <a:pt x="5" y="2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30" y="3"/>
                  </a:lnTo>
                  <a:lnTo>
                    <a:pt x="46" y="6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6" y="10"/>
                  </a:lnTo>
                  <a:lnTo>
                    <a:pt x="45" y="13"/>
                  </a:lnTo>
                  <a:lnTo>
                    <a:pt x="39" y="20"/>
                  </a:lnTo>
                  <a:lnTo>
                    <a:pt x="32" y="27"/>
                  </a:lnTo>
                  <a:lnTo>
                    <a:pt x="23" y="33"/>
                  </a:lnTo>
                  <a:lnTo>
                    <a:pt x="15" y="39"/>
                  </a:lnTo>
                  <a:lnTo>
                    <a:pt x="8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DFA76DF-D5F9-4377-96A0-261CCA132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914690"/>
            <a:ext cx="6858000" cy="12893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algn="l" defTabSz="914400" rtl="0" eaLnBrk="1" latinLnBrk="0" hangingPunct="1">
              <a:defRPr lang="zh-CN" altLang="en-US" sz="3600" b="1" kern="1200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BCDA57-2AAA-4B57-92D9-477C96482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09070"/>
            <a:ext cx="6858000" cy="54598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3526AC-F14E-484C-A200-CA28114F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547" y="6356351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2C70F087-F965-4516-90B2-78CF5E9C11D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B477E96F-0D2A-468E-AA4B-FE14F930EEE2}"/>
              </a:ext>
            </a:extLst>
          </p:cNvPr>
          <p:cNvSpPr/>
          <p:nvPr userDrawn="1"/>
        </p:nvSpPr>
        <p:spPr>
          <a:xfrm>
            <a:off x="30014" y="2055634"/>
            <a:ext cx="825857" cy="1007476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EAC88B1A-AD2D-459A-8D06-CD15D80A218E}"/>
              </a:ext>
            </a:extLst>
          </p:cNvPr>
          <p:cNvGrpSpPr/>
          <p:nvPr userDrawn="1"/>
        </p:nvGrpSpPr>
        <p:grpSpPr>
          <a:xfrm>
            <a:off x="5349638" y="4131301"/>
            <a:ext cx="3118368" cy="461665"/>
            <a:chOff x="1298632" y="4381132"/>
            <a:chExt cx="3118368" cy="461665"/>
          </a:xfrm>
        </p:grpSpPr>
        <p:sp>
          <p:nvSpPr>
            <p:cNvPr id="88" name="TextBox 90">
              <a:extLst>
                <a:ext uri="{FF2B5EF4-FFF2-40B4-BE49-F238E27FC236}">
                  <a16:creationId xmlns:a16="http://schemas.microsoft.com/office/drawing/2014/main" id="{45911C09-22F4-46CD-B390-D18A2897D1AC}"/>
                </a:ext>
              </a:extLst>
            </p:cNvPr>
            <p:cNvSpPr txBox="1"/>
            <p:nvPr userDrawn="1"/>
          </p:nvSpPr>
          <p:spPr>
            <a:xfrm>
              <a:off x="1298632" y="4381132"/>
              <a:ext cx="1153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姓名：</a:t>
              </a:r>
            </a:p>
          </p:txBody>
        </p: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0C632295-D95A-40F6-98C9-78F6C650FD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28768" y="4842797"/>
              <a:ext cx="20882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B7AF2BE0-1564-485A-96B9-97DDAC52F2A0}"/>
              </a:ext>
            </a:extLst>
          </p:cNvPr>
          <p:cNvGrpSpPr/>
          <p:nvPr userDrawn="1"/>
        </p:nvGrpSpPr>
        <p:grpSpPr>
          <a:xfrm>
            <a:off x="5350657" y="4701895"/>
            <a:ext cx="3118368" cy="461665"/>
            <a:chOff x="1299651" y="5031628"/>
            <a:chExt cx="3118368" cy="461665"/>
          </a:xfrm>
        </p:grpSpPr>
        <p:sp>
          <p:nvSpPr>
            <p:cNvPr id="102" name="TextBox 90">
              <a:extLst>
                <a:ext uri="{FF2B5EF4-FFF2-40B4-BE49-F238E27FC236}">
                  <a16:creationId xmlns:a16="http://schemas.microsoft.com/office/drawing/2014/main" id="{E9CDECB8-3C25-4385-9DD6-38F3039CAE8A}"/>
                </a:ext>
              </a:extLst>
            </p:cNvPr>
            <p:cNvSpPr txBox="1"/>
            <p:nvPr userDrawn="1"/>
          </p:nvSpPr>
          <p:spPr>
            <a:xfrm>
              <a:off x="1299651" y="5031628"/>
              <a:ext cx="1153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专业：</a:t>
              </a:r>
            </a:p>
          </p:txBody>
        </p: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3E3C4BDD-357E-44C3-97AC-AAFB0742430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29787" y="5493293"/>
              <a:ext cx="20882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CA41FB28-5477-4D5D-BA6A-F723FB657383}"/>
              </a:ext>
            </a:extLst>
          </p:cNvPr>
          <p:cNvGrpSpPr/>
          <p:nvPr userDrawn="1"/>
        </p:nvGrpSpPr>
        <p:grpSpPr>
          <a:xfrm>
            <a:off x="5353941" y="5289514"/>
            <a:ext cx="3118368" cy="461665"/>
            <a:chOff x="1302935" y="5663637"/>
            <a:chExt cx="3118368" cy="461665"/>
          </a:xfrm>
        </p:grpSpPr>
        <p:sp>
          <p:nvSpPr>
            <p:cNvPr id="105" name="TextBox 90">
              <a:extLst>
                <a:ext uri="{FF2B5EF4-FFF2-40B4-BE49-F238E27FC236}">
                  <a16:creationId xmlns:a16="http://schemas.microsoft.com/office/drawing/2014/main" id="{F028FB8E-AA5A-4468-93CB-0EAAAEFAB642}"/>
                </a:ext>
              </a:extLst>
            </p:cNvPr>
            <p:cNvSpPr txBox="1"/>
            <p:nvPr userDrawn="1"/>
          </p:nvSpPr>
          <p:spPr>
            <a:xfrm>
              <a:off x="1302935" y="5663637"/>
              <a:ext cx="1153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学号：</a:t>
              </a:r>
            </a:p>
          </p:txBody>
        </p: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14014151-2279-4BA5-A1EA-6C1D7198E6A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33071" y="6125302"/>
              <a:ext cx="20882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0DF8BEF7-6EC2-4469-BE72-62EE36B6799B}"/>
              </a:ext>
            </a:extLst>
          </p:cNvPr>
          <p:cNvGrpSpPr/>
          <p:nvPr userDrawn="1"/>
        </p:nvGrpSpPr>
        <p:grpSpPr>
          <a:xfrm>
            <a:off x="5353941" y="5868090"/>
            <a:ext cx="3118368" cy="461665"/>
            <a:chOff x="1302935" y="5663637"/>
            <a:chExt cx="3118368" cy="461665"/>
          </a:xfrm>
        </p:grpSpPr>
        <p:sp>
          <p:nvSpPr>
            <p:cNvPr id="113" name="TextBox 90">
              <a:extLst>
                <a:ext uri="{FF2B5EF4-FFF2-40B4-BE49-F238E27FC236}">
                  <a16:creationId xmlns:a16="http://schemas.microsoft.com/office/drawing/2014/main" id="{242C07DE-B087-4278-9314-427A2C6857ED}"/>
                </a:ext>
              </a:extLst>
            </p:cNvPr>
            <p:cNvSpPr txBox="1"/>
            <p:nvPr userDrawn="1"/>
          </p:nvSpPr>
          <p:spPr>
            <a:xfrm>
              <a:off x="1302935" y="5663637"/>
              <a:ext cx="1153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日期：</a:t>
              </a:r>
            </a:p>
          </p:txBody>
        </p: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901CEEF9-54E7-431B-8727-FE420392E1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33071" y="6125302"/>
              <a:ext cx="20882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031BD13-C19C-4359-9C5E-AF084A993D53}"/>
              </a:ext>
            </a:extLst>
          </p:cNvPr>
          <p:cNvSpPr txBox="1"/>
          <p:nvPr userDrawn="1"/>
        </p:nvSpPr>
        <p:spPr>
          <a:xfrm>
            <a:off x="6379773" y="5863947"/>
            <a:ext cx="209253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3E4178E1-C781-419F-B795-413D1870EEDC}" type="datetime1">
              <a:rPr lang="zh-CN" altLang="en-US" sz="2400" b="1" kern="120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pPr algn="ctr"/>
              <a:t>2021/5/10</a:t>
            </a:fld>
            <a:endParaRPr lang="zh-CN" altLang="en-US" sz="2400" b="1" kern="1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17" name="文本占位符 116">
            <a:extLst>
              <a:ext uri="{FF2B5EF4-FFF2-40B4-BE49-F238E27FC236}">
                <a16:creationId xmlns:a16="http://schemas.microsoft.com/office/drawing/2014/main" id="{F3DD4C1F-0891-416F-B04F-6A62D3A0C5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94213" y="4120208"/>
            <a:ext cx="2078096" cy="4668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lvl="0"/>
            <a:r>
              <a:rPr lang="en-US" altLang="zh-CN" dirty="0"/>
              <a:t>[</a:t>
            </a:r>
            <a:r>
              <a:rPr lang="zh-CN" altLang="en-US" dirty="0"/>
              <a:t>姓名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18" name="文本占位符 116">
            <a:extLst>
              <a:ext uri="{FF2B5EF4-FFF2-40B4-BE49-F238E27FC236}">
                <a16:creationId xmlns:a16="http://schemas.microsoft.com/office/drawing/2014/main" id="{4AFD8838-525D-4E50-AED0-FFF0CA74D8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94213" y="4699654"/>
            <a:ext cx="2078096" cy="4668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lvl="0"/>
            <a:r>
              <a:rPr lang="en-US" altLang="zh-CN" dirty="0"/>
              <a:t>[</a:t>
            </a:r>
            <a:r>
              <a:rPr lang="zh-CN" altLang="en-US" dirty="0"/>
              <a:t>专业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19" name="文本占位符 116">
            <a:extLst>
              <a:ext uri="{FF2B5EF4-FFF2-40B4-BE49-F238E27FC236}">
                <a16:creationId xmlns:a16="http://schemas.microsoft.com/office/drawing/2014/main" id="{C992CF49-5441-45CD-AB6F-A0111C9754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4213" y="5287107"/>
            <a:ext cx="2078096" cy="4668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lvl="0"/>
            <a:r>
              <a:rPr lang="en-US" altLang="zh-CN" dirty="0"/>
              <a:t>[</a:t>
            </a:r>
            <a:r>
              <a:rPr lang="zh-CN" altLang="en-US" dirty="0"/>
              <a:t>学号</a:t>
            </a:r>
            <a:r>
              <a:rPr lang="en-US" altLang="zh-CN" dirty="0"/>
              <a:t>]</a:t>
            </a:r>
            <a:endParaRPr lang="zh-CN" altLang="en-US" dirty="0"/>
          </a:p>
        </p:txBody>
      </p:sp>
      <p:pic>
        <p:nvPicPr>
          <p:cNvPr id="121" name="图片 120">
            <a:extLst>
              <a:ext uri="{FF2B5EF4-FFF2-40B4-BE49-F238E27FC236}">
                <a16:creationId xmlns:a16="http://schemas.microsoft.com/office/drawing/2014/main" id="{72E813A5-B51E-4003-8C39-FFABFE6856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50"/>
          <a:stretch/>
        </p:blipFill>
        <p:spPr>
          <a:xfrm>
            <a:off x="7936991" y="169896"/>
            <a:ext cx="947109" cy="94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BBBF0-854E-4254-BBC7-15334C8B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9A3F9C-57CC-48C3-BC3C-378630AF0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545E1A-6078-4153-B4AC-ABEEE7BF7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39A7F7-F73B-4B4F-9611-C3AB4663F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01F6C1-E15B-4BF5-AF7E-44297EA81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E3372F-91F4-4F38-8E7D-ED39B368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D8557BA-3082-4012-A918-5CE8B218D3F6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0D107C-9609-44B1-8456-C58E6E55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604652-DB11-499A-BF10-DC1655E5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C70F087-F965-4516-90B2-78CF5E9C1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68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350E9-F0D8-464F-BC4A-90BF56698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8E3E62-C147-4E2B-90F5-CF71968C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D8557BA-3082-4012-A918-5CE8B218D3F6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E971C3-AC7B-488A-9B34-D0CF659A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F7F997-E12E-41CA-8FF7-BBECA44B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C70F087-F965-4516-90B2-78CF5E9C1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604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3238CD-3778-45E1-9C1C-A23892C498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D8557BA-3082-4012-A918-5CE8B218D3F6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A7B2D2-2641-4E24-9A40-4676C20B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0E7845-C3D3-4064-B999-1E0F5BEC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C70F087-F965-4516-90B2-78CF5E9C1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6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74FA8-8F55-4294-937D-A37B83D1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BA9124-F483-4588-8D89-423B56923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AEE3C9-5112-4365-8B40-D0F92BF61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DA7FCB-7A8E-4334-B4F3-8F5825BC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D8557BA-3082-4012-A918-5CE8B218D3F6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2021E5-7C92-4DBC-9E65-5E75F3FC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5B62B5-79EC-4D8D-B7ED-E30D4077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C70F087-F965-4516-90B2-78CF5E9C1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916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9BE4D-9443-4772-A398-E1B54359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CAF016-B6C7-4355-953F-D9A037A2F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85397E-7EF0-46CA-8A6F-E490AFBEF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658A87-A7F2-47F5-B6D8-A07E2B2E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D8557BA-3082-4012-A918-5CE8B218D3F6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4EA3DA-3D55-40C8-BAA6-4FB4E71E0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519ACB-6439-4EAA-8418-44DFDA93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C70F087-F965-4516-90B2-78CF5E9C1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56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F8FF3-8207-4B6F-B189-7A6D7957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0D9462-EF9D-45A0-92D5-10EF5918F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CC803F-5F88-4F13-BC5C-64F2CCF8A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D8557BA-3082-4012-A918-5CE8B218D3F6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ADFBDF-D0CA-4B1C-B626-A1655901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132B6-D0B6-4FDE-881F-CFB312727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C70F087-F965-4516-90B2-78CF5E9C1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676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D63FCD-AC0E-4D39-98D5-3BF168044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539B3F-0AE1-4B1D-96FA-044F3C56A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56CB02-AC00-43EF-9743-272C3BC3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D8557BA-3082-4012-A918-5CE8B218D3F6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2F76A5-B071-40ED-A95A-63DA7675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A1B366-ECA4-46E3-A142-084C8AFB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C70F087-F965-4516-90B2-78CF5E9C1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11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433">
            <a:extLst>
              <a:ext uri="{FF2B5EF4-FFF2-40B4-BE49-F238E27FC236}">
                <a16:creationId xmlns:a16="http://schemas.microsoft.com/office/drawing/2014/main" id="{88441036-3330-4A43-8FB2-8170D6B03BA7}"/>
              </a:ext>
            </a:extLst>
          </p:cNvPr>
          <p:cNvGrpSpPr/>
          <p:nvPr userDrawn="1"/>
        </p:nvGrpSpPr>
        <p:grpSpPr bwMode="auto">
          <a:xfrm>
            <a:off x="349416" y="1001484"/>
            <a:ext cx="8422105" cy="4181275"/>
            <a:chOff x="2359" y="2311"/>
            <a:chExt cx="3394" cy="1685"/>
          </a:xfrm>
          <a:solidFill>
            <a:schemeClr val="bg1">
              <a:lumMod val="95000"/>
            </a:schemeClr>
          </a:solidFill>
        </p:grpSpPr>
        <p:sp>
          <p:nvSpPr>
            <p:cNvPr id="123" name="Freeform 434">
              <a:extLst>
                <a:ext uri="{FF2B5EF4-FFF2-40B4-BE49-F238E27FC236}">
                  <a16:creationId xmlns:a16="http://schemas.microsoft.com/office/drawing/2014/main" id="{4FAF7022-B667-4D01-800B-06F8FFF1017D}"/>
                </a:ext>
              </a:extLst>
            </p:cNvPr>
            <p:cNvSpPr/>
            <p:nvPr/>
          </p:nvSpPr>
          <p:spPr bwMode="auto">
            <a:xfrm>
              <a:off x="3401" y="2311"/>
              <a:ext cx="446" cy="239"/>
            </a:xfrm>
            <a:custGeom>
              <a:avLst/>
              <a:gdLst>
                <a:gd name="T0" fmla="*/ 369 w 446"/>
                <a:gd name="T1" fmla="*/ 3 h 239"/>
                <a:gd name="T2" fmla="*/ 360 w 446"/>
                <a:gd name="T3" fmla="*/ 7 h 239"/>
                <a:gd name="T4" fmla="*/ 387 w 446"/>
                <a:gd name="T5" fmla="*/ 10 h 239"/>
                <a:gd name="T6" fmla="*/ 386 w 446"/>
                <a:gd name="T7" fmla="*/ 13 h 239"/>
                <a:gd name="T8" fmla="*/ 360 w 446"/>
                <a:gd name="T9" fmla="*/ 16 h 239"/>
                <a:gd name="T10" fmla="*/ 364 w 446"/>
                <a:gd name="T11" fmla="*/ 20 h 239"/>
                <a:gd name="T12" fmla="*/ 406 w 446"/>
                <a:gd name="T13" fmla="*/ 13 h 239"/>
                <a:gd name="T14" fmla="*/ 444 w 446"/>
                <a:gd name="T15" fmla="*/ 14 h 239"/>
                <a:gd name="T16" fmla="*/ 442 w 446"/>
                <a:gd name="T17" fmla="*/ 22 h 239"/>
                <a:gd name="T18" fmla="*/ 412 w 446"/>
                <a:gd name="T19" fmla="*/ 24 h 239"/>
                <a:gd name="T20" fmla="*/ 387 w 446"/>
                <a:gd name="T21" fmla="*/ 34 h 239"/>
                <a:gd name="T22" fmla="*/ 376 w 446"/>
                <a:gd name="T23" fmla="*/ 46 h 239"/>
                <a:gd name="T24" fmla="*/ 389 w 446"/>
                <a:gd name="T25" fmla="*/ 54 h 239"/>
                <a:gd name="T26" fmla="*/ 376 w 446"/>
                <a:gd name="T27" fmla="*/ 57 h 239"/>
                <a:gd name="T28" fmla="*/ 364 w 446"/>
                <a:gd name="T29" fmla="*/ 63 h 239"/>
                <a:gd name="T30" fmla="*/ 376 w 446"/>
                <a:gd name="T31" fmla="*/ 67 h 239"/>
                <a:gd name="T32" fmla="*/ 376 w 446"/>
                <a:gd name="T33" fmla="*/ 73 h 239"/>
                <a:gd name="T34" fmla="*/ 386 w 446"/>
                <a:gd name="T35" fmla="*/ 76 h 239"/>
                <a:gd name="T36" fmla="*/ 367 w 446"/>
                <a:gd name="T37" fmla="*/ 79 h 239"/>
                <a:gd name="T38" fmla="*/ 359 w 446"/>
                <a:gd name="T39" fmla="*/ 89 h 239"/>
                <a:gd name="T40" fmla="*/ 340 w 446"/>
                <a:gd name="T41" fmla="*/ 96 h 239"/>
                <a:gd name="T42" fmla="*/ 337 w 446"/>
                <a:gd name="T43" fmla="*/ 107 h 239"/>
                <a:gd name="T44" fmla="*/ 337 w 446"/>
                <a:gd name="T45" fmla="*/ 110 h 239"/>
                <a:gd name="T46" fmla="*/ 339 w 446"/>
                <a:gd name="T47" fmla="*/ 120 h 239"/>
                <a:gd name="T48" fmla="*/ 307 w 446"/>
                <a:gd name="T49" fmla="*/ 113 h 239"/>
                <a:gd name="T50" fmla="*/ 303 w 446"/>
                <a:gd name="T51" fmla="*/ 119 h 239"/>
                <a:gd name="T52" fmla="*/ 297 w 446"/>
                <a:gd name="T53" fmla="*/ 124 h 239"/>
                <a:gd name="T54" fmla="*/ 329 w 446"/>
                <a:gd name="T55" fmla="*/ 127 h 239"/>
                <a:gd name="T56" fmla="*/ 306 w 446"/>
                <a:gd name="T57" fmla="*/ 140 h 239"/>
                <a:gd name="T58" fmla="*/ 263 w 446"/>
                <a:gd name="T59" fmla="*/ 149 h 239"/>
                <a:gd name="T60" fmla="*/ 219 w 446"/>
                <a:gd name="T61" fmla="*/ 171 h 239"/>
                <a:gd name="T62" fmla="*/ 176 w 446"/>
                <a:gd name="T63" fmla="*/ 179 h 239"/>
                <a:gd name="T64" fmla="*/ 160 w 446"/>
                <a:gd name="T65" fmla="*/ 197 h 239"/>
                <a:gd name="T66" fmla="*/ 137 w 446"/>
                <a:gd name="T67" fmla="*/ 216 h 239"/>
                <a:gd name="T68" fmla="*/ 112 w 446"/>
                <a:gd name="T69" fmla="*/ 239 h 239"/>
                <a:gd name="T70" fmla="*/ 87 w 446"/>
                <a:gd name="T71" fmla="*/ 230 h 239"/>
                <a:gd name="T72" fmla="*/ 67 w 446"/>
                <a:gd name="T73" fmla="*/ 196 h 239"/>
                <a:gd name="T74" fmla="*/ 73 w 446"/>
                <a:gd name="T75" fmla="*/ 187 h 239"/>
                <a:gd name="T76" fmla="*/ 66 w 446"/>
                <a:gd name="T77" fmla="*/ 190 h 239"/>
                <a:gd name="T78" fmla="*/ 76 w 446"/>
                <a:gd name="T79" fmla="*/ 149 h 239"/>
                <a:gd name="T80" fmla="*/ 86 w 446"/>
                <a:gd name="T81" fmla="*/ 151 h 239"/>
                <a:gd name="T82" fmla="*/ 90 w 446"/>
                <a:gd name="T83" fmla="*/ 147 h 239"/>
                <a:gd name="T84" fmla="*/ 107 w 446"/>
                <a:gd name="T85" fmla="*/ 133 h 239"/>
                <a:gd name="T86" fmla="*/ 96 w 446"/>
                <a:gd name="T87" fmla="*/ 110 h 239"/>
                <a:gd name="T88" fmla="*/ 83 w 446"/>
                <a:gd name="T89" fmla="*/ 103 h 239"/>
                <a:gd name="T90" fmla="*/ 90 w 446"/>
                <a:gd name="T91" fmla="*/ 89 h 239"/>
                <a:gd name="T92" fmla="*/ 77 w 446"/>
                <a:gd name="T93" fmla="*/ 67 h 239"/>
                <a:gd name="T94" fmla="*/ 29 w 446"/>
                <a:gd name="T95" fmla="*/ 64 h 239"/>
                <a:gd name="T96" fmla="*/ 12 w 446"/>
                <a:gd name="T97" fmla="*/ 59 h 239"/>
                <a:gd name="T98" fmla="*/ 28 w 446"/>
                <a:gd name="T99" fmla="*/ 56 h 239"/>
                <a:gd name="T100" fmla="*/ 39 w 446"/>
                <a:gd name="T101" fmla="*/ 56 h 239"/>
                <a:gd name="T102" fmla="*/ 25 w 446"/>
                <a:gd name="T103" fmla="*/ 52 h 239"/>
                <a:gd name="T104" fmla="*/ 6 w 446"/>
                <a:gd name="T105" fmla="*/ 50 h 239"/>
                <a:gd name="T106" fmla="*/ 2 w 446"/>
                <a:gd name="T107" fmla="*/ 44 h 239"/>
                <a:gd name="T108" fmla="*/ 23 w 446"/>
                <a:gd name="T109" fmla="*/ 37 h 239"/>
                <a:gd name="T110" fmla="*/ 59 w 446"/>
                <a:gd name="T111" fmla="*/ 36 h 239"/>
                <a:gd name="T112" fmla="*/ 67 w 446"/>
                <a:gd name="T113" fmla="*/ 24 h 239"/>
                <a:gd name="T114" fmla="*/ 123 w 446"/>
                <a:gd name="T115" fmla="*/ 17 h 239"/>
                <a:gd name="T116" fmla="*/ 166 w 446"/>
                <a:gd name="T117" fmla="*/ 14 h 239"/>
                <a:gd name="T118" fmla="*/ 220 w 446"/>
                <a:gd name="T119" fmla="*/ 10 h 239"/>
                <a:gd name="T120" fmla="*/ 293 w 446"/>
                <a:gd name="T121" fmla="*/ 4 h 239"/>
                <a:gd name="T122" fmla="*/ 326 w 446"/>
                <a:gd name="T123" fmla="*/ 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6" h="239">
                  <a:moveTo>
                    <a:pt x="332" y="0"/>
                  </a:moveTo>
                  <a:lnTo>
                    <a:pt x="350" y="2"/>
                  </a:lnTo>
                  <a:lnTo>
                    <a:pt x="369" y="3"/>
                  </a:lnTo>
                  <a:lnTo>
                    <a:pt x="370" y="4"/>
                  </a:lnTo>
                  <a:lnTo>
                    <a:pt x="370" y="6"/>
                  </a:lnTo>
                  <a:lnTo>
                    <a:pt x="360" y="7"/>
                  </a:lnTo>
                  <a:lnTo>
                    <a:pt x="352" y="9"/>
                  </a:lnTo>
                  <a:lnTo>
                    <a:pt x="370" y="9"/>
                  </a:lnTo>
                  <a:lnTo>
                    <a:pt x="387" y="10"/>
                  </a:lnTo>
                  <a:lnTo>
                    <a:pt x="387" y="10"/>
                  </a:lnTo>
                  <a:lnTo>
                    <a:pt x="387" y="12"/>
                  </a:lnTo>
                  <a:lnTo>
                    <a:pt x="386" y="13"/>
                  </a:lnTo>
                  <a:lnTo>
                    <a:pt x="383" y="14"/>
                  </a:lnTo>
                  <a:lnTo>
                    <a:pt x="372" y="14"/>
                  </a:lnTo>
                  <a:lnTo>
                    <a:pt x="360" y="16"/>
                  </a:lnTo>
                  <a:lnTo>
                    <a:pt x="360" y="17"/>
                  </a:lnTo>
                  <a:lnTo>
                    <a:pt x="360" y="20"/>
                  </a:lnTo>
                  <a:lnTo>
                    <a:pt x="364" y="20"/>
                  </a:lnTo>
                  <a:lnTo>
                    <a:pt x="367" y="20"/>
                  </a:lnTo>
                  <a:lnTo>
                    <a:pt x="386" y="16"/>
                  </a:lnTo>
                  <a:lnTo>
                    <a:pt x="406" y="13"/>
                  </a:lnTo>
                  <a:lnTo>
                    <a:pt x="426" y="12"/>
                  </a:lnTo>
                  <a:lnTo>
                    <a:pt x="444" y="13"/>
                  </a:lnTo>
                  <a:lnTo>
                    <a:pt x="444" y="14"/>
                  </a:lnTo>
                  <a:lnTo>
                    <a:pt x="446" y="16"/>
                  </a:lnTo>
                  <a:lnTo>
                    <a:pt x="444" y="19"/>
                  </a:lnTo>
                  <a:lnTo>
                    <a:pt x="442" y="22"/>
                  </a:lnTo>
                  <a:lnTo>
                    <a:pt x="432" y="22"/>
                  </a:lnTo>
                  <a:lnTo>
                    <a:pt x="422" y="23"/>
                  </a:lnTo>
                  <a:lnTo>
                    <a:pt x="412" y="24"/>
                  </a:lnTo>
                  <a:lnTo>
                    <a:pt x="403" y="27"/>
                  </a:lnTo>
                  <a:lnTo>
                    <a:pt x="394" y="30"/>
                  </a:lnTo>
                  <a:lnTo>
                    <a:pt x="387" y="34"/>
                  </a:lnTo>
                  <a:lnTo>
                    <a:pt x="380" y="37"/>
                  </a:lnTo>
                  <a:lnTo>
                    <a:pt x="374" y="42"/>
                  </a:lnTo>
                  <a:lnTo>
                    <a:pt x="376" y="46"/>
                  </a:lnTo>
                  <a:lnTo>
                    <a:pt x="376" y="50"/>
                  </a:lnTo>
                  <a:lnTo>
                    <a:pt x="383" y="53"/>
                  </a:lnTo>
                  <a:lnTo>
                    <a:pt x="389" y="54"/>
                  </a:lnTo>
                  <a:lnTo>
                    <a:pt x="389" y="56"/>
                  </a:lnTo>
                  <a:lnTo>
                    <a:pt x="387" y="57"/>
                  </a:lnTo>
                  <a:lnTo>
                    <a:pt x="376" y="57"/>
                  </a:lnTo>
                  <a:lnTo>
                    <a:pt x="364" y="59"/>
                  </a:lnTo>
                  <a:lnTo>
                    <a:pt x="364" y="60"/>
                  </a:lnTo>
                  <a:lnTo>
                    <a:pt x="364" y="63"/>
                  </a:lnTo>
                  <a:lnTo>
                    <a:pt x="370" y="63"/>
                  </a:lnTo>
                  <a:lnTo>
                    <a:pt x="374" y="64"/>
                  </a:lnTo>
                  <a:lnTo>
                    <a:pt x="376" y="67"/>
                  </a:lnTo>
                  <a:lnTo>
                    <a:pt x="376" y="72"/>
                  </a:lnTo>
                  <a:lnTo>
                    <a:pt x="376" y="72"/>
                  </a:lnTo>
                  <a:lnTo>
                    <a:pt x="376" y="73"/>
                  </a:lnTo>
                  <a:lnTo>
                    <a:pt x="382" y="73"/>
                  </a:lnTo>
                  <a:lnTo>
                    <a:pt x="386" y="73"/>
                  </a:lnTo>
                  <a:lnTo>
                    <a:pt x="386" y="76"/>
                  </a:lnTo>
                  <a:lnTo>
                    <a:pt x="384" y="79"/>
                  </a:lnTo>
                  <a:lnTo>
                    <a:pt x="376" y="79"/>
                  </a:lnTo>
                  <a:lnTo>
                    <a:pt x="367" y="79"/>
                  </a:lnTo>
                  <a:lnTo>
                    <a:pt x="367" y="83"/>
                  </a:lnTo>
                  <a:lnTo>
                    <a:pt x="367" y="87"/>
                  </a:lnTo>
                  <a:lnTo>
                    <a:pt x="359" y="89"/>
                  </a:lnTo>
                  <a:lnTo>
                    <a:pt x="353" y="90"/>
                  </a:lnTo>
                  <a:lnTo>
                    <a:pt x="347" y="93"/>
                  </a:lnTo>
                  <a:lnTo>
                    <a:pt x="340" y="96"/>
                  </a:lnTo>
                  <a:lnTo>
                    <a:pt x="342" y="102"/>
                  </a:lnTo>
                  <a:lnTo>
                    <a:pt x="343" y="107"/>
                  </a:lnTo>
                  <a:lnTo>
                    <a:pt x="337" y="107"/>
                  </a:lnTo>
                  <a:lnTo>
                    <a:pt x="332" y="107"/>
                  </a:lnTo>
                  <a:lnTo>
                    <a:pt x="336" y="109"/>
                  </a:lnTo>
                  <a:lnTo>
                    <a:pt x="337" y="110"/>
                  </a:lnTo>
                  <a:lnTo>
                    <a:pt x="339" y="113"/>
                  </a:lnTo>
                  <a:lnTo>
                    <a:pt x="340" y="119"/>
                  </a:lnTo>
                  <a:lnTo>
                    <a:pt x="339" y="120"/>
                  </a:lnTo>
                  <a:lnTo>
                    <a:pt x="339" y="121"/>
                  </a:lnTo>
                  <a:lnTo>
                    <a:pt x="322" y="117"/>
                  </a:lnTo>
                  <a:lnTo>
                    <a:pt x="307" y="113"/>
                  </a:lnTo>
                  <a:lnTo>
                    <a:pt x="309" y="116"/>
                  </a:lnTo>
                  <a:lnTo>
                    <a:pt x="310" y="119"/>
                  </a:lnTo>
                  <a:lnTo>
                    <a:pt x="303" y="119"/>
                  </a:lnTo>
                  <a:lnTo>
                    <a:pt x="297" y="119"/>
                  </a:lnTo>
                  <a:lnTo>
                    <a:pt x="297" y="121"/>
                  </a:lnTo>
                  <a:lnTo>
                    <a:pt x="297" y="124"/>
                  </a:lnTo>
                  <a:lnTo>
                    <a:pt x="313" y="124"/>
                  </a:lnTo>
                  <a:lnTo>
                    <a:pt x="327" y="124"/>
                  </a:lnTo>
                  <a:lnTo>
                    <a:pt x="329" y="127"/>
                  </a:lnTo>
                  <a:lnTo>
                    <a:pt x="329" y="131"/>
                  </a:lnTo>
                  <a:lnTo>
                    <a:pt x="317" y="136"/>
                  </a:lnTo>
                  <a:lnTo>
                    <a:pt x="306" y="140"/>
                  </a:lnTo>
                  <a:lnTo>
                    <a:pt x="294" y="143"/>
                  </a:lnTo>
                  <a:lnTo>
                    <a:pt x="285" y="147"/>
                  </a:lnTo>
                  <a:lnTo>
                    <a:pt x="263" y="149"/>
                  </a:lnTo>
                  <a:lnTo>
                    <a:pt x="243" y="150"/>
                  </a:lnTo>
                  <a:lnTo>
                    <a:pt x="232" y="161"/>
                  </a:lnTo>
                  <a:lnTo>
                    <a:pt x="219" y="171"/>
                  </a:lnTo>
                  <a:lnTo>
                    <a:pt x="207" y="174"/>
                  </a:lnTo>
                  <a:lnTo>
                    <a:pt x="192" y="177"/>
                  </a:lnTo>
                  <a:lnTo>
                    <a:pt x="176" y="179"/>
                  </a:lnTo>
                  <a:lnTo>
                    <a:pt x="163" y="181"/>
                  </a:lnTo>
                  <a:lnTo>
                    <a:pt x="162" y="190"/>
                  </a:lnTo>
                  <a:lnTo>
                    <a:pt x="160" y="197"/>
                  </a:lnTo>
                  <a:lnTo>
                    <a:pt x="149" y="204"/>
                  </a:lnTo>
                  <a:lnTo>
                    <a:pt x="139" y="210"/>
                  </a:lnTo>
                  <a:lnTo>
                    <a:pt x="137" y="216"/>
                  </a:lnTo>
                  <a:lnTo>
                    <a:pt x="136" y="221"/>
                  </a:lnTo>
                  <a:lnTo>
                    <a:pt x="125" y="230"/>
                  </a:lnTo>
                  <a:lnTo>
                    <a:pt x="112" y="239"/>
                  </a:lnTo>
                  <a:lnTo>
                    <a:pt x="105" y="233"/>
                  </a:lnTo>
                  <a:lnTo>
                    <a:pt x="95" y="229"/>
                  </a:lnTo>
                  <a:lnTo>
                    <a:pt x="87" y="230"/>
                  </a:lnTo>
                  <a:lnTo>
                    <a:pt x="80" y="230"/>
                  </a:lnTo>
                  <a:lnTo>
                    <a:pt x="75" y="213"/>
                  </a:lnTo>
                  <a:lnTo>
                    <a:pt x="67" y="196"/>
                  </a:lnTo>
                  <a:lnTo>
                    <a:pt x="72" y="191"/>
                  </a:lnTo>
                  <a:lnTo>
                    <a:pt x="76" y="187"/>
                  </a:lnTo>
                  <a:lnTo>
                    <a:pt x="73" y="187"/>
                  </a:lnTo>
                  <a:lnTo>
                    <a:pt x="70" y="187"/>
                  </a:lnTo>
                  <a:lnTo>
                    <a:pt x="69" y="189"/>
                  </a:lnTo>
                  <a:lnTo>
                    <a:pt x="66" y="190"/>
                  </a:lnTo>
                  <a:lnTo>
                    <a:pt x="70" y="170"/>
                  </a:lnTo>
                  <a:lnTo>
                    <a:pt x="76" y="149"/>
                  </a:lnTo>
                  <a:lnTo>
                    <a:pt x="76" y="149"/>
                  </a:lnTo>
                  <a:lnTo>
                    <a:pt x="77" y="149"/>
                  </a:lnTo>
                  <a:lnTo>
                    <a:pt x="82" y="150"/>
                  </a:lnTo>
                  <a:lnTo>
                    <a:pt x="86" y="151"/>
                  </a:lnTo>
                  <a:lnTo>
                    <a:pt x="89" y="151"/>
                  </a:lnTo>
                  <a:lnTo>
                    <a:pt x="93" y="150"/>
                  </a:lnTo>
                  <a:lnTo>
                    <a:pt x="90" y="147"/>
                  </a:lnTo>
                  <a:lnTo>
                    <a:pt x="89" y="144"/>
                  </a:lnTo>
                  <a:lnTo>
                    <a:pt x="99" y="139"/>
                  </a:lnTo>
                  <a:lnTo>
                    <a:pt x="107" y="133"/>
                  </a:lnTo>
                  <a:lnTo>
                    <a:pt x="106" y="121"/>
                  </a:lnTo>
                  <a:lnTo>
                    <a:pt x="103" y="110"/>
                  </a:lnTo>
                  <a:lnTo>
                    <a:pt x="96" y="110"/>
                  </a:lnTo>
                  <a:lnTo>
                    <a:pt x="90" y="109"/>
                  </a:lnTo>
                  <a:lnTo>
                    <a:pt x="86" y="107"/>
                  </a:lnTo>
                  <a:lnTo>
                    <a:pt x="83" y="103"/>
                  </a:lnTo>
                  <a:lnTo>
                    <a:pt x="86" y="99"/>
                  </a:lnTo>
                  <a:lnTo>
                    <a:pt x="89" y="94"/>
                  </a:lnTo>
                  <a:lnTo>
                    <a:pt x="90" y="89"/>
                  </a:lnTo>
                  <a:lnTo>
                    <a:pt x="92" y="82"/>
                  </a:lnTo>
                  <a:lnTo>
                    <a:pt x="83" y="76"/>
                  </a:lnTo>
                  <a:lnTo>
                    <a:pt x="77" y="67"/>
                  </a:lnTo>
                  <a:lnTo>
                    <a:pt x="60" y="66"/>
                  </a:lnTo>
                  <a:lnTo>
                    <a:pt x="45" y="66"/>
                  </a:lnTo>
                  <a:lnTo>
                    <a:pt x="29" y="64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59"/>
                  </a:lnTo>
                  <a:lnTo>
                    <a:pt x="13" y="57"/>
                  </a:lnTo>
                  <a:lnTo>
                    <a:pt x="15" y="56"/>
                  </a:lnTo>
                  <a:lnTo>
                    <a:pt x="28" y="56"/>
                  </a:lnTo>
                  <a:lnTo>
                    <a:pt x="39" y="57"/>
                  </a:lnTo>
                  <a:lnTo>
                    <a:pt x="39" y="56"/>
                  </a:lnTo>
                  <a:lnTo>
                    <a:pt x="39" y="56"/>
                  </a:lnTo>
                  <a:lnTo>
                    <a:pt x="38" y="53"/>
                  </a:lnTo>
                  <a:lnTo>
                    <a:pt x="36" y="50"/>
                  </a:lnTo>
                  <a:lnTo>
                    <a:pt x="25" y="52"/>
                  </a:lnTo>
                  <a:lnTo>
                    <a:pt x="15" y="52"/>
                  </a:lnTo>
                  <a:lnTo>
                    <a:pt x="10" y="52"/>
                  </a:lnTo>
                  <a:lnTo>
                    <a:pt x="6" y="50"/>
                  </a:lnTo>
                  <a:lnTo>
                    <a:pt x="3" y="49"/>
                  </a:lnTo>
                  <a:lnTo>
                    <a:pt x="0" y="46"/>
                  </a:lnTo>
                  <a:lnTo>
                    <a:pt x="2" y="44"/>
                  </a:lnTo>
                  <a:lnTo>
                    <a:pt x="5" y="42"/>
                  </a:lnTo>
                  <a:lnTo>
                    <a:pt x="15" y="39"/>
                  </a:lnTo>
                  <a:lnTo>
                    <a:pt x="23" y="37"/>
                  </a:lnTo>
                  <a:lnTo>
                    <a:pt x="32" y="36"/>
                  </a:lnTo>
                  <a:lnTo>
                    <a:pt x="42" y="36"/>
                  </a:lnTo>
                  <a:lnTo>
                    <a:pt x="59" y="36"/>
                  </a:lnTo>
                  <a:lnTo>
                    <a:pt x="76" y="36"/>
                  </a:lnTo>
                  <a:lnTo>
                    <a:pt x="72" y="30"/>
                  </a:lnTo>
                  <a:lnTo>
                    <a:pt x="67" y="24"/>
                  </a:lnTo>
                  <a:lnTo>
                    <a:pt x="87" y="23"/>
                  </a:lnTo>
                  <a:lnTo>
                    <a:pt x="106" y="22"/>
                  </a:lnTo>
                  <a:lnTo>
                    <a:pt x="123" y="17"/>
                  </a:lnTo>
                  <a:lnTo>
                    <a:pt x="140" y="12"/>
                  </a:lnTo>
                  <a:lnTo>
                    <a:pt x="153" y="13"/>
                  </a:lnTo>
                  <a:lnTo>
                    <a:pt x="166" y="14"/>
                  </a:lnTo>
                  <a:lnTo>
                    <a:pt x="180" y="14"/>
                  </a:lnTo>
                  <a:lnTo>
                    <a:pt x="193" y="13"/>
                  </a:lnTo>
                  <a:lnTo>
                    <a:pt x="220" y="10"/>
                  </a:lnTo>
                  <a:lnTo>
                    <a:pt x="249" y="6"/>
                  </a:lnTo>
                  <a:lnTo>
                    <a:pt x="267" y="4"/>
                  </a:lnTo>
                  <a:lnTo>
                    <a:pt x="293" y="4"/>
                  </a:lnTo>
                  <a:lnTo>
                    <a:pt x="306" y="3"/>
                  </a:lnTo>
                  <a:lnTo>
                    <a:pt x="317" y="3"/>
                  </a:lnTo>
                  <a:lnTo>
                    <a:pt x="326" y="2"/>
                  </a:lnTo>
                  <a:lnTo>
                    <a:pt x="3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24" name="Freeform 435">
              <a:extLst>
                <a:ext uri="{FF2B5EF4-FFF2-40B4-BE49-F238E27FC236}">
                  <a16:creationId xmlns:a16="http://schemas.microsoft.com/office/drawing/2014/main" id="{C1F33D65-C9AB-4840-B2D9-CD36344A5289}"/>
                </a:ext>
              </a:extLst>
            </p:cNvPr>
            <p:cNvSpPr/>
            <p:nvPr/>
          </p:nvSpPr>
          <p:spPr bwMode="auto">
            <a:xfrm>
              <a:off x="3276" y="2315"/>
              <a:ext cx="234" cy="63"/>
            </a:xfrm>
            <a:custGeom>
              <a:avLst/>
              <a:gdLst>
                <a:gd name="T0" fmla="*/ 175 w 234"/>
                <a:gd name="T1" fmla="*/ 2 h 63"/>
                <a:gd name="T2" fmla="*/ 214 w 234"/>
                <a:gd name="T3" fmla="*/ 5 h 63"/>
                <a:gd name="T4" fmla="*/ 234 w 234"/>
                <a:gd name="T5" fmla="*/ 8 h 63"/>
                <a:gd name="T6" fmla="*/ 211 w 234"/>
                <a:gd name="T7" fmla="*/ 12 h 63"/>
                <a:gd name="T8" fmla="*/ 180 w 234"/>
                <a:gd name="T9" fmla="*/ 20 h 63"/>
                <a:gd name="T10" fmla="*/ 145 w 234"/>
                <a:gd name="T11" fmla="*/ 28 h 63"/>
                <a:gd name="T12" fmla="*/ 114 w 234"/>
                <a:gd name="T13" fmla="*/ 30 h 63"/>
                <a:gd name="T14" fmla="*/ 100 w 234"/>
                <a:gd name="T15" fmla="*/ 33 h 63"/>
                <a:gd name="T16" fmla="*/ 104 w 234"/>
                <a:gd name="T17" fmla="*/ 35 h 63"/>
                <a:gd name="T18" fmla="*/ 108 w 234"/>
                <a:gd name="T19" fmla="*/ 39 h 63"/>
                <a:gd name="T20" fmla="*/ 107 w 234"/>
                <a:gd name="T21" fmla="*/ 42 h 63"/>
                <a:gd name="T22" fmla="*/ 93 w 234"/>
                <a:gd name="T23" fmla="*/ 45 h 63"/>
                <a:gd name="T24" fmla="*/ 71 w 234"/>
                <a:gd name="T25" fmla="*/ 56 h 63"/>
                <a:gd name="T26" fmla="*/ 53 w 234"/>
                <a:gd name="T27" fmla="*/ 63 h 63"/>
                <a:gd name="T28" fmla="*/ 13 w 234"/>
                <a:gd name="T29" fmla="*/ 59 h 63"/>
                <a:gd name="T30" fmla="*/ 0 w 234"/>
                <a:gd name="T31" fmla="*/ 56 h 63"/>
                <a:gd name="T32" fmla="*/ 0 w 234"/>
                <a:gd name="T33" fmla="*/ 53 h 63"/>
                <a:gd name="T34" fmla="*/ 11 w 234"/>
                <a:gd name="T35" fmla="*/ 53 h 63"/>
                <a:gd name="T36" fmla="*/ 30 w 234"/>
                <a:gd name="T37" fmla="*/ 50 h 63"/>
                <a:gd name="T38" fmla="*/ 38 w 234"/>
                <a:gd name="T39" fmla="*/ 46 h 63"/>
                <a:gd name="T40" fmla="*/ 40 w 234"/>
                <a:gd name="T41" fmla="*/ 43 h 63"/>
                <a:gd name="T42" fmla="*/ 47 w 234"/>
                <a:gd name="T43" fmla="*/ 40 h 63"/>
                <a:gd name="T44" fmla="*/ 51 w 234"/>
                <a:gd name="T45" fmla="*/ 38 h 63"/>
                <a:gd name="T46" fmla="*/ 53 w 234"/>
                <a:gd name="T47" fmla="*/ 38 h 63"/>
                <a:gd name="T48" fmla="*/ 61 w 234"/>
                <a:gd name="T49" fmla="*/ 38 h 63"/>
                <a:gd name="T50" fmla="*/ 60 w 234"/>
                <a:gd name="T51" fmla="*/ 33 h 63"/>
                <a:gd name="T52" fmla="*/ 57 w 234"/>
                <a:gd name="T53" fmla="*/ 26 h 63"/>
                <a:gd name="T54" fmla="*/ 73 w 234"/>
                <a:gd name="T55" fmla="*/ 26 h 63"/>
                <a:gd name="T56" fmla="*/ 88 w 234"/>
                <a:gd name="T57" fmla="*/ 26 h 63"/>
                <a:gd name="T58" fmla="*/ 98 w 234"/>
                <a:gd name="T59" fmla="*/ 22 h 63"/>
                <a:gd name="T60" fmla="*/ 110 w 234"/>
                <a:gd name="T61" fmla="*/ 20 h 63"/>
                <a:gd name="T62" fmla="*/ 120 w 234"/>
                <a:gd name="T63" fmla="*/ 18 h 63"/>
                <a:gd name="T64" fmla="*/ 107 w 234"/>
                <a:gd name="T65" fmla="*/ 18 h 63"/>
                <a:gd name="T66" fmla="*/ 80 w 234"/>
                <a:gd name="T67" fmla="*/ 16 h 63"/>
                <a:gd name="T68" fmla="*/ 64 w 234"/>
                <a:gd name="T69" fmla="*/ 13 h 63"/>
                <a:gd name="T70" fmla="*/ 57 w 234"/>
                <a:gd name="T71" fmla="*/ 9 h 63"/>
                <a:gd name="T72" fmla="*/ 83 w 234"/>
                <a:gd name="T73" fmla="*/ 6 h 63"/>
                <a:gd name="T74" fmla="*/ 123 w 234"/>
                <a:gd name="T75" fmla="*/ 6 h 63"/>
                <a:gd name="T76" fmla="*/ 145 w 234"/>
                <a:gd name="T77" fmla="*/ 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4" h="63">
                  <a:moveTo>
                    <a:pt x="155" y="0"/>
                  </a:moveTo>
                  <a:lnTo>
                    <a:pt x="175" y="2"/>
                  </a:lnTo>
                  <a:lnTo>
                    <a:pt x="194" y="3"/>
                  </a:lnTo>
                  <a:lnTo>
                    <a:pt x="214" y="5"/>
                  </a:lnTo>
                  <a:lnTo>
                    <a:pt x="234" y="6"/>
                  </a:lnTo>
                  <a:lnTo>
                    <a:pt x="234" y="8"/>
                  </a:lnTo>
                  <a:lnTo>
                    <a:pt x="232" y="9"/>
                  </a:lnTo>
                  <a:lnTo>
                    <a:pt x="211" y="12"/>
                  </a:lnTo>
                  <a:lnTo>
                    <a:pt x="194" y="16"/>
                  </a:lnTo>
                  <a:lnTo>
                    <a:pt x="180" y="20"/>
                  </a:lnTo>
                  <a:lnTo>
                    <a:pt x="161" y="26"/>
                  </a:lnTo>
                  <a:lnTo>
                    <a:pt x="145" y="28"/>
                  </a:lnTo>
                  <a:lnTo>
                    <a:pt x="130" y="29"/>
                  </a:lnTo>
                  <a:lnTo>
                    <a:pt x="114" y="30"/>
                  </a:lnTo>
                  <a:lnTo>
                    <a:pt x="100" y="32"/>
                  </a:lnTo>
                  <a:lnTo>
                    <a:pt x="100" y="33"/>
                  </a:lnTo>
                  <a:lnTo>
                    <a:pt x="100" y="33"/>
                  </a:lnTo>
                  <a:lnTo>
                    <a:pt x="104" y="35"/>
                  </a:lnTo>
                  <a:lnTo>
                    <a:pt x="108" y="35"/>
                  </a:lnTo>
                  <a:lnTo>
                    <a:pt x="108" y="39"/>
                  </a:lnTo>
                  <a:lnTo>
                    <a:pt x="108" y="42"/>
                  </a:lnTo>
                  <a:lnTo>
                    <a:pt x="107" y="42"/>
                  </a:lnTo>
                  <a:lnTo>
                    <a:pt x="105" y="42"/>
                  </a:lnTo>
                  <a:lnTo>
                    <a:pt x="93" y="45"/>
                  </a:lnTo>
                  <a:lnTo>
                    <a:pt x="78" y="48"/>
                  </a:lnTo>
                  <a:lnTo>
                    <a:pt x="71" y="56"/>
                  </a:lnTo>
                  <a:lnTo>
                    <a:pt x="63" y="63"/>
                  </a:lnTo>
                  <a:lnTo>
                    <a:pt x="53" y="63"/>
                  </a:lnTo>
                  <a:lnTo>
                    <a:pt x="33" y="60"/>
                  </a:lnTo>
                  <a:lnTo>
                    <a:pt x="13" y="59"/>
                  </a:lnTo>
                  <a:lnTo>
                    <a:pt x="1" y="58"/>
                  </a:lnTo>
                  <a:lnTo>
                    <a:pt x="0" y="56"/>
                  </a:lnTo>
                  <a:lnTo>
                    <a:pt x="0" y="55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1" y="53"/>
                  </a:lnTo>
                  <a:lnTo>
                    <a:pt x="24" y="52"/>
                  </a:lnTo>
                  <a:lnTo>
                    <a:pt x="30" y="50"/>
                  </a:lnTo>
                  <a:lnTo>
                    <a:pt x="35" y="49"/>
                  </a:lnTo>
                  <a:lnTo>
                    <a:pt x="38" y="46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2"/>
                  </a:lnTo>
                  <a:lnTo>
                    <a:pt x="47" y="40"/>
                  </a:lnTo>
                  <a:lnTo>
                    <a:pt x="55" y="39"/>
                  </a:lnTo>
                  <a:lnTo>
                    <a:pt x="51" y="38"/>
                  </a:lnTo>
                  <a:lnTo>
                    <a:pt x="47" y="36"/>
                  </a:lnTo>
                  <a:lnTo>
                    <a:pt x="53" y="38"/>
                  </a:lnTo>
                  <a:lnTo>
                    <a:pt x="57" y="38"/>
                  </a:lnTo>
                  <a:lnTo>
                    <a:pt x="61" y="38"/>
                  </a:lnTo>
                  <a:lnTo>
                    <a:pt x="64" y="36"/>
                  </a:lnTo>
                  <a:lnTo>
                    <a:pt x="60" y="33"/>
                  </a:lnTo>
                  <a:lnTo>
                    <a:pt x="57" y="29"/>
                  </a:lnTo>
                  <a:lnTo>
                    <a:pt x="57" y="26"/>
                  </a:lnTo>
                  <a:lnTo>
                    <a:pt x="58" y="23"/>
                  </a:lnTo>
                  <a:lnTo>
                    <a:pt x="73" y="26"/>
                  </a:lnTo>
                  <a:lnTo>
                    <a:pt x="85" y="30"/>
                  </a:lnTo>
                  <a:lnTo>
                    <a:pt x="88" y="26"/>
                  </a:lnTo>
                  <a:lnTo>
                    <a:pt x="93" y="25"/>
                  </a:lnTo>
                  <a:lnTo>
                    <a:pt x="98" y="22"/>
                  </a:lnTo>
                  <a:lnTo>
                    <a:pt x="104" y="22"/>
                  </a:lnTo>
                  <a:lnTo>
                    <a:pt x="110" y="20"/>
                  </a:lnTo>
                  <a:lnTo>
                    <a:pt x="115" y="19"/>
                  </a:lnTo>
                  <a:lnTo>
                    <a:pt x="120" y="18"/>
                  </a:lnTo>
                  <a:lnTo>
                    <a:pt x="124" y="15"/>
                  </a:lnTo>
                  <a:lnTo>
                    <a:pt x="107" y="18"/>
                  </a:lnTo>
                  <a:lnTo>
                    <a:pt x="90" y="18"/>
                  </a:lnTo>
                  <a:lnTo>
                    <a:pt x="80" y="16"/>
                  </a:lnTo>
                  <a:lnTo>
                    <a:pt x="73" y="15"/>
                  </a:lnTo>
                  <a:lnTo>
                    <a:pt x="64" y="13"/>
                  </a:lnTo>
                  <a:lnTo>
                    <a:pt x="57" y="10"/>
                  </a:lnTo>
                  <a:lnTo>
                    <a:pt x="57" y="9"/>
                  </a:lnTo>
                  <a:lnTo>
                    <a:pt x="58" y="8"/>
                  </a:lnTo>
                  <a:lnTo>
                    <a:pt x="83" y="6"/>
                  </a:lnTo>
                  <a:lnTo>
                    <a:pt x="110" y="6"/>
                  </a:lnTo>
                  <a:lnTo>
                    <a:pt x="123" y="6"/>
                  </a:lnTo>
                  <a:lnTo>
                    <a:pt x="134" y="6"/>
                  </a:lnTo>
                  <a:lnTo>
                    <a:pt x="145" y="3"/>
                  </a:lnTo>
                  <a:lnTo>
                    <a:pt x="15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25" name="Freeform 436">
              <a:extLst>
                <a:ext uri="{FF2B5EF4-FFF2-40B4-BE49-F238E27FC236}">
                  <a16:creationId xmlns:a16="http://schemas.microsoft.com/office/drawing/2014/main" id="{CA85EE01-6F53-42FB-B857-381328D59996}"/>
                </a:ext>
              </a:extLst>
            </p:cNvPr>
            <p:cNvSpPr/>
            <p:nvPr/>
          </p:nvSpPr>
          <p:spPr bwMode="auto">
            <a:xfrm>
              <a:off x="4565" y="2328"/>
              <a:ext cx="64" cy="23"/>
            </a:xfrm>
            <a:custGeom>
              <a:avLst/>
              <a:gdLst>
                <a:gd name="T0" fmla="*/ 0 w 64"/>
                <a:gd name="T1" fmla="*/ 12 h 23"/>
                <a:gd name="T2" fmla="*/ 0 w 64"/>
                <a:gd name="T3" fmla="*/ 6 h 23"/>
                <a:gd name="T4" fmla="*/ 0 w 64"/>
                <a:gd name="T5" fmla="*/ 0 h 23"/>
                <a:gd name="T6" fmla="*/ 16 w 64"/>
                <a:gd name="T7" fmla="*/ 0 h 23"/>
                <a:gd name="T8" fmla="*/ 34 w 64"/>
                <a:gd name="T9" fmla="*/ 2 h 23"/>
                <a:gd name="T10" fmla="*/ 49 w 64"/>
                <a:gd name="T11" fmla="*/ 10 h 23"/>
                <a:gd name="T12" fmla="*/ 64 w 64"/>
                <a:gd name="T13" fmla="*/ 17 h 23"/>
                <a:gd name="T14" fmla="*/ 64 w 64"/>
                <a:gd name="T15" fmla="*/ 20 h 23"/>
                <a:gd name="T16" fmla="*/ 64 w 64"/>
                <a:gd name="T17" fmla="*/ 23 h 23"/>
                <a:gd name="T18" fmla="*/ 61 w 64"/>
                <a:gd name="T19" fmla="*/ 23 h 23"/>
                <a:gd name="T20" fmla="*/ 57 w 64"/>
                <a:gd name="T21" fmla="*/ 23 h 23"/>
                <a:gd name="T22" fmla="*/ 44 w 64"/>
                <a:gd name="T23" fmla="*/ 20 h 23"/>
                <a:gd name="T24" fmla="*/ 29 w 64"/>
                <a:gd name="T25" fmla="*/ 16 h 23"/>
                <a:gd name="T26" fmla="*/ 11 w 64"/>
                <a:gd name="T27" fmla="*/ 13 h 23"/>
                <a:gd name="T28" fmla="*/ 0 w 64"/>
                <a:gd name="T29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23">
                  <a:moveTo>
                    <a:pt x="0" y="12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16" y="0"/>
                  </a:lnTo>
                  <a:lnTo>
                    <a:pt x="34" y="2"/>
                  </a:lnTo>
                  <a:lnTo>
                    <a:pt x="49" y="10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3"/>
                  </a:lnTo>
                  <a:lnTo>
                    <a:pt x="61" y="23"/>
                  </a:lnTo>
                  <a:lnTo>
                    <a:pt x="57" y="23"/>
                  </a:lnTo>
                  <a:lnTo>
                    <a:pt x="44" y="20"/>
                  </a:lnTo>
                  <a:lnTo>
                    <a:pt x="29" y="16"/>
                  </a:lnTo>
                  <a:lnTo>
                    <a:pt x="11" y="13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26" name="Freeform 437">
              <a:extLst>
                <a:ext uri="{FF2B5EF4-FFF2-40B4-BE49-F238E27FC236}">
                  <a16:creationId xmlns:a16="http://schemas.microsoft.com/office/drawing/2014/main" id="{8654A25B-71AE-4B52-994A-8DA04404C554}"/>
                </a:ext>
              </a:extLst>
            </p:cNvPr>
            <p:cNvSpPr/>
            <p:nvPr/>
          </p:nvSpPr>
          <p:spPr bwMode="auto">
            <a:xfrm>
              <a:off x="3250" y="2330"/>
              <a:ext cx="70" cy="27"/>
            </a:xfrm>
            <a:custGeom>
              <a:avLst/>
              <a:gdLst>
                <a:gd name="T0" fmla="*/ 33 w 70"/>
                <a:gd name="T1" fmla="*/ 0 h 27"/>
                <a:gd name="T2" fmla="*/ 39 w 70"/>
                <a:gd name="T3" fmla="*/ 0 h 27"/>
                <a:gd name="T4" fmla="*/ 46 w 70"/>
                <a:gd name="T5" fmla="*/ 1 h 27"/>
                <a:gd name="T6" fmla="*/ 51 w 70"/>
                <a:gd name="T7" fmla="*/ 3 h 27"/>
                <a:gd name="T8" fmla="*/ 56 w 70"/>
                <a:gd name="T9" fmla="*/ 5 h 27"/>
                <a:gd name="T10" fmla="*/ 61 w 70"/>
                <a:gd name="T11" fmla="*/ 8 h 27"/>
                <a:gd name="T12" fmla="*/ 64 w 70"/>
                <a:gd name="T13" fmla="*/ 11 h 27"/>
                <a:gd name="T14" fmla="*/ 67 w 70"/>
                <a:gd name="T15" fmla="*/ 15 h 27"/>
                <a:gd name="T16" fmla="*/ 70 w 70"/>
                <a:gd name="T17" fmla="*/ 20 h 27"/>
                <a:gd name="T18" fmla="*/ 69 w 70"/>
                <a:gd name="T19" fmla="*/ 20 h 27"/>
                <a:gd name="T20" fmla="*/ 67 w 70"/>
                <a:gd name="T21" fmla="*/ 20 h 27"/>
                <a:gd name="T22" fmla="*/ 56 w 70"/>
                <a:gd name="T23" fmla="*/ 24 h 27"/>
                <a:gd name="T24" fmla="*/ 43 w 70"/>
                <a:gd name="T25" fmla="*/ 25 h 27"/>
                <a:gd name="T26" fmla="*/ 31 w 70"/>
                <a:gd name="T27" fmla="*/ 27 h 27"/>
                <a:gd name="T28" fmla="*/ 24 w 70"/>
                <a:gd name="T29" fmla="*/ 27 h 27"/>
                <a:gd name="T30" fmla="*/ 17 w 70"/>
                <a:gd name="T31" fmla="*/ 25 h 27"/>
                <a:gd name="T32" fmla="*/ 10 w 70"/>
                <a:gd name="T33" fmla="*/ 21 h 27"/>
                <a:gd name="T34" fmla="*/ 4 w 70"/>
                <a:gd name="T35" fmla="*/ 17 h 27"/>
                <a:gd name="T36" fmla="*/ 0 w 70"/>
                <a:gd name="T37" fmla="*/ 11 h 27"/>
                <a:gd name="T38" fmla="*/ 9 w 70"/>
                <a:gd name="T39" fmla="*/ 11 h 27"/>
                <a:gd name="T40" fmla="*/ 17 w 70"/>
                <a:gd name="T41" fmla="*/ 8 h 27"/>
                <a:gd name="T42" fmla="*/ 26 w 70"/>
                <a:gd name="T43" fmla="*/ 4 h 27"/>
                <a:gd name="T44" fmla="*/ 33 w 70"/>
                <a:gd name="T4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27">
                  <a:moveTo>
                    <a:pt x="33" y="0"/>
                  </a:moveTo>
                  <a:lnTo>
                    <a:pt x="39" y="0"/>
                  </a:lnTo>
                  <a:lnTo>
                    <a:pt x="46" y="1"/>
                  </a:lnTo>
                  <a:lnTo>
                    <a:pt x="51" y="3"/>
                  </a:lnTo>
                  <a:lnTo>
                    <a:pt x="56" y="5"/>
                  </a:lnTo>
                  <a:lnTo>
                    <a:pt x="61" y="8"/>
                  </a:lnTo>
                  <a:lnTo>
                    <a:pt x="64" y="11"/>
                  </a:lnTo>
                  <a:lnTo>
                    <a:pt x="67" y="15"/>
                  </a:lnTo>
                  <a:lnTo>
                    <a:pt x="70" y="20"/>
                  </a:lnTo>
                  <a:lnTo>
                    <a:pt x="69" y="20"/>
                  </a:lnTo>
                  <a:lnTo>
                    <a:pt x="67" y="20"/>
                  </a:lnTo>
                  <a:lnTo>
                    <a:pt x="56" y="24"/>
                  </a:lnTo>
                  <a:lnTo>
                    <a:pt x="43" y="25"/>
                  </a:lnTo>
                  <a:lnTo>
                    <a:pt x="31" y="27"/>
                  </a:lnTo>
                  <a:lnTo>
                    <a:pt x="24" y="27"/>
                  </a:lnTo>
                  <a:lnTo>
                    <a:pt x="17" y="25"/>
                  </a:lnTo>
                  <a:lnTo>
                    <a:pt x="10" y="21"/>
                  </a:lnTo>
                  <a:lnTo>
                    <a:pt x="4" y="17"/>
                  </a:lnTo>
                  <a:lnTo>
                    <a:pt x="0" y="11"/>
                  </a:lnTo>
                  <a:lnTo>
                    <a:pt x="9" y="11"/>
                  </a:lnTo>
                  <a:lnTo>
                    <a:pt x="17" y="8"/>
                  </a:lnTo>
                  <a:lnTo>
                    <a:pt x="26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27" name="Freeform 438">
              <a:extLst>
                <a:ext uri="{FF2B5EF4-FFF2-40B4-BE49-F238E27FC236}">
                  <a16:creationId xmlns:a16="http://schemas.microsoft.com/office/drawing/2014/main" id="{5C019BD5-FF19-43FD-AE0A-CCFA67681B78}"/>
                </a:ext>
              </a:extLst>
            </p:cNvPr>
            <p:cNvSpPr/>
            <p:nvPr/>
          </p:nvSpPr>
          <p:spPr bwMode="auto">
            <a:xfrm>
              <a:off x="4062" y="2338"/>
              <a:ext cx="3" cy="1"/>
            </a:xfrm>
            <a:custGeom>
              <a:avLst/>
              <a:gdLst>
                <a:gd name="T0" fmla="*/ 0 w 3"/>
                <a:gd name="T1" fmla="*/ 2 w 3"/>
                <a:gd name="T2" fmla="*/ 3 w 3"/>
                <a:gd name="T3" fmla="*/ 2 w 3"/>
                <a:gd name="T4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28" name="Freeform 439">
              <a:extLst>
                <a:ext uri="{FF2B5EF4-FFF2-40B4-BE49-F238E27FC236}">
                  <a16:creationId xmlns:a16="http://schemas.microsoft.com/office/drawing/2014/main" id="{D1FDAA7D-28B5-4CE0-B7F7-B039757361F1}"/>
                </a:ext>
              </a:extLst>
            </p:cNvPr>
            <p:cNvSpPr/>
            <p:nvPr/>
          </p:nvSpPr>
          <p:spPr bwMode="auto">
            <a:xfrm>
              <a:off x="4070" y="2338"/>
              <a:ext cx="48" cy="12"/>
            </a:xfrm>
            <a:custGeom>
              <a:avLst/>
              <a:gdLst>
                <a:gd name="T0" fmla="*/ 0 w 48"/>
                <a:gd name="T1" fmla="*/ 0 h 12"/>
                <a:gd name="T2" fmla="*/ 11 w 48"/>
                <a:gd name="T3" fmla="*/ 0 h 12"/>
                <a:gd name="T4" fmla="*/ 24 w 48"/>
                <a:gd name="T5" fmla="*/ 2 h 12"/>
                <a:gd name="T6" fmla="*/ 35 w 48"/>
                <a:gd name="T7" fmla="*/ 2 h 12"/>
                <a:gd name="T8" fmla="*/ 48 w 48"/>
                <a:gd name="T9" fmla="*/ 2 h 12"/>
                <a:gd name="T10" fmla="*/ 48 w 48"/>
                <a:gd name="T11" fmla="*/ 3 h 12"/>
                <a:gd name="T12" fmla="*/ 48 w 48"/>
                <a:gd name="T13" fmla="*/ 3 h 12"/>
                <a:gd name="T14" fmla="*/ 48 w 48"/>
                <a:gd name="T15" fmla="*/ 5 h 12"/>
                <a:gd name="T16" fmla="*/ 48 w 48"/>
                <a:gd name="T17" fmla="*/ 6 h 12"/>
                <a:gd name="T18" fmla="*/ 40 w 48"/>
                <a:gd name="T19" fmla="*/ 9 h 12"/>
                <a:gd name="T20" fmla="*/ 30 w 48"/>
                <a:gd name="T21" fmla="*/ 12 h 12"/>
                <a:gd name="T22" fmla="*/ 20 w 48"/>
                <a:gd name="T23" fmla="*/ 12 h 12"/>
                <a:gd name="T24" fmla="*/ 8 w 48"/>
                <a:gd name="T25" fmla="*/ 10 h 12"/>
                <a:gd name="T26" fmla="*/ 4 w 48"/>
                <a:gd name="T27" fmla="*/ 6 h 12"/>
                <a:gd name="T28" fmla="*/ 0 w 48"/>
                <a:gd name="T2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12">
                  <a:moveTo>
                    <a:pt x="0" y="0"/>
                  </a:moveTo>
                  <a:lnTo>
                    <a:pt x="11" y="0"/>
                  </a:lnTo>
                  <a:lnTo>
                    <a:pt x="24" y="2"/>
                  </a:lnTo>
                  <a:lnTo>
                    <a:pt x="35" y="2"/>
                  </a:lnTo>
                  <a:lnTo>
                    <a:pt x="48" y="2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48" y="5"/>
                  </a:lnTo>
                  <a:lnTo>
                    <a:pt x="48" y="6"/>
                  </a:lnTo>
                  <a:lnTo>
                    <a:pt x="40" y="9"/>
                  </a:lnTo>
                  <a:lnTo>
                    <a:pt x="30" y="12"/>
                  </a:lnTo>
                  <a:lnTo>
                    <a:pt x="20" y="12"/>
                  </a:lnTo>
                  <a:lnTo>
                    <a:pt x="8" y="10"/>
                  </a:lnTo>
                  <a:lnTo>
                    <a:pt x="4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29" name="Freeform 440">
              <a:extLst>
                <a:ext uri="{FF2B5EF4-FFF2-40B4-BE49-F238E27FC236}">
                  <a16:creationId xmlns:a16="http://schemas.microsoft.com/office/drawing/2014/main" id="{CE21B655-C3CD-47AE-89AA-3376DB3B11B4}"/>
                </a:ext>
              </a:extLst>
            </p:cNvPr>
            <p:cNvSpPr/>
            <p:nvPr/>
          </p:nvSpPr>
          <p:spPr bwMode="auto">
            <a:xfrm>
              <a:off x="3177" y="2344"/>
              <a:ext cx="36" cy="14"/>
            </a:xfrm>
            <a:custGeom>
              <a:avLst/>
              <a:gdLst>
                <a:gd name="T0" fmla="*/ 19 w 36"/>
                <a:gd name="T1" fmla="*/ 0 h 14"/>
                <a:gd name="T2" fmla="*/ 27 w 36"/>
                <a:gd name="T3" fmla="*/ 3 h 14"/>
                <a:gd name="T4" fmla="*/ 36 w 36"/>
                <a:gd name="T5" fmla="*/ 4 h 14"/>
                <a:gd name="T6" fmla="*/ 36 w 36"/>
                <a:gd name="T7" fmla="*/ 6 h 14"/>
                <a:gd name="T8" fmla="*/ 36 w 36"/>
                <a:gd name="T9" fmla="*/ 6 h 14"/>
                <a:gd name="T10" fmla="*/ 34 w 36"/>
                <a:gd name="T11" fmla="*/ 9 h 14"/>
                <a:gd name="T12" fmla="*/ 34 w 36"/>
                <a:gd name="T13" fmla="*/ 11 h 14"/>
                <a:gd name="T14" fmla="*/ 30 w 36"/>
                <a:gd name="T15" fmla="*/ 13 h 14"/>
                <a:gd name="T16" fmla="*/ 26 w 36"/>
                <a:gd name="T17" fmla="*/ 14 h 14"/>
                <a:gd name="T18" fmla="*/ 13 w 36"/>
                <a:gd name="T19" fmla="*/ 11 h 14"/>
                <a:gd name="T20" fmla="*/ 0 w 36"/>
                <a:gd name="T21" fmla="*/ 9 h 14"/>
                <a:gd name="T22" fmla="*/ 9 w 36"/>
                <a:gd name="T23" fmla="*/ 4 h 14"/>
                <a:gd name="T24" fmla="*/ 19 w 36"/>
                <a:gd name="T2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14">
                  <a:moveTo>
                    <a:pt x="19" y="0"/>
                  </a:moveTo>
                  <a:lnTo>
                    <a:pt x="27" y="3"/>
                  </a:lnTo>
                  <a:lnTo>
                    <a:pt x="36" y="4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9"/>
                  </a:lnTo>
                  <a:lnTo>
                    <a:pt x="34" y="11"/>
                  </a:lnTo>
                  <a:lnTo>
                    <a:pt x="30" y="13"/>
                  </a:lnTo>
                  <a:lnTo>
                    <a:pt x="26" y="14"/>
                  </a:lnTo>
                  <a:lnTo>
                    <a:pt x="13" y="11"/>
                  </a:lnTo>
                  <a:lnTo>
                    <a:pt x="0" y="9"/>
                  </a:lnTo>
                  <a:lnTo>
                    <a:pt x="9" y="4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30" name="Freeform 441">
              <a:extLst>
                <a:ext uri="{FF2B5EF4-FFF2-40B4-BE49-F238E27FC236}">
                  <a16:creationId xmlns:a16="http://schemas.microsoft.com/office/drawing/2014/main" id="{8599C768-F273-455E-8710-69C2DADF9F25}"/>
                </a:ext>
              </a:extLst>
            </p:cNvPr>
            <p:cNvSpPr/>
            <p:nvPr/>
          </p:nvSpPr>
          <p:spPr bwMode="auto">
            <a:xfrm>
              <a:off x="4005" y="2344"/>
              <a:ext cx="63" cy="31"/>
            </a:xfrm>
            <a:custGeom>
              <a:avLst/>
              <a:gdLst>
                <a:gd name="T0" fmla="*/ 0 w 63"/>
                <a:gd name="T1" fmla="*/ 0 h 31"/>
                <a:gd name="T2" fmla="*/ 13 w 63"/>
                <a:gd name="T3" fmla="*/ 1 h 31"/>
                <a:gd name="T4" fmla="*/ 30 w 63"/>
                <a:gd name="T5" fmla="*/ 1 h 31"/>
                <a:gd name="T6" fmla="*/ 47 w 63"/>
                <a:gd name="T7" fmla="*/ 3 h 31"/>
                <a:gd name="T8" fmla="*/ 59 w 63"/>
                <a:gd name="T9" fmla="*/ 4 h 31"/>
                <a:gd name="T10" fmla="*/ 60 w 63"/>
                <a:gd name="T11" fmla="*/ 6 h 31"/>
                <a:gd name="T12" fmla="*/ 63 w 63"/>
                <a:gd name="T13" fmla="*/ 7 h 31"/>
                <a:gd name="T14" fmla="*/ 63 w 63"/>
                <a:gd name="T15" fmla="*/ 9 h 31"/>
                <a:gd name="T16" fmla="*/ 63 w 63"/>
                <a:gd name="T17" fmla="*/ 10 h 31"/>
                <a:gd name="T18" fmla="*/ 52 w 63"/>
                <a:gd name="T19" fmla="*/ 21 h 31"/>
                <a:gd name="T20" fmla="*/ 40 w 63"/>
                <a:gd name="T21" fmla="*/ 31 h 31"/>
                <a:gd name="T22" fmla="*/ 36 w 63"/>
                <a:gd name="T23" fmla="*/ 30 h 31"/>
                <a:gd name="T24" fmla="*/ 32 w 63"/>
                <a:gd name="T25" fmla="*/ 30 h 31"/>
                <a:gd name="T26" fmla="*/ 25 w 63"/>
                <a:gd name="T27" fmla="*/ 24 h 31"/>
                <a:gd name="T28" fmla="*/ 15 w 63"/>
                <a:gd name="T29" fmla="*/ 17 h 31"/>
                <a:gd name="T30" fmla="*/ 5 w 63"/>
                <a:gd name="T31" fmla="*/ 7 h 31"/>
                <a:gd name="T32" fmla="*/ 0 w 63"/>
                <a:gd name="T3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31">
                  <a:moveTo>
                    <a:pt x="0" y="0"/>
                  </a:moveTo>
                  <a:lnTo>
                    <a:pt x="13" y="1"/>
                  </a:lnTo>
                  <a:lnTo>
                    <a:pt x="30" y="1"/>
                  </a:lnTo>
                  <a:lnTo>
                    <a:pt x="47" y="3"/>
                  </a:lnTo>
                  <a:lnTo>
                    <a:pt x="59" y="4"/>
                  </a:lnTo>
                  <a:lnTo>
                    <a:pt x="60" y="6"/>
                  </a:lnTo>
                  <a:lnTo>
                    <a:pt x="63" y="7"/>
                  </a:lnTo>
                  <a:lnTo>
                    <a:pt x="63" y="9"/>
                  </a:lnTo>
                  <a:lnTo>
                    <a:pt x="63" y="10"/>
                  </a:lnTo>
                  <a:lnTo>
                    <a:pt x="52" y="21"/>
                  </a:lnTo>
                  <a:lnTo>
                    <a:pt x="40" y="31"/>
                  </a:lnTo>
                  <a:lnTo>
                    <a:pt x="36" y="30"/>
                  </a:lnTo>
                  <a:lnTo>
                    <a:pt x="32" y="30"/>
                  </a:lnTo>
                  <a:lnTo>
                    <a:pt x="25" y="24"/>
                  </a:lnTo>
                  <a:lnTo>
                    <a:pt x="15" y="17"/>
                  </a:lnTo>
                  <a:lnTo>
                    <a:pt x="5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31" name="Freeform 442">
              <a:extLst>
                <a:ext uri="{FF2B5EF4-FFF2-40B4-BE49-F238E27FC236}">
                  <a16:creationId xmlns:a16="http://schemas.microsoft.com/office/drawing/2014/main" id="{0F9DA1D1-CD53-4011-B247-8D94F18091E5}"/>
                </a:ext>
              </a:extLst>
            </p:cNvPr>
            <p:cNvSpPr/>
            <p:nvPr/>
          </p:nvSpPr>
          <p:spPr bwMode="auto">
            <a:xfrm>
              <a:off x="3224" y="2347"/>
              <a:ext cx="20" cy="16"/>
            </a:xfrm>
            <a:custGeom>
              <a:avLst/>
              <a:gdLst>
                <a:gd name="T0" fmla="*/ 6 w 20"/>
                <a:gd name="T1" fmla="*/ 0 h 16"/>
                <a:gd name="T2" fmla="*/ 7 w 20"/>
                <a:gd name="T3" fmla="*/ 0 h 16"/>
                <a:gd name="T4" fmla="*/ 10 w 20"/>
                <a:gd name="T5" fmla="*/ 0 h 16"/>
                <a:gd name="T6" fmla="*/ 16 w 20"/>
                <a:gd name="T7" fmla="*/ 7 h 16"/>
                <a:gd name="T8" fmla="*/ 20 w 20"/>
                <a:gd name="T9" fmla="*/ 13 h 16"/>
                <a:gd name="T10" fmla="*/ 20 w 20"/>
                <a:gd name="T11" fmla="*/ 14 h 16"/>
                <a:gd name="T12" fmla="*/ 19 w 20"/>
                <a:gd name="T13" fmla="*/ 16 h 16"/>
                <a:gd name="T14" fmla="*/ 12 w 20"/>
                <a:gd name="T15" fmla="*/ 16 h 16"/>
                <a:gd name="T16" fmla="*/ 6 w 20"/>
                <a:gd name="T17" fmla="*/ 14 h 16"/>
                <a:gd name="T18" fmla="*/ 2 w 20"/>
                <a:gd name="T19" fmla="*/ 11 h 16"/>
                <a:gd name="T20" fmla="*/ 0 w 20"/>
                <a:gd name="T21" fmla="*/ 4 h 16"/>
                <a:gd name="T22" fmla="*/ 3 w 20"/>
                <a:gd name="T23" fmla="*/ 3 h 16"/>
                <a:gd name="T24" fmla="*/ 6 w 20"/>
                <a:gd name="T2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16">
                  <a:moveTo>
                    <a:pt x="6" y="0"/>
                  </a:moveTo>
                  <a:lnTo>
                    <a:pt x="7" y="0"/>
                  </a:lnTo>
                  <a:lnTo>
                    <a:pt x="10" y="0"/>
                  </a:lnTo>
                  <a:lnTo>
                    <a:pt x="16" y="7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19" y="16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1"/>
                  </a:lnTo>
                  <a:lnTo>
                    <a:pt x="0" y="4"/>
                  </a:lnTo>
                  <a:lnTo>
                    <a:pt x="3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32" name="Freeform 443">
              <a:extLst>
                <a:ext uri="{FF2B5EF4-FFF2-40B4-BE49-F238E27FC236}">
                  <a16:creationId xmlns:a16="http://schemas.microsoft.com/office/drawing/2014/main" id="{B194EB06-F4E1-4DCB-B617-DD1D9F49AD5A}"/>
                </a:ext>
              </a:extLst>
            </p:cNvPr>
            <p:cNvSpPr/>
            <p:nvPr/>
          </p:nvSpPr>
          <p:spPr bwMode="auto">
            <a:xfrm>
              <a:off x="3104" y="2350"/>
              <a:ext cx="36" cy="17"/>
            </a:xfrm>
            <a:custGeom>
              <a:avLst/>
              <a:gdLst>
                <a:gd name="T0" fmla="*/ 19 w 36"/>
                <a:gd name="T1" fmla="*/ 0 h 17"/>
                <a:gd name="T2" fmla="*/ 28 w 36"/>
                <a:gd name="T3" fmla="*/ 1 h 17"/>
                <a:gd name="T4" fmla="*/ 36 w 36"/>
                <a:gd name="T5" fmla="*/ 1 h 17"/>
                <a:gd name="T6" fmla="*/ 36 w 36"/>
                <a:gd name="T7" fmla="*/ 3 h 17"/>
                <a:gd name="T8" fmla="*/ 36 w 36"/>
                <a:gd name="T9" fmla="*/ 3 h 17"/>
                <a:gd name="T10" fmla="*/ 36 w 36"/>
                <a:gd name="T11" fmla="*/ 4 h 17"/>
                <a:gd name="T12" fmla="*/ 36 w 36"/>
                <a:gd name="T13" fmla="*/ 4 h 17"/>
                <a:gd name="T14" fmla="*/ 29 w 36"/>
                <a:gd name="T15" fmla="*/ 10 h 17"/>
                <a:gd name="T16" fmla="*/ 19 w 36"/>
                <a:gd name="T17" fmla="*/ 14 h 17"/>
                <a:gd name="T18" fmla="*/ 15 w 36"/>
                <a:gd name="T19" fmla="*/ 17 h 17"/>
                <a:gd name="T20" fmla="*/ 9 w 36"/>
                <a:gd name="T21" fmla="*/ 17 h 17"/>
                <a:gd name="T22" fmla="*/ 5 w 36"/>
                <a:gd name="T23" fmla="*/ 15 h 17"/>
                <a:gd name="T24" fmla="*/ 0 w 36"/>
                <a:gd name="T25" fmla="*/ 11 h 17"/>
                <a:gd name="T26" fmla="*/ 9 w 36"/>
                <a:gd name="T27" fmla="*/ 5 h 17"/>
                <a:gd name="T28" fmla="*/ 19 w 36"/>
                <a:gd name="T2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7">
                  <a:moveTo>
                    <a:pt x="19" y="0"/>
                  </a:moveTo>
                  <a:lnTo>
                    <a:pt x="28" y="1"/>
                  </a:lnTo>
                  <a:lnTo>
                    <a:pt x="36" y="1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29" y="10"/>
                  </a:lnTo>
                  <a:lnTo>
                    <a:pt x="19" y="14"/>
                  </a:lnTo>
                  <a:lnTo>
                    <a:pt x="15" y="17"/>
                  </a:lnTo>
                  <a:lnTo>
                    <a:pt x="9" y="17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9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33" name="Freeform 444">
              <a:extLst>
                <a:ext uri="{FF2B5EF4-FFF2-40B4-BE49-F238E27FC236}">
                  <a16:creationId xmlns:a16="http://schemas.microsoft.com/office/drawing/2014/main" id="{2C654E10-D0BC-4970-A88C-5400074F81AD}"/>
                </a:ext>
              </a:extLst>
            </p:cNvPr>
            <p:cNvSpPr/>
            <p:nvPr/>
          </p:nvSpPr>
          <p:spPr bwMode="auto">
            <a:xfrm>
              <a:off x="4638" y="2350"/>
              <a:ext cx="34" cy="10"/>
            </a:xfrm>
            <a:custGeom>
              <a:avLst/>
              <a:gdLst>
                <a:gd name="T0" fmla="*/ 34 w 34"/>
                <a:gd name="T1" fmla="*/ 8 h 10"/>
                <a:gd name="T2" fmla="*/ 23 w 34"/>
                <a:gd name="T3" fmla="*/ 10 h 10"/>
                <a:gd name="T4" fmla="*/ 14 w 34"/>
                <a:gd name="T5" fmla="*/ 8 h 10"/>
                <a:gd name="T6" fmla="*/ 7 w 34"/>
                <a:gd name="T7" fmla="*/ 7 h 10"/>
                <a:gd name="T8" fmla="*/ 0 w 34"/>
                <a:gd name="T9" fmla="*/ 1 h 10"/>
                <a:gd name="T10" fmla="*/ 0 w 34"/>
                <a:gd name="T11" fmla="*/ 1 h 10"/>
                <a:gd name="T12" fmla="*/ 0 w 34"/>
                <a:gd name="T13" fmla="*/ 0 h 10"/>
                <a:gd name="T14" fmla="*/ 17 w 34"/>
                <a:gd name="T15" fmla="*/ 1 h 10"/>
                <a:gd name="T16" fmla="*/ 34 w 34"/>
                <a:gd name="T17" fmla="*/ 1 h 10"/>
                <a:gd name="T18" fmla="*/ 34 w 34"/>
                <a:gd name="T19" fmla="*/ 5 h 10"/>
                <a:gd name="T20" fmla="*/ 34 w 34"/>
                <a:gd name="T2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10">
                  <a:moveTo>
                    <a:pt x="34" y="8"/>
                  </a:moveTo>
                  <a:lnTo>
                    <a:pt x="23" y="10"/>
                  </a:lnTo>
                  <a:lnTo>
                    <a:pt x="14" y="8"/>
                  </a:lnTo>
                  <a:lnTo>
                    <a:pt x="7" y="7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7" y="1"/>
                  </a:lnTo>
                  <a:lnTo>
                    <a:pt x="34" y="1"/>
                  </a:lnTo>
                  <a:lnTo>
                    <a:pt x="34" y="5"/>
                  </a:lnTo>
                  <a:lnTo>
                    <a:pt x="3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34" name="Freeform 445">
              <a:extLst>
                <a:ext uri="{FF2B5EF4-FFF2-40B4-BE49-F238E27FC236}">
                  <a16:creationId xmlns:a16="http://schemas.microsoft.com/office/drawing/2014/main" id="{9394018C-1A1B-42F3-9FDE-79EDCB6D6E7A}"/>
                </a:ext>
              </a:extLst>
            </p:cNvPr>
            <p:cNvSpPr/>
            <p:nvPr/>
          </p:nvSpPr>
          <p:spPr bwMode="auto">
            <a:xfrm>
              <a:off x="3010" y="2358"/>
              <a:ext cx="130" cy="30"/>
            </a:xfrm>
            <a:custGeom>
              <a:avLst/>
              <a:gdLst>
                <a:gd name="T0" fmla="*/ 64 w 130"/>
                <a:gd name="T1" fmla="*/ 0 h 30"/>
                <a:gd name="T2" fmla="*/ 70 w 130"/>
                <a:gd name="T3" fmla="*/ 2 h 30"/>
                <a:gd name="T4" fmla="*/ 74 w 130"/>
                <a:gd name="T5" fmla="*/ 3 h 30"/>
                <a:gd name="T6" fmla="*/ 76 w 130"/>
                <a:gd name="T7" fmla="*/ 12 h 30"/>
                <a:gd name="T8" fmla="*/ 77 w 130"/>
                <a:gd name="T9" fmla="*/ 20 h 30"/>
                <a:gd name="T10" fmla="*/ 79 w 130"/>
                <a:gd name="T11" fmla="*/ 20 h 30"/>
                <a:gd name="T12" fmla="*/ 80 w 130"/>
                <a:gd name="T13" fmla="*/ 22 h 30"/>
                <a:gd name="T14" fmla="*/ 94 w 130"/>
                <a:gd name="T15" fmla="*/ 19 h 30"/>
                <a:gd name="T16" fmla="*/ 104 w 130"/>
                <a:gd name="T17" fmla="*/ 15 h 30"/>
                <a:gd name="T18" fmla="*/ 112 w 130"/>
                <a:gd name="T19" fmla="*/ 15 h 30"/>
                <a:gd name="T20" fmla="*/ 119 w 130"/>
                <a:gd name="T21" fmla="*/ 17 h 30"/>
                <a:gd name="T22" fmla="*/ 124 w 130"/>
                <a:gd name="T23" fmla="*/ 20 h 30"/>
                <a:gd name="T24" fmla="*/ 130 w 130"/>
                <a:gd name="T25" fmla="*/ 23 h 30"/>
                <a:gd name="T26" fmla="*/ 130 w 130"/>
                <a:gd name="T27" fmla="*/ 26 h 30"/>
                <a:gd name="T28" fmla="*/ 129 w 130"/>
                <a:gd name="T29" fmla="*/ 29 h 30"/>
                <a:gd name="T30" fmla="*/ 113 w 130"/>
                <a:gd name="T31" fmla="*/ 29 h 30"/>
                <a:gd name="T32" fmla="*/ 96 w 130"/>
                <a:gd name="T33" fmla="*/ 30 h 30"/>
                <a:gd name="T34" fmla="*/ 94 w 130"/>
                <a:gd name="T35" fmla="*/ 27 h 30"/>
                <a:gd name="T36" fmla="*/ 94 w 130"/>
                <a:gd name="T37" fmla="*/ 26 h 30"/>
                <a:gd name="T38" fmla="*/ 93 w 130"/>
                <a:gd name="T39" fmla="*/ 26 h 30"/>
                <a:gd name="T40" fmla="*/ 90 w 130"/>
                <a:gd name="T41" fmla="*/ 25 h 30"/>
                <a:gd name="T42" fmla="*/ 84 w 130"/>
                <a:gd name="T43" fmla="*/ 27 h 30"/>
                <a:gd name="T44" fmla="*/ 77 w 130"/>
                <a:gd name="T45" fmla="*/ 29 h 30"/>
                <a:gd name="T46" fmla="*/ 70 w 130"/>
                <a:gd name="T47" fmla="*/ 27 h 30"/>
                <a:gd name="T48" fmla="*/ 64 w 130"/>
                <a:gd name="T49" fmla="*/ 26 h 30"/>
                <a:gd name="T50" fmla="*/ 59 w 130"/>
                <a:gd name="T51" fmla="*/ 23 h 30"/>
                <a:gd name="T52" fmla="*/ 53 w 130"/>
                <a:gd name="T53" fmla="*/ 20 h 30"/>
                <a:gd name="T54" fmla="*/ 47 w 130"/>
                <a:gd name="T55" fmla="*/ 19 h 30"/>
                <a:gd name="T56" fmla="*/ 43 w 130"/>
                <a:gd name="T57" fmla="*/ 19 h 30"/>
                <a:gd name="T58" fmla="*/ 42 w 130"/>
                <a:gd name="T59" fmla="*/ 22 h 30"/>
                <a:gd name="T60" fmla="*/ 39 w 130"/>
                <a:gd name="T61" fmla="*/ 25 h 30"/>
                <a:gd name="T62" fmla="*/ 37 w 130"/>
                <a:gd name="T63" fmla="*/ 25 h 30"/>
                <a:gd name="T64" fmla="*/ 32 w 130"/>
                <a:gd name="T65" fmla="*/ 26 h 30"/>
                <a:gd name="T66" fmla="*/ 16 w 130"/>
                <a:gd name="T67" fmla="*/ 22 h 30"/>
                <a:gd name="T68" fmla="*/ 0 w 130"/>
                <a:gd name="T69" fmla="*/ 16 h 30"/>
                <a:gd name="T70" fmla="*/ 12 w 130"/>
                <a:gd name="T71" fmla="*/ 15 h 30"/>
                <a:gd name="T72" fmla="*/ 30 w 130"/>
                <a:gd name="T73" fmla="*/ 10 h 30"/>
                <a:gd name="T74" fmla="*/ 52 w 130"/>
                <a:gd name="T75" fmla="*/ 6 h 30"/>
                <a:gd name="T76" fmla="*/ 64 w 130"/>
                <a:gd name="T7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0" h="30">
                  <a:moveTo>
                    <a:pt x="64" y="0"/>
                  </a:moveTo>
                  <a:lnTo>
                    <a:pt x="70" y="2"/>
                  </a:lnTo>
                  <a:lnTo>
                    <a:pt x="74" y="3"/>
                  </a:lnTo>
                  <a:lnTo>
                    <a:pt x="76" y="12"/>
                  </a:lnTo>
                  <a:lnTo>
                    <a:pt x="77" y="20"/>
                  </a:lnTo>
                  <a:lnTo>
                    <a:pt x="79" y="20"/>
                  </a:lnTo>
                  <a:lnTo>
                    <a:pt x="80" y="22"/>
                  </a:lnTo>
                  <a:lnTo>
                    <a:pt x="94" y="19"/>
                  </a:lnTo>
                  <a:lnTo>
                    <a:pt x="104" y="15"/>
                  </a:lnTo>
                  <a:lnTo>
                    <a:pt x="112" y="15"/>
                  </a:lnTo>
                  <a:lnTo>
                    <a:pt x="119" y="17"/>
                  </a:lnTo>
                  <a:lnTo>
                    <a:pt x="124" y="20"/>
                  </a:lnTo>
                  <a:lnTo>
                    <a:pt x="130" y="23"/>
                  </a:lnTo>
                  <a:lnTo>
                    <a:pt x="130" y="26"/>
                  </a:lnTo>
                  <a:lnTo>
                    <a:pt x="129" y="29"/>
                  </a:lnTo>
                  <a:lnTo>
                    <a:pt x="113" y="29"/>
                  </a:lnTo>
                  <a:lnTo>
                    <a:pt x="96" y="30"/>
                  </a:lnTo>
                  <a:lnTo>
                    <a:pt x="94" y="27"/>
                  </a:lnTo>
                  <a:lnTo>
                    <a:pt x="94" y="26"/>
                  </a:lnTo>
                  <a:lnTo>
                    <a:pt x="93" y="26"/>
                  </a:lnTo>
                  <a:lnTo>
                    <a:pt x="90" y="25"/>
                  </a:lnTo>
                  <a:lnTo>
                    <a:pt x="84" y="27"/>
                  </a:lnTo>
                  <a:lnTo>
                    <a:pt x="77" y="29"/>
                  </a:lnTo>
                  <a:lnTo>
                    <a:pt x="70" y="27"/>
                  </a:lnTo>
                  <a:lnTo>
                    <a:pt x="64" y="26"/>
                  </a:lnTo>
                  <a:lnTo>
                    <a:pt x="59" y="23"/>
                  </a:lnTo>
                  <a:lnTo>
                    <a:pt x="53" y="20"/>
                  </a:lnTo>
                  <a:lnTo>
                    <a:pt x="47" y="19"/>
                  </a:lnTo>
                  <a:lnTo>
                    <a:pt x="43" y="19"/>
                  </a:lnTo>
                  <a:lnTo>
                    <a:pt x="42" y="22"/>
                  </a:lnTo>
                  <a:lnTo>
                    <a:pt x="39" y="25"/>
                  </a:lnTo>
                  <a:lnTo>
                    <a:pt x="37" y="25"/>
                  </a:lnTo>
                  <a:lnTo>
                    <a:pt x="32" y="2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2" y="15"/>
                  </a:lnTo>
                  <a:lnTo>
                    <a:pt x="30" y="10"/>
                  </a:lnTo>
                  <a:lnTo>
                    <a:pt x="52" y="6"/>
                  </a:lnTo>
                  <a:lnTo>
                    <a:pt x="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35" name="Freeform 446">
              <a:extLst>
                <a:ext uri="{FF2B5EF4-FFF2-40B4-BE49-F238E27FC236}">
                  <a16:creationId xmlns:a16="http://schemas.microsoft.com/office/drawing/2014/main" id="{7757F106-AE10-499E-8AEC-74B7C1BBCFAA}"/>
                </a:ext>
              </a:extLst>
            </p:cNvPr>
            <p:cNvSpPr/>
            <p:nvPr/>
          </p:nvSpPr>
          <p:spPr bwMode="auto">
            <a:xfrm>
              <a:off x="3693" y="2365"/>
              <a:ext cx="1819" cy="1375"/>
            </a:xfrm>
            <a:custGeom>
              <a:avLst/>
              <a:gdLst>
                <a:gd name="T0" fmla="*/ 1369 w 1819"/>
                <a:gd name="T1" fmla="*/ 59 h 1375"/>
                <a:gd name="T2" fmla="*/ 1617 w 1819"/>
                <a:gd name="T3" fmla="*/ 89 h 1375"/>
                <a:gd name="T4" fmla="*/ 1819 w 1819"/>
                <a:gd name="T5" fmla="*/ 136 h 1375"/>
                <a:gd name="T6" fmla="*/ 1784 w 1819"/>
                <a:gd name="T7" fmla="*/ 156 h 1375"/>
                <a:gd name="T8" fmla="*/ 1689 w 1819"/>
                <a:gd name="T9" fmla="*/ 205 h 1375"/>
                <a:gd name="T10" fmla="*/ 1664 w 1819"/>
                <a:gd name="T11" fmla="*/ 247 h 1375"/>
                <a:gd name="T12" fmla="*/ 1624 w 1819"/>
                <a:gd name="T13" fmla="*/ 166 h 1375"/>
                <a:gd name="T14" fmla="*/ 1494 w 1819"/>
                <a:gd name="T15" fmla="*/ 213 h 1375"/>
                <a:gd name="T16" fmla="*/ 1606 w 1819"/>
                <a:gd name="T17" fmla="*/ 316 h 1375"/>
                <a:gd name="T18" fmla="*/ 1573 w 1819"/>
                <a:gd name="T19" fmla="*/ 306 h 1375"/>
                <a:gd name="T20" fmla="*/ 1530 w 1819"/>
                <a:gd name="T21" fmla="*/ 427 h 1375"/>
                <a:gd name="T22" fmla="*/ 1530 w 1819"/>
                <a:gd name="T23" fmla="*/ 473 h 1375"/>
                <a:gd name="T24" fmla="*/ 1436 w 1819"/>
                <a:gd name="T25" fmla="*/ 434 h 1375"/>
                <a:gd name="T26" fmla="*/ 1474 w 1819"/>
                <a:gd name="T27" fmla="*/ 472 h 1375"/>
                <a:gd name="T28" fmla="*/ 1492 w 1819"/>
                <a:gd name="T29" fmla="*/ 556 h 1375"/>
                <a:gd name="T30" fmla="*/ 1433 w 1819"/>
                <a:gd name="T31" fmla="*/ 654 h 1375"/>
                <a:gd name="T32" fmla="*/ 1383 w 1819"/>
                <a:gd name="T33" fmla="*/ 730 h 1375"/>
                <a:gd name="T34" fmla="*/ 1323 w 1819"/>
                <a:gd name="T35" fmla="*/ 774 h 1375"/>
                <a:gd name="T36" fmla="*/ 1333 w 1819"/>
                <a:gd name="T37" fmla="*/ 856 h 1375"/>
                <a:gd name="T38" fmla="*/ 1297 w 1819"/>
                <a:gd name="T39" fmla="*/ 844 h 1375"/>
                <a:gd name="T40" fmla="*/ 1273 w 1819"/>
                <a:gd name="T41" fmla="*/ 737 h 1375"/>
                <a:gd name="T42" fmla="*/ 1198 w 1819"/>
                <a:gd name="T43" fmla="*/ 650 h 1375"/>
                <a:gd name="T44" fmla="*/ 1090 w 1819"/>
                <a:gd name="T45" fmla="*/ 734 h 1375"/>
                <a:gd name="T46" fmla="*/ 993 w 1819"/>
                <a:gd name="T47" fmla="*/ 674 h 1375"/>
                <a:gd name="T48" fmla="*/ 968 w 1819"/>
                <a:gd name="T49" fmla="*/ 646 h 1375"/>
                <a:gd name="T50" fmla="*/ 765 w 1819"/>
                <a:gd name="T51" fmla="*/ 593 h 1375"/>
                <a:gd name="T52" fmla="*/ 791 w 1819"/>
                <a:gd name="T53" fmla="*/ 629 h 1375"/>
                <a:gd name="T54" fmla="*/ 748 w 1819"/>
                <a:gd name="T55" fmla="*/ 751 h 1375"/>
                <a:gd name="T56" fmla="*/ 624 w 1819"/>
                <a:gd name="T57" fmla="*/ 669 h 1375"/>
                <a:gd name="T58" fmla="*/ 551 w 1819"/>
                <a:gd name="T59" fmla="*/ 567 h 1375"/>
                <a:gd name="T60" fmla="*/ 641 w 1819"/>
                <a:gd name="T61" fmla="*/ 744 h 1375"/>
                <a:gd name="T62" fmla="*/ 719 w 1819"/>
                <a:gd name="T63" fmla="*/ 891 h 1375"/>
                <a:gd name="T64" fmla="*/ 641 w 1819"/>
                <a:gd name="T65" fmla="*/ 1095 h 1375"/>
                <a:gd name="T66" fmla="*/ 576 w 1819"/>
                <a:gd name="T67" fmla="*/ 1227 h 1375"/>
                <a:gd name="T68" fmla="*/ 491 w 1819"/>
                <a:gd name="T69" fmla="*/ 1355 h 1375"/>
                <a:gd name="T70" fmla="*/ 332 w 1819"/>
                <a:gd name="T71" fmla="*/ 1183 h 1375"/>
                <a:gd name="T72" fmla="*/ 289 w 1819"/>
                <a:gd name="T73" fmla="*/ 937 h 1375"/>
                <a:gd name="T74" fmla="*/ 162 w 1819"/>
                <a:gd name="T75" fmla="*/ 876 h 1375"/>
                <a:gd name="T76" fmla="*/ 10 w 1819"/>
                <a:gd name="T77" fmla="*/ 763 h 1375"/>
                <a:gd name="T78" fmla="*/ 42 w 1819"/>
                <a:gd name="T79" fmla="*/ 597 h 1375"/>
                <a:gd name="T80" fmla="*/ 135 w 1819"/>
                <a:gd name="T81" fmla="*/ 483 h 1375"/>
                <a:gd name="T82" fmla="*/ 181 w 1819"/>
                <a:gd name="T83" fmla="*/ 382 h 1375"/>
                <a:gd name="T84" fmla="*/ 184 w 1819"/>
                <a:gd name="T85" fmla="*/ 310 h 1375"/>
                <a:gd name="T86" fmla="*/ 311 w 1819"/>
                <a:gd name="T87" fmla="*/ 226 h 1375"/>
                <a:gd name="T88" fmla="*/ 399 w 1819"/>
                <a:gd name="T89" fmla="*/ 245 h 1375"/>
                <a:gd name="T90" fmla="*/ 471 w 1819"/>
                <a:gd name="T91" fmla="*/ 182 h 1375"/>
                <a:gd name="T92" fmla="*/ 428 w 1819"/>
                <a:gd name="T93" fmla="*/ 119 h 1375"/>
                <a:gd name="T94" fmla="*/ 361 w 1819"/>
                <a:gd name="T95" fmla="*/ 223 h 1375"/>
                <a:gd name="T96" fmla="*/ 285 w 1819"/>
                <a:gd name="T97" fmla="*/ 205 h 1375"/>
                <a:gd name="T98" fmla="*/ 374 w 1819"/>
                <a:gd name="T99" fmla="*/ 79 h 1375"/>
                <a:gd name="T100" fmla="*/ 562 w 1819"/>
                <a:gd name="T101" fmla="*/ 116 h 1375"/>
                <a:gd name="T102" fmla="*/ 549 w 1819"/>
                <a:gd name="T103" fmla="*/ 132 h 1375"/>
                <a:gd name="T104" fmla="*/ 599 w 1819"/>
                <a:gd name="T105" fmla="*/ 110 h 1375"/>
                <a:gd name="T106" fmla="*/ 696 w 1819"/>
                <a:gd name="T107" fmla="*/ 70 h 1375"/>
                <a:gd name="T108" fmla="*/ 799 w 1819"/>
                <a:gd name="T109" fmla="*/ 63 h 1375"/>
                <a:gd name="T110" fmla="*/ 846 w 1819"/>
                <a:gd name="T111" fmla="*/ 90 h 1375"/>
                <a:gd name="T112" fmla="*/ 836 w 1819"/>
                <a:gd name="T113" fmla="*/ 65 h 1375"/>
                <a:gd name="T114" fmla="*/ 849 w 1819"/>
                <a:gd name="T115" fmla="*/ 36 h 1375"/>
                <a:gd name="T116" fmla="*/ 978 w 1819"/>
                <a:gd name="T117" fmla="*/ 0 h 1375"/>
                <a:gd name="T118" fmla="*/ 1052 w 1819"/>
                <a:gd name="T119" fmla="*/ 43 h 1375"/>
                <a:gd name="T120" fmla="*/ 1242 w 1819"/>
                <a:gd name="T121" fmla="*/ 56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19" h="1375">
                  <a:moveTo>
                    <a:pt x="1272" y="66"/>
                  </a:moveTo>
                  <a:lnTo>
                    <a:pt x="1272" y="62"/>
                  </a:lnTo>
                  <a:lnTo>
                    <a:pt x="1272" y="59"/>
                  </a:lnTo>
                  <a:lnTo>
                    <a:pt x="1286" y="60"/>
                  </a:lnTo>
                  <a:lnTo>
                    <a:pt x="1302" y="62"/>
                  </a:lnTo>
                  <a:lnTo>
                    <a:pt x="1317" y="63"/>
                  </a:lnTo>
                  <a:lnTo>
                    <a:pt x="1333" y="65"/>
                  </a:lnTo>
                  <a:lnTo>
                    <a:pt x="1333" y="63"/>
                  </a:lnTo>
                  <a:lnTo>
                    <a:pt x="1335" y="62"/>
                  </a:lnTo>
                  <a:lnTo>
                    <a:pt x="1330" y="59"/>
                  </a:lnTo>
                  <a:lnTo>
                    <a:pt x="1327" y="56"/>
                  </a:lnTo>
                  <a:lnTo>
                    <a:pt x="1325" y="53"/>
                  </a:lnTo>
                  <a:lnTo>
                    <a:pt x="1323" y="48"/>
                  </a:lnTo>
                  <a:lnTo>
                    <a:pt x="1337" y="48"/>
                  </a:lnTo>
                  <a:lnTo>
                    <a:pt x="1350" y="49"/>
                  </a:lnTo>
                  <a:lnTo>
                    <a:pt x="1356" y="50"/>
                  </a:lnTo>
                  <a:lnTo>
                    <a:pt x="1362" y="52"/>
                  </a:lnTo>
                  <a:lnTo>
                    <a:pt x="1366" y="55"/>
                  </a:lnTo>
                  <a:lnTo>
                    <a:pt x="1369" y="59"/>
                  </a:lnTo>
                  <a:lnTo>
                    <a:pt x="1377" y="55"/>
                  </a:lnTo>
                  <a:lnTo>
                    <a:pt x="1385" y="53"/>
                  </a:lnTo>
                  <a:lnTo>
                    <a:pt x="1390" y="53"/>
                  </a:lnTo>
                  <a:lnTo>
                    <a:pt x="1396" y="53"/>
                  </a:lnTo>
                  <a:lnTo>
                    <a:pt x="1406" y="58"/>
                  </a:lnTo>
                  <a:lnTo>
                    <a:pt x="1417" y="65"/>
                  </a:lnTo>
                  <a:lnTo>
                    <a:pt x="1435" y="65"/>
                  </a:lnTo>
                  <a:lnTo>
                    <a:pt x="1452" y="65"/>
                  </a:lnTo>
                  <a:lnTo>
                    <a:pt x="1467" y="66"/>
                  </a:lnTo>
                  <a:lnTo>
                    <a:pt x="1484" y="66"/>
                  </a:lnTo>
                  <a:lnTo>
                    <a:pt x="1504" y="72"/>
                  </a:lnTo>
                  <a:lnTo>
                    <a:pt x="1524" y="79"/>
                  </a:lnTo>
                  <a:lnTo>
                    <a:pt x="1542" y="79"/>
                  </a:lnTo>
                  <a:lnTo>
                    <a:pt x="1557" y="80"/>
                  </a:lnTo>
                  <a:lnTo>
                    <a:pt x="1573" y="80"/>
                  </a:lnTo>
                  <a:lnTo>
                    <a:pt x="1590" y="80"/>
                  </a:lnTo>
                  <a:lnTo>
                    <a:pt x="1602" y="86"/>
                  </a:lnTo>
                  <a:lnTo>
                    <a:pt x="1617" y="89"/>
                  </a:lnTo>
                  <a:lnTo>
                    <a:pt x="1617" y="89"/>
                  </a:lnTo>
                  <a:lnTo>
                    <a:pt x="1617" y="87"/>
                  </a:lnTo>
                  <a:lnTo>
                    <a:pt x="1616" y="85"/>
                  </a:lnTo>
                  <a:lnTo>
                    <a:pt x="1613" y="82"/>
                  </a:lnTo>
                  <a:lnTo>
                    <a:pt x="1606" y="80"/>
                  </a:lnTo>
                  <a:lnTo>
                    <a:pt x="1600" y="77"/>
                  </a:lnTo>
                  <a:lnTo>
                    <a:pt x="1600" y="76"/>
                  </a:lnTo>
                  <a:lnTo>
                    <a:pt x="1600" y="75"/>
                  </a:lnTo>
                  <a:lnTo>
                    <a:pt x="1600" y="73"/>
                  </a:lnTo>
                  <a:lnTo>
                    <a:pt x="1602" y="72"/>
                  </a:lnTo>
                  <a:lnTo>
                    <a:pt x="1623" y="72"/>
                  </a:lnTo>
                  <a:lnTo>
                    <a:pt x="1646" y="76"/>
                  </a:lnTo>
                  <a:lnTo>
                    <a:pt x="1667" y="80"/>
                  </a:lnTo>
                  <a:lnTo>
                    <a:pt x="1687" y="86"/>
                  </a:lnTo>
                  <a:lnTo>
                    <a:pt x="1727" y="99"/>
                  </a:lnTo>
                  <a:lnTo>
                    <a:pt x="1764" y="112"/>
                  </a:lnTo>
                  <a:lnTo>
                    <a:pt x="1787" y="113"/>
                  </a:lnTo>
                  <a:lnTo>
                    <a:pt x="1807" y="117"/>
                  </a:lnTo>
                  <a:lnTo>
                    <a:pt x="1813" y="126"/>
                  </a:lnTo>
                  <a:lnTo>
                    <a:pt x="1819" y="136"/>
                  </a:lnTo>
                  <a:lnTo>
                    <a:pt x="1800" y="133"/>
                  </a:lnTo>
                  <a:lnTo>
                    <a:pt x="1776" y="127"/>
                  </a:lnTo>
                  <a:lnTo>
                    <a:pt x="1763" y="125"/>
                  </a:lnTo>
                  <a:lnTo>
                    <a:pt x="1753" y="123"/>
                  </a:lnTo>
                  <a:lnTo>
                    <a:pt x="1744" y="122"/>
                  </a:lnTo>
                  <a:lnTo>
                    <a:pt x="1740" y="123"/>
                  </a:lnTo>
                  <a:lnTo>
                    <a:pt x="1743" y="126"/>
                  </a:lnTo>
                  <a:lnTo>
                    <a:pt x="1746" y="130"/>
                  </a:lnTo>
                  <a:lnTo>
                    <a:pt x="1737" y="130"/>
                  </a:lnTo>
                  <a:lnTo>
                    <a:pt x="1729" y="132"/>
                  </a:lnTo>
                  <a:lnTo>
                    <a:pt x="1729" y="133"/>
                  </a:lnTo>
                  <a:lnTo>
                    <a:pt x="1729" y="133"/>
                  </a:lnTo>
                  <a:lnTo>
                    <a:pt x="1737" y="133"/>
                  </a:lnTo>
                  <a:lnTo>
                    <a:pt x="1744" y="136"/>
                  </a:lnTo>
                  <a:lnTo>
                    <a:pt x="1750" y="137"/>
                  </a:lnTo>
                  <a:lnTo>
                    <a:pt x="1757" y="140"/>
                  </a:lnTo>
                  <a:lnTo>
                    <a:pt x="1770" y="146"/>
                  </a:lnTo>
                  <a:lnTo>
                    <a:pt x="1784" y="152"/>
                  </a:lnTo>
                  <a:lnTo>
                    <a:pt x="1784" y="156"/>
                  </a:lnTo>
                  <a:lnTo>
                    <a:pt x="1784" y="160"/>
                  </a:lnTo>
                  <a:lnTo>
                    <a:pt x="1783" y="162"/>
                  </a:lnTo>
                  <a:lnTo>
                    <a:pt x="1781" y="163"/>
                  </a:lnTo>
                  <a:lnTo>
                    <a:pt x="1767" y="162"/>
                  </a:lnTo>
                  <a:lnTo>
                    <a:pt x="1753" y="165"/>
                  </a:lnTo>
                  <a:lnTo>
                    <a:pt x="1749" y="166"/>
                  </a:lnTo>
                  <a:lnTo>
                    <a:pt x="1744" y="170"/>
                  </a:lnTo>
                  <a:lnTo>
                    <a:pt x="1740" y="176"/>
                  </a:lnTo>
                  <a:lnTo>
                    <a:pt x="1739" y="185"/>
                  </a:lnTo>
                  <a:lnTo>
                    <a:pt x="1731" y="186"/>
                  </a:lnTo>
                  <a:lnTo>
                    <a:pt x="1724" y="186"/>
                  </a:lnTo>
                  <a:lnTo>
                    <a:pt x="1723" y="182"/>
                  </a:lnTo>
                  <a:lnTo>
                    <a:pt x="1720" y="179"/>
                  </a:lnTo>
                  <a:lnTo>
                    <a:pt x="1710" y="180"/>
                  </a:lnTo>
                  <a:lnTo>
                    <a:pt x="1700" y="183"/>
                  </a:lnTo>
                  <a:lnTo>
                    <a:pt x="1690" y="187"/>
                  </a:lnTo>
                  <a:lnTo>
                    <a:pt x="1683" y="193"/>
                  </a:lnTo>
                  <a:lnTo>
                    <a:pt x="1686" y="200"/>
                  </a:lnTo>
                  <a:lnTo>
                    <a:pt x="1689" y="205"/>
                  </a:lnTo>
                  <a:lnTo>
                    <a:pt x="1692" y="207"/>
                  </a:lnTo>
                  <a:lnTo>
                    <a:pt x="1694" y="210"/>
                  </a:lnTo>
                  <a:lnTo>
                    <a:pt x="1702" y="213"/>
                  </a:lnTo>
                  <a:lnTo>
                    <a:pt x="1713" y="219"/>
                  </a:lnTo>
                  <a:lnTo>
                    <a:pt x="1714" y="226"/>
                  </a:lnTo>
                  <a:lnTo>
                    <a:pt x="1716" y="235"/>
                  </a:lnTo>
                  <a:lnTo>
                    <a:pt x="1720" y="235"/>
                  </a:lnTo>
                  <a:lnTo>
                    <a:pt x="1723" y="237"/>
                  </a:lnTo>
                  <a:lnTo>
                    <a:pt x="1726" y="245"/>
                  </a:lnTo>
                  <a:lnTo>
                    <a:pt x="1727" y="252"/>
                  </a:lnTo>
                  <a:lnTo>
                    <a:pt x="1727" y="259"/>
                  </a:lnTo>
                  <a:lnTo>
                    <a:pt x="1727" y="266"/>
                  </a:lnTo>
                  <a:lnTo>
                    <a:pt x="1727" y="277"/>
                  </a:lnTo>
                  <a:lnTo>
                    <a:pt x="1727" y="290"/>
                  </a:lnTo>
                  <a:lnTo>
                    <a:pt x="1723" y="290"/>
                  </a:lnTo>
                  <a:lnTo>
                    <a:pt x="1717" y="290"/>
                  </a:lnTo>
                  <a:lnTo>
                    <a:pt x="1700" y="277"/>
                  </a:lnTo>
                  <a:lnTo>
                    <a:pt x="1682" y="263"/>
                  </a:lnTo>
                  <a:lnTo>
                    <a:pt x="1664" y="247"/>
                  </a:lnTo>
                  <a:lnTo>
                    <a:pt x="1650" y="232"/>
                  </a:lnTo>
                  <a:lnTo>
                    <a:pt x="1652" y="222"/>
                  </a:lnTo>
                  <a:lnTo>
                    <a:pt x="1653" y="212"/>
                  </a:lnTo>
                  <a:lnTo>
                    <a:pt x="1657" y="202"/>
                  </a:lnTo>
                  <a:lnTo>
                    <a:pt x="1660" y="193"/>
                  </a:lnTo>
                  <a:lnTo>
                    <a:pt x="1663" y="185"/>
                  </a:lnTo>
                  <a:lnTo>
                    <a:pt x="1664" y="176"/>
                  </a:lnTo>
                  <a:lnTo>
                    <a:pt x="1664" y="167"/>
                  </a:lnTo>
                  <a:lnTo>
                    <a:pt x="1662" y="160"/>
                  </a:lnTo>
                  <a:lnTo>
                    <a:pt x="1656" y="160"/>
                  </a:lnTo>
                  <a:lnTo>
                    <a:pt x="1650" y="160"/>
                  </a:lnTo>
                  <a:lnTo>
                    <a:pt x="1649" y="166"/>
                  </a:lnTo>
                  <a:lnTo>
                    <a:pt x="1649" y="173"/>
                  </a:lnTo>
                  <a:lnTo>
                    <a:pt x="1646" y="173"/>
                  </a:lnTo>
                  <a:lnTo>
                    <a:pt x="1644" y="175"/>
                  </a:lnTo>
                  <a:lnTo>
                    <a:pt x="1639" y="175"/>
                  </a:lnTo>
                  <a:lnTo>
                    <a:pt x="1633" y="176"/>
                  </a:lnTo>
                  <a:lnTo>
                    <a:pt x="1629" y="170"/>
                  </a:lnTo>
                  <a:lnTo>
                    <a:pt x="1624" y="166"/>
                  </a:lnTo>
                  <a:lnTo>
                    <a:pt x="1619" y="166"/>
                  </a:lnTo>
                  <a:lnTo>
                    <a:pt x="1614" y="166"/>
                  </a:lnTo>
                  <a:lnTo>
                    <a:pt x="1609" y="166"/>
                  </a:lnTo>
                  <a:lnTo>
                    <a:pt x="1606" y="169"/>
                  </a:lnTo>
                  <a:lnTo>
                    <a:pt x="1603" y="170"/>
                  </a:lnTo>
                  <a:lnTo>
                    <a:pt x="1600" y="173"/>
                  </a:lnTo>
                  <a:lnTo>
                    <a:pt x="1600" y="180"/>
                  </a:lnTo>
                  <a:lnTo>
                    <a:pt x="1600" y="187"/>
                  </a:lnTo>
                  <a:lnTo>
                    <a:pt x="1603" y="190"/>
                  </a:lnTo>
                  <a:lnTo>
                    <a:pt x="1607" y="192"/>
                  </a:lnTo>
                  <a:lnTo>
                    <a:pt x="1606" y="193"/>
                  </a:lnTo>
                  <a:lnTo>
                    <a:pt x="1606" y="195"/>
                  </a:lnTo>
                  <a:lnTo>
                    <a:pt x="1582" y="196"/>
                  </a:lnTo>
                  <a:lnTo>
                    <a:pt x="1553" y="196"/>
                  </a:lnTo>
                  <a:lnTo>
                    <a:pt x="1539" y="195"/>
                  </a:lnTo>
                  <a:lnTo>
                    <a:pt x="1524" y="196"/>
                  </a:lnTo>
                  <a:lnTo>
                    <a:pt x="1512" y="197"/>
                  </a:lnTo>
                  <a:lnTo>
                    <a:pt x="1499" y="200"/>
                  </a:lnTo>
                  <a:lnTo>
                    <a:pt x="1494" y="213"/>
                  </a:lnTo>
                  <a:lnTo>
                    <a:pt x="1490" y="227"/>
                  </a:lnTo>
                  <a:lnTo>
                    <a:pt x="1484" y="239"/>
                  </a:lnTo>
                  <a:lnTo>
                    <a:pt x="1480" y="250"/>
                  </a:lnTo>
                  <a:lnTo>
                    <a:pt x="1496" y="257"/>
                  </a:lnTo>
                  <a:lnTo>
                    <a:pt x="1510" y="262"/>
                  </a:lnTo>
                  <a:lnTo>
                    <a:pt x="1520" y="259"/>
                  </a:lnTo>
                  <a:lnTo>
                    <a:pt x="1534" y="256"/>
                  </a:lnTo>
                  <a:lnTo>
                    <a:pt x="1539" y="263"/>
                  </a:lnTo>
                  <a:lnTo>
                    <a:pt x="1544" y="267"/>
                  </a:lnTo>
                  <a:lnTo>
                    <a:pt x="1552" y="273"/>
                  </a:lnTo>
                  <a:lnTo>
                    <a:pt x="1559" y="277"/>
                  </a:lnTo>
                  <a:lnTo>
                    <a:pt x="1557" y="266"/>
                  </a:lnTo>
                  <a:lnTo>
                    <a:pt x="1556" y="256"/>
                  </a:lnTo>
                  <a:lnTo>
                    <a:pt x="1569" y="267"/>
                  </a:lnTo>
                  <a:lnTo>
                    <a:pt x="1590" y="287"/>
                  </a:lnTo>
                  <a:lnTo>
                    <a:pt x="1612" y="307"/>
                  </a:lnTo>
                  <a:lnTo>
                    <a:pt x="1623" y="322"/>
                  </a:lnTo>
                  <a:lnTo>
                    <a:pt x="1614" y="319"/>
                  </a:lnTo>
                  <a:lnTo>
                    <a:pt x="1606" y="316"/>
                  </a:lnTo>
                  <a:lnTo>
                    <a:pt x="1606" y="317"/>
                  </a:lnTo>
                  <a:lnTo>
                    <a:pt x="1606" y="319"/>
                  </a:lnTo>
                  <a:lnTo>
                    <a:pt x="1620" y="334"/>
                  </a:lnTo>
                  <a:lnTo>
                    <a:pt x="1632" y="352"/>
                  </a:lnTo>
                  <a:lnTo>
                    <a:pt x="1632" y="353"/>
                  </a:lnTo>
                  <a:lnTo>
                    <a:pt x="1630" y="353"/>
                  </a:lnTo>
                  <a:lnTo>
                    <a:pt x="1623" y="353"/>
                  </a:lnTo>
                  <a:lnTo>
                    <a:pt x="1616" y="352"/>
                  </a:lnTo>
                  <a:lnTo>
                    <a:pt x="1613" y="343"/>
                  </a:lnTo>
                  <a:lnTo>
                    <a:pt x="1607" y="333"/>
                  </a:lnTo>
                  <a:lnTo>
                    <a:pt x="1602" y="323"/>
                  </a:lnTo>
                  <a:lnTo>
                    <a:pt x="1593" y="312"/>
                  </a:lnTo>
                  <a:lnTo>
                    <a:pt x="1586" y="300"/>
                  </a:lnTo>
                  <a:lnTo>
                    <a:pt x="1577" y="290"/>
                  </a:lnTo>
                  <a:lnTo>
                    <a:pt x="1570" y="283"/>
                  </a:lnTo>
                  <a:lnTo>
                    <a:pt x="1563" y="279"/>
                  </a:lnTo>
                  <a:lnTo>
                    <a:pt x="1563" y="280"/>
                  </a:lnTo>
                  <a:lnTo>
                    <a:pt x="1563" y="283"/>
                  </a:lnTo>
                  <a:lnTo>
                    <a:pt x="1573" y="306"/>
                  </a:lnTo>
                  <a:lnTo>
                    <a:pt x="1579" y="326"/>
                  </a:lnTo>
                  <a:lnTo>
                    <a:pt x="1580" y="334"/>
                  </a:lnTo>
                  <a:lnTo>
                    <a:pt x="1579" y="346"/>
                  </a:lnTo>
                  <a:lnTo>
                    <a:pt x="1576" y="359"/>
                  </a:lnTo>
                  <a:lnTo>
                    <a:pt x="1572" y="374"/>
                  </a:lnTo>
                  <a:lnTo>
                    <a:pt x="1570" y="380"/>
                  </a:lnTo>
                  <a:lnTo>
                    <a:pt x="1570" y="386"/>
                  </a:lnTo>
                  <a:lnTo>
                    <a:pt x="1570" y="389"/>
                  </a:lnTo>
                  <a:lnTo>
                    <a:pt x="1566" y="393"/>
                  </a:lnTo>
                  <a:lnTo>
                    <a:pt x="1559" y="396"/>
                  </a:lnTo>
                  <a:lnTo>
                    <a:pt x="1552" y="396"/>
                  </a:lnTo>
                  <a:lnTo>
                    <a:pt x="1544" y="396"/>
                  </a:lnTo>
                  <a:lnTo>
                    <a:pt x="1536" y="394"/>
                  </a:lnTo>
                  <a:lnTo>
                    <a:pt x="1532" y="399"/>
                  </a:lnTo>
                  <a:lnTo>
                    <a:pt x="1527" y="403"/>
                  </a:lnTo>
                  <a:lnTo>
                    <a:pt x="1532" y="412"/>
                  </a:lnTo>
                  <a:lnTo>
                    <a:pt x="1536" y="420"/>
                  </a:lnTo>
                  <a:lnTo>
                    <a:pt x="1533" y="424"/>
                  </a:lnTo>
                  <a:lnTo>
                    <a:pt x="1530" y="427"/>
                  </a:lnTo>
                  <a:lnTo>
                    <a:pt x="1527" y="429"/>
                  </a:lnTo>
                  <a:lnTo>
                    <a:pt x="1523" y="432"/>
                  </a:lnTo>
                  <a:lnTo>
                    <a:pt x="1523" y="437"/>
                  </a:lnTo>
                  <a:lnTo>
                    <a:pt x="1523" y="443"/>
                  </a:lnTo>
                  <a:lnTo>
                    <a:pt x="1529" y="444"/>
                  </a:lnTo>
                  <a:lnTo>
                    <a:pt x="1536" y="449"/>
                  </a:lnTo>
                  <a:lnTo>
                    <a:pt x="1542" y="453"/>
                  </a:lnTo>
                  <a:lnTo>
                    <a:pt x="1547" y="459"/>
                  </a:lnTo>
                  <a:lnTo>
                    <a:pt x="1552" y="464"/>
                  </a:lnTo>
                  <a:lnTo>
                    <a:pt x="1556" y="472"/>
                  </a:lnTo>
                  <a:lnTo>
                    <a:pt x="1559" y="477"/>
                  </a:lnTo>
                  <a:lnTo>
                    <a:pt x="1560" y="484"/>
                  </a:lnTo>
                  <a:lnTo>
                    <a:pt x="1552" y="494"/>
                  </a:lnTo>
                  <a:lnTo>
                    <a:pt x="1543" y="503"/>
                  </a:lnTo>
                  <a:lnTo>
                    <a:pt x="1537" y="503"/>
                  </a:lnTo>
                  <a:lnTo>
                    <a:pt x="1533" y="500"/>
                  </a:lnTo>
                  <a:lnTo>
                    <a:pt x="1533" y="487"/>
                  </a:lnTo>
                  <a:lnTo>
                    <a:pt x="1532" y="477"/>
                  </a:lnTo>
                  <a:lnTo>
                    <a:pt x="1530" y="473"/>
                  </a:lnTo>
                  <a:lnTo>
                    <a:pt x="1527" y="469"/>
                  </a:lnTo>
                  <a:lnTo>
                    <a:pt x="1526" y="464"/>
                  </a:lnTo>
                  <a:lnTo>
                    <a:pt x="1522" y="462"/>
                  </a:lnTo>
                  <a:lnTo>
                    <a:pt x="1510" y="459"/>
                  </a:lnTo>
                  <a:lnTo>
                    <a:pt x="1500" y="456"/>
                  </a:lnTo>
                  <a:lnTo>
                    <a:pt x="1500" y="447"/>
                  </a:lnTo>
                  <a:lnTo>
                    <a:pt x="1500" y="443"/>
                  </a:lnTo>
                  <a:lnTo>
                    <a:pt x="1499" y="439"/>
                  </a:lnTo>
                  <a:lnTo>
                    <a:pt x="1496" y="434"/>
                  </a:lnTo>
                  <a:lnTo>
                    <a:pt x="1484" y="434"/>
                  </a:lnTo>
                  <a:lnTo>
                    <a:pt x="1476" y="437"/>
                  </a:lnTo>
                  <a:lnTo>
                    <a:pt x="1469" y="440"/>
                  </a:lnTo>
                  <a:lnTo>
                    <a:pt x="1460" y="444"/>
                  </a:lnTo>
                  <a:lnTo>
                    <a:pt x="1460" y="433"/>
                  </a:lnTo>
                  <a:lnTo>
                    <a:pt x="1457" y="424"/>
                  </a:lnTo>
                  <a:lnTo>
                    <a:pt x="1452" y="423"/>
                  </a:lnTo>
                  <a:lnTo>
                    <a:pt x="1445" y="422"/>
                  </a:lnTo>
                  <a:lnTo>
                    <a:pt x="1442" y="429"/>
                  </a:lnTo>
                  <a:lnTo>
                    <a:pt x="1436" y="434"/>
                  </a:lnTo>
                  <a:lnTo>
                    <a:pt x="1430" y="439"/>
                  </a:lnTo>
                  <a:lnTo>
                    <a:pt x="1423" y="442"/>
                  </a:lnTo>
                  <a:lnTo>
                    <a:pt x="1425" y="447"/>
                  </a:lnTo>
                  <a:lnTo>
                    <a:pt x="1426" y="454"/>
                  </a:lnTo>
                  <a:lnTo>
                    <a:pt x="1432" y="456"/>
                  </a:lnTo>
                  <a:lnTo>
                    <a:pt x="1436" y="456"/>
                  </a:lnTo>
                  <a:lnTo>
                    <a:pt x="1439" y="459"/>
                  </a:lnTo>
                  <a:lnTo>
                    <a:pt x="1442" y="460"/>
                  </a:lnTo>
                  <a:lnTo>
                    <a:pt x="1445" y="462"/>
                  </a:lnTo>
                  <a:lnTo>
                    <a:pt x="1447" y="464"/>
                  </a:lnTo>
                  <a:lnTo>
                    <a:pt x="1450" y="466"/>
                  </a:lnTo>
                  <a:lnTo>
                    <a:pt x="1456" y="466"/>
                  </a:lnTo>
                  <a:lnTo>
                    <a:pt x="1459" y="463"/>
                  </a:lnTo>
                  <a:lnTo>
                    <a:pt x="1460" y="462"/>
                  </a:lnTo>
                  <a:lnTo>
                    <a:pt x="1464" y="460"/>
                  </a:lnTo>
                  <a:lnTo>
                    <a:pt x="1467" y="460"/>
                  </a:lnTo>
                  <a:lnTo>
                    <a:pt x="1476" y="463"/>
                  </a:lnTo>
                  <a:lnTo>
                    <a:pt x="1482" y="466"/>
                  </a:lnTo>
                  <a:lnTo>
                    <a:pt x="1474" y="472"/>
                  </a:lnTo>
                  <a:lnTo>
                    <a:pt x="1469" y="477"/>
                  </a:lnTo>
                  <a:lnTo>
                    <a:pt x="1466" y="480"/>
                  </a:lnTo>
                  <a:lnTo>
                    <a:pt x="1463" y="483"/>
                  </a:lnTo>
                  <a:lnTo>
                    <a:pt x="1462" y="487"/>
                  </a:lnTo>
                  <a:lnTo>
                    <a:pt x="1460" y="493"/>
                  </a:lnTo>
                  <a:lnTo>
                    <a:pt x="1464" y="500"/>
                  </a:lnTo>
                  <a:lnTo>
                    <a:pt x="1469" y="506"/>
                  </a:lnTo>
                  <a:lnTo>
                    <a:pt x="1473" y="510"/>
                  </a:lnTo>
                  <a:lnTo>
                    <a:pt x="1479" y="516"/>
                  </a:lnTo>
                  <a:lnTo>
                    <a:pt x="1489" y="524"/>
                  </a:lnTo>
                  <a:lnTo>
                    <a:pt x="1499" y="534"/>
                  </a:lnTo>
                  <a:lnTo>
                    <a:pt x="1496" y="536"/>
                  </a:lnTo>
                  <a:lnTo>
                    <a:pt x="1494" y="536"/>
                  </a:lnTo>
                  <a:lnTo>
                    <a:pt x="1494" y="537"/>
                  </a:lnTo>
                  <a:lnTo>
                    <a:pt x="1494" y="540"/>
                  </a:lnTo>
                  <a:lnTo>
                    <a:pt x="1499" y="542"/>
                  </a:lnTo>
                  <a:lnTo>
                    <a:pt x="1503" y="544"/>
                  </a:lnTo>
                  <a:lnTo>
                    <a:pt x="1497" y="550"/>
                  </a:lnTo>
                  <a:lnTo>
                    <a:pt x="1492" y="556"/>
                  </a:lnTo>
                  <a:lnTo>
                    <a:pt x="1493" y="556"/>
                  </a:lnTo>
                  <a:lnTo>
                    <a:pt x="1494" y="556"/>
                  </a:lnTo>
                  <a:lnTo>
                    <a:pt x="1503" y="557"/>
                  </a:lnTo>
                  <a:lnTo>
                    <a:pt x="1509" y="561"/>
                  </a:lnTo>
                  <a:lnTo>
                    <a:pt x="1510" y="566"/>
                  </a:lnTo>
                  <a:lnTo>
                    <a:pt x="1509" y="569"/>
                  </a:lnTo>
                  <a:lnTo>
                    <a:pt x="1509" y="571"/>
                  </a:lnTo>
                  <a:lnTo>
                    <a:pt x="1507" y="574"/>
                  </a:lnTo>
                  <a:lnTo>
                    <a:pt x="1503" y="580"/>
                  </a:lnTo>
                  <a:lnTo>
                    <a:pt x="1500" y="586"/>
                  </a:lnTo>
                  <a:lnTo>
                    <a:pt x="1492" y="607"/>
                  </a:lnTo>
                  <a:lnTo>
                    <a:pt x="1484" y="626"/>
                  </a:lnTo>
                  <a:lnTo>
                    <a:pt x="1480" y="634"/>
                  </a:lnTo>
                  <a:lnTo>
                    <a:pt x="1473" y="641"/>
                  </a:lnTo>
                  <a:lnTo>
                    <a:pt x="1466" y="647"/>
                  </a:lnTo>
                  <a:lnTo>
                    <a:pt x="1455" y="653"/>
                  </a:lnTo>
                  <a:lnTo>
                    <a:pt x="1442" y="653"/>
                  </a:lnTo>
                  <a:lnTo>
                    <a:pt x="1433" y="651"/>
                  </a:lnTo>
                  <a:lnTo>
                    <a:pt x="1433" y="654"/>
                  </a:lnTo>
                  <a:lnTo>
                    <a:pt x="1433" y="659"/>
                  </a:lnTo>
                  <a:lnTo>
                    <a:pt x="1423" y="661"/>
                  </a:lnTo>
                  <a:lnTo>
                    <a:pt x="1415" y="666"/>
                  </a:lnTo>
                  <a:lnTo>
                    <a:pt x="1409" y="671"/>
                  </a:lnTo>
                  <a:lnTo>
                    <a:pt x="1403" y="677"/>
                  </a:lnTo>
                  <a:lnTo>
                    <a:pt x="1400" y="673"/>
                  </a:lnTo>
                  <a:lnTo>
                    <a:pt x="1396" y="667"/>
                  </a:lnTo>
                  <a:lnTo>
                    <a:pt x="1395" y="666"/>
                  </a:lnTo>
                  <a:lnTo>
                    <a:pt x="1390" y="664"/>
                  </a:lnTo>
                  <a:lnTo>
                    <a:pt x="1386" y="663"/>
                  </a:lnTo>
                  <a:lnTo>
                    <a:pt x="1380" y="661"/>
                  </a:lnTo>
                  <a:lnTo>
                    <a:pt x="1370" y="670"/>
                  </a:lnTo>
                  <a:lnTo>
                    <a:pt x="1363" y="679"/>
                  </a:lnTo>
                  <a:lnTo>
                    <a:pt x="1360" y="684"/>
                  </a:lnTo>
                  <a:lnTo>
                    <a:pt x="1359" y="691"/>
                  </a:lnTo>
                  <a:lnTo>
                    <a:pt x="1357" y="699"/>
                  </a:lnTo>
                  <a:lnTo>
                    <a:pt x="1357" y="709"/>
                  </a:lnTo>
                  <a:lnTo>
                    <a:pt x="1370" y="719"/>
                  </a:lnTo>
                  <a:lnTo>
                    <a:pt x="1383" y="730"/>
                  </a:lnTo>
                  <a:lnTo>
                    <a:pt x="1390" y="736"/>
                  </a:lnTo>
                  <a:lnTo>
                    <a:pt x="1396" y="741"/>
                  </a:lnTo>
                  <a:lnTo>
                    <a:pt x="1400" y="749"/>
                  </a:lnTo>
                  <a:lnTo>
                    <a:pt x="1405" y="756"/>
                  </a:lnTo>
                  <a:lnTo>
                    <a:pt x="1407" y="774"/>
                  </a:lnTo>
                  <a:lnTo>
                    <a:pt x="1409" y="791"/>
                  </a:lnTo>
                  <a:lnTo>
                    <a:pt x="1392" y="810"/>
                  </a:lnTo>
                  <a:lnTo>
                    <a:pt x="1373" y="828"/>
                  </a:lnTo>
                  <a:lnTo>
                    <a:pt x="1366" y="828"/>
                  </a:lnTo>
                  <a:lnTo>
                    <a:pt x="1360" y="826"/>
                  </a:lnTo>
                  <a:lnTo>
                    <a:pt x="1362" y="818"/>
                  </a:lnTo>
                  <a:lnTo>
                    <a:pt x="1365" y="814"/>
                  </a:lnTo>
                  <a:lnTo>
                    <a:pt x="1363" y="813"/>
                  </a:lnTo>
                  <a:lnTo>
                    <a:pt x="1362" y="813"/>
                  </a:lnTo>
                  <a:lnTo>
                    <a:pt x="1352" y="807"/>
                  </a:lnTo>
                  <a:lnTo>
                    <a:pt x="1340" y="803"/>
                  </a:lnTo>
                  <a:lnTo>
                    <a:pt x="1337" y="793"/>
                  </a:lnTo>
                  <a:lnTo>
                    <a:pt x="1336" y="784"/>
                  </a:lnTo>
                  <a:lnTo>
                    <a:pt x="1323" y="774"/>
                  </a:lnTo>
                  <a:lnTo>
                    <a:pt x="1309" y="767"/>
                  </a:lnTo>
                  <a:lnTo>
                    <a:pt x="1307" y="767"/>
                  </a:lnTo>
                  <a:lnTo>
                    <a:pt x="1305" y="769"/>
                  </a:lnTo>
                  <a:lnTo>
                    <a:pt x="1303" y="771"/>
                  </a:lnTo>
                  <a:lnTo>
                    <a:pt x="1302" y="774"/>
                  </a:lnTo>
                  <a:lnTo>
                    <a:pt x="1303" y="780"/>
                  </a:lnTo>
                  <a:lnTo>
                    <a:pt x="1303" y="786"/>
                  </a:lnTo>
                  <a:lnTo>
                    <a:pt x="1302" y="791"/>
                  </a:lnTo>
                  <a:lnTo>
                    <a:pt x="1300" y="797"/>
                  </a:lnTo>
                  <a:lnTo>
                    <a:pt x="1299" y="808"/>
                  </a:lnTo>
                  <a:lnTo>
                    <a:pt x="1299" y="820"/>
                  </a:lnTo>
                  <a:lnTo>
                    <a:pt x="1305" y="824"/>
                  </a:lnTo>
                  <a:lnTo>
                    <a:pt x="1309" y="827"/>
                  </a:lnTo>
                  <a:lnTo>
                    <a:pt x="1310" y="836"/>
                  </a:lnTo>
                  <a:lnTo>
                    <a:pt x="1312" y="844"/>
                  </a:lnTo>
                  <a:lnTo>
                    <a:pt x="1316" y="846"/>
                  </a:lnTo>
                  <a:lnTo>
                    <a:pt x="1322" y="846"/>
                  </a:lnTo>
                  <a:lnTo>
                    <a:pt x="1327" y="851"/>
                  </a:lnTo>
                  <a:lnTo>
                    <a:pt x="1333" y="856"/>
                  </a:lnTo>
                  <a:lnTo>
                    <a:pt x="1337" y="861"/>
                  </a:lnTo>
                  <a:lnTo>
                    <a:pt x="1342" y="867"/>
                  </a:lnTo>
                  <a:lnTo>
                    <a:pt x="1345" y="874"/>
                  </a:lnTo>
                  <a:lnTo>
                    <a:pt x="1346" y="881"/>
                  </a:lnTo>
                  <a:lnTo>
                    <a:pt x="1347" y="891"/>
                  </a:lnTo>
                  <a:lnTo>
                    <a:pt x="1347" y="900"/>
                  </a:lnTo>
                  <a:lnTo>
                    <a:pt x="1352" y="898"/>
                  </a:lnTo>
                  <a:lnTo>
                    <a:pt x="1356" y="897"/>
                  </a:lnTo>
                  <a:lnTo>
                    <a:pt x="1356" y="901"/>
                  </a:lnTo>
                  <a:lnTo>
                    <a:pt x="1356" y="906"/>
                  </a:lnTo>
                  <a:lnTo>
                    <a:pt x="1353" y="913"/>
                  </a:lnTo>
                  <a:lnTo>
                    <a:pt x="1350" y="921"/>
                  </a:lnTo>
                  <a:lnTo>
                    <a:pt x="1340" y="913"/>
                  </a:lnTo>
                  <a:lnTo>
                    <a:pt x="1332" y="903"/>
                  </a:lnTo>
                  <a:lnTo>
                    <a:pt x="1325" y="891"/>
                  </a:lnTo>
                  <a:lnTo>
                    <a:pt x="1317" y="880"/>
                  </a:lnTo>
                  <a:lnTo>
                    <a:pt x="1310" y="867"/>
                  </a:lnTo>
                  <a:lnTo>
                    <a:pt x="1305" y="856"/>
                  </a:lnTo>
                  <a:lnTo>
                    <a:pt x="1297" y="844"/>
                  </a:lnTo>
                  <a:lnTo>
                    <a:pt x="1289" y="833"/>
                  </a:lnTo>
                  <a:lnTo>
                    <a:pt x="1290" y="807"/>
                  </a:lnTo>
                  <a:lnTo>
                    <a:pt x="1290" y="784"/>
                  </a:lnTo>
                  <a:lnTo>
                    <a:pt x="1289" y="774"/>
                  </a:lnTo>
                  <a:lnTo>
                    <a:pt x="1286" y="764"/>
                  </a:lnTo>
                  <a:lnTo>
                    <a:pt x="1280" y="756"/>
                  </a:lnTo>
                  <a:lnTo>
                    <a:pt x="1273" y="749"/>
                  </a:lnTo>
                  <a:lnTo>
                    <a:pt x="1269" y="750"/>
                  </a:lnTo>
                  <a:lnTo>
                    <a:pt x="1266" y="750"/>
                  </a:lnTo>
                  <a:lnTo>
                    <a:pt x="1263" y="750"/>
                  </a:lnTo>
                  <a:lnTo>
                    <a:pt x="1259" y="749"/>
                  </a:lnTo>
                  <a:lnTo>
                    <a:pt x="1259" y="747"/>
                  </a:lnTo>
                  <a:lnTo>
                    <a:pt x="1259" y="747"/>
                  </a:lnTo>
                  <a:lnTo>
                    <a:pt x="1260" y="744"/>
                  </a:lnTo>
                  <a:lnTo>
                    <a:pt x="1260" y="740"/>
                  </a:lnTo>
                  <a:lnTo>
                    <a:pt x="1266" y="741"/>
                  </a:lnTo>
                  <a:lnTo>
                    <a:pt x="1269" y="741"/>
                  </a:lnTo>
                  <a:lnTo>
                    <a:pt x="1270" y="741"/>
                  </a:lnTo>
                  <a:lnTo>
                    <a:pt x="1273" y="737"/>
                  </a:lnTo>
                  <a:lnTo>
                    <a:pt x="1273" y="736"/>
                  </a:lnTo>
                  <a:lnTo>
                    <a:pt x="1275" y="733"/>
                  </a:lnTo>
                  <a:lnTo>
                    <a:pt x="1270" y="726"/>
                  </a:lnTo>
                  <a:lnTo>
                    <a:pt x="1266" y="719"/>
                  </a:lnTo>
                  <a:lnTo>
                    <a:pt x="1257" y="729"/>
                  </a:lnTo>
                  <a:lnTo>
                    <a:pt x="1247" y="737"/>
                  </a:lnTo>
                  <a:lnTo>
                    <a:pt x="1242" y="734"/>
                  </a:lnTo>
                  <a:lnTo>
                    <a:pt x="1235" y="731"/>
                  </a:lnTo>
                  <a:lnTo>
                    <a:pt x="1236" y="721"/>
                  </a:lnTo>
                  <a:lnTo>
                    <a:pt x="1236" y="713"/>
                  </a:lnTo>
                  <a:lnTo>
                    <a:pt x="1233" y="707"/>
                  </a:lnTo>
                  <a:lnTo>
                    <a:pt x="1230" y="701"/>
                  </a:lnTo>
                  <a:lnTo>
                    <a:pt x="1220" y="690"/>
                  </a:lnTo>
                  <a:lnTo>
                    <a:pt x="1209" y="677"/>
                  </a:lnTo>
                  <a:lnTo>
                    <a:pt x="1206" y="669"/>
                  </a:lnTo>
                  <a:lnTo>
                    <a:pt x="1203" y="660"/>
                  </a:lnTo>
                  <a:lnTo>
                    <a:pt x="1202" y="657"/>
                  </a:lnTo>
                  <a:lnTo>
                    <a:pt x="1200" y="653"/>
                  </a:lnTo>
                  <a:lnTo>
                    <a:pt x="1198" y="650"/>
                  </a:lnTo>
                  <a:lnTo>
                    <a:pt x="1193" y="647"/>
                  </a:lnTo>
                  <a:lnTo>
                    <a:pt x="1190" y="650"/>
                  </a:lnTo>
                  <a:lnTo>
                    <a:pt x="1186" y="653"/>
                  </a:lnTo>
                  <a:lnTo>
                    <a:pt x="1185" y="649"/>
                  </a:lnTo>
                  <a:lnTo>
                    <a:pt x="1183" y="644"/>
                  </a:lnTo>
                  <a:lnTo>
                    <a:pt x="1182" y="641"/>
                  </a:lnTo>
                  <a:lnTo>
                    <a:pt x="1179" y="640"/>
                  </a:lnTo>
                  <a:lnTo>
                    <a:pt x="1178" y="650"/>
                  </a:lnTo>
                  <a:lnTo>
                    <a:pt x="1176" y="657"/>
                  </a:lnTo>
                  <a:lnTo>
                    <a:pt x="1168" y="659"/>
                  </a:lnTo>
                  <a:lnTo>
                    <a:pt x="1160" y="660"/>
                  </a:lnTo>
                  <a:lnTo>
                    <a:pt x="1155" y="663"/>
                  </a:lnTo>
                  <a:lnTo>
                    <a:pt x="1149" y="666"/>
                  </a:lnTo>
                  <a:lnTo>
                    <a:pt x="1145" y="677"/>
                  </a:lnTo>
                  <a:lnTo>
                    <a:pt x="1140" y="687"/>
                  </a:lnTo>
                  <a:lnTo>
                    <a:pt x="1126" y="700"/>
                  </a:lnTo>
                  <a:lnTo>
                    <a:pt x="1108" y="717"/>
                  </a:lnTo>
                  <a:lnTo>
                    <a:pt x="1099" y="726"/>
                  </a:lnTo>
                  <a:lnTo>
                    <a:pt x="1090" y="734"/>
                  </a:lnTo>
                  <a:lnTo>
                    <a:pt x="1085" y="743"/>
                  </a:lnTo>
                  <a:lnTo>
                    <a:pt x="1082" y="750"/>
                  </a:lnTo>
                  <a:lnTo>
                    <a:pt x="1085" y="761"/>
                  </a:lnTo>
                  <a:lnTo>
                    <a:pt x="1086" y="774"/>
                  </a:lnTo>
                  <a:lnTo>
                    <a:pt x="1085" y="787"/>
                  </a:lnTo>
                  <a:lnTo>
                    <a:pt x="1082" y="798"/>
                  </a:lnTo>
                  <a:lnTo>
                    <a:pt x="1073" y="820"/>
                  </a:lnTo>
                  <a:lnTo>
                    <a:pt x="1068" y="837"/>
                  </a:lnTo>
                  <a:lnTo>
                    <a:pt x="1062" y="836"/>
                  </a:lnTo>
                  <a:lnTo>
                    <a:pt x="1058" y="833"/>
                  </a:lnTo>
                  <a:lnTo>
                    <a:pt x="1052" y="827"/>
                  </a:lnTo>
                  <a:lnTo>
                    <a:pt x="1046" y="820"/>
                  </a:lnTo>
                  <a:lnTo>
                    <a:pt x="1036" y="803"/>
                  </a:lnTo>
                  <a:lnTo>
                    <a:pt x="1025" y="781"/>
                  </a:lnTo>
                  <a:lnTo>
                    <a:pt x="1006" y="739"/>
                  </a:lnTo>
                  <a:lnTo>
                    <a:pt x="995" y="707"/>
                  </a:lnTo>
                  <a:lnTo>
                    <a:pt x="993" y="694"/>
                  </a:lnTo>
                  <a:lnTo>
                    <a:pt x="993" y="681"/>
                  </a:lnTo>
                  <a:lnTo>
                    <a:pt x="993" y="674"/>
                  </a:lnTo>
                  <a:lnTo>
                    <a:pt x="993" y="669"/>
                  </a:lnTo>
                  <a:lnTo>
                    <a:pt x="992" y="663"/>
                  </a:lnTo>
                  <a:lnTo>
                    <a:pt x="989" y="659"/>
                  </a:lnTo>
                  <a:lnTo>
                    <a:pt x="986" y="660"/>
                  </a:lnTo>
                  <a:lnTo>
                    <a:pt x="983" y="663"/>
                  </a:lnTo>
                  <a:lnTo>
                    <a:pt x="983" y="670"/>
                  </a:lnTo>
                  <a:lnTo>
                    <a:pt x="982" y="674"/>
                  </a:lnTo>
                  <a:lnTo>
                    <a:pt x="980" y="676"/>
                  </a:lnTo>
                  <a:lnTo>
                    <a:pt x="979" y="676"/>
                  </a:lnTo>
                  <a:lnTo>
                    <a:pt x="975" y="676"/>
                  </a:lnTo>
                  <a:lnTo>
                    <a:pt x="969" y="674"/>
                  </a:lnTo>
                  <a:lnTo>
                    <a:pt x="963" y="671"/>
                  </a:lnTo>
                  <a:lnTo>
                    <a:pt x="959" y="667"/>
                  </a:lnTo>
                  <a:lnTo>
                    <a:pt x="955" y="663"/>
                  </a:lnTo>
                  <a:lnTo>
                    <a:pt x="952" y="657"/>
                  </a:lnTo>
                  <a:lnTo>
                    <a:pt x="961" y="653"/>
                  </a:lnTo>
                  <a:lnTo>
                    <a:pt x="968" y="647"/>
                  </a:lnTo>
                  <a:lnTo>
                    <a:pt x="968" y="646"/>
                  </a:lnTo>
                  <a:lnTo>
                    <a:pt x="968" y="646"/>
                  </a:lnTo>
                  <a:lnTo>
                    <a:pt x="956" y="647"/>
                  </a:lnTo>
                  <a:lnTo>
                    <a:pt x="945" y="647"/>
                  </a:lnTo>
                  <a:lnTo>
                    <a:pt x="941" y="639"/>
                  </a:lnTo>
                  <a:lnTo>
                    <a:pt x="932" y="630"/>
                  </a:lnTo>
                  <a:lnTo>
                    <a:pt x="923" y="621"/>
                  </a:lnTo>
                  <a:lnTo>
                    <a:pt x="916" y="616"/>
                  </a:lnTo>
                  <a:lnTo>
                    <a:pt x="883" y="619"/>
                  </a:lnTo>
                  <a:lnTo>
                    <a:pt x="853" y="621"/>
                  </a:lnTo>
                  <a:lnTo>
                    <a:pt x="846" y="621"/>
                  </a:lnTo>
                  <a:lnTo>
                    <a:pt x="839" y="620"/>
                  </a:lnTo>
                  <a:lnTo>
                    <a:pt x="833" y="619"/>
                  </a:lnTo>
                  <a:lnTo>
                    <a:pt x="828" y="616"/>
                  </a:lnTo>
                  <a:lnTo>
                    <a:pt x="823" y="613"/>
                  </a:lnTo>
                  <a:lnTo>
                    <a:pt x="819" y="609"/>
                  </a:lnTo>
                  <a:lnTo>
                    <a:pt x="815" y="603"/>
                  </a:lnTo>
                  <a:lnTo>
                    <a:pt x="812" y="596"/>
                  </a:lnTo>
                  <a:lnTo>
                    <a:pt x="792" y="596"/>
                  </a:lnTo>
                  <a:lnTo>
                    <a:pt x="773" y="596"/>
                  </a:lnTo>
                  <a:lnTo>
                    <a:pt x="765" y="593"/>
                  </a:lnTo>
                  <a:lnTo>
                    <a:pt x="758" y="590"/>
                  </a:lnTo>
                  <a:lnTo>
                    <a:pt x="751" y="584"/>
                  </a:lnTo>
                  <a:lnTo>
                    <a:pt x="745" y="576"/>
                  </a:lnTo>
                  <a:lnTo>
                    <a:pt x="741" y="569"/>
                  </a:lnTo>
                  <a:lnTo>
                    <a:pt x="738" y="563"/>
                  </a:lnTo>
                  <a:lnTo>
                    <a:pt x="735" y="559"/>
                  </a:lnTo>
                  <a:lnTo>
                    <a:pt x="729" y="553"/>
                  </a:lnTo>
                  <a:lnTo>
                    <a:pt x="722" y="553"/>
                  </a:lnTo>
                  <a:lnTo>
                    <a:pt x="715" y="554"/>
                  </a:lnTo>
                  <a:lnTo>
                    <a:pt x="716" y="564"/>
                  </a:lnTo>
                  <a:lnTo>
                    <a:pt x="721" y="576"/>
                  </a:lnTo>
                  <a:lnTo>
                    <a:pt x="728" y="587"/>
                  </a:lnTo>
                  <a:lnTo>
                    <a:pt x="735" y="599"/>
                  </a:lnTo>
                  <a:lnTo>
                    <a:pt x="751" y="620"/>
                  </a:lnTo>
                  <a:lnTo>
                    <a:pt x="765" y="634"/>
                  </a:lnTo>
                  <a:lnTo>
                    <a:pt x="773" y="634"/>
                  </a:lnTo>
                  <a:lnTo>
                    <a:pt x="779" y="634"/>
                  </a:lnTo>
                  <a:lnTo>
                    <a:pt x="785" y="631"/>
                  </a:lnTo>
                  <a:lnTo>
                    <a:pt x="791" y="629"/>
                  </a:lnTo>
                  <a:lnTo>
                    <a:pt x="792" y="621"/>
                  </a:lnTo>
                  <a:lnTo>
                    <a:pt x="793" y="613"/>
                  </a:lnTo>
                  <a:lnTo>
                    <a:pt x="798" y="607"/>
                  </a:lnTo>
                  <a:lnTo>
                    <a:pt x="803" y="603"/>
                  </a:lnTo>
                  <a:lnTo>
                    <a:pt x="805" y="611"/>
                  </a:lnTo>
                  <a:lnTo>
                    <a:pt x="809" y="619"/>
                  </a:lnTo>
                  <a:lnTo>
                    <a:pt x="815" y="626"/>
                  </a:lnTo>
                  <a:lnTo>
                    <a:pt x="821" y="631"/>
                  </a:lnTo>
                  <a:lnTo>
                    <a:pt x="835" y="641"/>
                  </a:lnTo>
                  <a:lnTo>
                    <a:pt x="848" y="651"/>
                  </a:lnTo>
                  <a:lnTo>
                    <a:pt x="846" y="659"/>
                  </a:lnTo>
                  <a:lnTo>
                    <a:pt x="842" y="669"/>
                  </a:lnTo>
                  <a:lnTo>
                    <a:pt x="836" y="679"/>
                  </a:lnTo>
                  <a:lnTo>
                    <a:pt x="829" y="690"/>
                  </a:lnTo>
                  <a:lnTo>
                    <a:pt x="816" y="710"/>
                  </a:lnTo>
                  <a:lnTo>
                    <a:pt x="806" y="721"/>
                  </a:lnTo>
                  <a:lnTo>
                    <a:pt x="785" y="731"/>
                  </a:lnTo>
                  <a:lnTo>
                    <a:pt x="765" y="741"/>
                  </a:lnTo>
                  <a:lnTo>
                    <a:pt x="748" y="751"/>
                  </a:lnTo>
                  <a:lnTo>
                    <a:pt x="728" y="763"/>
                  </a:lnTo>
                  <a:lnTo>
                    <a:pt x="721" y="767"/>
                  </a:lnTo>
                  <a:lnTo>
                    <a:pt x="715" y="767"/>
                  </a:lnTo>
                  <a:lnTo>
                    <a:pt x="711" y="767"/>
                  </a:lnTo>
                  <a:lnTo>
                    <a:pt x="706" y="767"/>
                  </a:lnTo>
                  <a:lnTo>
                    <a:pt x="704" y="767"/>
                  </a:lnTo>
                  <a:lnTo>
                    <a:pt x="699" y="770"/>
                  </a:lnTo>
                  <a:lnTo>
                    <a:pt x="695" y="774"/>
                  </a:lnTo>
                  <a:lnTo>
                    <a:pt x="688" y="783"/>
                  </a:lnTo>
                  <a:lnTo>
                    <a:pt x="682" y="781"/>
                  </a:lnTo>
                  <a:lnTo>
                    <a:pt x="676" y="780"/>
                  </a:lnTo>
                  <a:lnTo>
                    <a:pt x="675" y="780"/>
                  </a:lnTo>
                  <a:lnTo>
                    <a:pt x="674" y="780"/>
                  </a:lnTo>
                  <a:lnTo>
                    <a:pt x="674" y="760"/>
                  </a:lnTo>
                  <a:lnTo>
                    <a:pt x="669" y="743"/>
                  </a:lnTo>
                  <a:lnTo>
                    <a:pt x="665" y="729"/>
                  </a:lnTo>
                  <a:lnTo>
                    <a:pt x="658" y="716"/>
                  </a:lnTo>
                  <a:lnTo>
                    <a:pt x="641" y="691"/>
                  </a:lnTo>
                  <a:lnTo>
                    <a:pt x="624" y="669"/>
                  </a:lnTo>
                  <a:lnTo>
                    <a:pt x="618" y="653"/>
                  </a:lnTo>
                  <a:lnTo>
                    <a:pt x="615" y="639"/>
                  </a:lnTo>
                  <a:lnTo>
                    <a:pt x="612" y="631"/>
                  </a:lnTo>
                  <a:lnTo>
                    <a:pt x="608" y="626"/>
                  </a:lnTo>
                  <a:lnTo>
                    <a:pt x="602" y="621"/>
                  </a:lnTo>
                  <a:lnTo>
                    <a:pt x="594" y="619"/>
                  </a:lnTo>
                  <a:lnTo>
                    <a:pt x="594" y="611"/>
                  </a:lnTo>
                  <a:lnTo>
                    <a:pt x="592" y="604"/>
                  </a:lnTo>
                  <a:lnTo>
                    <a:pt x="589" y="599"/>
                  </a:lnTo>
                  <a:lnTo>
                    <a:pt x="586" y="593"/>
                  </a:lnTo>
                  <a:lnTo>
                    <a:pt x="579" y="584"/>
                  </a:lnTo>
                  <a:lnTo>
                    <a:pt x="571" y="576"/>
                  </a:lnTo>
                  <a:lnTo>
                    <a:pt x="568" y="577"/>
                  </a:lnTo>
                  <a:lnTo>
                    <a:pt x="564" y="579"/>
                  </a:lnTo>
                  <a:lnTo>
                    <a:pt x="559" y="579"/>
                  </a:lnTo>
                  <a:lnTo>
                    <a:pt x="555" y="577"/>
                  </a:lnTo>
                  <a:lnTo>
                    <a:pt x="555" y="571"/>
                  </a:lnTo>
                  <a:lnTo>
                    <a:pt x="554" y="569"/>
                  </a:lnTo>
                  <a:lnTo>
                    <a:pt x="551" y="567"/>
                  </a:lnTo>
                  <a:lnTo>
                    <a:pt x="545" y="566"/>
                  </a:lnTo>
                  <a:lnTo>
                    <a:pt x="548" y="574"/>
                  </a:lnTo>
                  <a:lnTo>
                    <a:pt x="551" y="581"/>
                  </a:lnTo>
                  <a:lnTo>
                    <a:pt x="555" y="587"/>
                  </a:lnTo>
                  <a:lnTo>
                    <a:pt x="559" y="593"/>
                  </a:lnTo>
                  <a:lnTo>
                    <a:pt x="569" y="604"/>
                  </a:lnTo>
                  <a:lnTo>
                    <a:pt x="578" y="616"/>
                  </a:lnTo>
                  <a:lnTo>
                    <a:pt x="579" y="630"/>
                  </a:lnTo>
                  <a:lnTo>
                    <a:pt x="582" y="644"/>
                  </a:lnTo>
                  <a:lnTo>
                    <a:pt x="589" y="649"/>
                  </a:lnTo>
                  <a:lnTo>
                    <a:pt x="596" y="653"/>
                  </a:lnTo>
                  <a:lnTo>
                    <a:pt x="602" y="673"/>
                  </a:lnTo>
                  <a:lnTo>
                    <a:pt x="608" y="693"/>
                  </a:lnTo>
                  <a:lnTo>
                    <a:pt x="615" y="703"/>
                  </a:lnTo>
                  <a:lnTo>
                    <a:pt x="622" y="714"/>
                  </a:lnTo>
                  <a:lnTo>
                    <a:pt x="622" y="721"/>
                  </a:lnTo>
                  <a:lnTo>
                    <a:pt x="622" y="729"/>
                  </a:lnTo>
                  <a:lnTo>
                    <a:pt x="632" y="736"/>
                  </a:lnTo>
                  <a:lnTo>
                    <a:pt x="641" y="744"/>
                  </a:lnTo>
                  <a:lnTo>
                    <a:pt x="651" y="757"/>
                  </a:lnTo>
                  <a:lnTo>
                    <a:pt x="661" y="771"/>
                  </a:lnTo>
                  <a:lnTo>
                    <a:pt x="671" y="786"/>
                  </a:lnTo>
                  <a:lnTo>
                    <a:pt x="682" y="800"/>
                  </a:lnTo>
                  <a:lnTo>
                    <a:pt x="682" y="801"/>
                  </a:lnTo>
                  <a:lnTo>
                    <a:pt x="682" y="804"/>
                  </a:lnTo>
                  <a:lnTo>
                    <a:pt x="689" y="804"/>
                  </a:lnTo>
                  <a:lnTo>
                    <a:pt x="696" y="804"/>
                  </a:lnTo>
                  <a:lnTo>
                    <a:pt x="711" y="800"/>
                  </a:lnTo>
                  <a:lnTo>
                    <a:pt x="728" y="797"/>
                  </a:lnTo>
                  <a:lnTo>
                    <a:pt x="743" y="794"/>
                  </a:lnTo>
                  <a:lnTo>
                    <a:pt x="759" y="790"/>
                  </a:lnTo>
                  <a:lnTo>
                    <a:pt x="758" y="808"/>
                  </a:lnTo>
                  <a:lnTo>
                    <a:pt x="755" y="824"/>
                  </a:lnTo>
                  <a:lnTo>
                    <a:pt x="751" y="840"/>
                  </a:lnTo>
                  <a:lnTo>
                    <a:pt x="745" y="854"/>
                  </a:lnTo>
                  <a:lnTo>
                    <a:pt x="738" y="867"/>
                  </a:lnTo>
                  <a:lnTo>
                    <a:pt x="729" y="880"/>
                  </a:lnTo>
                  <a:lnTo>
                    <a:pt x="719" y="891"/>
                  </a:lnTo>
                  <a:lnTo>
                    <a:pt x="709" y="901"/>
                  </a:lnTo>
                  <a:lnTo>
                    <a:pt x="688" y="923"/>
                  </a:lnTo>
                  <a:lnTo>
                    <a:pt x="666" y="943"/>
                  </a:lnTo>
                  <a:lnTo>
                    <a:pt x="655" y="953"/>
                  </a:lnTo>
                  <a:lnTo>
                    <a:pt x="646" y="963"/>
                  </a:lnTo>
                  <a:lnTo>
                    <a:pt x="636" y="973"/>
                  </a:lnTo>
                  <a:lnTo>
                    <a:pt x="629" y="984"/>
                  </a:lnTo>
                  <a:lnTo>
                    <a:pt x="625" y="991"/>
                  </a:lnTo>
                  <a:lnTo>
                    <a:pt x="624" y="998"/>
                  </a:lnTo>
                  <a:lnTo>
                    <a:pt x="624" y="1004"/>
                  </a:lnTo>
                  <a:lnTo>
                    <a:pt x="625" y="1010"/>
                  </a:lnTo>
                  <a:lnTo>
                    <a:pt x="629" y="1021"/>
                  </a:lnTo>
                  <a:lnTo>
                    <a:pt x="634" y="1033"/>
                  </a:lnTo>
                  <a:lnTo>
                    <a:pt x="629" y="1045"/>
                  </a:lnTo>
                  <a:lnTo>
                    <a:pt x="625" y="1057"/>
                  </a:lnTo>
                  <a:lnTo>
                    <a:pt x="632" y="1064"/>
                  </a:lnTo>
                  <a:lnTo>
                    <a:pt x="636" y="1073"/>
                  </a:lnTo>
                  <a:lnTo>
                    <a:pt x="639" y="1083"/>
                  </a:lnTo>
                  <a:lnTo>
                    <a:pt x="641" y="1095"/>
                  </a:lnTo>
                  <a:lnTo>
                    <a:pt x="639" y="1108"/>
                  </a:lnTo>
                  <a:lnTo>
                    <a:pt x="638" y="1120"/>
                  </a:lnTo>
                  <a:lnTo>
                    <a:pt x="635" y="1128"/>
                  </a:lnTo>
                  <a:lnTo>
                    <a:pt x="632" y="1135"/>
                  </a:lnTo>
                  <a:lnTo>
                    <a:pt x="628" y="1141"/>
                  </a:lnTo>
                  <a:lnTo>
                    <a:pt x="624" y="1147"/>
                  </a:lnTo>
                  <a:lnTo>
                    <a:pt x="619" y="1151"/>
                  </a:lnTo>
                  <a:lnTo>
                    <a:pt x="614" y="1154"/>
                  </a:lnTo>
                  <a:lnTo>
                    <a:pt x="602" y="1161"/>
                  </a:lnTo>
                  <a:lnTo>
                    <a:pt x="591" y="1168"/>
                  </a:lnTo>
                  <a:lnTo>
                    <a:pt x="586" y="1173"/>
                  </a:lnTo>
                  <a:lnTo>
                    <a:pt x="582" y="1178"/>
                  </a:lnTo>
                  <a:lnTo>
                    <a:pt x="578" y="1184"/>
                  </a:lnTo>
                  <a:lnTo>
                    <a:pt x="574" y="1193"/>
                  </a:lnTo>
                  <a:lnTo>
                    <a:pt x="572" y="1200"/>
                  </a:lnTo>
                  <a:lnTo>
                    <a:pt x="572" y="1207"/>
                  </a:lnTo>
                  <a:lnTo>
                    <a:pt x="574" y="1214"/>
                  </a:lnTo>
                  <a:lnTo>
                    <a:pt x="575" y="1221"/>
                  </a:lnTo>
                  <a:lnTo>
                    <a:pt x="576" y="1227"/>
                  </a:lnTo>
                  <a:lnTo>
                    <a:pt x="576" y="1234"/>
                  </a:lnTo>
                  <a:lnTo>
                    <a:pt x="576" y="1241"/>
                  </a:lnTo>
                  <a:lnTo>
                    <a:pt x="576" y="1248"/>
                  </a:lnTo>
                  <a:lnTo>
                    <a:pt x="568" y="1250"/>
                  </a:lnTo>
                  <a:lnTo>
                    <a:pt x="561" y="1254"/>
                  </a:lnTo>
                  <a:lnTo>
                    <a:pt x="555" y="1258"/>
                  </a:lnTo>
                  <a:lnTo>
                    <a:pt x="549" y="1263"/>
                  </a:lnTo>
                  <a:lnTo>
                    <a:pt x="554" y="1271"/>
                  </a:lnTo>
                  <a:lnTo>
                    <a:pt x="555" y="1282"/>
                  </a:lnTo>
                  <a:lnTo>
                    <a:pt x="551" y="1287"/>
                  </a:lnTo>
                  <a:lnTo>
                    <a:pt x="546" y="1290"/>
                  </a:lnTo>
                  <a:lnTo>
                    <a:pt x="544" y="1294"/>
                  </a:lnTo>
                  <a:lnTo>
                    <a:pt x="542" y="1298"/>
                  </a:lnTo>
                  <a:lnTo>
                    <a:pt x="539" y="1307"/>
                  </a:lnTo>
                  <a:lnTo>
                    <a:pt x="534" y="1318"/>
                  </a:lnTo>
                  <a:lnTo>
                    <a:pt x="525" y="1331"/>
                  </a:lnTo>
                  <a:lnTo>
                    <a:pt x="515" y="1341"/>
                  </a:lnTo>
                  <a:lnTo>
                    <a:pt x="504" y="1350"/>
                  </a:lnTo>
                  <a:lnTo>
                    <a:pt x="491" y="1355"/>
                  </a:lnTo>
                  <a:lnTo>
                    <a:pt x="461" y="1362"/>
                  </a:lnTo>
                  <a:lnTo>
                    <a:pt x="427" y="1370"/>
                  </a:lnTo>
                  <a:lnTo>
                    <a:pt x="417" y="1372"/>
                  </a:lnTo>
                  <a:lnTo>
                    <a:pt x="408" y="1374"/>
                  </a:lnTo>
                  <a:lnTo>
                    <a:pt x="404" y="1375"/>
                  </a:lnTo>
                  <a:lnTo>
                    <a:pt x="399" y="1375"/>
                  </a:lnTo>
                  <a:lnTo>
                    <a:pt x="394" y="1374"/>
                  </a:lnTo>
                  <a:lnTo>
                    <a:pt x="389" y="1371"/>
                  </a:lnTo>
                  <a:lnTo>
                    <a:pt x="388" y="1351"/>
                  </a:lnTo>
                  <a:lnTo>
                    <a:pt x="384" y="1330"/>
                  </a:lnTo>
                  <a:lnTo>
                    <a:pt x="371" y="1310"/>
                  </a:lnTo>
                  <a:lnTo>
                    <a:pt x="358" y="1291"/>
                  </a:lnTo>
                  <a:lnTo>
                    <a:pt x="354" y="1267"/>
                  </a:lnTo>
                  <a:lnTo>
                    <a:pt x="351" y="1241"/>
                  </a:lnTo>
                  <a:lnTo>
                    <a:pt x="351" y="1228"/>
                  </a:lnTo>
                  <a:lnTo>
                    <a:pt x="348" y="1217"/>
                  </a:lnTo>
                  <a:lnTo>
                    <a:pt x="347" y="1204"/>
                  </a:lnTo>
                  <a:lnTo>
                    <a:pt x="342" y="1194"/>
                  </a:lnTo>
                  <a:lnTo>
                    <a:pt x="332" y="1183"/>
                  </a:lnTo>
                  <a:lnTo>
                    <a:pt x="322" y="1173"/>
                  </a:lnTo>
                  <a:lnTo>
                    <a:pt x="319" y="1158"/>
                  </a:lnTo>
                  <a:lnTo>
                    <a:pt x="319" y="1147"/>
                  </a:lnTo>
                  <a:lnTo>
                    <a:pt x="322" y="1135"/>
                  </a:lnTo>
                  <a:lnTo>
                    <a:pt x="325" y="1124"/>
                  </a:lnTo>
                  <a:lnTo>
                    <a:pt x="335" y="1105"/>
                  </a:lnTo>
                  <a:lnTo>
                    <a:pt x="342" y="1088"/>
                  </a:lnTo>
                  <a:lnTo>
                    <a:pt x="344" y="1078"/>
                  </a:lnTo>
                  <a:lnTo>
                    <a:pt x="344" y="1065"/>
                  </a:lnTo>
                  <a:lnTo>
                    <a:pt x="341" y="1051"/>
                  </a:lnTo>
                  <a:lnTo>
                    <a:pt x="337" y="1037"/>
                  </a:lnTo>
                  <a:lnTo>
                    <a:pt x="328" y="1011"/>
                  </a:lnTo>
                  <a:lnTo>
                    <a:pt x="321" y="994"/>
                  </a:lnTo>
                  <a:lnTo>
                    <a:pt x="307" y="980"/>
                  </a:lnTo>
                  <a:lnTo>
                    <a:pt x="294" y="967"/>
                  </a:lnTo>
                  <a:lnTo>
                    <a:pt x="291" y="960"/>
                  </a:lnTo>
                  <a:lnTo>
                    <a:pt x="289" y="953"/>
                  </a:lnTo>
                  <a:lnTo>
                    <a:pt x="289" y="944"/>
                  </a:lnTo>
                  <a:lnTo>
                    <a:pt x="289" y="937"/>
                  </a:lnTo>
                  <a:lnTo>
                    <a:pt x="292" y="921"/>
                  </a:lnTo>
                  <a:lnTo>
                    <a:pt x="295" y="907"/>
                  </a:lnTo>
                  <a:lnTo>
                    <a:pt x="297" y="901"/>
                  </a:lnTo>
                  <a:lnTo>
                    <a:pt x="295" y="896"/>
                  </a:lnTo>
                  <a:lnTo>
                    <a:pt x="294" y="890"/>
                  </a:lnTo>
                  <a:lnTo>
                    <a:pt x="291" y="886"/>
                  </a:lnTo>
                  <a:lnTo>
                    <a:pt x="285" y="881"/>
                  </a:lnTo>
                  <a:lnTo>
                    <a:pt x="278" y="880"/>
                  </a:lnTo>
                  <a:lnTo>
                    <a:pt x="268" y="877"/>
                  </a:lnTo>
                  <a:lnTo>
                    <a:pt x="254" y="877"/>
                  </a:lnTo>
                  <a:lnTo>
                    <a:pt x="254" y="871"/>
                  </a:lnTo>
                  <a:lnTo>
                    <a:pt x="252" y="866"/>
                  </a:lnTo>
                  <a:lnTo>
                    <a:pt x="241" y="863"/>
                  </a:lnTo>
                  <a:lnTo>
                    <a:pt x="231" y="861"/>
                  </a:lnTo>
                  <a:lnTo>
                    <a:pt x="221" y="861"/>
                  </a:lnTo>
                  <a:lnTo>
                    <a:pt x="214" y="863"/>
                  </a:lnTo>
                  <a:lnTo>
                    <a:pt x="195" y="868"/>
                  </a:lnTo>
                  <a:lnTo>
                    <a:pt x="175" y="876"/>
                  </a:lnTo>
                  <a:lnTo>
                    <a:pt x="162" y="876"/>
                  </a:lnTo>
                  <a:lnTo>
                    <a:pt x="150" y="874"/>
                  </a:lnTo>
                  <a:lnTo>
                    <a:pt x="138" y="873"/>
                  </a:lnTo>
                  <a:lnTo>
                    <a:pt x="125" y="873"/>
                  </a:lnTo>
                  <a:lnTo>
                    <a:pt x="121" y="876"/>
                  </a:lnTo>
                  <a:lnTo>
                    <a:pt x="117" y="878"/>
                  </a:lnTo>
                  <a:lnTo>
                    <a:pt x="111" y="880"/>
                  </a:lnTo>
                  <a:lnTo>
                    <a:pt x="102" y="881"/>
                  </a:lnTo>
                  <a:lnTo>
                    <a:pt x="90" y="870"/>
                  </a:lnTo>
                  <a:lnTo>
                    <a:pt x="77" y="860"/>
                  </a:lnTo>
                  <a:lnTo>
                    <a:pt x="64" y="848"/>
                  </a:lnTo>
                  <a:lnTo>
                    <a:pt x="51" y="837"/>
                  </a:lnTo>
                  <a:lnTo>
                    <a:pt x="48" y="827"/>
                  </a:lnTo>
                  <a:lnTo>
                    <a:pt x="44" y="817"/>
                  </a:lnTo>
                  <a:lnTo>
                    <a:pt x="37" y="810"/>
                  </a:lnTo>
                  <a:lnTo>
                    <a:pt x="25" y="801"/>
                  </a:lnTo>
                  <a:lnTo>
                    <a:pt x="14" y="793"/>
                  </a:lnTo>
                  <a:lnTo>
                    <a:pt x="8" y="784"/>
                  </a:lnTo>
                  <a:lnTo>
                    <a:pt x="8" y="774"/>
                  </a:lnTo>
                  <a:lnTo>
                    <a:pt x="10" y="763"/>
                  </a:lnTo>
                  <a:lnTo>
                    <a:pt x="5" y="759"/>
                  </a:lnTo>
                  <a:lnTo>
                    <a:pt x="1" y="756"/>
                  </a:lnTo>
                  <a:lnTo>
                    <a:pt x="0" y="750"/>
                  </a:lnTo>
                  <a:lnTo>
                    <a:pt x="1" y="744"/>
                  </a:lnTo>
                  <a:lnTo>
                    <a:pt x="2" y="740"/>
                  </a:lnTo>
                  <a:lnTo>
                    <a:pt x="5" y="734"/>
                  </a:lnTo>
                  <a:lnTo>
                    <a:pt x="11" y="726"/>
                  </a:lnTo>
                  <a:lnTo>
                    <a:pt x="15" y="717"/>
                  </a:lnTo>
                  <a:lnTo>
                    <a:pt x="17" y="709"/>
                  </a:lnTo>
                  <a:lnTo>
                    <a:pt x="17" y="700"/>
                  </a:lnTo>
                  <a:lnTo>
                    <a:pt x="15" y="693"/>
                  </a:lnTo>
                  <a:lnTo>
                    <a:pt x="14" y="687"/>
                  </a:lnTo>
                  <a:lnTo>
                    <a:pt x="8" y="676"/>
                  </a:lnTo>
                  <a:lnTo>
                    <a:pt x="5" y="663"/>
                  </a:lnTo>
                  <a:lnTo>
                    <a:pt x="14" y="644"/>
                  </a:lnTo>
                  <a:lnTo>
                    <a:pt x="24" y="624"/>
                  </a:lnTo>
                  <a:lnTo>
                    <a:pt x="30" y="614"/>
                  </a:lnTo>
                  <a:lnTo>
                    <a:pt x="35" y="606"/>
                  </a:lnTo>
                  <a:lnTo>
                    <a:pt x="42" y="597"/>
                  </a:lnTo>
                  <a:lnTo>
                    <a:pt x="51" y="591"/>
                  </a:lnTo>
                  <a:lnTo>
                    <a:pt x="60" y="584"/>
                  </a:lnTo>
                  <a:lnTo>
                    <a:pt x="70" y="579"/>
                  </a:lnTo>
                  <a:lnTo>
                    <a:pt x="80" y="573"/>
                  </a:lnTo>
                  <a:lnTo>
                    <a:pt x="87" y="564"/>
                  </a:lnTo>
                  <a:lnTo>
                    <a:pt x="88" y="549"/>
                  </a:lnTo>
                  <a:lnTo>
                    <a:pt x="90" y="534"/>
                  </a:lnTo>
                  <a:lnTo>
                    <a:pt x="92" y="529"/>
                  </a:lnTo>
                  <a:lnTo>
                    <a:pt x="97" y="524"/>
                  </a:lnTo>
                  <a:lnTo>
                    <a:pt x="100" y="520"/>
                  </a:lnTo>
                  <a:lnTo>
                    <a:pt x="104" y="517"/>
                  </a:lnTo>
                  <a:lnTo>
                    <a:pt x="112" y="513"/>
                  </a:lnTo>
                  <a:lnTo>
                    <a:pt x="121" y="509"/>
                  </a:lnTo>
                  <a:lnTo>
                    <a:pt x="124" y="506"/>
                  </a:lnTo>
                  <a:lnTo>
                    <a:pt x="128" y="503"/>
                  </a:lnTo>
                  <a:lnTo>
                    <a:pt x="131" y="499"/>
                  </a:lnTo>
                  <a:lnTo>
                    <a:pt x="132" y="494"/>
                  </a:lnTo>
                  <a:lnTo>
                    <a:pt x="134" y="489"/>
                  </a:lnTo>
                  <a:lnTo>
                    <a:pt x="135" y="483"/>
                  </a:lnTo>
                  <a:lnTo>
                    <a:pt x="134" y="474"/>
                  </a:lnTo>
                  <a:lnTo>
                    <a:pt x="132" y="464"/>
                  </a:lnTo>
                  <a:lnTo>
                    <a:pt x="118" y="466"/>
                  </a:lnTo>
                  <a:lnTo>
                    <a:pt x="104" y="466"/>
                  </a:lnTo>
                  <a:lnTo>
                    <a:pt x="102" y="449"/>
                  </a:lnTo>
                  <a:lnTo>
                    <a:pt x="105" y="432"/>
                  </a:lnTo>
                  <a:lnTo>
                    <a:pt x="107" y="423"/>
                  </a:lnTo>
                  <a:lnTo>
                    <a:pt x="110" y="416"/>
                  </a:lnTo>
                  <a:lnTo>
                    <a:pt x="114" y="410"/>
                  </a:lnTo>
                  <a:lnTo>
                    <a:pt x="118" y="404"/>
                  </a:lnTo>
                  <a:lnTo>
                    <a:pt x="115" y="402"/>
                  </a:lnTo>
                  <a:lnTo>
                    <a:pt x="112" y="399"/>
                  </a:lnTo>
                  <a:lnTo>
                    <a:pt x="111" y="394"/>
                  </a:lnTo>
                  <a:lnTo>
                    <a:pt x="110" y="389"/>
                  </a:lnTo>
                  <a:lnTo>
                    <a:pt x="128" y="386"/>
                  </a:lnTo>
                  <a:lnTo>
                    <a:pt x="151" y="384"/>
                  </a:lnTo>
                  <a:lnTo>
                    <a:pt x="161" y="384"/>
                  </a:lnTo>
                  <a:lnTo>
                    <a:pt x="172" y="383"/>
                  </a:lnTo>
                  <a:lnTo>
                    <a:pt x="181" y="382"/>
                  </a:lnTo>
                  <a:lnTo>
                    <a:pt x="190" y="379"/>
                  </a:lnTo>
                  <a:lnTo>
                    <a:pt x="191" y="369"/>
                  </a:lnTo>
                  <a:lnTo>
                    <a:pt x="190" y="359"/>
                  </a:lnTo>
                  <a:lnTo>
                    <a:pt x="188" y="352"/>
                  </a:lnTo>
                  <a:lnTo>
                    <a:pt x="184" y="344"/>
                  </a:lnTo>
                  <a:lnTo>
                    <a:pt x="180" y="339"/>
                  </a:lnTo>
                  <a:lnTo>
                    <a:pt x="172" y="334"/>
                  </a:lnTo>
                  <a:lnTo>
                    <a:pt x="165" y="330"/>
                  </a:lnTo>
                  <a:lnTo>
                    <a:pt x="158" y="329"/>
                  </a:lnTo>
                  <a:lnTo>
                    <a:pt x="158" y="324"/>
                  </a:lnTo>
                  <a:lnTo>
                    <a:pt x="158" y="322"/>
                  </a:lnTo>
                  <a:lnTo>
                    <a:pt x="160" y="322"/>
                  </a:lnTo>
                  <a:lnTo>
                    <a:pt x="161" y="322"/>
                  </a:lnTo>
                  <a:lnTo>
                    <a:pt x="167" y="320"/>
                  </a:lnTo>
                  <a:lnTo>
                    <a:pt x="172" y="320"/>
                  </a:lnTo>
                  <a:lnTo>
                    <a:pt x="178" y="322"/>
                  </a:lnTo>
                  <a:lnTo>
                    <a:pt x="184" y="323"/>
                  </a:lnTo>
                  <a:lnTo>
                    <a:pt x="184" y="316"/>
                  </a:lnTo>
                  <a:lnTo>
                    <a:pt x="184" y="310"/>
                  </a:lnTo>
                  <a:lnTo>
                    <a:pt x="197" y="312"/>
                  </a:lnTo>
                  <a:lnTo>
                    <a:pt x="204" y="310"/>
                  </a:lnTo>
                  <a:lnTo>
                    <a:pt x="210" y="309"/>
                  </a:lnTo>
                  <a:lnTo>
                    <a:pt x="214" y="306"/>
                  </a:lnTo>
                  <a:lnTo>
                    <a:pt x="221" y="297"/>
                  </a:lnTo>
                  <a:lnTo>
                    <a:pt x="232" y="287"/>
                  </a:lnTo>
                  <a:lnTo>
                    <a:pt x="244" y="285"/>
                  </a:lnTo>
                  <a:lnTo>
                    <a:pt x="255" y="280"/>
                  </a:lnTo>
                  <a:lnTo>
                    <a:pt x="264" y="269"/>
                  </a:lnTo>
                  <a:lnTo>
                    <a:pt x="272" y="257"/>
                  </a:lnTo>
                  <a:lnTo>
                    <a:pt x="282" y="256"/>
                  </a:lnTo>
                  <a:lnTo>
                    <a:pt x="292" y="255"/>
                  </a:lnTo>
                  <a:lnTo>
                    <a:pt x="289" y="247"/>
                  </a:lnTo>
                  <a:lnTo>
                    <a:pt x="287" y="240"/>
                  </a:lnTo>
                  <a:lnTo>
                    <a:pt x="285" y="232"/>
                  </a:lnTo>
                  <a:lnTo>
                    <a:pt x="287" y="223"/>
                  </a:lnTo>
                  <a:lnTo>
                    <a:pt x="298" y="223"/>
                  </a:lnTo>
                  <a:lnTo>
                    <a:pt x="308" y="225"/>
                  </a:lnTo>
                  <a:lnTo>
                    <a:pt x="311" y="226"/>
                  </a:lnTo>
                  <a:lnTo>
                    <a:pt x="312" y="227"/>
                  </a:lnTo>
                  <a:lnTo>
                    <a:pt x="312" y="229"/>
                  </a:lnTo>
                  <a:lnTo>
                    <a:pt x="312" y="230"/>
                  </a:lnTo>
                  <a:lnTo>
                    <a:pt x="307" y="233"/>
                  </a:lnTo>
                  <a:lnTo>
                    <a:pt x="301" y="237"/>
                  </a:lnTo>
                  <a:lnTo>
                    <a:pt x="302" y="243"/>
                  </a:lnTo>
                  <a:lnTo>
                    <a:pt x="302" y="249"/>
                  </a:lnTo>
                  <a:lnTo>
                    <a:pt x="305" y="253"/>
                  </a:lnTo>
                  <a:lnTo>
                    <a:pt x="307" y="256"/>
                  </a:lnTo>
                  <a:lnTo>
                    <a:pt x="308" y="256"/>
                  </a:lnTo>
                  <a:lnTo>
                    <a:pt x="308" y="256"/>
                  </a:lnTo>
                  <a:lnTo>
                    <a:pt x="318" y="253"/>
                  </a:lnTo>
                  <a:lnTo>
                    <a:pt x="328" y="250"/>
                  </a:lnTo>
                  <a:lnTo>
                    <a:pt x="334" y="256"/>
                  </a:lnTo>
                  <a:lnTo>
                    <a:pt x="339" y="260"/>
                  </a:lnTo>
                  <a:lnTo>
                    <a:pt x="354" y="253"/>
                  </a:lnTo>
                  <a:lnTo>
                    <a:pt x="367" y="247"/>
                  </a:lnTo>
                  <a:lnTo>
                    <a:pt x="382" y="247"/>
                  </a:lnTo>
                  <a:lnTo>
                    <a:pt x="399" y="245"/>
                  </a:lnTo>
                  <a:lnTo>
                    <a:pt x="405" y="230"/>
                  </a:lnTo>
                  <a:lnTo>
                    <a:pt x="412" y="216"/>
                  </a:lnTo>
                  <a:lnTo>
                    <a:pt x="419" y="215"/>
                  </a:lnTo>
                  <a:lnTo>
                    <a:pt x="425" y="216"/>
                  </a:lnTo>
                  <a:lnTo>
                    <a:pt x="431" y="219"/>
                  </a:lnTo>
                  <a:lnTo>
                    <a:pt x="435" y="220"/>
                  </a:lnTo>
                  <a:lnTo>
                    <a:pt x="437" y="217"/>
                  </a:lnTo>
                  <a:lnTo>
                    <a:pt x="439" y="215"/>
                  </a:lnTo>
                  <a:lnTo>
                    <a:pt x="434" y="207"/>
                  </a:lnTo>
                  <a:lnTo>
                    <a:pt x="429" y="202"/>
                  </a:lnTo>
                  <a:lnTo>
                    <a:pt x="429" y="197"/>
                  </a:lnTo>
                  <a:lnTo>
                    <a:pt x="429" y="192"/>
                  </a:lnTo>
                  <a:lnTo>
                    <a:pt x="444" y="195"/>
                  </a:lnTo>
                  <a:lnTo>
                    <a:pt x="458" y="195"/>
                  </a:lnTo>
                  <a:lnTo>
                    <a:pt x="465" y="195"/>
                  </a:lnTo>
                  <a:lnTo>
                    <a:pt x="471" y="192"/>
                  </a:lnTo>
                  <a:lnTo>
                    <a:pt x="475" y="189"/>
                  </a:lnTo>
                  <a:lnTo>
                    <a:pt x="479" y="183"/>
                  </a:lnTo>
                  <a:lnTo>
                    <a:pt x="471" y="182"/>
                  </a:lnTo>
                  <a:lnTo>
                    <a:pt x="462" y="180"/>
                  </a:lnTo>
                  <a:lnTo>
                    <a:pt x="452" y="182"/>
                  </a:lnTo>
                  <a:lnTo>
                    <a:pt x="444" y="182"/>
                  </a:lnTo>
                  <a:lnTo>
                    <a:pt x="434" y="182"/>
                  </a:lnTo>
                  <a:lnTo>
                    <a:pt x="424" y="182"/>
                  </a:lnTo>
                  <a:lnTo>
                    <a:pt x="415" y="180"/>
                  </a:lnTo>
                  <a:lnTo>
                    <a:pt x="407" y="176"/>
                  </a:lnTo>
                  <a:lnTo>
                    <a:pt x="407" y="175"/>
                  </a:lnTo>
                  <a:lnTo>
                    <a:pt x="407" y="173"/>
                  </a:lnTo>
                  <a:lnTo>
                    <a:pt x="407" y="165"/>
                  </a:lnTo>
                  <a:lnTo>
                    <a:pt x="405" y="155"/>
                  </a:lnTo>
                  <a:lnTo>
                    <a:pt x="421" y="145"/>
                  </a:lnTo>
                  <a:lnTo>
                    <a:pt x="435" y="133"/>
                  </a:lnTo>
                  <a:lnTo>
                    <a:pt x="434" y="127"/>
                  </a:lnTo>
                  <a:lnTo>
                    <a:pt x="434" y="125"/>
                  </a:lnTo>
                  <a:lnTo>
                    <a:pt x="431" y="122"/>
                  </a:lnTo>
                  <a:lnTo>
                    <a:pt x="429" y="119"/>
                  </a:lnTo>
                  <a:lnTo>
                    <a:pt x="428" y="119"/>
                  </a:lnTo>
                  <a:lnTo>
                    <a:pt x="428" y="119"/>
                  </a:lnTo>
                  <a:lnTo>
                    <a:pt x="419" y="120"/>
                  </a:lnTo>
                  <a:lnTo>
                    <a:pt x="411" y="123"/>
                  </a:lnTo>
                  <a:lnTo>
                    <a:pt x="402" y="127"/>
                  </a:lnTo>
                  <a:lnTo>
                    <a:pt x="395" y="133"/>
                  </a:lnTo>
                  <a:lnTo>
                    <a:pt x="381" y="146"/>
                  </a:lnTo>
                  <a:lnTo>
                    <a:pt x="369" y="156"/>
                  </a:lnTo>
                  <a:lnTo>
                    <a:pt x="369" y="166"/>
                  </a:lnTo>
                  <a:lnTo>
                    <a:pt x="371" y="175"/>
                  </a:lnTo>
                  <a:lnTo>
                    <a:pt x="372" y="179"/>
                  </a:lnTo>
                  <a:lnTo>
                    <a:pt x="377" y="182"/>
                  </a:lnTo>
                  <a:lnTo>
                    <a:pt x="381" y="185"/>
                  </a:lnTo>
                  <a:lnTo>
                    <a:pt x="385" y="186"/>
                  </a:lnTo>
                  <a:lnTo>
                    <a:pt x="384" y="189"/>
                  </a:lnTo>
                  <a:lnTo>
                    <a:pt x="384" y="192"/>
                  </a:lnTo>
                  <a:lnTo>
                    <a:pt x="372" y="196"/>
                  </a:lnTo>
                  <a:lnTo>
                    <a:pt x="362" y="202"/>
                  </a:lnTo>
                  <a:lnTo>
                    <a:pt x="365" y="209"/>
                  </a:lnTo>
                  <a:lnTo>
                    <a:pt x="364" y="216"/>
                  </a:lnTo>
                  <a:lnTo>
                    <a:pt x="361" y="223"/>
                  </a:lnTo>
                  <a:lnTo>
                    <a:pt x="357" y="229"/>
                  </a:lnTo>
                  <a:lnTo>
                    <a:pt x="349" y="230"/>
                  </a:lnTo>
                  <a:lnTo>
                    <a:pt x="342" y="232"/>
                  </a:lnTo>
                  <a:lnTo>
                    <a:pt x="342" y="236"/>
                  </a:lnTo>
                  <a:lnTo>
                    <a:pt x="341" y="237"/>
                  </a:lnTo>
                  <a:lnTo>
                    <a:pt x="341" y="240"/>
                  </a:lnTo>
                  <a:lnTo>
                    <a:pt x="338" y="242"/>
                  </a:lnTo>
                  <a:lnTo>
                    <a:pt x="334" y="237"/>
                  </a:lnTo>
                  <a:lnTo>
                    <a:pt x="331" y="233"/>
                  </a:lnTo>
                  <a:lnTo>
                    <a:pt x="327" y="227"/>
                  </a:lnTo>
                  <a:lnTo>
                    <a:pt x="324" y="220"/>
                  </a:lnTo>
                  <a:lnTo>
                    <a:pt x="321" y="206"/>
                  </a:lnTo>
                  <a:lnTo>
                    <a:pt x="319" y="192"/>
                  </a:lnTo>
                  <a:lnTo>
                    <a:pt x="311" y="193"/>
                  </a:lnTo>
                  <a:lnTo>
                    <a:pt x="304" y="195"/>
                  </a:lnTo>
                  <a:lnTo>
                    <a:pt x="299" y="197"/>
                  </a:lnTo>
                  <a:lnTo>
                    <a:pt x="294" y="200"/>
                  </a:lnTo>
                  <a:lnTo>
                    <a:pt x="289" y="203"/>
                  </a:lnTo>
                  <a:lnTo>
                    <a:pt x="285" y="205"/>
                  </a:lnTo>
                  <a:lnTo>
                    <a:pt x="278" y="207"/>
                  </a:lnTo>
                  <a:lnTo>
                    <a:pt x="271" y="207"/>
                  </a:lnTo>
                  <a:lnTo>
                    <a:pt x="271" y="206"/>
                  </a:lnTo>
                  <a:lnTo>
                    <a:pt x="271" y="205"/>
                  </a:lnTo>
                  <a:lnTo>
                    <a:pt x="267" y="197"/>
                  </a:lnTo>
                  <a:lnTo>
                    <a:pt x="262" y="186"/>
                  </a:lnTo>
                  <a:lnTo>
                    <a:pt x="259" y="175"/>
                  </a:lnTo>
                  <a:lnTo>
                    <a:pt x="258" y="166"/>
                  </a:lnTo>
                  <a:lnTo>
                    <a:pt x="271" y="160"/>
                  </a:lnTo>
                  <a:lnTo>
                    <a:pt x="287" y="153"/>
                  </a:lnTo>
                  <a:lnTo>
                    <a:pt x="301" y="147"/>
                  </a:lnTo>
                  <a:lnTo>
                    <a:pt x="314" y="139"/>
                  </a:lnTo>
                  <a:lnTo>
                    <a:pt x="325" y="123"/>
                  </a:lnTo>
                  <a:lnTo>
                    <a:pt x="344" y="97"/>
                  </a:lnTo>
                  <a:lnTo>
                    <a:pt x="354" y="87"/>
                  </a:lnTo>
                  <a:lnTo>
                    <a:pt x="364" y="79"/>
                  </a:lnTo>
                  <a:lnTo>
                    <a:pt x="368" y="77"/>
                  </a:lnTo>
                  <a:lnTo>
                    <a:pt x="371" y="77"/>
                  </a:lnTo>
                  <a:lnTo>
                    <a:pt x="374" y="79"/>
                  </a:lnTo>
                  <a:lnTo>
                    <a:pt x="377" y="83"/>
                  </a:lnTo>
                  <a:lnTo>
                    <a:pt x="387" y="76"/>
                  </a:lnTo>
                  <a:lnTo>
                    <a:pt x="398" y="72"/>
                  </a:lnTo>
                  <a:lnTo>
                    <a:pt x="409" y="69"/>
                  </a:lnTo>
                  <a:lnTo>
                    <a:pt x="419" y="67"/>
                  </a:lnTo>
                  <a:lnTo>
                    <a:pt x="442" y="67"/>
                  </a:lnTo>
                  <a:lnTo>
                    <a:pt x="467" y="70"/>
                  </a:lnTo>
                  <a:lnTo>
                    <a:pt x="467" y="75"/>
                  </a:lnTo>
                  <a:lnTo>
                    <a:pt x="465" y="79"/>
                  </a:lnTo>
                  <a:lnTo>
                    <a:pt x="481" y="79"/>
                  </a:lnTo>
                  <a:lnTo>
                    <a:pt x="495" y="80"/>
                  </a:lnTo>
                  <a:lnTo>
                    <a:pt x="509" y="82"/>
                  </a:lnTo>
                  <a:lnTo>
                    <a:pt x="524" y="86"/>
                  </a:lnTo>
                  <a:lnTo>
                    <a:pt x="536" y="90"/>
                  </a:lnTo>
                  <a:lnTo>
                    <a:pt x="549" y="96"/>
                  </a:lnTo>
                  <a:lnTo>
                    <a:pt x="559" y="103"/>
                  </a:lnTo>
                  <a:lnTo>
                    <a:pt x="566" y="113"/>
                  </a:lnTo>
                  <a:lnTo>
                    <a:pt x="565" y="115"/>
                  </a:lnTo>
                  <a:lnTo>
                    <a:pt x="562" y="116"/>
                  </a:lnTo>
                  <a:lnTo>
                    <a:pt x="554" y="117"/>
                  </a:lnTo>
                  <a:lnTo>
                    <a:pt x="545" y="117"/>
                  </a:lnTo>
                  <a:lnTo>
                    <a:pt x="536" y="117"/>
                  </a:lnTo>
                  <a:lnTo>
                    <a:pt x="528" y="115"/>
                  </a:lnTo>
                  <a:lnTo>
                    <a:pt x="509" y="109"/>
                  </a:lnTo>
                  <a:lnTo>
                    <a:pt x="494" y="106"/>
                  </a:lnTo>
                  <a:lnTo>
                    <a:pt x="494" y="106"/>
                  </a:lnTo>
                  <a:lnTo>
                    <a:pt x="494" y="107"/>
                  </a:lnTo>
                  <a:lnTo>
                    <a:pt x="504" y="119"/>
                  </a:lnTo>
                  <a:lnTo>
                    <a:pt x="514" y="130"/>
                  </a:lnTo>
                  <a:lnTo>
                    <a:pt x="519" y="135"/>
                  </a:lnTo>
                  <a:lnTo>
                    <a:pt x="525" y="139"/>
                  </a:lnTo>
                  <a:lnTo>
                    <a:pt x="534" y="143"/>
                  </a:lnTo>
                  <a:lnTo>
                    <a:pt x="542" y="145"/>
                  </a:lnTo>
                  <a:lnTo>
                    <a:pt x="538" y="137"/>
                  </a:lnTo>
                  <a:lnTo>
                    <a:pt x="535" y="129"/>
                  </a:lnTo>
                  <a:lnTo>
                    <a:pt x="536" y="127"/>
                  </a:lnTo>
                  <a:lnTo>
                    <a:pt x="538" y="126"/>
                  </a:lnTo>
                  <a:lnTo>
                    <a:pt x="549" y="132"/>
                  </a:lnTo>
                  <a:lnTo>
                    <a:pt x="562" y="135"/>
                  </a:lnTo>
                  <a:lnTo>
                    <a:pt x="562" y="133"/>
                  </a:lnTo>
                  <a:lnTo>
                    <a:pt x="562" y="130"/>
                  </a:lnTo>
                  <a:lnTo>
                    <a:pt x="559" y="129"/>
                  </a:lnTo>
                  <a:lnTo>
                    <a:pt x="558" y="125"/>
                  </a:lnTo>
                  <a:lnTo>
                    <a:pt x="571" y="117"/>
                  </a:lnTo>
                  <a:lnTo>
                    <a:pt x="586" y="112"/>
                  </a:lnTo>
                  <a:lnTo>
                    <a:pt x="585" y="99"/>
                  </a:lnTo>
                  <a:lnTo>
                    <a:pt x="584" y="87"/>
                  </a:lnTo>
                  <a:lnTo>
                    <a:pt x="596" y="90"/>
                  </a:lnTo>
                  <a:lnTo>
                    <a:pt x="606" y="93"/>
                  </a:lnTo>
                  <a:lnTo>
                    <a:pt x="608" y="95"/>
                  </a:lnTo>
                  <a:lnTo>
                    <a:pt x="608" y="96"/>
                  </a:lnTo>
                  <a:lnTo>
                    <a:pt x="608" y="97"/>
                  </a:lnTo>
                  <a:lnTo>
                    <a:pt x="606" y="99"/>
                  </a:lnTo>
                  <a:lnTo>
                    <a:pt x="604" y="100"/>
                  </a:lnTo>
                  <a:lnTo>
                    <a:pt x="599" y="100"/>
                  </a:lnTo>
                  <a:lnTo>
                    <a:pt x="599" y="106"/>
                  </a:lnTo>
                  <a:lnTo>
                    <a:pt x="599" y="110"/>
                  </a:lnTo>
                  <a:lnTo>
                    <a:pt x="608" y="109"/>
                  </a:lnTo>
                  <a:lnTo>
                    <a:pt x="616" y="106"/>
                  </a:lnTo>
                  <a:lnTo>
                    <a:pt x="624" y="103"/>
                  </a:lnTo>
                  <a:lnTo>
                    <a:pt x="629" y="99"/>
                  </a:lnTo>
                  <a:lnTo>
                    <a:pt x="636" y="95"/>
                  </a:lnTo>
                  <a:lnTo>
                    <a:pt x="645" y="92"/>
                  </a:lnTo>
                  <a:lnTo>
                    <a:pt x="654" y="89"/>
                  </a:lnTo>
                  <a:lnTo>
                    <a:pt x="665" y="87"/>
                  </a:lnTo>
                  <a:lnTo>
                    <a:pt x="665" y="92"/>
                  </a:lnTo>
                  <a:lnTo>
                    <a:pt x="665" y="95"/>
                  </a:lnTo>
                  <a:lnTo>
                    <a:pt x="679" y="95"/>
                  </a:lnTo>
                  <a:lnTo>
                    <a:pt x="694" y="92"/>
                  </a:lnTo>
                  <a:lnTo>
                    <a:pt x="708" y="89"/>
                  </a:lnTo>
                  <a:lnTo>
                    <a:pt x="719" y="85"/>
                  </a:lnTo>
                  <a:lnTo>
                    <a:pt x="718" y="83"/>
                  </a:lnTo>
                  <a:lnTo>
                    <a:pt x="716" y="80"/>
                  </a:lnTo>
                  <a:lnTo>
                    <a:pt x="706" y="79"/>
                  </a:lnTo>
                  <a:lnTo>
                    <a:pt x="698" y="76"/>
                  </a:lnTo>
                  <a:lnTo>
                    <a:pt x="696" y="70"/>
                  </a:lnTo>
                  <a:lnTo>
                    <a:pt x="696" y="66"/>
                  </a:lnTo>
                  <a:lnTo>
                    <a:pt x="718" y="72"/>
                  </a:lnTo>
                  <a:lnTo>
                    <a:pt x="741" y="79"/>
                  </a:lnTo>
                  <a:lnTo>
                    <a:pt x="763" y="87"/>
                  </a:lnTo>
                  <a:lnTo>
                    <a:pt x="786" y="93"/>
                  </a:lnTo>
                  <a:lnTo>
                    <a:pt x="789" y="92"/>
                  </a:lnTo>
                  <a:lnTo>
                    <a:pt x="791" y="89"/>
                  </a:lnTo>
                  <a:lnTo>
                    <a:pt x="773" y="79"/>
                  </a:lnTo>
                  <a:lnTo>
                    <a:pt x="759" y="70"/>
                  </a:lnTo>
                  <a:lnTo>
                    <a:pt x="759" y="62"/>
                  </a:lnTo>
                  <a:lnTo>
                    <a:pt x="761" y="55"/>
                  </a:lnTo>
                  <a:lnTo>
                    <a:pt x="763" y="49"/>
                  </a:lnTo>
                  <a:lnTo>
                    <a:pt x="765" y="45"/>
                  </a:lnTo>
                  <a:lnTo>
                    <a:pt x="768" y="43"/>
                  </a:lnTo>
                  <a:lnTo>
                    <a:pt x="771" y="40"/>
                  </a:lnTo>
                  <a:lnTo>
                    <a:pt x="782" y="45"/>
                  </a:lnTo>
                  <a:lnTo>
                    <a:pt x="795" y="48"/>
                  </a:lnTo>
                  <a:lnTo>
                    <a:pt x="796" y="56"/>
                  </a:lnTo>
                  <a:lnTo>
                    <a:pt x="799" y="63"/>
                  </a:lnTo>
                  <a:lnTo>
                    <a:pt x="803" y="69"/>
                  </a:lnTo>
                  <a:lnTo>
                    <a:pt x="809" y="75"/>
                  </a:lnTo>
                  <a:lnTo>
                    <a:pt x="815" y="80"/>
                  </a:lnTo>
                  <a:lnTo>
                    <a:pt x="819" y="86"/>
                  </a:lnTo>
                  <a:lnTo>
                    <a:pt x="823" y="92"/>
                  </a:lnTo>
                  <a:lnTo>
                    <a:pt x="826" y="97"/>
                  </a:lnTo>
                  <a:lnTo>
                    <a:pt x="821" y="103"/>
                  </a:lnTo>
                  <a:lnTo>
                    <a:pt x="815" y="110"/>
                  </a:lnTo>
                  <a:lnTo>
                    <a:pt x="818" y="113"/>
                  </a:lnTo>
                  <a:lnTo>
                    <a:pt x="821" y="117"/>
                  </a:lnTo>
                  <a:lnTo>
                    <a:pt x="825" y="117"/>
                  </a:lnTo>
                  <a:lnTo>
                    <a:pt x="829" y="117"/>
                  </a:lnTo>
                  <a:lnTo>
                    <a:pt x="835" y="112"/>
                  </a:lnTo>
                  <a:lnTo>
                    <a:pt x="839" y="107"/>
                  </a:lnTo>
                  <a:lnTo>
                    <a:pt x="839" y="97"/>
                  </a:lnTo>
                  <a:lnTo>
                    <a:pt x="835" y="90"/>
                  </a:lnTo>
                  <a:lnTo>
                    <a:pt x="835" y="90"/>
                  </a:lnTo>
                  <a:lnTo>
                    <a:pt x="835" y="89"/>
                  </a:lnTo>
                  <a:lnTo>
                    <a:pt x="846" y="90"/>
                  </a:lnTo>
                  <a:lnTo>
                    <a:pt x="855" y="92"/>
                  </a:lnTo>
                  <a:lnTo>
                    <a:pt x="856" y="96"/>
                  </a:lnTo>
                  <a:lnTo>
                    <a:pt x="856" y="97"/>
                  </a:lnTo>
                  <a:lnTo>
                    <a:pt x="859" y="97"/>
                  </a:lnTo>
                  <a:lnTo>
                    <a:pt x="863" y="97"/>
                  </a:lnTo>
                  <a:lnTo>
                    <a:pt x="862" y="96"/>
                  </a:lnTo>
                  <a:lnTo>
                    <a:pt x="861" y="95"/>
                  </a:lnTo>
                  <a:lnTo>
                    <a:pt x="858" y="90"/>
                  </a:lnTo>
                  <a:lnTo>
                    <a:pt x="855" y="86"/>
                  </a:lnTo>
                  <a:lnTo>
                    <a:pt x="842" y="86"/>
                  </a:lnTo>
                  <a:lnTo>
                    <a:pt x="829" y="86"/>
                  </a:lnTo>
                  <a:lnTo>
                    <a:pt x="819" y="72"/>
                  </a:lnTo>
                  <a:lnTo>
                    <a:pt x="809" y="59"/>
                  </a:lnTo>
                  <a:lnTo>
                    <a:pt x="811" y="53"/>
                  </a:lnTo>
                  <a:lnTo>
                    <a:pt x="812" y="50"/>
                  </a:lnTo>
                  <a:lnTo>
                    <a:pt x="819" y="56"/>
                  </a:lnTo>
                  <a:lnTo>
                    <a:pt x="826" y="62"/>
                  </a:lnTo>
                  <a:lnTo>
                    <a:pt x="831" y="63"/>
                  </a:lnTo>
                  <a:lnTo>
                    <a:pt x="836" y="65"/>
                  </a:lnTo>
                  <a:lnTo>
                    <a:pt x="842" y="65"/>
                  </a:lnTo>
                  <a:lnTo>
                    <a:pt x="848" y="63"/>
                  </a:lnTo>
                  <a:lnTo>
                    <a:pt x="839" y="60"/>
                  </a:lnTo>
                  <a:lnTo>
                    <a:pt x="832" y="58"/>
                  </a:lnTo>
                  <a:lnTo>
                    <a:pt x="832" y="52"/>
                  </a:lnTo>
                  <a:lnTo>
                    <a:pt x="832" y="46"/>
                  </a:lnTo>
                  <a:lnTo>
                    <a:pt x="845" y="50"/>
                  </a:lnTo>
                  <a:lnTo>
                    <a:pt x="856" y="56"/>
                  </a:lnTo>
                  <a:lnTo>
                    <a:pt x="861" y="58"/>
                  </a:lnTo>
                  <a:lnTo>
                    <a:pt x="866" y="59"/>
                  </a:lnTo>
                  <a:lnTo>
                    <a:pt x="872" y="60"/>
                  </a:lnTo>
                  <a:lnTo>
                    <a:pt x="878" y="60"/>
                  </a:lnTo>
                  <a:lnTo>
                    <a:pt x="876" y="58"/>
                  </a:lnTo>
                  <a:lnTo>
                    <a:pt x="875" y="56"/>
                  </a:lnTo>
                  <a:lnTo>
                    <a:pt x="861" y="49"/>
                  </a:lnTo>
                  <a:lnTo>
                    <a:pt x="848" y="43"/>
                  </a:lnTo>
                  <a:lnTo>
                    <a:pt x="848" y="40"/>
                  </a:lnTo>
                  <a:lnTo>
                    <a:pt x="848" y="38"/>
                  </a:lnTo>
                  <a:lnTo>
                    <a:pt x="849" y="36"/>
                  </a:lnTo>
                  <a:lnTo>
                    <a:pt x="851" y="35"/>
                  </a:lnTo>
                  <a:lnTo>
                    <a:pt x="863" y="35"/>
                  </a:lnTo>
                  <a:lnTo>
                    <a:pt x="875" y="36"/>
                  </a:lnTo>
                  <a:lnTo>
                    <a:pt x="885" y="38"/>
                  </a:lnTo>
                  <a:lnTo>
                    <a:pt x="896" y="39"/>
                  </a:lnTo>
                  <a:lnTo>
                    <a:pt x="896" y="39"/>
                  </a:lnTo>
                  <a:lnTo>
                    <a:pt x="896" y="38"/>
                  </a:lnTo>
                  <a:lnTo>
                    <a:pt x="892" y="35"/>
                  </a:lnTo>
                  <a:lnTo>
                    <a:pt x="889" y="32"/>
                  </a:lnTo>
                  <a:lnTo>
                    <a:pt x="888" y="28"/>
                  </a:lnTo>
                  <a:lnTo>
                    <a:pt x="888" y="22"/>
                  </a:lnTo>
                  <a:lnTo>
                    <a:pt x="901" y="22"/>
                  </a:lnTo>
                  <a:lnTo>
                    <a:pt x="915" y="22"/>
                  </a:lnTo>
                  <a:lnTo>
                    <a:pt x="928" y="20"/>
                  </a:lnTo>
                  <a:lnTo>
                    <a:pt x="939" y="18"/>
                  </a:lnTo>
                  <a:lnTo>
                    <a:pt x="952" y="15"/>
                  </a:lnTo>
                  <a:lnTo>
                    <a:pt x="962" y="10"/>
                  </a:lnTo>
                  <a:lnTo>
                    <a:pt x="971" y="6"/>
                  </a:lnTo>
                  <a:lnTo>
                    <a:pt x="978" y="0"/>
                  </a:lnTo>
                  <a:lnTo>
                    <a:pt x="992" y="0"/>
                  </a:lnTo>
                  <a:lnTo>
                    <a:pt x="1002" y="2"/>
                  </a:lnTo>
                  <a:lnTo>
                    <a:pt x="1010" y="6"/>
                  </a:lnTo>
                  <a:lnTo>
                    <a:pt x="1019" y="10"/>
                  </a:lnTo>
                  <a:lnTo>
                    <a:pt x="1040" y="10"/>
                  </a:lnTo>
                  <a:lnTo>
                    <a:pt x="1062" y="10"/>
                  </a:lnTo>
                  <a:lnTo>
                    <a:pt x="1066" y="16"/>
                  </a:lnTo>
                  <a:lnTo>
                    <a:pt x="1072" y="22"/>
                  </a:lnTo>
                  <a:lnTo>
                    <a:pt x="1073" y="25"/>
                  </a:lnTo>
                  <a:lnTo>
                    <a:pt x="1075" y="29"/>
                  </a:lnTo>
                  <a:lnTo>
                    <a:pt x="1073" y="29"/>
                  </a:lnTo>
                  <a:lnTo>
                    <a:pt x="1072" y="29"/>
                  </a:lnTo>
                  <a:lnTo>
                    <a:pt x="1065" y="32"/>
                  </a:lnTo>
                  <a:lnTo>
                    <a:pt x="1059" y="33"/>
                  </a:lnTo>
                  <a:lnTo>
                    <a:pt x="1055" y="36"/>
                  </a:lnTo>
                  <a:lnTo>
                    <a:pt x="1050" y="42"/>
                  </a:lnTo>
                  <a:lnTo>
                    <a:pt x="1050" y="43"/>
                  </a:lnTo>
                  <a:lnTo>
                    <a:pt x="1050" y="43"/>
                  </a:lnTo>
                  <a:lnTo>
                    <a:pt x="1052" y="43"/>
                  </a:lnTo>
                  <a:lnTo>
                    <a:pt x="1055" y="43"/>
                  </a:lnTo>
                  <a:lnTo>
                    <a:pt x="1059" y="43"/>
                  </a:lnTo>
                  <a:lnTo>
                    <a:pt x="1063" y="42"/>
                  </a:lnTo>
                  <a:lnTo>
                    <a:pt x="1068" y="39"/>
                  </a:lnTo>
                  <a:lnTo>
                    <a:pt x="1073" y="36"/>
                  </a:lnTo>
                  <a:lnTo>
                    <a:pt x="1080" y="33"/>
                  </a:lnTo>
                  <a:lnTo>
                    <a:pt x="1086" y="32"/>
                  </a:lnTo>
                  <a:lnTo>
                    <a:pt x="1093" y="32"/>
                  </a:lnTo>
                  <a:lnTo>
                    <a:pt x="1099" y="33"/>
                  </a:lnTo>
                  <a:lnTo>
                    <a:pt x="1118" y="39"/>
                  </a:lnTo>
                  <a:lnTo>
                    <a:pt x="1139" y="43"/>
                  </a:lnTo>
                  <a:lnTo>
                    <a:pt x="1160" y="46"/>
                  </a:lnTo>
                  <a:lnTo>
                    <a:pt x="1182" y="46"/>
                  </a:lnTo>
                  <a:lnTo>
                    <a:pt x="1183" y="43"/>
                  </a:lnTo>
                  <a:lnTo>
                    <a:pt x="1186" y="39"/>
                  </a:lnTo>
                  <a:lnTo>
                    <a:pt x="1202" y="40"/>
                  </a:lnTo>
                  <a:lnTo>
                    <a:pt x="1220" y="42"/>
                  </a:lnTo>
                  <a:lnTo>
                    <a:pt x="1232" y="49"/>
                  </a:lnTo>
                  <a:lnTo>
                    <a:pt x="1242" y="56"/>
                  </a:lnTo>
                  <a:lnTo>
                    <a:pt x="1247" y="60"/>
                  </a:lnTo>
                  <a:lnTo>
                    <a:pt x="1255" y="63"/>
                  </a:lnTo>
                  <a:lnTo>
                    <a:pt x="1262" y="65"/>
                  </a:lnTo>
                  <a:lnTo>
                    <a:pt x="127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36" name="Freeform 447">
              <a:extLst>
                <a:ext uri="{FF2B5EF4-FFF2-40B4-BE49-F238E27FC236}">
                  <a16:creationId xmlns:a16="http://schemas.microsoft.com/office/drawing/2014/main" id="{A289ABD9-78AC-4289-8A3E-7C9407121720}"/>
                </a:ext>
              </a:extLst>
            </p:cNvPr>
            <p:cNvSpPr/>
            <p:nvPr/>
          </p:nvSpPr>
          <p:spPr bwMode="auto">
            <a:xfrm>
              <a:off x="4328" y="2368"/>
              <a:ext cx="101" cy="64"/>
            </a:xfrm>
            <a:custGeom>
              <a:avLst/>
              <a:gdLst>
                <a:gd name="T0" fmla="*/ 101 w 101"/>
                <a:gd name="T1" fmla="*/ 13 h 64"/>
                <a:gd name="T2" fmla="*/ 89 w 101"/>
                <a:gd name="T3" fmla="*/ 13 h 64"/>
                <a:gd name="T4" fmla="*/ 77 w 101"/>
                <a:gd name="T5" fmla="*/ 13 h 64"/>
                <a:gd name="T6" fmla="*/ 67 w 101"/>
                <a:gd name="T7" fmla="*/ 15 h 64"/>
                <a:gd name="T8" fmla="*/ 57 w 101"/>
                <a:gd name="T9" fmla="*/ 17 h 64"/>
                <a:gd name="T10" fmla="*/ 47 w 101"/>
                <a:gd name="T11" fmla="*/ 20 h 64"/>
                <a:gd name="T12" fmla="*/ 40 w 101"/>
                <a:gd name="T13" fmla="*/ 25 h 64"/>
                <a:gd name="T14" fmla="*/ 33 w 101"/>
                <a:gd name="T15" fmla="*/ 30 h 64"/>
                <a:gd name="T16" fmla="*/ 29 w 101"/>
                <a:gd name="T17" fmla="*/ 37 h 64"/>
                <a:gd name="T18" fmla="*/ 29 w 101"/>
                <a:gd name="T19" fmla="*/ 45 h 64"/>
                <a:gd name="T20" fmla="*/ 27 w 101"/>
                <a:gd name="T21" fmla="*/ 53 h 64"/>
                <a:gd name="T22" fmla="*/ 33 w 101"/>
                <a:gd name="T23" fmla="*/ 55 h 64"/>
                <a:gd name="T24" fmla="*/ 40 w 101"/>
                <a:gd name="T25" fmla="*/ 57 h 64"/>
                <a:gd name="T26" fmla="*/ 47 w 101"/>
                <a:gd name="T27" fmla="*/ 60 h 64"/>
                <a:gd name="T28" fmla="*/ 51 w 101"/>
                <a:gd name="T29" fmla="*/ 64 h 64"/>
                <a:gd name="T30" fmla="*/ 33 w 101"/>
                <a:gd name="T31" fmla="*/ 64 h 64"/>
                <a:gd name="T32" fmla="*/ 16 w 101"/>
                <a:gd name="T33" fmla="*/ 64 h 64"/>
                <a:gd name="T34" fmla="*/ 13 w 101"/>
                <a:gd name="T35" fmla="*/ 60 h 64"/>
                <a:gd name="T36" fmla="*/ 10 w 101"/>
                <a:gd name="T37" fmla="*/ 57 h 64"/>
                <a:gd name="T38" fmla="*/ 6 w 101"/>
                <a:gd name="T39" fmla="*/ 56 h 64"/>
                <a:gd name="T40" fmla="*/ 0 w 101"/>
                <a:gd name="T41" fmla="*/ 56 h 64"/>
                <a:gd name="T42" fmla="*/ 0 w 101"/>
                <a:gd name="T43" fmla="*/ 46 h 64"/>
                <a:gd name="T44" fmla="*/ 3 w 101"/>
                <a:gd name="T45" fmla="*/ 39 h 64"/>
                <a:gd name="T46" fmla="*/ 11 w 101"/>
                <a:gd name="T47" fmla="*/ 36 h 64"/>
                <a:gd name="T48" fmla="*/ 20 w 101"/>
                <a:gd name="T49" fmla="*/ 33 h 64"/>
                <a:gd name="T50" fmla="*/ 17 w 101"/>
                <a:gd name="T51" fmla="*/ 30 h 64"/>
                <a:gd name="T52" fmla="*/ 14 w 101"/>
                <a:gd name="T53" fmla="*/ 27 h 64"/>
                <a:gd name="T54" fmla="*/ 33 w 101"/>
                <a:gd name="T55" fmla="*/ 19 h 64"/>
                <a:gd name="T56" fmla="*/ 54 w 101"/>
                <a:gd name="T57" fmla="*/ 9 h 64"/>
                <a:gd name="T58" fmla="*/ 66 w 101"/>
                <a:gd name="T59" fmla="*/ 5 h 64"/>
                <a:gd name="T60" fmla="*/ 77 w 101"/>
                <a:gd name="T61" fmla="*/ 2 h 64"/>
                <a:gd name="T62" fmla="*/ 90 w 101"/>
                <a:gd name="T63" fmla="*/ 0 h 64"/>
                <a:gd name="T64" fmla="*/ 101 w 101"/>
                <a:gd name="T65" fmla="*/ 2 h 64"/>
                <a:gd name="T66" fmla="*/ 101 w 101"/>
                <a:gd name="T67" fmla="*/ 7 h 64"/>
                <a:gd name="T68" fmla="*/ 101 w 101"/>
                <a:gd name="T69" fmla="*/ 1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1" h="64">
                  <a:moveTo>
                    <a:pt x="101" y="13"/>
                  </a:moveTo>
                  <a:lnTo>
                    <a:pt x="89" y="13"/>
                  </a:lnTo>
                  <a:lnTo>
                    <a:pt x="77" y="13"/>
                  </a:lnTo>
                  <a:lnTo>
                    <a:pt x="67" y="15"/>
                  </a:lnTo>
                  <a:lnTo>
                    <a:pt x="57" y="17"/>
                  </a:lnTo>
                  <a:lnTo>
                    <a:pt x="47" y="20"/>
                  </a:lnTo>
                  <a:lnTo>
                    <a:pt x="40" y="25"/>
                  </a:lnTo>
                  <a:lnTo>
                    <a:pt x="33" y="30"/>
                  </a:lnTo>
                  <a:lnTo>
                    <a:pt x="29" y="37"/>
                  </a:lnTo>
                  <a:lnTo>
                    <a:pt x="29" y="45"/>
                  </a:lnTo>
                  <a:lnTo>
                    <a:pt x="27" y="53"/>
                  </a:lnTo>
                  <a:lnTo>
                    <a:pt x="33" y="55"/>
                  </a:lnTo>
                  <a:lnTo>
                    <a:pt x="40" y="57"/>
                  </a:lnTo>
                  <a:lnTo>
                    <a:pt x="47" y="60"/>
                  </a:lnTo>
                  <a:lnTo>
                    <a:pt x="51" y="64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3" y="60"/>
                  </a:lnTo>
                  <a:lnTo>
                    <a:pt x="10" y="57"/>
                  </a:lnTo>
                  <a:lnTo>
                    <a:pt x="6" y="56"/>
                  </a:lnTo>
                  <a:lnTo>
                    <a:pt x="0" y="56"/>
                  </a:lnTo>
                  <a:lnTo>
                    <a:pt x="0" y="46"/>
                  </a:lnTo>
                  <a:lnTo>
                    <a:pt x="3" y="39"/>
                  </a:lnTo>
                  <a:lnTo>
                    <a:pt x="11" y="36"/>
                  </a:lnTo>
                  <a:lnTo>
                    <a:pt x="20" y="33"/>
                  </a:lnTo>
                  <a:lnTo>
                    <a:pt x="17" y="30"/>
                  </a:lnTo>
                  <a:lnTo>
                    <a:pt x="14" y="27"/>
                  </a:lnTo>
                  <a:lnTo>
                    <a:pt x="33" y="19"/>
                  </a:lnTo>
                  <a:lnTo>
                    <a:pt x="54" y="9"/>
                  </a:lnTo>
                  <a:lnTo>
                    <a:pt x="66" y="5"/>
                  </a:lnTo>
                  <a:lnTo>
                    <a:pt x="77" y="2"/>
                  </a:lnTo>
                  <a:lnTo>
                    <a:pt x="90" y="0"/>
                  </a:lnTo>
                  <a:lnTo>
                    <a:pt x="101" y="2"/>
                  </a:lnTo>
                  <a:lnTo>
                    <a:pt x="101" y="7"/>
                  </a:lnTo>
                  <a:lnTo>
                    <a:pt x="10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37" name="Freeform 448">
              <a:extLst>
                <a:ext uri="{FF2B5EF4-FFF2-40B4-BE49-F238E27FC236}">
                  <a16:creationId xmlns:a16="http://schemas.microsoft.com/office/drawing/2014/main" id="{431830DB-A459-4B72-AA94-F5989BC87191}"/>
                </a:ext>
              </a:extLst>
            </p:cNvPr>
            <p:cNvSpPr/>
            <p:nvPr/>
          </p:nvSpPr>
          <p:spPr bwMode="auto">
            <a:xfrm>
              <a:off x="3150" y="2371"/>
              <a:ext cx="66" cy="16"/>
            </a:xfrm>
            <a:custGeom>
              <a:avLst/>
              <a:gdLst>
                <a:gd name="T0" fmla="*/ 32 w 66"/>
                <a:gd name="T1" fmla="*/ 0 h 16"/>
                <a:gd name="T2" fmla="*/ 37 w 66"/>
                <a:gd name="T3" fmla="*/ 0 h 16"/>
                <a:gd name="T4" fmla="*/ 42 w 66"/>
                <a:gd name="T5" fmla="*/ 0 h 16"/>
                <a:gd name="T6" fmla="*/ 44 w 66"/>
                <a:gd name="T7" fmla="*/ 0 h 16"/>
                <a:gd name="T8" fmla="*/ 47 w 66"/>
                <a:gd name="T9" fmla="*/ 3 h 16"/>
                <a:gd name="T10" fmla="*/ 46 w 66"/>
                <a:gd name="T11" fmla="*/ 6 h 16"/>
                <a:gd name="T12" fmla="*/ 44 w 66"/>
                <a:gd name="T13" fmla="*/ 9 h 16"/>
                <a:gd name="T14" fmla="*/ 54 w 66"/>
                <a:gd name="T15" fmla="*/ 10 h 16"/>
                <a:gd name="T16" fmla="*/ 66 w 66"/>
                <a:gd name="T17" fmla="*/ 12 h 16"/>
                <a:gd name="T18" fmla="*/ 64 w 66"/>
                <a:gd name="T19" fmla="*/ 13 h 16"/>
                <a:gd name="T20" fmla="*/ 63 w 66"/>
                <a:gd name="T21" fmla="*/ 16 h 16"/>
                <a:gd name="T22" fmla="*/ 46 w 66"/>
                <a:gd name="T23" fmla="*/ 16 h 16"/>
                <a:gd name="T24" fmla="*/ 30 w 66"/>
                <a:gd name="T25" fmla="*/ 14 h 16"/>
                <a:gd name="T26" fmla="*/ 14 w 66"/>
                <a:gd name="T27" fmla="*/ 12 h 16"/>
                <a:gd name="T28" fmla="*/ 0 w 66"/>
                <a:gd name="T29" fmla="*/ 9 h 16"/>
                <a:gd name="T30" fmla="*/ 0 w 66"/>
                <a:gd name="T31" fmla="*/ 7 h 16"/>
                <a:gd name="T32" fmla="*/ 0 w 66"/>
                <a:gd name="T33" fmla="*/ 6 h 16"/>
                <a:gd name="T34" fmla="*/ 2 w 66"/>
                <a:gd name="T35" fmla="*/ 4 h 16"/>
                <a:gd name="T36" fmla="*/ 2 w 66"/>
                <a:gd name="T37" fmla="*/ 3 h 16"/>
                <a:gd name="T38" fmla="*/ 12 w 66"/>
                <a:gd name="T39" fmla="*/ 3 h 16"/>
                <a:gd name="T40" fmla="*/ 19 w 66"/>
                <a:gd name="T41" fmla="*/ 4 h 16"/>
                <a:gd name="T42" fmla="*/ 23 w 66"/>
                <a:gd name="T43" fmla="*/ 4 h 16"/>
                <a:gd name="T44" fmla="*/ 26 w 66"/>
                <a:gd name="T45" fmla="*/ 4 h 16"/>
                <a:gd name="T46" fmla="*/ 29 w 66"/>
                <a:gd name="T47" fmla="*/ 3 h 16"/>
                <a:gd name="T48" fmla="*/ 32 w 66"/>
                <a:gd name="T4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6" h="16">
                  <a:moveTo>
                    <a:pt x="32" y="0"/>
                  </a:moveTo>
                  <a:lnTo>
                    <a:pt x="37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7" y="3"/>
                  </a:lnTo>
                  <a:lnTo>
                    <a:pt x="46" y="6"/>
                  </a:lnTo>
                  <a:lnTo>
                    <a:pt x="44" y="9"/>
                  </a:lnTo>
                  <a:lnTo>
                    <a:pt x="54" y="10"/>
                  </a:lnTo>
                  <a:lnTo>
                    <a:pt x="66" y="12"/>
                  </a:lnTo>
                  <a:lnTo>
                    <a:pt x="64" y="13"/>
                  </a:lnTo>
                  <a:lnTo>
                    <a:pt x="63" y="16"/>
                  </a:lnTo>
                  <a:lnTo>
                    <a:pt x="46" y="16"/>
                  </a:lnTo>
                  <a:lnTo>
                    <a:pt x="30" y="14"/>
                  </a:lnTo>
                  <a:lnTo>
                    <a:pt x="14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3"/>
                  </a:lnTo>
                  <a:lnTo>
                    <a:pt x="12" y="3"/>
                  </a:lnTo>
                  <a:lnTo>
                    <a:pt x="19" y="4"/>
                  </a:lnTo>
                  <a:lnTo>
                    <a:pt x="23" y="4"/>
                  </a:lnTo>
                  <a:lnTo>
                    <a:pt x="26" y="4"/>
                  </a:lnTo>
                  <a:lnTo>
                    <a:pt x="29" y="3"/>
                  </a:lnTo>
                  <a:lnTo>
                    <a:pt x="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38" name="Freeform 449">
              <a:extLst>
                <a:ext uri="{FF2B5EF4-FFF2-40B4-BE49-F238E27FC236}">
                  <a16:creationId xmlns:a16="http://schemas.microsoft.com/office/drawing/2014/main" id="{A6651EA1-5225-43F4-A072-BC1D0D548B77}"/>
                </a:ext>
              </a:extLst>
            </p:cNvPr>
            <p:cNvSpPr/>
            <p:nvPr/>
          </p:nvSpPr>
          <p:spPr bwMode="auto">
            <a:xfrm>
              <a:off x="3229" y="2373"/>
              <a:ext cx="90" cy="18"/>
            </a:xfrm>
            <a:custGeom>
              <a:avLst/>
              <a:gdLst>
                <a:gd name="T0" fmla="*/ 7 w 90"/>
                <a:gd name="T1" fmla="*/ 0 h 18"/>
                <a:gd name="T2" fmla="*/ 11 w 90"/>
                <a:gd name="T3" fmla="*/ 0 h 18"/>
                <a:gd name="T4" fmla="*/ 14 w 90"/>
                <a:gd name="T5" fmla="*/ 0 h 18"/>
                <a:gd name="T6" fmla="*/ 18 w 90"/>
                <a:gd name="T7" fmla="*/ 0 h 18"/>
                <a:gd name="T8" fmla="*/ 21 w 90"/>
                <a:gd name="T9" fmla="*/ 1 h 18"/>
                <a:gd name="T10" fmla="*/ 37 w 90"/>
                <a:gd name="T11" fmla="*/ 5 h 18"/>
                <a:gd name="T12" fmla="*/ 58 w 90"/>
                <a:gd name="T13" fmla="*/ 8 h 18"/>
                <a:gd name="T14" fmla="*/ 80 w 90"/>
                <a:gd name="T15" fmla="*/ 11 h 18"/>
                <a:gd name="T16" fmla="*/ 90 w 90"/>
                <a:gd name="T17" fmla="*/ 14 h 18"/>
                <a:gd name="T18" fmla="*/ 88 w 90"/>
                <a:gd name="T19" fmla="*/ 15 h 18"/>
                <a:gd name="T20" fmla="*/ 88 w 90"/>
                <a:gd name="T21" fmla="*/ 17 h 18"/>
                <a:gd name="T22" fmla="*/ 64 w 90"/>
                <a:gd name="T23" fmla="*/ 18 h 18"/>
                <a:gd name="T24" fmla="*/ 42 w 90"/>
                <a:gd name="T25" fmla="*/ 18 h 18"/>
                <a:gd name="T26" fmla="*/ 21 w 90"/>
                <a:gd name="T27" fmla="*/ 17 h 18"/>
                <a:gd name="T28" fmla="*/ 0 w 90"/>
                <a:gd name="T29" fmla="*/ 14 h 18"/>
                <a:gd name="T30" fmla="*/ 2 w 90"/>
                <a:gd name="T31" fmla="*/ 5 h 18"/>
                <a:gd name="T32" fmla="*/ 7 w 90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18">
                  <a:moveTo>
                    <a:pt x="7" y="0"/>
                  </a:moveTo>
                  <a:lnTo>
                    <a:pt x="11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1" y="1"/>
                  </a:lnTo>
                  <a:lnTo>
                    <a:pt x="37" y="5"/>
                  </a:lnTo>
                  <a:lnTo>
                    <a:pt x="58" y="8"/>
                  </a:lnTo>
                  <a:lnTo>
                    <a:pt x="80" y="11"/>
                  </a:lnTo>
                  <a:lnTo>
                    <a:pt x="90" y="14"/>
                  </a:lnTo>
                  <a:lnTo>
                    <a:pt x="88" y="15"/>
                  </a:lnTo>
                  <a:lnTo>
                    <a:pt x="88" y="17"/>
                  </a:lnTo>
                  <a:lnTo>
                    <a:pt x="64" y="18"/>
                  </a:lnTo>
                  <a:lnTo>
                    <a:pt x="42" y="18"/>
                  </a:lnTo>
                  <a:lnTo>
                    <a:pt x="21" y="17"/>
                  </a:lnTo>
                  <a:lnTo>
                    <a:pt x="0" y="14"/>
                  </a:lnTo>
                  <a:lnTo>
                    <a:pt x="2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39" name="Freeform 450">
              <a:extLst>
                <a:ext uri="{FF2B5EF4-FFF2-40B4-BE49-F238E27FC236}">
                  <a16:creationId xmlns:a16="http://schemas.microsoft.com/office/drawing/2014/main" id="{2D03C098-C2B0-431D-8B7B-E541CA0C16C7}"/>
                </a:ext>
              </a:extLst>
            </p:cNvPr>
            <p:cNvSpPr/>
            <p:nvPr/>
          </p:nvSpPr>
          <p:spPr bwMode="auto">
            <a:xfrm>
              <a:off x="4669" y="2375"/>
              <a:ext cx="2" cy="3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2 h 3"/>
                <a:gd name="T4" fmla="*/ 2 w 2"/>
                <a:gd name="T5" fmla="*/ 3 h 3"/>
                <a:gd name="T6" fmla="*/ 2 w 2"/>
                <a:gd name="T7" fmla="*/ 2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40" name="Freeform 451">
              <a:extLst>
                <a:ext uri="{FF2B5EF4-FFF2-40B4-BE49-F238E27FC236}">
                  <a16:creationId xmlns:a16="http://schemas.microsoft.com/office/drawing/2014/main" id="{21542480-BF7F-4518-8D62-71675A83D39B}"/>
                </a:ext>
              </a:extLst>
            </p:cNvPr>
            <p:cNvSpPr/>
            <p:nvPr/>
          </p:nvSpPr>
          <p:spPr bwMode="auto">
            <a:xfrm>
              <a:off x="4946" y="2380"/>
              <a:ext cx="63" cy="14"/>
            </a:xfrm>
            <a:custGeom>
              <a:avLst/>
              <a:gdLst>
                <a:gd name="T0" fmla="*/ 0 w 63"/>
                <a:gd name="T1" fmla="*/ 0 h 14"/>
                <a:gd name="T2" fmla="*/ 16 w 63"/>
                <a:gd name="T3" fmla="*/ 1 h 14"/>
                <a:gd name="T4" fmla="*/ 32 w 63"/>
                <a:gd name="T5" fmla="*/ 1 h 14"/>
                <a:gd name="T6" fmla="*/ 47 w 63"/>
                <a:gd name="T7" fmla="*/ 3 h 14"/>
                <a:gd name="T8" fmla="*/ 63 w 63"/>
                <a:gd name="T9" fmla="*/ 4 h 14"/>
                <a:gd name="T10" fmla="*/ 63 w 63"/>
                <a:gd name="T11" fmla="*/ 7 h 14"/>
                <a:gd name="T12" fmla="*/ 63 w 63"/>
                <a:gd name="T13" fmla="*/ 10 h 14"/>
                <a:gd name="T14" fmla="*/ 56 w 63"/>
                <a:gd name="T15" fmla="*/ 13 h 14"/>
                <a:gd name="T16" fmla="*/ 47 w 63"/>
                <a:gd name="T17" fmla="*/ 13 h 14"/>
                <a:gd name="T18" fmla="*/ 39 w 63"/>
                <a:gd name="T19" fmla="*/ 14 h 14"/>
                <a:gd name="T20" fmla="*/ 30 w 63"/>
                <a:gd name="T21" fmla="*/ 13 h 14"/>
                <a:gd name="T22" fmla="*/ 14 w 63"/>
                <a:gd name="T23" fmla="*/ 10 h 14"/>
                <a:gd name="T24" fmla="*/ 0 w 63"/>
                <a:gd name="T25" fmla="*/ 4 h 14"/>
                <a:gd name="T26" fmla="*/ 0 w 63"/>
                <a:gd name="T27" fmla="*/ 1 h 14"/>
                <a:gd name="T28" fmla="*/ 0 w 63"/>
                <a:gd name="T2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14">
                  <a:moveTo>
                    <a:pt x="0" y="0"/>
                  </a:moveTo>
                  <a:lnTo>
                    <a:pt x="16" y="1"/>
                  </a:lnTo>
                  <a:lnTo>
                    <a:pt x="32" y="1"/>
                  </a:lnTo>
                  <a:lnTo>
                    <a:pt x="47" y="3"/>
                  </a:lnTo>
                  <a:lnTo>
                    <a:pt x="63" y="4"/>
                  </a:lnTo>
                  <a:lnTo>
                    <a:pt x="63" y="7"/>
                  </a:lnTo>
                  <a:lnTo>
                    <a:pt x="63" y="10"/>
                  </a:lnTo>
                  <a:lnTo>
                    <a:pt x="56" y="13"/>
                  </a:lnTo>
                  <a:lnTo>
                    <a:pt x="47" y="13"/>
                  </a:lnTo>
                  <a:lnTo>
                    <a:pt x="39" y="14"/>
                  </a:lnTo>
                  <a:lnTo>
                    <a:pt x="30" y="13"/>
                  </a:lnTo>
                  <a:lnTo>
                    <a:pt x="14" y="10"/>
                  </a:lnTo>
                  <a:lnTo>
                    <a:pt x="0" y="4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41" name="Freeform 452">
              <a:extLst>
                <a:ext uri="{FF2B5EF4-FFF2-40B4-BE49-F238E27FC236}">
                  <a16:creationId xmlns:a16="http://schemas.microsoft.com/office/drawing/2014/main" id="{C8CFA2D4-5F73-4556-A8DB-D21DDE516410}"/>
                </a:ext>
              </a:extLst>
            </p:cNvPr>
            <p:cNvSpPr/>
            <p:nvPr/>
          </p:nvSpPr>
          <p:spPr bwMode="auto">
            <a:xfrm>
              <a:off x="2936" y="2390"/>
              <a:ext cx="168" cy="60"/>
            </a:xfrm>
            <a:custGeom>
              <a:avLst/>
              <a:gdLst>
                <a:gd name="T0" fmla="*/ 58 w 168"/>
                <a:gd name="T1" fmla="*/ 1 h 60"/>
                <a:gd name="T2" fmla="*/ 84 w 168"/>
                <a:gd name="T3" fmla="*/ 5 h 60"/>
                <a:gd name="T4" fmla="*/ 91 w 168"/>
                <a:gd name="T5" fmla="*/ 10 h 60"/>
                <a:gd name="T6" fmla="*/ 94 w 168"/>
                <a:gd name="T7" fmla="*/ 14 h 60"/>
                <a:gd name="T8" fmla="*/ 98 w 168"/>
                <a:gd name="T9" fmla="*/ 15 h 60"/>
                <a:gd name="T10" fmla="*/ 104 w 168"/>
                <a:gd name="T11" fmla="*/ 15 h 60"/>
                <a:gd name="T12" fmla="*/ 110 w 168"/>
                <a:gd name="T13" fmla="*/ 14 h 60"/>
                <a:gd name="T14" fmla="*/ 116 w 168"/>
                <a:gd name="T15" fmla="*/ 18 h 60"/>
                <a:gd name="T16" fmla="*/ 120 w 168"/>
                <a:gd name="T17" fmla="*/ 23 h 60"/>
                <a:gd name="T18" fmla="*/ 124 w 168"/>
                <a:gd name="T19" fmla="*/ 20 h 60"/>
                <a:gd name="T20" fmla="*/ 128 w 168"/>
                <a:gd name="T21" fmla="*/ 17 h 60"/>
                <a:gd name="T22" fmla="*/ 133 w 168"/>
                <a:gd name="T23" fmla="*/ 21 h 60"/>
                <a:gd name="T24" fmla="*/ 146 w 168"/>
                <a:gd name="T25" fmla="*/ 20 h 60"/>
                <a:gd name="T26" fmla="*/ 160 w 168"/>
                <a:gd name="T27" fmla="*/ 14 h 60"/>
                <a:gd name="T28" fmla="*/ 164 w 168"/>
                <a:gd name="T29" fmla="*/ 20 h 60"/>
                <a:gd name="T30" fmla="*/ 158 w 168"/>
                <a:gd name="T31" fmla="*/ 31 h 60"/>
                <a:gd name="T32" fmla="*/ 153 w 168"/>
                <a:gd name="T33" fmla="*/ 40 h 60"/>
                <a:gd name="T34" fmla="*/ 160 w 168"/>
                <a:gd name="T35" fmla="*/ 41 h 60"/>
                <a:gd name="T36" fmla="*/ 164 w 168"/>
                <a:gd name="T37" fmla="*/ 48 h 60"/>
                <a:gd name="T38" fmla="*/ 151 w 168"/>
                <a:gd name="T39" fmla="*/ 57 h 60"/>
                <a:gd name="T40" fmla="*/ 128 w 168"/>
                <a:gd name="T41" fmla="*/ 55 h 60"/>
                <a:gd name="T42" fmla="*/ 91 w 168"/>
                <a:gd name="T43" fmla="*/ 58 h 60"/>
                <a:gd name="T44" fmla="*/ 57 w 168"/>
                <a:gd name="T45" fmla="*/ 58 h 60"/>
                <a:gd name="T46" fmla="*/ 37 w 168"/>
                <a:gd name="T47" fmla="*/ 50 h 60"/>
                <a:gd name="T48" fmla="*/ 51 w 168"/>
                <a:gd name="T49" fmla="*/ 44 h 60"/>
                <a:gd name="T50" fmla="*/ 53 w 168"/>
                <a:gd name="T51" fmla="*/ 41 h 60"/>
                <a:gd name="T52" fmla="*/ 40 w 168"/>
                <a:gd name="T53" fmla="*/ 38 h 60"/>
                <a:gd name="T54" fmla="*/ 43 w 168"/>
                <a:gd name="T55" fmla="*/ 34 h 60"/>
                <a:gd name="T56" fmla="*/ 51 w 168"/>
                <a:gd name="T57" fmla="*/ 35 h 60"/>
                <a:gd name="T58" fmla="*/ 61 w 168"/>
                <a:gd name="T59" fmla="*/ 37 h 60"/>
                <a:gd name="T60" fmla="*/ 57 w 168"/>
                <a:gd name="T61" fmla="*/ 33 h 60"/>
                <a:gd name="T62" fmla="*/ 48 w 168"/>
                <a:gd name="T63" fmla="*/ 28 h 60"/>
                <a:gd name="T64" fmla="*/ 53 w 168"/>
                <a:gd name="T65" fmla="*/ 23 h 60"/>
                <a:gd name="T66" fmla="*/ 57 w 168"/>
                <a:gd name="T67" fmla="*/ 20 h 60"/>
                <a:gd name="T68" fmla="*/ 43 w 168"/>
                <a:gd name="T69" fmla="*/ 23 h 60"/>
                <a:gd name="T70" fmla="*/ 24 w 168"/>
                <a:gd name="T71" fmla="*/ 31 h 60"/>
                <a:gd name="T72" fmla="*/ 10 w 168"/>
                <a:gd name="T73" fmla="*/ 34 h 60"/>
                <a:gd name="T74" fmla="*/ 1 w 168"/>
                <a:gd name="T75" fmla="*/ 27 h 60"/>
                <a:gd name="T76" fmla="*/ 14 w 168"/>
                <a:gd name="T77" fmla="*/ 18 h 60"/>
                <a:gd name="T78" fmla="*/ 36 w 168"/>
                <a:gd name="T7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8" h="60">
                  <a:moveTo>
                    <a:pt x="43" y="0"/>
                  </a:moveTo>
                  <a:lnTo>
                    <a:pt x="58" y="1"/>
                  </a:lnTo>
                  <a:lnTo>
                    <a:pt x="73" y="4"/>
                  </a:lnTo>
                  <a:lnTo>
                    <a:pt x="84" y="5"/>
                  </a:lnTo>
                  <a:lnTo>
                    <a:pt x="93" y="4"/>
                  </a:lnTo>
                  <a:lnTo>
                    <a:pt x="91" y="10"/>
                  </a:lnTo>
                  <a:lnTo>
                    <a:pt x="90" y="14"/>
                  </a:lnTo>
                  <a:lnTo>
                    <a:pt x="94" y="14"/>
                  </a:lnTo>
                  <a:lnTo>
                    <a:pt x="97" y="14"/>
                  </a:lnTo>
                  <a:lnTo>
                    <a:pt x="98" y="15"/>
                  </a:lnTo>
                  <a:lnTo>
                    <a:pt x="100" y="18"/>
                  </a:lnTo>
                  <a:lnTo>
                    <a:pt x="104" y="15"/>
                  </a:lnTo>
                  <a:lnTo>
                    <a:pt x="106" y="14"/>
                  </a:lnTo>
                  <a:lnTo>
                    <a:pt x="110" y="14"/>
                  </a:lnTo>
                  <a:lnTo>
                    <a:pt x="116" y="14"/>
                  </a:lnTo>
                  <a:lnTo>
                    <a:pt x="116" y="18"/>
                  </a:lnTo>
                  <a:lnTo>
                    <a:pt x="117" y="23"/>
                  </a:lnTo>
                  <a:lnTo>
                    <a:pt x="120" y="23"/>
                  </a:lnTo>
                  <a:lnTo>
                    <a:pt x="123" y="23"/>
                  </a:lnTo>
                  <a:lnTo>
                    <a:pt x="124" y="20"/>
                  </a:lnTo>
                  <a:lnTo>
                    <a:pt x="126" y="17"/>
                  </a:lnTo>
                  <a:lnTo>
                    <a:pt x="128" y="17"/>
                  </a:lnTo>
                  <a:lnTo>
                    <a:pt x="134" y="15"/>
                  </a:lnTo>
                  <a:lnTo>
                    <a:pt x="133" y="21"/>
                  </a:lnTo>
                  <a:lnTo>
                    <a:pt x="133" y="25"/>
                  </a:lnTo>
                  <a:lnTo>
                    <a:pt x="146" y="20"/>
                  </a:lnTo>
                  <a:lnTo>
                    <a:pt x="156" y="11"/>
                  </a:lnTo>
                  <a:lnTo>
                    <a:pt x="160" y="14"/>
                  </a:lnTo>
                  <a:lnTo>
                    <a:pt x="164" y="15"/>
                  </a:lnTo>
                  <a:lnTo>
                    <a:pt x="164" y="20"/>
                  </a:lnTo>
                  <a:lnTo>
                    <a:pt x="164" y="23"/>
                  </a:lnTo>
                  <a:lnTo>
                    <a:pt x="158" y="31"/>
                  </a:lnTo>
                  <a:lnTo>
                    <a:pt x="153" y="40"/>
                  </a:lnTo>
                  <a:lnTo>
                    <a:pt x="153" y="40"/>
                  </a:lnTo>
                  <a:lnTo>
                    <a:pt x="153" y="41"/>
                  </a:lnTo>
                  <a:lnTo>
                    <a:pt x="160" y="41"/>
                  </a:lnTo>
                  <a:lnTo>
                    <a:pt x="168" y="42"/>
                  </a:lnTo>
                  <a:lnTo>
                    <a:pt x="164" y="48"/>
                  </a:lnTo>
                  <a:lnTo>
                    <a:pt x="158" y="52"/>
                  </a:lnTo>
                  <a:lnTo>
                    <a:pt x="151" y="57"/>
                  </a:lnTo>
                  <a:lnTo>
                    <a:pt x="147" y="60"/>
                  </a:lnTo>
                  <a:lnTo>
                    <a:pt x="128" y="55"/>
                  </a:lnTo>
                  <a:lnTo>
                    <a:pt x="113" y="54"/>
                  </a:lnTo>
                  <a:lnTo>
                    <a:pt x="91" y="58"/>
                  </a:lnTo>
                  <a:lnTo>
                    <a:pt x="74" y="60"/>
                  </a:lnTo>
                  <a:lnTo>
                    <a:pt x="57" y="58"/>
                  </a:lnTo>
                  <a:lnTo>
                    <a:pt x="36" y="54"/>
                  </a:lnTo>
                  <a:lnTo>
                    <a:pt x="37" y="50"/>
                  </a:lnTo>
                  <a:lnTo>
                    <a:pt x="37" y="47"/>
                  </a:lnTo>
                  <a:lnTo>
                    <a:pt x="51" y="44"/>
                  </a:lnTo>
                  <a:lnTo>
                    <a:pt x="66" y="41"/>
                  </a:lnTo>
                  <a:lnTo>
                    <a:pt x="53" y="41"/>
                  </a:lnTo>
                  <a:lnTo>
                    <a:pt x="40" y="41"/>
                  </a:lnTo>
                  <a:lnTo>
                    <a:pt x="40" y="38"/>
                  </a:lnTo>
                  <a:lnTo>
                    <a:pt x="40" y="35"/>
                  </a:lnTo>
                  <a:lnTo>
                    <a:pt x="43" y="34"/>
                  </a:lnTo>
                  <a:lnTo>
                    <a:pt x="46" y="34"/>
                  </a:lnTo>
                  <a:lnTo>
                    <a:pt x="51" y="35"/>
                  </a:lnTo>
                  <a:lnTo>
                    <a:pt x="56" y="35"/>
                  </a:lnTo>
                  <a:lnTo>
                    <a:pt x="61" y="37"/>
                  </a:lnTo>
                  <a:lnTo>
                    <a:pt x="67" y="35"/>
                  </a:lnTo>
                  <a:lnTo>
                    <a:pt x="57" y="33"/>
                  </a:lnTo>
                  <a:lnTo>
                    <a:pt x="47" y="31"/>
                  </a:lnTo>
                  <a:lnTo>
                    <a:pt x="48" y="28"/>
                  </a:lnTo>
                  <a:lnTo>
                    <a:pt x="48" y="25"/>
                  </a:lnTo>
                  <a:lnTo>
                    <a:pt x="53" y="23"/>
                  </a:lnTo>
                  <a:lnTo>
                    <a:pt x="57" y="20"/>
                  </a:lnTo>
                  <a:lnTo>
                    <a:pt x="57" y="20"/>
                  </a:lnTo>
                  <a:lnTo>
                    <a:pt x="57" y="18"/>
                  </a:lnTo>
                  <a:lnTo>
                    <a:pt x="43" y="23"/>
                  </a:lnTo>
                  <a:lnTo>
                    <a:pt x="30" y="28"/>
                  </a:lnTo>
                  <a:lnTo>
                    <a:pt x="24" y="31"/>
                  </a:lnTo>
                  <a:lnTo>
                    <a:pt x="17" y="33"/>
                  </a:lnTo>
                  <a:lnTo>
                    <a:pt x="10" y="34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1" y="21"/>
                  </a:lnTo>
                  <a:lnTo>
                    <a:pt x="14" y="18"/>
                  </a:lnTo>
                  <a:lnTo>
                    <a:pt x="26" y="14"/>
                  </a:lnTo>
                  <a:lnTo>
                    <a:pt x="36" y="7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42" name="Freeform 453">
              <a:extLst>
                <a:ext uri="{FF2B5EF4-FFF2-40B4-BE49-F238E27FC236}">
                  <a16:creationId xmlns:a16="http://schemas.microsoft.com/office/drawing/2014/main" id="{83BB7C27-2F76-4AEC-86E5-88D8E67A0B3A}"/>
                </a:ext>
              </a:extLst>
            </p:cNvPr>
            <p:cNvSpPr/>
            <p:nvPr/>
          </p:nvSpPr>
          <p:spPr bwMode="auto">
            <a:xfrm>
              <a:off x="3123" y="2397"/>
              <a:ext cx="51" cy="30"/>
            </a:xfrm>
            <a:custGeom>
              <a:avLst/>
              <a:gdLst>
                <a:gd name="T0" fmla="*/ 23 w 51"/>
                <a:gd name="T1" fmla="*/ 0 h 30"/>
                <a:gd name="T2" fmla="*/ 37 w 51"/>
                <a:gd name="T3" fmla="*/ 0 h 30"/>
                <a:gd name="T4" fmla="*/ 51 w 51"/>
                <a:gd name="T5" fmla="*/ 0 h 30"/>
                <a:gd name="T6" fmla="*/ 44 w 51"/>
                <a:gd name="T7" fmla="*/ 8 h 30"/>
                <a:gd name="T8" fmla="*/ 37 w 51"/>
                <a:gd name="T9" fmla="*/ 14 h 30"/>
                <a:gd name="T10" fmla="*/ 40 w 51"/>
                <a:gd name="T11" fmla="*/ 17 h 30"/>
                <a:gd name="T12" fmla="*/ 40 w 51"/>
                <a:gd name="T13" fmla="*/ 20 h 30"/>
                <a:gd name="T14" fmla="*/ 37 w 51"/>
                <a:gd name="T15" fmla="*/ 23 h 30"/>
                <a:gd name="T16" fmla="*/ 34 w 51"/>
                <a:gd name="T17" fmla="*/ 26 h 30"/>
                <a:gd name="T18" fmla="*/ 26 w 51"/>
                <a:gd name="T19" fmla="*/ 24 h 30"/>
                <a:gd name="T20" fmla="*/ 20 w 51"/>
                <a:gd name="T21" fmla="*/ 26 h 30"/>
                <a:gd name="T22" fmla="*/ 13 w 51"/>
                <a:gd name="T23" fmla="*/ 27 h 30"/>
                <a:gd name="T24" fmla="*/ 7 w 51"/>
                <a:gd name="T25" fmla="*/ 30 h 30"/>
                <a:gd name="T26" fmla="*/ 7 w 51"/>
                <a:gd name="T27" fmla="*/ 23 h 30"/>
                <a:gd name="T28" fmla="*/ 6 w 51"/>
                <a:gd name="T29" fmla="*/ 18 h 30"/>
                <a:gd name="T30" fmla="*/ 3 w 51"/>
                <a:gd name="T31" fmla="*/ 16 h 30"/>
                <a:gd name="T32" fmla="*/ 0 w 51"/>
                <a:gd name="T33" fmla="*/ 10 h 30"/>
                <a:gd name="T34" fmla="*/ 7 w 51"/>
                <a:gd name="T35" fmla="*/ 13 h 30"/>
                <a:gd name="T36" fmla="*/ 14 w 51"/>
                <a:gd name="T37" fmla="*/ 14 h 30"/>
                <a:gd name="T38" fmla="*/ 19 w 51"/>
                <a:gd name="T39" fmla="*/ 7 h 30"/>
                <a:gd name="T40" fmla="*/ 23 w 51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" h="30">
                  <a:moveTo>
                    <a:pt x="23" y="0"/>
                  </a:moveTo>
                  <a:lnTo>
                    <a:pt x="37" y="0"/>
                  </a:lnTo>
                  <a:lnTo>
                    <a:pt x="51" y="0"/>
                  </a:lnTo>
                  <a:lnTo>
                    <a:pt x="44" y="8"/>
                  </a:lnTo>
                  <a:lnTo>
                    <a:pt x="37" y="14"/>
                  </a:lnTo>
                  <a:lnTo>
                    <a:pt x="40" y="17"/>
                  </a:lnTo>
                  <a:lnTo>
                    <a:pt x="40" y="20"/>
                  </a:lnTo>
                  <a:lnTo>
                    <a:pt x="37" y="23"/>
                  </a:lnTo>
                  <a:lnTo>
                    <a:pt x="34" y="26"/>
                  </a:lnTo>
                  <a:lnTo>
                    <a:pt x="26" y="24"/>
                  </a:lnTo>
                  <a:lnTo>
                    <a:pt x="20" y="26"/>
                  </a:lnTo>
                  <a:lnTo>
                    <a:pt x="13" y="27"/>
                  </a:lnTo>
                  <a:lnTo>
                    <a:pt x="7" y="30"/>
                  </a:lnTo>
                  <a:lnTo>
                    <a:pt x="7" y="23"/>
                  </a:lnTo>
                  <a:lnTo>
                    <a:pt x="6" y="18"/>
                  </a:lnTo>
                  <a:lnTo>
                    <a:pt x="3" y="16"/>
                  </a:lnTo>
                  <a:lnTo>
                    <a:pt x="0" y="10"/>
                  </a:lnTo>
                  <a:lnTo>
                    <a:pt x="7" y="13"/>
                  </a:lnTo>
                  <a:lnTo>
                    <a:pt x="14" y="14"/>
                  </a:lnTo>
                  <a:lnTo>
                    <a:pt x="19" y="7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43" name="Freeform 454">
              <a:extLst>
                <a:ext uri="{FF2B5EF4-FFF2-40B4-BE49-F238E27FC236}">
                  <a16:creationId xmlns:a16="http://schemas.microsoft.com/office/drawing/2014/main" id="{90AA39ED-C042-4DF2-A5BF-38624BA08A72}"/>
                </a:ext>
              </a:extLst>
            </p:cNvPr>
            <p:cNvSpPr/>
            <p:nvPr/>
          </p:nvSpPr>
          <p:spPr bwMode="auto">
            <a:xfrm>
              <a:off x="3177" y="2397"/>
              <a:ext cx="37" cy="23"/>
            </a:xfrm>
            <a:custGeom>
              <a:avLst/>
              <a:gdLst>
                <a:gd name="T0" fmla="*/ 13 w 37"/>
                <a:gd name="T1" fmla="*/ 0 h 23"/>
                <a:gd name="T2" fmla="*/ 25 w 37"/>
                <a:gd name="T3" fmla="*/ 0 h 23"/>
                <a:gd name="T4" fmla="*/ 36 w 37"/>
                <a:gd name="T5" fmla="*/ 0 h 23"/>
                <a:gd name="T6" fmla="*/ 36 w 37"/>
                <a:gd name="T7" fmla="*/ 1 h 23"/>
                <a:gd name="T8" fmla="*/ 36 w 37"/>
                <a:gd name="T9" fmla="*/ 3 h 23"/>
                <a:gd name="T10" fmla="*/ 36 w 37"/>
                <a:gd name="T11" fmla="*/ 6 h 23"/>
                <a:gd name="T12" fmla="*/ 37 w 37"/>
                <a:gd name="T13" fmla="*/ 8 h 23"/>
                <a:gd name="T14" fmla="*/ 36 w 37"/>
                <a:gd name="T15" fmla="*/ 10 h 23"/>
                <a:gd name="T16" fmla="*/ 36 w 37"/>
                <a:gd name="T17" fmla="*/ 10 h 23"/>
                <a:gd name="T18" fmla="*/ 25 w 37"/>
                <a:gd name="T19" fmla="*/ 11 h 23"/>
                <a:gd name="T20" fmla="*/ 16 w 37"/>
                <a:gd name="T21" fmla="*/ 13 h 23"/>
                <a:gd name="T22" fmla="*/ 9 w 37"/>
                <a:gd name="T23" fmla="*/ 17 h 23"/>
                <a:gd name="T24" fmla="*/ 3 w 37"/>
                <a:gd name="T25" fmla="*/ 23 h 23"/>
                <a:gd name="T26" fmla="*/ 2 w 37"/>
                <a:gd name="T27" fmla="*/ 21 h 23"/>
                <a:gd name="T28" fmla="*/ 0 w 37"/>
                <a:gd name="T29" fmla="*/ 21 h 23"/>
                <a:gd name="T30" fmla="*/ 0 w 37"/>
                <a:gd name="T31" fmla="*/ 20 h 23"/>
                <a:gd name="T32" fmla="*/ 0 w 37"/>
                <a:gd name="T33" fmla="*/ 18 h 23"/>
                <a:gd name="T34" fmla="*/ 2 w 37"/>
                <a:gd name="T35" fmla="*/ 13 h 23"/>
                <a:gd name="T36" fmla="*/ 5 w 37"/>
                <a:gd name="T37" fmla="*/ 7 h 23"/>
                <a:gd name="T38" fmla="*/ 9 w 37"/>
                <a:gd name="T39" fmla="*/ 4 h 23"/>
                <a:gd name="T40" fmla="*/ 13 w 37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23">
                  <a:moveTo>
                    <a:pt x="13" y="0"/>
                  </a:moveTo>
                  <a:lnTo>
                    <a:pt x="25" y="0"/>
                  </a:lnTo>
                  <a:lnTo>
                    <a:pt x="36" y="0"/>
                  </a:lnTo>
                  <a:lnTo>
                    <a:pt x="36" y="1"/>
                  </a:lnTo>
                  <a:lnTo>
                    <a:pt x="36" y="3"/>
                  </a:lnTo>
                  <a:lnTo>
                    <a:pt x="36" y="6"/>
                  </a:lnTo>
                  <a:lnTo>
                    <a:pt x="37" y="8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25" y="11"/>
                  </a:lnTo>
                  <a:lnTo>
                    <a:pt x="16" y="13"/>
                  </a:lnTo>
                  <a:lnTo>
                    <a:pt x="9" y="17"/>
                  </a:lnTo>
                  <a:lnTo>
                    <a:pt x="3" y="23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3"/>
                  </a:lnTo>
                  <a:lnTo>
                    <a:pt x="5" y="7"/>
                  </a:lnTo>
                  <a:lnTo>
                    <a:pt x="9" y="4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44" name="Freeform 455">
              <a:extLst>
                <a:ext uri="{FF2B5EF4-FFF2-40B4-BE49-F238E27FC236}">
                  <a16:creationId xmlns:a16="http://schemas.microsoft.com/office/drawing/2014/main" id="{D452EF0E-5FB8-4CC4-98A4-1CC0F7F15182}"/>
                </a:ext>
              </a:extLst>
            </p:cNvPr>
            <p:cNvSpPr/>
            <p:nvPr/>
          </p:nvSpPr>
          <p:spPr bwMode="auto">
            <a:xfrm>
              <a:off x="2371" y="2397"/>
              <a:ext cx="1120" cy="1599"/>
            </a:xfrm>
            <a:custGeom>
              <a:avLst/>
              <a:gdLst>
                <a:gd name="T0" fmla="*/ 1020 w 1120"/>
                <a:gd name="T1" fmla="*/ 74 h 1599"/>
                <a:gd name="T2" fmla="*/ 972 w 1120"/>
                <a:gd name="T3" fmla="*/ 117 h 1599"/>
                <a:gd name="T4" fmla="*/ 909 w 1120"/>
                <a:gd name="T5" fmla="*/ 103 h 1599"/>
                <a:gd name="T6" fmla="*/ 950 w 1120"/>
                <a:gd name="T7" fmla="*/ 75 h 1599"/>
                <a:gd name="T8" fmla="*/ 866 w 1120"/>
                <a:gd name="T9" fmla="*/ 71 h 1599"/>
                <a:gd name="T10" fmla="*/ 782 w 1120"/>
                <a:gd name="T11" fmla="*/ 88 h 1599"/>
                <a:gd name="T12" fmla="*/ 738 w 1120"/>
                <a:gd name="T13" fmla="*/ 108 h 1599"/>
                <a:gd name="T14" fmla="*/ 682 w 1120"/>
                <a:gd name="T15" fmla="*/ 184 h 1599"/>
                <a:gd name="T16" fmla="*/ 761 w 1120"/>
                <a:gd name="T17" fmla="*/ 257 h 1599"/>
                <a:gd name="T18" fmla="*/ 859 w 1120"/>
                <a:gd name="T19" fmla="*/ 124 h 1599"/>
                <a:gd name="T20" fmla="*/ 943 w 1120"/>
                <a:gd name="T21" fmla="*/ 163 h 1599"/>
                <a:gd name="T22" fmla="*/ 1000 w 1120"/>
                <a:gd name="T23" fmla="*/ 234 h 1599"/>
                <a:gd name="T24" fmla="*/ 852 w 1120"/>
                <a:gd name="T25" fmla="*/ 287 h 1599"/>
                <a:gd name="T26" fmla="*/ 886 w 1120"/>
                <a:gd name="T27" fmla="*/ 294 h 1599"/>
                <a:gd name="T28" fmla="*/ 918 w 1120"/>
                <a:gd name="T29" fmla="*/ 327 h 1599"/>
                <a:gd name="T30" fmla="*/ 883 w 1120"/>
                <a:gd name="T31" fmla="*/ 328 h 1599"/>
                <a:gd name="T32" fmla="*/ 728 w 1120"/>
                <a:gd name="T33" fmla="*/ 425 h 1599"/>
                <a:gd name="T34" fmla="*/ 645 w 1120"/>
                <a:gd name="T35" fmla="*/ 574 h 1599"/>
                <a:gd name="T36" fmla="*/ 512 w 1120"/>
                <a:gd name="T37" fmla="*/ 528 h 1599"/>
                <a:gd name="T38" fmla="*/ 455 w 1120"/>
                <a:gd name="T39" fmla="*/ 662 h 1599"/>
                <a:gd name="T40" fmla="*/ 565 w 1120"/>
                <a:gd name="T41" fmla="*/ 639 h 1599"/>
                <a:gd name="T42" fmla="*/ 588 w 1120"/>
                <a:gd name="T43" fmla="*/ 734 h 1599"/>
                <a:gd name="T44" fmla="*/ 668 w 1120"/>
                <a:gd name="T45" fmla="*/ 776 h 1599"/>
                <a:gd name="T46" fmla="*/ 746 w 1120"/>
                <a:gd name="T47" fmla="*/ 762 h 1599"/>
                <a:gd name="T48" fmla="*/ 868 w 1120"/>
                <a:gd name="T49" fmla="*/ 826 h 1599"/>
                <a:gd name="T50" fmla="*/ 952 w 1120"/>
                <a:gd name="T51" fmla="*/ 928 h 1599"/>
                <a:gd name="T52" fmla="*/ 1073 w 1120"/>
                <a:gd name="T53" fmla="*/ 951 h 1599"/>
                <a:gd name="T54" fmla="*/ 1077 w 1120"/>
                <a:gd name="T55" fmla="*/ 1105 h 1599"/>
                <a:gd name="T56" fmla="*/ 996 w 1120"/>
                <a:gd name="T57" fmla="*/ 1223 h 1599"/>
                <a:gd name="T58" fmla="*/ 925 w 1120"/>
                <a:gd name="T59" fmla="*/ 1379 h 1599"/>
                <a:gd name="T60" fmla="*/ 859 w 1120"/>
                <a:gd name="T61" fmla="*/ 1436 h 1599"/>
                <a:gd name="T62" fmla="*/ 859 w 1120"/>
                <a:gd name="T63" fmla="*/ 1543 h 1599"/>
                <a:gd name="T64" fmla="*/ 792 w 1120"/>
                <a:gd name="T65" fmla="*/ 1526 h 1599"/>
                <a:gd name="T66" fmla="*/ 786 w 1120"/>
                <a:gd name="T67" fmla="*/ 1468 h 1599"/>
                <a:gd name="T68" fmla="*/ 751 w 1120"/>
                <a:gd name="T69" fmla="*/ 1358 h 1599"/>
                <a:gd name="T70" fmla="*/ 668 w 1120"/>
                <a:gd name="T71" fmla="*/ 1086 h 1599"/>
                <a:gd name="T72" fmla="*/ 601 w 1120"/>
                <a:gd name="T73" fmla="*/ 929 h 1599"/>
                <a:gd name="T74" fmla="*/ 635 w 1120"/>
                <a:gd name="T75" fmla="*/ 795 h 1599"/>
                <a:gd name="T76" fmla="*/ 551 w 1120"/>
                <a:gd name="T77" fmla="*/ 752 h 1599"/>
                <a:gd name="T78" fmla="*/ 454 w 1120"/>
                <a:gd name="T79" fmla="*/ 702 h 1599"/>
                <a:gd name="T80" fmla="*/ 325 w 1120"/>
                <a:gd name="T81" fmla="*/ 562 h 1599"/>
                <a:gd name="T82" fmla="*/ 317 w 1120"/>
                <a:gd name="T83" fmla="*/ 611 h 1599"/>
                <a:gd name="T84" fmla="*/ 244 w 1120"/>
                <a:gd name="T85" fmla="*/ 462 h 1599"/>
                <a:gd name="T86" fmla="*/ 307 w 1120"/>
                <a:gd name="T87" fmla="*/ 292 h 1599"/>
                <a:gd name="T88" fmla="*/ 328 w 1120"/>
                <a:gd name="T89" fmla="*/ 281 h 1599"/>
                <a:gd name="T90" fmla="*/ 317 w 1120"/>
                <a:gd name="T91" fmla="*/ 174 h 1599"/>
                <a:gd name="T92" fmla="*/ 225 w 1120"/>
                <a:gd name="T93" fmla="*/ 140 h 1599"/>
                <a:gd name="T94" fmla="*/ 124 w 1120"/>
                <a:gd name="T95" fmla="*/ 177 h 1599"/>
                <a:gd name="T96" fmla="*/ 65 w 1120"/>
                <a:gd name="T97" fmla="*/ 191 h 1599"/>
                <a:gd name="T98" fmla="*/ 71 w 1120"/>
                <a:gd name="T99" fmla="*/ 138 h 1599"/>
                <a:gd name="T100" fmla="*/ 121 w 1120"/>
                <a:gd name="T101" fmla="*/ 97 h 1599"/>
                <a:gd name="T102" fmla="*/ 177 w 1120"/>
                <a:gd name="T103" fmla="*/ 55 h 1599"/>
                <a:gd name="T104" fmla="*/ 469 w 1120"/>
                <a:gd name="T105" fmla="*/ 50 h 1599"/>
                <a:gd name="T106" fmla="*/ 591 w 1120"/>
                <a:gd name="T107" fmla="*/ 54 h 1599"/>
                <a:gd name="T108" fmla="*/ 666 w 1120"/>
                <a:gd name="T109" fmla="*/ 57 h 1599"/>
                <a:gd name="T110" fmla="*/ 743 w 1120"/>
                <a:gd name="T111" fmla="*/ 55 h 1599"/>
                <a:gd name="T112" fmla="*/ 793 w 1120"/>
                <a:gd name="T113" fmla="*/ 26 h 1599"/>
                <a:gd name="T114" fmla="*/ 812 w 1120"/>
                <a:gd name="T115" fmla="*/ 71 h 1599"/>
                <a:gd name="T116" fmla="*/ 863 w 1120"/>
                <a:gd name="T117" fmla="*/ 7 h 1599"/>
                <a:gd name="T118" fmla="*/ 910 w 1120"/>
                <a:gd name="T119" fmla="*/ 6 h 1599"/>
                <a:gd name="T120" fmla="*/ 928 w 1120"/>
                <a:gd name="T121" fmla="*/ 10 h 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20" h="1599">
                  <a:moveTo>
                    <a:pt x="928" y="0"/>
                  </a:moveTo>
                  <a:lnTo>
                    <a:pt x="940" y="1"/>
                  </a:lnTo>
                  <a:lnTo>
                    <a:pt x="953" y="3"/>
                  </a:lnTo>
                  <a:lnTo>
                    <a:pt x="958" y="14"/>
                  </a:lnTo>
                  <a:lnTo>
                    <a:pt x="962" y="27"/>
                  </a:lnTo>
                  <a:lnTo>
                    <a:pt x="969" y="26"/>
                  </a:lnTo>
                  <a:lnTo>
                    <a:pt x="976" y="26"/>
                  </a:lnTo>
                  <a:lnTo>
                    <a:pt x="978" y="30"/>
                  </a:lnTo>
                  <a:lnTo>
                    <a:pt x="978" y="34"/>
                  </a:lnTo>
                  <a:lnTo>
                    <a:pt x="982" y="34"/>
                  </a:lnTo>
                  <a:lnTo>
                    <a:pt x="985" y="34"/>
                  </a:lnTo>
                  <a:lnTo>
                    <a:pt x="985" y="43"/>
                  </a:lnTo>
                  <a:lnTo>
                    <a:pt x="985" y="50"/>
                  </a:lnTo>
                  <a:lnTo>
                    <a:pt x="988" y="55"/>
                  </a:lnTo>
                  <a:lnTo>
                    <a:pt x="990" y="63"/>
                  </a:lnTo>
                  <a:lnTo>
                    <a:pt x="1000" y="65"/>
                  </a:lnTo>
                  <a:lnTo>
                    <a:pt x="1012" y="70"/>
                  </a:lnTo>
                  <a:lnTo>
                    <a:pt x="1020" y="74"/>
                  </a:lnTo>
                  <a:lnTo>
                    <a:pt x="1026" y="81"/>
                  </a:lnTo>
                  <a:lnTo>
                    <a:pt x="1018" y="83"/>
                  </a:lnTo>
                  <a:lnTo>
                    <a:pt x="1010" y="85"/>
                  </a:lnTo>
                  <a:lnTo>
                    <a:pt x="1005" y="90"/>
                  </a:lnTo>
                  <a:lnTo>
                    <a:pt x="999" y="95"/>
                  </a:lnTo>
                  <a:lnTo>
                    <a:pt x="996" y="95"/>
                  </a:lnTo>
                  <a:lnTo>
                    <a:pt x="993" y="95"/>
                  </a:lnTo>
                  <a:lnTo>
                    <a:pt x="993" y="93"/>
                  </a:lnTo>
                  <a:lnTo>
                    <a:pt x="990" y="88"/>
                  </a:lnTo>
                  <a:lnTo>
                    <a:pt x="988" y="85"/>
                  </a:lnTo>
                  <a:lnTo>
                    <a:pt x="983" y="83"/>
                  </a:lnTo>
                  <a:lnTo>
                    <a:pt x="980" y="81"/>
                  </a:lnTo>
                  <a:lnTo>
                    <a:pt x="976" y="80"/>
                  </a:lnTo>
                  <a:lnTo>
                    <a:pt x="973" y="81"/>
                  </a:lnTo>
                  <a:lnTo>
                    <a:pt x="970" y="85"/>
                  </a:lnTo>
                  <a:lnTo>
                    <a:pt x="973" y="98"/>
                  </a:lnTo>
                  <a:lnTo>
                    <a:pt x="978" y="114"/>
                  </a:lnTo>
                  <a:lnTo>
                    <a:pt x="972" y="117"/>
                  </a:lnTo>
                  <a:lnTo>
                    <a:pt x="965" y="120"/>
                  </a:lnTo>
                  <a:lnTo>
                    <a:pt x="959" y="115"/>
                  </a:lnTo>
                  <a:lnTo>
                    <a:pt x="953" y="110"/>
                  </a:lnTo>
                  <a:lnTo>
                    <a:pt x="952" y="110"/>
                  </a:lnTo>
                  <a:lnTo>
                    <a:pt x="950" y="110"/>
                  </a:lnTo>
                  <a:lnTo>
                    <a:pt x="949" y="113"/>
                  </a:lnTo>
                  <a:lnTo>
                    <a:pt x="948" y="114"/>
                  </a:lnTo>
                  <a:lnTo>
                    <a:pt x="953" y="120"/>
                  </a:lnTo>
                  <a:lnTo>
                    <a:pt x="959" y="124"/>
                  </a:lnTo>
                  <a:lnTo>
                    <a:pt x="959" y="128"/>
                  </a:lnTo>
                  <a:lnTo>
                    <a:pt x="959" y="131"/>
                  </a:lnTo>
                  <a:lnTo>
                    <a:pt x="956" y="131"/>
                  </a:lnTo>
                  <a:lnTo>
                    <a:pt x="953" y="131"/>
                  </a:lnTo>
                  <a:lnTo>
                    <a:pt x="938" y="125"/>
                  </a:lnTo>
                  <a:lnTo>
                    <a:pt x="923" y="118"/>
                  </a:lnTo>
                  <a:lnTo>
                    <a:pt x="918" y="114"/>
                  </a:lnTo>
                  <a:lnTo>
                    <a:pt x="912" y="108"/>
                  </a:lnTo>
                  <a:lnTo>
                    <a:pt x="909" y="103"/>
                  </a:lnTo>
                  <a:lnTo>
                    <a:pt x="906" y="95"/>
                  </a:lnTo>
                  <a:lnTo>
                    <a:pt x="915" y="90"/>
                  </a:lnTo>
                  <a:lnTo>
                    <a:pt x="920" y="85"/>
                  </a:lnTo>
                  <a:lnTo>
                    <a:pt x="925" y="83"/>
                  </a:lnTo>
                  <a:lnTo>
                    <a:pt x="929" y="81"/>
                  </a:lnTo>
                  <a:lnTo>
                    <a:pt x="935" y="80"/>
                  </a:lnTo>
                  <a:lnTo>
                    <a:pt x="943" y="80"/>
                  </a:lnTo>
                  <a:lnTo>
                    <a:pt x="945" y="81"/>
                  </a:lnTo>
                  <a:lnTo>
                    <a:pt x="946" y="84"/>
                  </a:lnTo>
                  <a:lnTo>
                    <a:pt x="948" y="84"/>
                  </a:lnTo>
                  <a:lnTo>
                    <a:pt x="950" y="85"/>
                  </a:lnTo>
                  <a:lnTo>
                    <a:pt x="955" y="84"/>
                  </a:lnTo>
                  <a:lnTo>
                    <a:pt x="960" y="83"/>
                  </a:lnTo>
                  <a:lnTo>
                    <a:pt x="960" y="81"/>
                  </a:lnTo>
                  <a:lnTo>
                    <a:pt x="960" y="81"/>
                  </a:lnTo>
                  <a:lnTo>
                    <a:pt x="959" y="78"/>
                  </a:lnTo>
                  <a:lnTo>
                    <a:pt x="956" y="77"/>
                  </a:lnTo>
                  <a:lnTo>
                    <a:pt x="950" y="75"/>
                  </a:lnTo>
                  <a:lnTo>
                    <a:pt x="945" y="75"/>
                  </a:lnTo>
                  <a:lnTo>
                    <a:pt x="945" y="68"/>
                  </a:lnTo>
                  <a:lnTo>
                    <a:pt x="946" y="61"/>
                  </a:lnTo>
                  <a:lnTo>
                    <a:pt x="940" y="60"/>
                  </a:lnTo>
                  <a:lnTo>
                    <a:pt x="938" y="57"/>
                  </a:lnTo>
                  <a:lnTo>
                    <a:pt x="933" y="54"/>
                  </a:lnTo>
                  <a:lnTo>
                    <a:pt x="930" y="50"/>
                  </a:lnTo>
                  <a:lnTo>
                    <a:pt x="925" y="43"/>
                  </a:lnTo>
                  <a:lnTo>
                    <a:pt x="918" y="35"/>
                  </a:lnTo>
                  <a:lnTo>
                    <a:pt x="900" y="40"/>
                  </a:lnTo>
                  <a:lnTo>
                    <a:pt x="879" y="43"/>
                  </a:lnTo>
                  <a:lnTo>
                    <a:pt x="879" y="48"/>
                  </a:lnTo>
                  <a:lnTo>
                    <a:pt x="879" y="53"/>
                  </a:lnTo>
                  <a:lnTo>
                    <a:pt x="873" y="57"/>
                  </a:lnTo>
                  <a:lnTo>
                    <a:pt x="868" y="61"/>
                  </a:lnTo>
                  <a:lnTo>
                    <a:pt x="868" y="65"/>
                  </a:lnTo>
                  <a:lnTo>
                    <a:pt x="868" y="68"/>
                  </a:lnTo>
                  <a:lnTo>
                    <a:pt x="866" y="71"/>
                  </a:lnTo>
                  <a:lnTo>
                    <a:pt x="863" y="75"/>
                  </a:lnTo>
                  <a:lnTo>
                    <a:pt x="852" y="75"/>
                  </a:lnTo>
                  <a:lnTo>
                    <a:pt x="840" y="77"/>
                  </a:lnTo>
                  <a:lnTo>
                    <a:pt x="840" y="80"/>
                  </a:lnTo>
                  <a:lnTo>
                    <a:pt x="842" y="83"/>
                  </a:lnTo>
                  <a:lnTo>
                    <a:pt x="835" y="81"/>
                  </a:lnTo>
                  <a:lnTo>
                    <a:pt x="829" y="83"/>
                  </a:lnTo>
                  <a:lnTo>
                    <a:pt x="825" y="83"/>
                  </a:lnTo>
                  <a:lnTo>
                    <a:pt x="819" y="84"/>
                  </a:lnTo>
                  <a:lnTo>
                    <a:pt x="809" y="88"/>
                  </a:lnTo>
                  <a:lnTo>
                    <a:pt x="798" y="91"/>
                  </a:lnTo>
                  <a:lnTo>
                    <a:pt x="793" y="88"/>
                  </a:lnTo>
                  <a:lnTo>
                    <a:pt x="791" y="85"/>
                  </a:lnTo>
                  <a:lnTo>
                    <a:pt x="786" y="84"/>
                  </a:lnTo>
                  <a:lnTo>
                    <a:pt x="779" y="83"/>
                  </a:lnTo>
                  <a:lnTo>
                    <a:pt x="778" y="85"/>
                  </a:lnTo>
                  <a:lnTo>
                    <a:pt x="776" y="88"/>
                  </a:lnTo>
                  <a:lnTo>
                    <a:pt x="782" y="88"/>
                  </a:lnTo>
                  <a:lnTo>
                    <a:pt x="785" y="90"/>
                  </a:lnTo>
                  <a:lnTo>
                    <a:pt x="788" y="93"/>
                  </a:lnTo>
                  <a:lnTo>
                    <a:pt x="791" y="95"/>
                  </a:lnTo>
                  <a:lnTo>
                    <a:pt x="789" y="101"/>
                  </a:lnTo>
                  <a:lnTo>
                    <a:pt x="789" y="105"/>
                  </a:lnTo>
                  <a:lnTo>
                    <a:pt x="775" y="107"/>
                  </a:lnTo>
                  <a:lnTo>
                    <a:pt x="761" y="107"/>
                  </a:lnTo>
                  <a:lnTo>
                    <a:pt x="761" y="111"/>
                  </a:lnTo>
                  <a:lnTo>
                    <a:pt x="761" y="113"/>
                  </a:lnTo>
                  <a:lnTo>
                    <a:pt x="759" y="113"/>
                  </a:lnTo>
                  <a:lnTo>
                    <a:pt x="755" y="113"/>
                  </a:lnTo>
                  <a:lnTo>
                    <a:pt x="751" y="110"/>
                  </a:lnTo>
                  <a:lnTo>
                    <a:pt x="746" y="108"/>
                  </a:lnTo>
                  <a:lnTo>
                    <a:pt x="742" y="107"/>
                  </a:lnTo>
                  <a:lnTo>
                    <a:pt x="736" y="105"/>
                  </a:lnTo>
                  <a:lnTo>
                    <a:pt x="736" y="107"/>
                  </a:lnTo>
                  <a:lnTo>
                    <a:pt x="736" y="107"/>
                  </a:lnTo>
                  <a:lnTo>
                    <a:pt x="738" y="108"/>
                  </a:lnTo>
                  <a:lnTo>
                    <a:pt x="739" y="108"/>
                  </a:lnTo>
                  <a:lnTo>
                    <a:pt x="745" y="113"/>
                  </a:lnTo>
                  <a:lnTo>
                    <a:pt x="752" y="117"/>
                  </a:lnTo>
                  <a:lnTo>
                    <a:pt x="741" y="120"/>
                  </a:lnTo>
                  <a:lnTo>
                    <a:pt x="731" y="123"/>
                  </a:lnTo>
                  <a:lnTo>
                    <a:pt x="721" y="127"/>
                  </a:lnTo>
                  <a:lnTo>
                    <a:pt x="712" y="133"/>
                  </a:lnTo>
                  <a:lnTo>
                    <a:pt x="696" y="143"/>
                  </a:lnTo>
                  <a:lnTo>
                    <a:pt x="679" y="153"/>
                  </a:lnTo>
                  <a:lnTo>
                    <a:pt x="679" y="160"/>
                  </a:lnTo>
                  <a:lnTo>
                    <a:pt x="681" y="167"/>
                  </a:lnTo>
                  <a:lnTo>
                    <a:pt x="685" y="170"/>
                  </a:lnTo>
                  <a:lnTo>
                    <a:pt x="691" y="173"/>
                  </a:lnTo>
                  <a:lnTo>
                    <a:pt x="691" y="175"/>
                  </a:lnTo>
                  <a:lnTo>
                    <a:pt x="691" y="180"/>
                  </a:lnTo>
                  <a:lnTo>
                    <a:pt x="686" y="181"/>
                  </a:lnTo>
                  <a:lnTo>
                    <a:pt x="682" y="184"/>
                  </a:lnTo>
                  <a:lnTo>
                    <a:pt x="682" y="184"/>
                  </a:lnTo>
                  <a:lnTo>
                    <a:pt x="682" y="185"/>
                  </a:lnTo>
                  <a:lnTo>
                    <a:pt x="693" y="185"/>
                  </a:lnTo>
                  <a:lnTo>
                    <a:pt x="703" y="187"/>
                  </a:lnTo>
                  <a:lnTo>
                    <a:pt x="711" y="190"/>
                  </a:lnTo>
                  <a:lnTo>
                    <a:pt x="715" y="193"/>
                  </a:lnTo>
                  <a:lnTo>
                    <a:pt x="723" y="201"/>
                  </a:lnTo>
                  <a:lnTo>
                    <a:pt x="735" y="210"/>
                  </a:lnTo>
                  <a:lnTo>
                    <a:pt x="746" y="210"/>
                  </a:lnTo>
                  <a:lnTo>
                    <a:pt x="755" y="213"/>
                  </a:lnTo>
                  <a:lnTo>
                    <a:pt x="756" y="218"/>
                  </a:lnTo>
                  <a:lnTo>
                    <a:pt x="755" y="224"/>
                  </a:lnTo>
                  <a:lnTo>
                    <a:pt x="753" y="228"/>
                  </a:lnTo>
                  <a:lnTo>
                    <a:pt x="752" y="234"/>
                  </a:lnTo>
                  <a:lnTo>
                    <a:pt x="751" y="240"/>
                  </a:lnTo>
                  <a:lnTo>
                    <a:pt x="749" y="245"/>
                  </a:lnTo>
                  <a:lnTo>
                    <a:pt x="749" y="251"/>
                  </a:lnTo>
                  <a:lnTo>
                    <a:pt x="752" y="258"/>
                  </a:lnTo>
                  <a:lnTo>
                    <a:pt x="761" y="257"/>
                  </a:lnTo>
                  <a:lnTo>
                    <a:pt x="768" y="257"/>
                  </a:lnTo>
                  <a:lnTo>
                    <a:pt x="775" y="247"/>
                  </a:lnTo>
                  <a:lnTo>
                    <a:pt x="781" y="235"/>
                  </a:lnTo>
                  <a:lnTo>
                    <a:pt x="786" y="223"/>
                  </a:lnTo>
                  <a:lnTo>
                    <a:pt x="791" y="211"/>
                  </a:lnTo>
                  <a:lnTo>
                    <a:pt x="802" y="210"/>
                  </a:lnTo>
                  <a:lnTo>
                    <a:pt x="811" y="205"/>
                  </a:lnTo>
                  <a:lnTo>
                    <a:pt x="819" y="201"/>
                  </a:lnTo>
                  <a:lnTo>
                    <a:pt x="828" y="197"/>
                  </a:lnTo>
                  <a:lnTo>
                    <a:pt x="828" y="181"/>
                  </a:lnTo>
                  <a:lnTo>
                    <a:pt x="828" y="164"/>
                  </a:lnTo>
                  <a:lnTo>
                    <a:pt x="835" y="160"/>
                  </a:lnTo>
                  <a:lnTo>
                    <a:pt x="839" y="154"/>
                  </a:lnTo>
                  <a:lnTo>
                    <a:pt x="842" y="147"/>
                  </a:lnTo>
                  <a:lnTo>
                    <a:pt x="846" y="141"/>
                  </a:lnTo>
                  <a:lnTo>
                    <a:pt x="849" y="134"/>
                  </a:lnTo>
                  <a:lnTo>
                    <a:pt x="853" y="128"/>
                  </a:lnTo>
                  <a:lnTo>
                    <a:pt x="859" y="124"/>
                  </a:lnTo>
                  <a:lnTo>
                    <a:pt x="866" y="121"/>
                  </a:lnTo>
                  <a:lnTo>
                    <a:pt x="870" y="124"/>
                  </a:lnTo>
                  <a:lnTo>
                    <a:pt x="873" y="125"/>
                  </a:lnTo>
                  <a:lnTo>
                    <a:pt x="876" y="127"/>
                  </a:lnTo>
                  <a:lnTo>
                    <a:pt x="879" y="125"/>
                  </a:lnTo>
                  <a:lnTo>
                    <a:pt x="886" y="124"/>
                  </a:lnTo>
                  <a:lnTo>
                    <a:pt x="895" y="121"/>
                  </a:lnTo>
                  <a:lnTo>
                    <a:pt x="898" y="128"/>
                  </a:lnTo>
                  <a:lnTo>
                    <a:pt x="902" y="134"/>
                  </a:lnTo>
                  <a:lnTo>
                    <a:pt x="909" y="138"/>
                  </a:lnTo>
                  <a:lnTo>
                    <a:pt x="915" y="143"/>
                  </a:lnTo>
                  <a:lnTo>
                    <a:pt x="910" y="154"/>
                  </a:lnTo>
                  <a:lnTo>
                    <a:pt x="908" y="165"/>
                  </a:lnTo>
                  <a:lnTo>
                    <a:pt x="913" y="171"/>
                  </a:lnTo>
                  <a:lnTo>
                    <a:pt x="919" y="174"/>
                  </a:lnTo>
                  <a:lnTo>
                    <a:pt x="926" y="173"/>
                  </a:lnTo>
                  <a:lnTo>
                    <a:pt x="932" y="171"/>
                  </a:lnTo>
                  <a:lnTo>
                    <a:pt x="943" y="163"/>
                  </a:lnTo>
                  <a:lnTo>
                    <a:pt x="955" y="153"/>
                  </a:lnTo>
                  <a:lnTo>
                    <a:pt x="958" y="154"/>
                  </a:lnTo>
                  <a:lnTo>
                    <a:pt x="960" y="157"/>
                  </a:lnTo>
                  <a:lnTo>
                    <a:pt x="965" y="171"/>
                  </a:lnTo>
                  <a:lnTo>
                    <a:pt x="968" y="187"/>
                  </a:lnTo>
                  <a:lnTo>
                    <a:pt x="963" y="190"/>
                  </a:lnTo>
                  <a:lnTo>
                    <a:pt x="959" y="193"/>
                  </a:lnTo>
                  <a:lnTo>
                    <a:pt x="962" y="197"/>
                  </a:lnTo>
                  <a:lnTo>
                    <a:pt x="965" y="200"/>
                  </a:lnTo>
                  <a:lnTo>
                    <a:pt x="966" y="204"/>
                  </a:lnTo>
                  <a:lnTo>
                    <a:pt x="966" y="210"/>
                  </a:lnTo>
                  <a:lnTo>
                    <a:pt x="976" y="211"/>
                  </a:lnTo>
                  <a:lnTo>
                    <a:pt x="985" y="211"/>
                  </a:lnTo>
                  <a:lnTo>
                    <a:pt x="988" y="220"/>
                  </a:lnTo>
                  <a:lnTo>
                    <a:pt x="989" y="228"/>
                  </a:lnTo>
                  <a:lnTo>
                    <a:pt x="996" y="228"/>
                  </a:lnTo>
                  <a:lnTo>
                    <a:pt x="1002" y="227"/>
                  </a:lnTo>
                  <a:lnTo>
                    <a:pt x="1000" y="234"/>
                  </a:lnTo>
                  <a:lnTo>
                    <a:pt x="1000" y="241"/>
                  </a:lnTo>
                  <a:lnTo>
                    <a:pt x="995" y="245"/>
                  </a:lnTo>
                  <a:lnTo>
                    <a:pt x="989" y="250"/>
                  </a:lnTo>
                  <a:lnTo>
                    <a:pt x="980" y="255"/>
                  </a:lnTo>
                  <a:lnTo>
                    <a:pt x="972" y="261"/>
                  </a:lnTo>
                  <a:lnTo>
                    <a:pt x="962" y="265"/>
                  </a:lnTo>
                  <a:lnTo>
                    <a:pt x="952" y="270"/>
                  </a:lnTo>
                  <a:lnTo>
                    <a:pt x="943" y="272"/>
                  </a:lnTo>
                  <a:lnTo>
                    <a:pt x="936" y="272"/>
                  </a:lnTo>
                  <a:lnTo>
                    <a:pt x="925" y="271"/>
                  </a:lnTo>
                  <a:lnTo>
                    <a:pt x="910" y="268"/>
                  </a:lnTo>
                  <a:lnTo>
                    <a:pt x="903" y="267"/>
                  </a:lnTo>
                  <a:lnTo>
                    <a:pt x="896" y="265"/>
                  </a:lnTo>
                  <a:lnTo>
                    <a:pt x="888" y="267"/>
                  </a:lnTo>
                  <a:lnTo>
                    <a:pt x="880" y="268"/>
                  </a:lnTo>
                  <a:lnTo>
                    <a:pt x="869" y="275"/>
                  </a:lnTo>
                  <a:lnTo>
                    <a:pt x="858" y="282"/>
                  </a:lnTo>
                  <a:lnTo>
                    <a:pt x="852" y="287"/>
                  </a:lnTo>
                  <a:lnTo>
                    <a:pt x="846" y="290"/>
                  </a:lnTo>
                  <a:lnTo>
                    <a:pt x="840" y="292"/>
                  </a:lnTo>
                  <a:lnTo>
                    <a:pt x="832" y="295"/>
                  </a:lnTo>
                  <a:lnTo>
                    <a:pt x="829" y="301"/>
                  </a:lnTo>
                  <a:lnTo>
                    <a:pt x="826" y="307"/>
                  </a:lnTo>
                  <a:lnTo>
                    <a:pt x="828" y="307"/>
                  </a:lnTo>
                  <a:lnTo>
                    <a:pt x="828" y="307"/>
                  </a:lnTo>
                  <a:lnTo>
                    <a:pt x="843" y="297"/>
                  </a:lnTo>
                  <a:lnTo>
                    <a:pt x="859" y="287"/>
                  </a:lnTo>
                  <a:lnTo>
                    <a:pt x="869" y="284"/>
                  </a:lnTo>
                  <a:lnTo>
                    <a:pt x="879" y="281"/>
                  </a:lnTo>
                  <a:lnTo>
                    <a:pt x="889" y="280"/>
                  </a:lnTo>
                  <a:lnTo>
                    <a:pt x="900" y="281"/>
                  </a:lnTo>
                  <a:lnTo>
                    <a:pt x="899" y="287"/>
                  </a:lnTo>
                  <a:lnTo>
                    <a:pt x="899" y="292"/>
                  </a:lnTo>
                  <a:lnTo>
                    <a:pt x="893" y="292"/>
                  </a:lnTo>
                  <a:lnTo>
                    <a:pt x="889" y="292"/>
                  </a:lnTo>
                  <a:lnTo>
                    <a:pt x="886" y="294"/>
                  </a:lnTo>
                  <a:lnTo>
                    <a:pt x="882" y="297"/>
                  </a:lnTo>
                  <a:lnTo>
                    <a:pt x="882" y="297"/>
                  </a:lnTo>
                  <a:lnTo>
                    <a:pt x="882" y="298"/>
                  </a:lnTo>
                  <a:lnTo>
                    <a:pt x="886" y="301"/>
                  </a:lnTo>
                  <a:lnTo>
                    <a:pt x="890" y="304"/>
                  </a:lnTo>
                  <a:lnTo>
                    <a:pt x="886" y="307"/>
                  </a:lnTo>
                  <a:lnTo>
                    <a:pt x="882" y="310"/>
                  </a:lnTo>
                  <a:lnTo>
                    <a:pt x="886" y="312"/>
                  </a:lnTo>
                  <a:lnTo>
                    <a:pt x="886" y="314"/>
                  </a:lnTo>
                  <a:lnTo>
                    <a:pt x="888" y="317"/>
                  </a:lnTo>
                  <a:lnTo>
                    <a:pt x="886" y="322"/>
                  </a:lnTo>
                  <a:lnTo>
                    <a:pt x="896" y="325"/>
                  </a:lnTo>
                  <a:lnTo>
                    <a:pt x="903" y="327"/>
                  </a:lnTo>
                  <a:lnTo>
                    <a:pt x="906" y="327"/>
                  </a:lnTo>
                  <a:lnTo>
                    <a:pt x="909" y="327"/>
                  </a:lnTo>
                  <a:lnTo>
                    <a:pt x="913" y="325"/>
                  </a:lnTo>
                  <a:lnTo>
                    <a:pt x="918" y="322"/>
                  </a:lnTo>
                  <a:lnTo>
                    <a:pt x="918" y="327"/>
                  </a:lnTo>
                  <a:lnTo>
                    <a:pt x="918" y="330"/>
                  </a:lnTo>
                  <a:lnTo>
                    <a:pt x="916" y="330"/>
                  </a:lnTo>
                  <a:lnTo>
                    <a:pt x="915" y="330"/>
                  </a:lnTo>
                  <a:lnTo>
                    <a:pt x="902" y="335"/>
                  </a:lnTo>
                  <a:lnTo>
                    <a:pt x="889" y="341"/>
                  </a:lnTo>
                  <a:lnTo>
                    <a:pt x="878" y="347"/>
                  </a:lnTo>
                  <a:lnTo>
                    <a:pt x="865" y="354"/>
                  </a:lnTo>
                  <a:lnTo>
                    <a:pt x="860" y="352"/>
                  </a:lnTo>
                  <a:lnTo>
                    <a:pt x="856" y="351"/>
                  </a:lnTo>
                  <a:lnTo>
                    <a:pt x="855" y="348"/>
                  </a:lnTo>
                  <a:lnTo>
                    <a:pt x="855" y="347"/>
                  </a:lnTo>
                  <a:lnTo>
                    <a:pt x="855" y="344"/>
                  </a:lnTo>
                  <a:lnTo>
                    <a:pt x="856" y="342"/>
                  </a:lnTo>
                  <a:lnTo>
                    <a:pt x="869" y="337"/>
                  </a:lnTo>
                  <a:lnTo>
                    <a:pt x="882" y="332"/>
                  </a:lnTo>
                  <a:lnTo>
                    <a:pt x="883" y="331"/>
                  </a:lnTo>
                  <a:lnTo>
                    <a:pt x="883" y="330"/>
                  </a:lnTo>
                  <a:lnTo>
                    <a:pt x="883" y="328"/>
                  </a:lnTo>
                  <a:lnTo>
                    <a:pt x="882" y="327"/>
                  </a:lnTo>
                  <a:lnTo>
                    <a:pt x="876" y="327"/>
                  </a:lnTo>
                  <a:lnTo>
                    <a:pt x="869" y="325"/>
                  </a:lnTo>
                  <a:lnTo>
                    <a:pt x="862" y="331"/>
                  </a:lnTo>
                  <a:lnTo>
                    <a:pt x="855" y="337"/>
                  </a:lnTo>
                  <a:lnTo>
                    <a:pt x="846" y="341"/>
                  </a:lnTo>
                  <a:lnTo>
                    <a:pt x="836" y="345"/>
                  </a:lnTo>
                  <a:lnTo>
                    <a:pt x="818" y="354"/>
                  </a:lnTo>
                  <a:lnTo>
                    <a:pt x="802" y="362"/>
                  </a:lnTo>
                  <a:lnTo>
                    <a:pt x="801" y="370"/>
                  </a:lnTo>
                  <a:lnTo>
                    <a:pt x="801" y="377"/>
                  </a:lnTo>
                  <a:lnTo>
                    <a:pt x="789" y="381"/>
                  </a:lnTo>
                  <a:lnTo>
                    <a:pt x="776" y="387"/>
                  </a:lnTo>
                  <a:lnTo>
                    <a:pt x="766" y="392"/>
                  </a:lnTo>
                  <a:lnTo>
                    <a:pt x="755" y="400"/>
                  </a:lnTo>
                  <a:lnTo>
                    <a:pt x="745" y="407"/>
                  </a:lnTo>
                  <a:lnTo>
                    <a:pt x="736" y="415"/>
                  </a:lnTo>
                  <a:lnTo>
                    <a:pt x="728" y="425"/>
                  </a:lnTo>
                  <a:lnTo>
                    <a:pt x="722" y="434"/>
                  </a:lnTo>
                  <a:lnTo>
                    <a:pt x="719" y="442"/>
                  </a:lnTo>
                  <a:lnTo>
                    <a:pt x="718" y="450"/>
                  </a:lnTo>
                  <a:lnTo>
                    <a:pt x="715" y="455"/>
                  </a:lnTo>
                  <a:lnTo>
                    <a:pt x="709" y="461"/>
                  </a:lnTo>
                  <a:lnTo>
                    <a:pt x="692" y="471"/>
                  </a:lnTo>
                  <a:lnTo>
                    <a:pt x="672" y="482"/>
                  </a:lnTo>
                  <a:lnTo>
                    <a:pt x="662" y="490"/>
                  </a:lnTo>
                  <a:lnTo>
                    <a:pt x="653" y="497"/>
                  </a:lnTo>
                  <a:lnTo>
                    <a:pt x="646" y="504"/>
                  </a:lnTo>
                  <a:lnTo>
                    <a:pt x="642" y="512"/>
                  </a:lnTo>
                  <a:lnTo>
                    <a:pt x="641" y="519"/>
                  </a:lnTo>
                  <a:lnTo>
                    <a:pt x="641" y="528"/>
                  </a:lnTo>
                  <a:lnTo>
                    <a:pt x="641" y="537"/>
                  </a:lnTo>
                  <a:lnTo>
                    <a:pt x="642" y="545"/>
                  </a:lnTo>
                  <a:lnTo>
                    <a:pt x="643" y="555"/>
                  </a:lnTo>
                  <a:lnTo>
                    <a:pt x="645" y="564"/>
                  </a:lnTo>
                  <a:lnTo>
                    <a:pt x="645" y="574"/>
                  </a:lnTo>
                  <a:lnTo>
                    <a:pt x="643" y="582"/>
                  </a:lnTo>
                  <a:lnTo>
                    <a:pt x="636" y="582"/>
                  </a:lnTo>
                  <a:lnTo>
                    <a:pt x="631" y="581"/>
                  </a:lnTo>
                  <a:lnTo>
                    <a:pt x="626" y="569"/>
                  </a:lnTo>
                  <a:lnTo>
                    <a:pt x="621" y="562"/>
                  </a:lnTo>
                  <a:lnTo>
                    <a:pt x="622" y="548"/>
                  </a:lnTo>
                  <a:lnTo>
                    <a:pt x="622" y="535"/>
                  </a:lnTo>
                  <a:lnTo>
                    <a:pt x="619" y="531"/>
                  </a:lnTo>
                  <a:lnTo>
                    <a:pt x="615" y="527"/>
                  </a:lnTo>
                  <a:lnTo>
                    <a:pt x="609" y="524"/>
                  </a:lnTo>
                  <a:lnTo>
                    <a:pt x="602" y="522"/>
                  </a:lnTo>
                  <a:lnTo>
                    <a:pt x="586" y="519"/>
                  </a:lnTo>
                  <a:lnTo>
                    <a:pt x="574" y="515"/>
                  </a:lnTo>
                  <a:lnTo>
                    <a:pt x="562" y="525"/>
                  </a:lnTo>
                  <a:lnTo>
                    <a:pt x="552" y="534"/>
                  </a:lnTo>
                  <a:lnTo>
                    <a:pt x="539" y="529"/>
                  </a:lnTo>
                  <a:lnTo>
                    <a:pt x="526" y="528"/>
                  </a:lnTo>
                  <a:lnTo>
                    <a:pt x="512" y="528"/>
                  </a:lnTo>
                  <a:lnTo>
                    <a:pt x="499" y="529"/>
                  </a:lnTo>
                  <a:lnTo>
                    <a:pt x="486" y="534"/>
                  </a:lnTo>
                  <a:lnTo>
                    <a:pt x="475" y="541"/>
                  </a:lnTo>
                  <a:lnTo>
                    <a:pt x="469" y="544"/>
                  </a:lnTo>
                  <a:lnTo>
                    <a:pt x="465" y="548"/>
                  </a:lnTo>
                  <a:lnTo>
                    <a:pt x="462" y="554"/>
                  </a:lnTo>
                  <a:lnTo>
                    <a:pt x="458" y="559"/>
                  </a:lnTo>
                  <a:lnTo>
                    <a:pt x="456" y="568"/>
                  </a:lnTo>
                  <a:lnTo>
                    <a:pt x="455" y="578"/>
                  </a:lnTo>
                  <a:lnTo>
                    <a:pt x="451" y="587"/>
                  </a:lnTo>
                  <a:lnTo>
                    <a:pt x="445" y="598"/>
                  </a:lnTo>
                  <a:lnTo>
                    <a:pt x="442" y="604"/>
                  </a:lnTo>
                  <a:lnTo>
                    <a:pt x="441" y="611"/>
                  </a:lnTo>
                  <a:lnTo>
                    <a:pt x="441" y="617"/>
                  </a:lnTo>
                  <a:lnTo>
                    <a:pt x="441" y="624"/>
                  </a:lnTo>
                  <a:lnTo>
                    <a:pt x="444" y="638"/>
                  </a:lnTo>
                  <a:lnTo>
                    <a:pt x="449" y="651"/>
                  </a:lnTo>
                  <a:lnTo>
                    <a:pt x="455" y="662"/>
                  </a:lnTo>
                  <a:lnTo>
                    <a:pt x="461" y="674"/>
                  </a:lnTo>
                  <a:lnTo>
                    <a:pt x="472" y="674"/>
                  </a:lnTo>
                  <a:lnTo>
                    <a:pt x="484" y="672"/>
                  </a:lnTo>
                  <a:lnTo>
                    <a:pt x="494" y="671"/>
                  </a:lnTo>
                  <a:lnTo>
                    <a:pt x="505" y="671"/>
                  </a:lnTo>
                  <a:lnTo>
                    <a:pt x="509" y="662"/>
                  </a:lnTo>
                  <a:lnTo>
                    <a:pt x="514" y="655"/>
                  </a:lnTo>
                  <a:lnTo>
                    <a:pt x="519" y="647"/>
                  </a:lnTo>
                  <a:lnTo>
                    <a:pt x="526" y="639"/>
                  </a:lnTo>
                  <a:lnTo>
                    <a:pt x="534" y="634"/>
                  </a:lnTo>
                  <a:lnTo>
                    <a:pt x="544" y="629"/>
                  </a:lnTo>
                  <a:lnTo>
                    <a:pt x="548" y="629"/>
                  </a:lnTo>
                  <a:lnTo>
                    <a:pt x="554" y="629"/>
                  </a:lnTo>
                  <a:lnTo>
                    <a:pt x="559" y="631"/>
                  </a:lnTo>
                  <a:lnTo>
                    <a:pt x="565" y="634"/>
                  </a:lnTo>
                  <a:lnTo>
                    <a:pt x="565" y="635"/>
                  </a:lnTo>
                  <a:lnTo>
                    <a:pt x="565" y="635"/>
                  </a:lnTo>
                  <a:lnTo>
                    <a:pt x="565" y="639"/>
                  </a:lnTo>
                  <a:lnTo>
                    <a:pt x="564" y="642"/>
                  </a:lnTo>
                  <a:lnTo>
                    <a:pt x="558" y="645"/>
                  </a:lnTo>
                  <a:lnTo>
                    <a:pt x="552" y="651"/>
                  </a:lnTo>
                  <a:lnTo>
                    <a:pt x="548" y="658"/>
                  </a:lnTo>
                  <a:lnTo>
                    <a:pt x="544" y="667"/>
                  </a:lnTo>
                  <a:lnTo>
                    <a:pt x="539" y="675"/>
                  </a:lnTo>
                  <a:lnTo>
                    <a:pt x="538" y="684"/>
                  </a:lnTo>
                  <a:lnTo>
                    <a:pt x="536" y="692"/>
                  </a:lnTo>
                  <a:lnTo>
                    <a:pt x="538" y="698"/>
                  </a:lnTo>
                  <a:lnTo>
                    <a:pt x="552" y="701"/>
                  </a:lnTo>
                  <a:lnTo>
                    <a:pt x="565" y="701"/>
                  </a:lnTo>
                  <a:lnTo>
                    <a:pt x="571" y="702"/>
                  </a:lnTo>
                  <a:lnTo>
                    <a:pt x="576" y="702"/>
                  </a:lnTo>
                  <a:lnTo>
                    <a:pt x="584" y="705"/>
                  </a:lnTo>
                  <a:lnTo>
                    <a:pt x="589" y="708"/>
                  </a:lnTo>
                  <a:lnTo>
                    <a:pt x="589" y="711"/>
                  </a:lnTo>
                  <a:lnTo>
                    <a:pt x="591" y="712"/>
                  </a:lnTo>
                  <a:lnTo>
                    <a:pt x="588" y="734"/>
                  </a:lnTo>
                  <a:lnTo>
                    <a:pt x="584" y="752"/>
                  </a:lnTo>
                  <a:lnTo>
                    <a:pt x="584" y="759"/>
                  </a:lnTo>
                  <a:lnTo>
                    <a:pt x="585" y="769"/>
                  </a:lnTo>
                  <a:lnTo>
                    <a:pt x="586" y="779"/>
                  </a:lnTo>
                  <a:lnTo>
                    <a:pt x="591" y="791"/>
                  </a:lnTo>
                  <a:lnTo>
                    <a:pt x="615" y="785"/>
                  </a:lnTo>
                  <a:lnTo>
                    <a:pt x="632" y="784"/>
                  </a:lnTo>
                  <a:lnTo>
                    <a:pt x="638" y="786"/>
                  </a:lnTo>
                  <a:lnTo>
                    <a:pt x="642" y="792"/>
                  </a:lnTo>
                  <a:lnTo>
                    <a:pt x="645" y="798"/>
                  </a:lnTo>
                  <a:lnTo>
                    <a:pt x="648" y="804"/>
                  </a:lnTo>
                  <a:lnTo>
                    <a:pt x="649" y="802"/>
                  </a:lnTo>
                  <a:lnTo>
                    <a:pt x="652" y="801"/>
                  </a:lnTo>
                  <a:lnTo>
                    <a:pt x="656" y="794"/>
                  </a:lnTo>
                  <a:lnTo>
                    <a:pt x="662" y="788"/>
                  </a:lnTo>
                  <a:lnTo>
                    <a:pt x="665" y="785"/>
                  </a:lnTo>
                  <a:lnTo>
                    <a:pt x="666" y="782"/>
                  </a:lnTo>
                  <a:lnTo>
                    <a:pt x="668" y="776"/>
                  </a:lnTo>
                  <a:lnTo>
                    <a:pt x="668" y="771"/>
                  </a:lnTo>
                  <a:lnTo>
                    <a:pt x="679" y="766"/>
                  </a:lnTo>
                  <a:lnTo>
                    <a:pt x="691" y="762"/>
                  </a:lnTo>
                  <a:lnTo>
                    <a:pt x="701" y="758"/>
                  </a:lnTo>
                  <a:lnTo>
                    <a:pt x="712" y="754"/>
                  </a:lnTo>
                  <a:lnTo>
                    <a:pt x="713" y="755"/>
                  </a:lnTo>
                  <a:lnTo>
                    <a:pt x="715" y="755"/>
                  </a:lnTo>
                  <a:lnTo>
                    <a:pt x="712" y="764"/>
                  </a:lnTo>
                  <a:lnTo>
                    <a:pt x="711" y="775"/>
                  </a:lnTo>
                  <a:lnTo>
                    <a:pt x="711" y="781"/>
                  </a:lnTo>
                  <a:lnTo>
                    <a:pt x="712" y="785"/>
                  </a:lnTo>
                  <a:lnTo>
                    <a:pt x="715" y="789"/>
                  </a:lnTo>
                  <a:lnTo>
                    <a:pt x="718" y="792"/>
                  </a:lnTo>
                  <a:lnTo>
                    <a:pt x="718" y="781"/>
                  </a:lnTo>
                  <a:lnTo>
                    <a:pt x="716" y="771"/>
                  </a:lnTo>
                  <a:lnTo>
                    <a:pt x="725" y="765"/>
                  </a:lnTo>
                  <a:lnTo>
                    <a:pt x="735" y="758"/>
                  </a:lnTo>
                  <a:lnTo>
                    <a:pt x="746" y="762"/>
                  </a:lnTo>
                  <a:lnTo>
                    <a:pt x="756" y="768"/>
                  </a:lnTo>
                  <a:lnTo>
                    <a:pt x="768" y="772"/>
                  </a:lnTo>
                  <a:lnTo>
                    <a:pt x="781" y="776"/>
                  </a:lnTo>
                  <a:lnTo>
                    <a:pt x="796" y="774"/>
                  </a:lnTo>
                  <a:lnTo>
                    <a:pt x="811" y="772"/>
                  </a:lnTo>
                  <a:lnTo>
                    <a:pt x="812" y="775"/>
                  </a:lnTo>
                  <a:lnTo>
                    <a:pt x="813" y="778"/>
                  </a:lnTo>
                  <a:lnTo>
                    <a:pt x="815" y="781"/>
                  </a:lnTo>
                  <a:lnTo>
                    <a:pt x="818" y="782"/>
                  </a:lnTo>
                  <a:lnTo>
                    <a:pt x="823" y="785"/>
                  </a:lnTo>
                  <a:lnTo>
                    <a:pt x="829" y="786"/>
                  </a:lnTo>
                  <a:lnTo>
                    <a:pt x="829" y="791"/>
                  </a:lnTo>
                  <a:lnTo>
                    <a:pt x="829" y="795"/>
                  </a:lnTo>
                  <a:lnTo>
                    <a:pt x="840" y="798"/>
                  </a:lnTo>
                  <a:lnTo>
                    <a:pt x="850" y="801"/>
                  </a:lnTo>
                  <a:lnTo>
                    <a:pt x="855" y="811"/>
                  </a:lnTo>
                  <a:lnTo>
                    <a:pt x="860" y="819"/>
                  </a:lnTo>
                  <a:lnTo>
                    <a:pt x="868" y="826"/>
                  </a:lnTo>
                  <a:lnTo>
                    <a:pt x="875" y="834"/>
                  </a:lnTo>
                  <a:lnTo>
                    <a:pt x="892" y="834"/>
                  </a:lnTo>
                  <a:lnTo>
                    <a:pt x="906" y="836"/>
                  </a:lnTo>
                  <a:lnTo>
                    <a:pt x="919" y="841"/>
                  </a:lnTo>
                  <a:lnTo>
                    <a:pt x="929" y="846"/>
                  </a:lnTo>
                  <a:lnTo>
                    <a:pt x="933" y="851"/>
                  </a:lnTo>
                  <a:lnTo>
                    <a:pt x="938" y="856"/>
                  </a:lnTo>
                  <a:lnTo>
                    <a:pt x="942" y="861"/>
                  </a:lnTo>
                  <a:lnTo>
                    <a:pt x="945" y="866"/>
                  </a:lnTo>
                  <a:lnTo>
                    <a:pt x="949" y="879"/>
                  </a:lnTo>
                  <a:lnTo>
                    <a:pt x="950" y="895"/>
                  </a:lnTo>
                  <a:lnTo>
                    <a:pt x="943" y="901"/>
                  </a:lnTo>
                  <a:lnTo>
                    <a:pt x="939" y="908"/>
                  </a:lnTo>
                  <a:lnTo>
                    <a:pt x="935" y="915"/>
                  </a:lnTo>
                  <a:lnTo>
                    <a:pt x="930" y="924"/>
                  </a:lnTo>
                  <a:lnTo>
                    <a:pt x="939" y="922"/>
                  </a:lnTo>
                  <a:lnTo>
                    <a:pt x="946" y="924"/>
                  </a:lnTo>
                  <a:lnTo>
                    <a:pt x="952" y="928"/>
                  </a:lnTo>
                  <a:lnTo>
                    <a:pt x="958" y="934"/>
                  </a:lnTo>
                  <a:lnTo>
                    <a:pt x="965" y="928"/>
                  </a:lnTo>
                  <a:lnTo>
                    <a:pt x="969" y="922"/>
                  </a:lnTo>
                  <a:lnTo>
                    <a:pt x="972" y="919"/>
                  </a:lnTo>
                  <a:lnTo>
                    <a:pt x="975" y="918"/>
                  </a:lnTo>
                  <a:lnTo>
                    <a:pt x="979" y="915"/>
                  </a:lnTo>
                  <a:lnTo>
                    <a:pt x="985" y="914"/>
                  </a:lnTo>
                  <a:lnTo>
                    <a:pt x="995" y="921"/>
                  </a:lnTo>
                  <a:lnTo>
                    <a:pt x="1000" y="926"/>
                  </a:lnTo>
                  <a:lnTo>
                    <a:pt x="1006" y="934"/>
                  </a:lnTo>
                  <a:lnTo>
                    <a:pt x="1012" y="945"/>
                  </a:lnTo>
                  <a:lnTo>
                    <a:pt x="1019" y="942"/>
                  </a:lnTo>
                  <a:lnTo>
                    <a:pt x="1026" y="942"/>
                  </a:lnTo>
                  <a:lnTo>
                    <a:pt x="1035" y="942"/>
                  </a:lnTo>
                  <a:lnTo>
                    <a:pt x="1045" y="942"/>
                  </a:lnTo>
                  <a:lnTo>
                    <a:pt x="1053" y="944"/>
                  </a:lnTo>
                  <a:lnTo>
                    <a:pt x="1063" y="946"/>
                  </a:lnTo>
                  <a:lnTo>
                    <a:pt x="1073" y="951"/>
                  </a:lnTo>
                  <a:lnTo>
                    <a:pt x="1082" y="955"/>
                  </a:lnTo>
                  <a:lnTo>
                    <a:pt x="1090" y="961"/>
                  </a:lnTo>
                  <a:lnTo>
                    <a:pt x="1099" y="966"/>
                  </a:lnTo>
                  <a:lnTo>
                    <a:pt x="1106" y="972"/>
                  </a:lnTo>
                  <a:lnTo>
                    <a:pt x="1112" y="979"/>
                  </a:lnTo>
                  <a:lnTo>
                    <a:pt x="1116" y="986"/>
                  </a:lnTo>
                  <a:lnTo>
                    <a:pt x="1119" y="995"/>
                  </a:lnTo>
                  <a:lnTo>
                    <a:pt x="1120" y="1002"/>
                  </a:lnTo>
                  <a:lnTo>
                    <a:pt x="1120" y="1011"/>
                  </a:lnTo>
                  <a:lnTo>
                    <a:pt x="1117" y="1019"/>
                  </a:lnTo>
                  <a:lnTo>
                    <a:pt x="1113" y="1028"/>
                  </a:lnTo>
                  <a:lnTo>
                    <a:pt x="1109" y="1036"/>
                  </a:lnTo>
                  <a:lnTo>
                    <a:pt x="1103" y="1043"/>
                  </a:lnTo>
                  <a:lnTo>
                    <a:pt x="1090" y="1058"/>
                  </a:lnTo>
                  <a:lnTo>
                    <a:pt x="1079" y="1071"/>
                  </a:lnTo>
                  <a:lnTo>
                    <a:pt x="1079" y="1082"/>
                  </a:lnTo>
                  <a:lnTo>
                    <a:pt x="1079" y="1093"/>
                  </a:lnTo>
                  <a:lnTo>
                    <a:pt x="1077" y="1105"/>
                  </a:lnTo>
                  <a:lnTo>
                    <a:pt x="1077" y="1116"/>
                  </a:lnTo>
                  <a:lnTo>
                    <a:pt x="1077" y="1131"/>
                  </a:lnTo>
                  <a:lnTo>
                    <a:pt x="1076" y="1142"/>
                  </a:lnTo>
                  <a:lnTo>
                    <a:pt x="1075" y="1153"/>
                  </a:lnTo>
                  <a:lnTo>
                    <a:pt x="1072" y="1165"/>
                  </a:lnTo>
                  <a:lnTo>
                    <a:pt x="1068" y="1175"/>
                  </a:lnTo>
                  <a:lnTo>
                    <a:pt x="1063" y="1183"/>
                  </a:lnTo>
                  <a:lnTo>
                    <a:pt x="1058" y="1192"/>
                  </a:lnTo>
                  <a:lnTo>
                    <a:pt x="1052" y="1201"/>
                  </a:lnTo>
                  <a:lnTo>
                    <a:pt x="1042" y="1201"/>
                  </a:lnTo>
                  <a:lnTo>
                    <a:pt x="1033" y="1201"/>
                  </a:lnTo>
                  <a:lnTo>
                    <a:pt x="1026" y="1202"/>
                  </a:lnTo>
                  <a:lnTo>
                    <a:pt x="1019" y="1203"/>
                  </a:lnTo>
                  <a:lnTo>
                    <a:pt x="1013" y="1206"/>
                  </a:lnTo>
                  <a:lnTo>
                    <a:pt x="1008" y="1209"/>
                  </a:lnTo>
                  <a:lnTo>
                    <a:pt x="1003" y="1213"/>
                  </a:lnTo>
                  <a:lnTo>
                    <a:pt x="999" y="1218"/>
                  </a:lnTo>
                  <a:lnTo>
                    <a:pt x="996" y="1223"/>
                  </a:lnTo>
                  <a:lnTo>
                    <a:pt x="993" y="1228"/>
                  </a:lnTo>
                  <a:lnTo>
                    <a:pt x="990" y="1235"/>
                  </a:lnTo>
                  <a:lnTo>
                    <a:pt x="989" y="1241"/>
                  </a:lnTo>
                  <a:lnTo>
                    <a:pt x="986" y="1256"/>
                  </a:lnTo>
                  <a:lnTo>
                    <a:pt x="986" y="1273"/>
                  </a:lnTo>
                  <a:lnTo>
                    <a:pt x="978" y="1280"/>
                  </a:lnTo>
                  <a:lnTo>
                    <a:pt x="970" y="1288"/>
                  </a:lnTo>
                  <a:lnTo>
                    <a:pt x="965" y="1296"/>
                  </a:lnTo>
                  <a:lnTo>
                    <a:pt x="960" y="1305"/>
                  </a:lnTo>
                  <a:lnTo>
                    <a:pt x="953" y="1326"/>
                  </a:lnTo>
                  <a:lnTo>
                    <a:pt x="945" y="1348"/>
                  </a:lnTo>
                  <a:lnTo>
                    <a:pt x="925" y="1346"/>
                  </a:lnTo>
                  <a:lnTo>
                    <a:pt x="906" y="1345"/>
                  </a:lnTo>
                  <a:lnTo>
                    <a:pt x="912" y="1353"/>
                  </a:lnTo>
                  <a:lnTo>
                    <a:pt x="919" y="1363"/>
                  </a:lnTo>
                  <a:lnTo>
                    <a:pt x="922" y="1369"/>
                  </a:lnTo>
                  <a:lnTo>
                    <a:pt x="925" y="1375"/>
                  </a:lnTo>
                  <a:lnTo>
                    <a:pt x="925" y="1379"/>
                  </a:lnTo>
                  <a:lnTo>
                    <a:pt x="923" y="1383"/>
                  </a:lnTo>
                  <a:lnTo>
                    <a:pt x="919" y="1389"/>
                  </a:lnTo>
                  <a:lnTo>
                    <a:pt x="912" y="1393"/>
                  </a:lnTo>
                  <a:lnTo>
                    <a:pt x="905" y="1396"/>
                  </a:lnTo>
                  <a:lnTo>
                    <a:pt x="898" y="1398"/>
                  </a:lnTo>
                  <a:lnTo>
                    <a:pt x="882" y="1399"/>
                  </a:lnTo>
                  <a:lnTo>
                    <a:pt x="869" y="1405"/>
                  </a:lnTo>
                  <a:lnTo>
                    <a:pt x="873" y="1409"/>
                  </a:lnTo>
                  <a:lnTo>
                    <a:pt x="875" y="1415"/>
                  </a:lnTo>
                  <a:lnTo>
                    <a:pt x="876" y="1420"/>
                  </a:lnTo>
                  <a:lnTo>
                    <a:pt x="873" y="1428"/>
                  </a:lnTo>
                  <a:lnTo>
                    <a:pt x="873" y="1428"/>
                  </a:lnTo>
                  <a:lnTo>
                    <a:pt x="872" y="1428"/>
                  </a:lnTo>
                  <a:lnTo>
                    <a:pt x="862" y="1426"/>
                  </a:lnTo>
                  <a:lnTo>
                    <a:pt x="853" y="1426"/>
                  </a:lnTo>
                  <a:lnTo>
                    <a:pt x="853" y="1428"/>
                  </a:lnTo>
                  <a:lnTo>
                    <a:pt x="853" y="1428"/>
                  </a:lnTo>
                  <a:lnTo>
                    <a:pt x="859" y="1436"/>
                  </a:lnTo>
                  <a:lnTo>
                    <a:pt x="865" y="1445"/>
                  </a:lnTo>
                  <a:lnTo>
                    <a:pt x="863" y="1462"/>
                  </a:lnTo>
                  <a:lnTo>
                    <a:pt x="859" y="1475"/>
                  </a:lnTo>
                  <a:lnTo>
                    <a:pt x="853" y="1478"/>
                  </a:lnTo>
                  <a:lnTo>
                    <a:pt x="849" y="1480"/>
                  </a:lnTo>
                  <a:lnTo>
                    <a:pt x="849" y="1486"/>
                  </a:lnTo>
                  <a:lnTo>
                    <a:pt x="850" y="1490"/>
                  </a:lnTo>
                  <a:lnTo>
                    <a:pt x="852" y="1493"/>
                  </a:lnTo>
                  <a:lnTo>
                    <a:pt x="855" y="1496"/>
                  </a:lnTo>
                  <a:lnTo>
                    <a:pt x="860" y="1497"/>
                  </a:lnTo>
                  <a:lnTo>
                    <a:pt x="863" y="1499"/>
                  </a:lnTo>
                  <a:lnTo>
                    <a:pt x="868" y="1502"/>
                  </a:lnTo>
                  <a:lnTo>
                    <a:pt x="870" y="1503"/>
                  </a:lnTo>
                  <a:lnTo>
                    <a:pt x="870" y="1512"/>
                  </a:lnTo>
                  <a:lnTo>
                    <a:pt x="869" y="1519"/>
                  </a:lnTo>
                  <a:lnTo>
                    <a:pt x="866" y="1525"/>
                  </a:lnTo>
                  <a:lnTo>
                    <a:pt x="863" y="1530"/>
                  </a:lnTo>
                  <a:lnTo>
                    <a:pt x="859" y="1543"/>
                  </a:lnTo>
                  <a:lnTo>
                    <a:pt x="856" y="1556"/>
                  </a:lnTo>
                  <a:lnTo>
                    <a:pt x="868" y="1565"/>
                  </a:lnTo>
                  <a:lnTo>
                    <a:pt x="886" y="1577"/>
                  </a:lnTo>
                  <a:lnTo>
                    <a:pt x="905" y="1592"/>
                  </a:lnTo>
                  <a:lnTo>
                    <a:pt x="913" y="1599"/>
                  </a:lnTo>
                  <a:lnTo>
                    <a:pt x="892" y="1599"/>
                  </a:lnTo>
                  <a:lnTo>
                    <a:pt x="876" y="1597"/>
                  </a:lnTo>
                  <a:lnTo>
                    <a:pt x="863" y="1593"/>
                  </a:lnTo>
                  <a:lnTo>
                    <a:pt x="852" y="1587"/>
                  </a:lnTo>
                  <a:lnTo>
                    <a:pt x="833" y="1573"/>
                  </a:lnTo>
                  <a:lnTo>
                    <a:pt x="808" y="1555"/>
                  </a:lnTo>
                  <a:lnTo>
                    <a:pt x="809" y="1550"/>
                  </a:lnTo>
                  <a:lnTo>
                    <a:pt x="809" y="1545"/>
                  </a:lnTo>
                  <a:lnTo>
                    <a:pt x="809" y="1543"/>
                  </a:lnTo>
                  <a:lnTo>
                    <a:pt x="809" y="1540"/>
                  </a:lnTo>
                  <a:lnTo>
                    <a:pt x="808" y="1539"/>
                  </a:lnTo>
                  <a:lnTo>
                    <a:pt x="806" y="1537"/>
                  </a:lnTo>
                  <a:lnTo>
                    <a:pt x="792" y="1526"/>
                  </a:lnTo>
                  <a:lnTo>
                    <a:pt x="779" y="1513"/>
                  </a:lnTo>
                  <a:lnTo>
                    <a:pt x="788" y="1513"/>
                  </a:lnTo>
                  <a:lnTo>
                    <a:pt x="796" y="1515"/>
                  </a:lnTo>
                  <a:lnTo>
                    <a:pt x="795" y="1512"/>
                  </a:lnTo>
                  <a:lnTo>
                    <a:pt x="795" y="1510"/>
                  </a:lnTo>
                  <a:lnTo>
                    <a:pt x="788" y="1506"/>
                  </a:lnTo>
                  <a:lnTo>
                    <a:pt x="779" y="1502"/>
                  </a:lnTo>
                  <a:lnTo>
                    <a:pt x="772" y="1496"/>
                  </a:lnTo>
                  <a:lnTo>
                    <a:pt x="768" y="1490"/>
                  </a:lnTo>
                  <a:lnTo>
                    <a:pt x="772" y="1490"/>
                  </a:lnTo>
                  <a:lnTo>
                    <a:pt x="776" y="1489"/>
                  </a:lnTo>
                  <a:lnTo>
                    <a:pt x="776" y="1485"/>
                  </a:lnTo>
                  <a:lnTo>
                    <a:pt x="776" y="1480"/>
                  </a:lnTo>
                  <a:lnTo>
                    <a:pt x="783" y="1480"/>
                  </a:lnTo>
                  <a:lnTo>
                    <a:pt x="791" y="1480"/>
                  </a:lnTo>
                  <a:lnTo>
                    <a:pt x="791" y="1475"/>
                  </a:lnTo>
                  <a:lnTo>
                    <a:pt x="791" y="1470"/>
                  </a:lnTo>
                  <a:lnTo>
                    <a:pt x="786" y="1468"/>
                  </a:lnTo>
                  <a:lnTo>
                    <a:pt x="783" y="1465"/>
                  </a:lnTo>
                  <a:lnTo>
                    <a:pt x="781" y="1462"/>
                  </a:lnTo>
                  <a:lnTo>
                    <a:pt x="781" y="1458"/>
                  </a:lnTo>
                  <a:lnTo>
                    <a:pt x="781" y="1449"/>
                  </a:lnTo>
                  <a:lnTo>
                    <a:pt x="781" y="1438"/>
                  </a:lnTo>
                  <a:lnTo>
                    <a:pt x="776" y="1435"/>
                  </a:lnTo>
                  <a:lnTo>
                    <a:pt x="772" y="1429"/>
                  </a:lnTo>
                  <a:lnTo>
                    <a:pt x="771" y="1429"/>
                  </a:lnTo>
                  <a:lnTo>
                    <a:pt x="769" y="1429"/>
                  </a:lnTo>
                  <a:lnTo>
                    <a:pt x="768" y="1438"/>
                  </a:lnTo>
                  <a:lnTo>
                    <a:pt x="766" y="1446"/>
                  </a:lnTo>
                  <a:lnTo>
                    <a:pt x="765" y="1446"/>
                  </a:lnTo>
                  <a:lnTo>
                    <a:pt x="763" y="1445"/>
                  </a:lnTo>
                  <a:lnTo>
                    <a:pt x="762" y="1426"/>
                  </a:lnTo>
                  <a:lnTo>
                    <a:pt x="759" y="1409"/>
                  </a:lnTo>
                  <a:lnTo>
                    <a:pt x="755" y="1392"/>
                  </a:lnTo>
                  <a:lnTo>
                    <a:pt x="751" y="1373"/>
                  </a:lnTo>
                  <a:lnTo>
                    <a:pt x="751" y="1358"/>
                  </a:lnTo>
                  <a:lnTo>
                    <a:pt x="751" y="1343"/>
                  </a:lnTo>
                  <a:lnTo>
                    <a:pt x="752" y="1328"/>
                  </a:lnTo>
                  <a:lnTo>
                    <a:pt x="752" y="1313"/>
                  </a:lnTo>
                  <a:lnTo>
                    <a:pt x="748" y="1290"/>
                  </a:lnTo>
                  <a:lnTo>
                    <a:pt x="745" y="1265"/>
                  </a:lnTo>
                  <a:lnTo>
                    <a:pt x="743" y="1239"/>
                  </a:lnTo>
                  <a:lnTo>
                    <a:pt x="741" y="1213"/>
                  </a:lnTo>
                  <a:lnTo>
                    <a:pt x="738" y="1192"/>
                  </a:lnTo>
                  <a:lnTo>
                    <a:pt x="738" y="1172"/>
                  </a:lnTo>
                  <a:lnTo>
                    <a:pt x="738" y="1162"/>
                  </a:lnTo>
                  <a:lnTo>
                    <a:pt x="736" y="1152"/>
                  </a:lnTo>
                  <a:lnTo>
                    <a:pt x="735" y="1143"/>
                  </a:lnTo>
                  <a:lnTo>
                    <a:pt x="732" y="1136"/>
                  </a:lnTo>
                  <a:lnTo>
                    <a:pt x="716" y="1129"/>
                  </a:lnTo>
                  <a:lnTo>
                    <a:pt x="703" y="1121"/>
                  </a:lnTo>
                  <a:lnTo>
                    <a:pt x="691" y="1111"/>
                  </a:lnTo>
                  <a:lnTo>
                    <a:pt x="678" y="1099"/>
                  </a:lnTo>
                  <a:lnTo>
                    <a:pt x="668" y="1086"/>
                  </a:lnTo>
                  <a:lnTo>
                    <a:pt x="658" y="1073"/>
                  </a:lnTo>
                  <a:lnTo>
                    <a:pt x="649" y="1059"/>
                  </a:lnTo>
                  <a:lnTo>
                    <a:pt x="642" y="1045"/>
                  </a:lnTo>
                  <a:lnTo>
                    <a:pt x="636" y="1026"/>
                  </a:lnTo>
                  <a:lnTo>
                    <a:pt x="632" y="1009"/>
                  </a:lnTo>
                  <a:lnTo>
                    <a:pt x="615" y="991"/>
                  </a:lnTo>
                  <a:lnTo>
                    <a:pt x="598" y="971"/>
                  </a:lnTo>
                  <a:lnTo>
                    <a:pt x="601" y="958"/>
                  </a:lnTo>
                  <a:lnTo>
                    <a:pt x="606" y="946"/>
                  </a:lnTo>
                  <a:lnTo>
                    <a:pt x="611" y="946"/>
                  </a:lnTo>
                  <a:lnTo>
                    <a:pt x="613" y="946"/>
                  </a:lnTo>
                  <a:lnTo>
                    <a:pt x="615" y="945"/>
                  </a:lnTo>
                  <a:lnTo>
                    <a:pt x="616" y="942"/>
                  </a:lnTo>
                  <a:lnTo>
                    <a:pt x="616" y="941"/>
                  </a:lnTo>
                  <a:lnTo>
                    <a:pt x="615" y="939"/>
                  </a:lnTo>
                  <a:lnTo>
                    <a:pt x="606" y="938"/>
                  </a:lnTo>
                  <a:lnTo>
                    <a:pt x="601" y="935"/>
                  </a:lnTo>
                  <a:lnTo>
                    <a:pt x="601" y="929"/>
                  </a:lnTo>
                  <a:lnTo>
                    <a:pt x="599" y="925"/>
                  </a:lnTo>
                  <a:lnTo>
                    <a:pt x="606" y="909"/>
                  </a:lnTo>
                  <a:lnTo>
                    <a:pt x="612" y="892"/>
                  </a:lnTo>
                  <a:lnTo>
                    <a:pt x="619" y="891"/>
                  </a:lnTo>
                  <a:lnTo>
                    <a:pt x="623" y="891"/>
                  </a:lnTo>
                  <a:lnTo>
                    <a:pt x="625" y="888"/>
                  </a:lnTo>
                  <a:lnTo>
                    <a:pt x="626" y="886"/>
                  </a:lnTo>
                  <a:lnTo>
                    <a:pt x="628" y="881"/>
                  </a:lnTo>
                  <a:lnTo>
                    <a:pt x="632" y="874"/>
                  </a:lnTo>
                  <a:lnTo>
                    <a:pt x="638" y="862"/>
                  </a:lnTo>
                  <a:lnTo>
                    <a:pt x="642" y="851"/>
                  </a:lnTo>
                  <a:lnTo>
                    <a:pt x="642" y="841"/>
                  </a:lnTo>
                  <a:lnTo>
                    <a:pt x="642" y="831"/>
                  </a:lnTo>
                  <a:lnTo>
                    <a:pt x="641" y="822"/>
                  </a:lnTo>
                  <a:lnTo>
                    <a:pt x="639" y="814"/>
                  </a:lnTo>
                  <a:lnTo>
                    <a:pt x="639" y="805"/>
                  </a:lnTo>
                  <a:lnTo>
                    <a:pt x="641" y="796"/>
                  </a:lnTo>
                  <a:lnTo>
                    <a:pt x="635" y="795"/>
                  </a:lnTo>
                  <a:lnTo>
                    <a:pt x="631" y="794"/>
                  </a:lnTo>
                  <a:lnTo>
                    <a:pt x="626" y="794"/>
                  </a:lnTo>
                  <a:lnTo>
                    <a:pt x="621" y="795"/>
                  </a:lnTo>
                  <a:lnTo>
                    <a:pt x="618" y="796"/>
                  </a:lnTo>
                  <a:lnTo>
                    <a:pt x="615" y="798"/>
                  </a:lnTo>
                  <a:lnTo>
                    <a:pt x="616" y="804"/>
                  </a:lnTo>
                  <a:lnTo>
                    <a:pt x="618" y="808"/>
                  </a:lnTo>
                  <a:lnTo>
                    <a:pt x="616" y="811"/>
                  </a:lnTo>
                  <a:lnTo>
                    <a:pt x="611" y="812"/>
                  </a:lnTo>
                  <a:lnTo>
                    <a:pt x="605" y="806"/>
                  </a:lnTo>
                  <a:lnTo>
                    <a:pt x="598" y="804"/>
                  </a:lnTo>
                  <a:lnTo>
                    <a:pt x="591" y="801"/>
                  </a:lnTo>
                  <a:lnTo>
                    <a:pt x="582" y="796"/>
                  </a:lnTo>
                  <a:lnTo>
                    <a:pt x="575" y="791"/>
                  </a:lnTo>
                  <a:lnTo>
                    <a:pt x="568" y="785"/>
                  </a:lnTo>
                  <a:lnTo>
                    <a:pt x="564" y="778"/>
                  </a:lnTo>
                  <a:lnTo>
                    <a:pt x="558" y="769"/>
                  </a:lnTo>
                  <a:lnTo>
                    <a:pt x="551" y="752"/>
                  </a:lnTo>
                  <a:lnTo>
                    <a:pt x="542" y="734"/>
                  </a:lnTo>
                  <a:lnTo>
                    <a:pt x="538" y="732"/>
                  </a:lnTo>
                  <a:lnTo>
                    <a:pt x="535" y="732"/>
                  </a:lnTo>
                  <a:lnTo>
                    <a:pt x="532" y="735"/>
                  </a:lnTo>
                  <a:lnTo>
                    <a:pt x="531" y="739"/>
                  </a:lnTo>
                  <a:lnTo>
                    <a:pt x="522" y="738"/>
                  </a:lnTo>
                  <a:lnTo>
                    <a:pt x="518" y="735"/>
                  </a:lnTo>
                  <a:lnTo>
                    <a:pt x="515" y="731"/>
                  </a:lnTo>
                  <a:lnTo>
                    <a:pt x="509" y="727"/>
                  </a:lnTo>
                  <a:lnTo>
                    <a:pt x="504" y="728"/>
                  </a:lnTo>
                  <a:lnTo>
                    <a:pt x="495" y="728"/>
                  </a:lnTo>
                  <a:lnTo>
                    <a:pt x="484" y="712"/>
                  </a:lnTo>
                  <a:lnTo>
                    <a:pt x="474" y="697"/>
                  </a:lnTo>
                  <a:lnTo>
                    <a:pt x="468" y="695"/>
                  </a:lnTo>
                  <a:lnTo>
                    <a:pt x="464" y="697"/>
                  </a:lnTo>
                  <a:lnTo>
                    <a:pt x="461" y="698"/>
                  </a:lnTo>
                  <a:lnTo>
                    <a:pt x="456" y="699"/>
                  </a:lnTo>
                  <a:lnTo>
                    <a:pt x="454" y="702"/>
                  </a:lnTo>
                  <a:lnTo>
                    <a:pt x="449" y="704"/>
                  </a:lnTo>
                  <a:lnTo>
                    <a:pt x="446" y="705"/>
                  </a:lnTo>
                  <a:lnTo>
                    <a:pt x="442" y="705"/>
                  </a:lnTo>
                  <a:lnTo>
                    <a:pt x="429" y="702"/>
                  </a:lnTo>
                  <a:lnTo>
                    <a:pt x="416" y="698"/>
                  </a:lnTo>
                  <a:lnTo>
                    <a:pt x="404" y="692"/>
                  </a:lnTo>
                  <a:lnTo>
                    <a:pt x="391" y="684"/>
                  </a:lnTo>
                  <a:lnTo>
                    <a:pt x="379" y="677"/>
                  </a:lnTo>
                  <a:lnTo>
                    <a:pt x="368" y="667"/>
                  </a:lnTo>
                  <a:lnTo>
                    <a:pt x="359" y="658"/>
                  </a:lnTo>
                  <a:lnTo>
                    <a:pt x="351" y="649"/>
                  </a:lnTo>
                  <a:lnTo>
                    <a:pt x="354" y="642"/>
                  </a:lnTo>
                  <a:lnTo>
                    <a:pt x="354" y="635"/>
                  </a:lnTo>
                  <a:lnTo>
                    <a:pt x="354" y="627"/>
                  </a:lnTo>
                  <a:lnTo>
                    <a:pt x="351" y="618"/>
                  </a:lnTo>
                  <a:lnTo>
                    <a:pt x="345" y="601"/>
                  </a:lnTo>
                  <a:lnTo>
                    <a:pt x="335" y="582"/>
                  </a:lnTo>
                  <a:lnTo>
                    <a:pt x="325" y="562"/>
                  </a:lnTo>
                  <a:lnTo>
                    <a:pt x="314" y="544"/>
                  </a:lnTo>
                  <a:lnTo>
                    <a:pt x="309" y="534"/>
                  </a:lnTo>
                  <a:lnTo>
                    <a:pt x="307" y="525"/>
                  </a:lnTo>
                  <a:lnTo>
                    <a:pt x="304" y="515"/>
                  </a:lnTo>
                  <a:lnTo>
                    <a:pt x="301" y="507"/>
                  </a:lnTo>
                  <a:lnTo>
                    <a:pt x="298" y="504"/>
                  </a:lnTo>
                  <a:lnTo>
                    <a:pt x="294" y="504"/>
                  </a:lnTo>
                  <a:lnTo>
                    <a:pt x="291" y="502"/>
                  </a:lnTo>
                  <a:lnTo>
                    <a:pt x="287" y="504"/>
                  </a:lnTo>
                  <a:lnTo>
                    <a:pt x="288" y="518"/>
                  </a:lnTo>
                  <a:lnTo>
                    <a:pt x="291" y="532"/>
                  </a:lnTo>
                  <a:lnTo>
                    <a:pt x="295" y="547"/>
                  </a:lnTo>
                  <a:lnTo>
                    <a:pt x="299" y="559"/>
                  </a:lnTo>
                  <a:lnTo>
                    <a:pt x="305" y="572"/>
                  </a:lnTo>
                  <a:lnTo>
                    <a:pt x="309" y="584"/>
                  </a:lnTo>
                  <a:lnTo>
                    <a:pt x="315" y="597"/>
                  </a:lnTo>
                  <a:lnTo>
                    <a:pt x="318" y="611"/>
                  </a:lnTo>
                  <a:lnTo>
                    <a:pt x="317" y="611"/>
                  </a:lnTo>
                  <a:lnTo>
                    <a:pt x="315" y="611"/>
                  </a:lnTo>
                  <a:lnTo>
                    <a:pt x="309" y="611"/>
                  </a:lnTo>
                  <a:lnTo>
                    <a:pt x="307" y="609"/>
                  </a:lnTo>
                  <a:lnTo>
                    <a:pt x="299" y="601"/>
                  </a:lnTo>
                  <a:lnTo>
                    <a:pt x="292" y="594"/>
                  </a:lnTo>
                  <a:lnTo>
                    <a:pt x="294" y="588"/>
                  </a:lnTo>
                  <a:lnTo>
                    <a:pt x="294" y="581"/>
                  </a:lnTo>
                  <a:lnTo>
                    <a:pt x="294" y="577"/>
                  </a:lnTo>
                  <a:lnTo>
                    <a:pt x="291" y="574"/>
                  </a:lnTo>
                  <a:lnTo>
                    <a:pt x="289" y="571"/>
                  </a:lnTo>
                  <a:lnTo>
                    <a:pt x="287" y="568"/>
                  </a:lnTo>
                  <a:lnTo>
                    <a:pt x="279" y="564"/>
                  </a:lnTo>
                  <a:lnTo>
                    <a:pt x="274" y="561"/>
                  </a:lnTo>
                  <a:lnTo>
                    <a:pt x="277" y="555"/>
                  </a:lnTo>
                  <a:lnTo>
                    <a:pt x="281" y="549"/>
                  </a:lnTo>
                  <a:lnTo>
                    <a:pt x="265" y="472"/>
                  </a:lnTo>
                  <a:lnTo>
                    <a:pt x="255" y="467"/>
                  </a:lnTo>
                  <a:lnTo>
                    <a:pt x="244" y="462"/>
                  </a:lnTo>
                  <a:lnTo>
                    <a:pt x="244" y="451"/>
                  </a:lnTo>
                  <a:lnTo>
                    <a:pt x="242" y="442"/>
                  </a:lnTo>
                  <a:lnTo>
                    <a:pt x="244" y="435"/>
                  </a:lnTo>
                  <a:lnTo>
                    <a:pt x="247" y="425"/>
                  </a:lnTo>
                  <a:lnTo>
                    <a:pt x="244" y="424"/>
                  </a:lnTo>
                  <a:lnTo>
                    <a:pt x="242" y="422"/>
                  </a:lnTo>
                  <a:lnTo>
                    <a:pt x="241" y="420"/>
                  </a:lnTo>
                  <a:lnTo>
                    <a:pt x="239" y="417"/>
                  </a:lnTo>
                  <a:lnTo>
                    <a:pt x="239" y="411"/>
                  </a:lnTo>
                  <a:lnTo>
                    <a:pt x="239" y="402"/>
                  </a:lnTo>
                  <a:lnTo>
                    <a:pt x="252" y="375"/>
                  </a:lnTo>
                  <a:lnTo>
                    <a:pt x="269" y="344"/>
                  </a:lnTo>
                  <a:lnTo>
                    <a:pt x="279" y="328"/>
                  </a:lnTo>
                  <a:lnTo>
                    <a:pt x="289" y="314"/>
                  </a:lnTo>
                  <a:lnTo>
                    <a:pt x="299" y="302"/>
                  </a:lnTo>
                  <a:lnTo>
                    <a:pt x="308" y="295"/>
                  </a:lnTo>
                  <a:lnTo>
                    <a:pt x="307" y="294"/>
                  </a:lnTo>
                  <a:lnTo>
                    <a:pt x="307" y="292"/>
                  </a:lnTo>
                  <a:lnTo>
                    <a:pt x="298" y="288"/>
                  </a:lnTo>
                  <a:lnTo>
                    <a:pt x="294" y="282"/>
                  </a:lnTo>
                  <a:lnTo>
                    <a:pt x="289" y="275"/>
                  </a:lnTo>
                  <a:lnTo>
                    <a:pt x="285" y="268"/>
                  </a:lnTo>
                  <a:lnTo>
                    <a:pt x="287" y="265"/>
                  </a:lnTo>
                  <a:lnTo>
                    <a:pt x="287" y="261"/>
                  </a:lnTo>
                  <a:lnTo>
                    <a:pt x="292" y="260"/>
                  </a:lnTo>
                  <a:lnTo>
                    <a:pt x="295" y="260"/>
                  </a:lnTo>
                  <a:lnTo>
                    <a:pt x="299" y="261"/>
                  </a:lnTo>
                  <a:lnTo>
                    <a:pt x="302" y="263"/>
                  </a:lnTo>
                  <a:lnTo>
                    <a:pt x="307" y="267"/>
                  </a:lnTo>
                  <a:lnTo>
                    <a:pt x="309" y="272"/>
                  </a:lnTo>
                  <a:lnTo>
                    <a:pt x="312" y="290"/>
                  </a:lnTo>
                  <a:lnTo>
                    <a:pt x="315" y="305"/>
                  </a:lnTo>
                  <a:lnTo>
                    <a:pt x="315" y="305"/>
                  </a:lnTo>
                  <a:lnTo>
                    <a:pt x="317" y="305"/>
                  </a:lnTo>
                  <a:lnTo>
                    <a:pt x="324" y="292"/>
                  </a:lnTo>
                  <a:lnTo>
                    <a:pt x="328" y="281"/>
                  </a:lnTo>
                  <a:lnTo>
                    <a:pt x="317" y="267"/>
                  </a:lnTo>
                  <a:lnTo>
                    <a:pt x="304" y="253"/>
                  </a:lnTo>
                  <a:lnTo>
                    <a:pt x="308" y="247"/>
                  </a:lnTo>
                  <a:lnTo>
                    <a:pt x="308" y="240"/>
                  </a:lnTo>
                  <a:lnTo>
                    <a:pt x="307" y="234"/>
                  </a:lnTo>
                  <a:lnTo>
                    <a:pt x="304" y="227"/>
                  </a:lnTo>
                  <a:lnTo>
                    <a:pt x="314" y="214"/>
                  </a:lnTo>
                  <a:lnTo>
                    <a:pt x="325" y="203"/>
                  </a:lnTo>
                  <a:lnTo>
                    <a:pt x="315" y="203"/>
                  </a:lnTo>
                  <a:lnTo>
                    <a:pt x="308" y="204"/>
                  </a:lnTo>
                  <a:lnTo>
                    <a:pt x="301" y="207"/>
                  </a:lnTo>
                  <a:lnTo>
                    <a:pt x="292" y="210"/>
                  </a:lnTo>
                  <a:lnTo>
                    <a:pt x="301" y="203"/>
                  </a:lnTo>
                  <a:lnTo>
                    <a:pt x="307" y="195"/>
                  </a:lnTo>
                  <a:lnTo>
                    <a:pt x="309" y="191"/>
                  </a:lnTo>
                  <a:lnTo>
                    <a:pt x="312" y="187"/>
                  </a:lnTo>
                  <a:lnTo>
                    <a:pt x="315" y="181"/>
                  </a:lnTo>
                  <a:lnTo>
                    <a:pt x="317" y="174"/>
                  </a:lnTo>
                  <a:lnTo>
                    <a:pt x="311" y="174"/>
                  </a:lnTo>
                  <a:lnTo>
                    <a:pt x="307" y="173"/>
                  </a:lnTo>
                  <a:lnTo>
                    <a:pt x="308" y="171"/>
                  </a:lnTo>
                  <a:lnTo>
                    <a:pt x="311" y="168"/>
                  </a:lnTo>
                  <a:lnTo>
                    <a:pt x="312" y="165"/>
                  </a:lnTo>
                  <a:lnTo>
                    <a:pt x="315" y="164"/>
                  </a:lnTo>
                  <a:lnTo>
                    <a:pt x="315" y="163"/>
                  </a:lnTo>
                  <a:lnTo>
                    <a:pt x="315" y="161"/>
                  </a:lnTo>
                  <a:lnTo>
                    <a:pt x="302" y="165"/>
                  </a:lnTo>
                  <a:lnTo>
                    <a:pt x="291" y="168"/>
                  </a:lnTo>
                  <a:lnTo>
                    <a:pt x="288" y="167"/>
                  </a:lnTo>
                  <a:lnTo>
                    <a:pt x="284" y="165"/>
                  </a:lnTo>
                  <a:lnTo>
                    <a:pt x="287" y="160"/>
                  </a:lnTo>
                  <a:lnTo>
                    <a:pt x="289" y="153"/>
                  </a:lnTo>
                  <a:lnTo>
                    <a:pt x="269" y="150"/>
                  </a:lnTo>
                  <a:lnTo>
                    <a:pt x="251" y="145"/>
                  </a:lnTo>
                  <a:lnTo>
                    <a:pt x="235" y="140"/>
                  </a:lnTo>
                  <a:lnTo>
                    <a:pt x="225" y="140"/>
                  </a:lnTo>
                  <a:lnTo>
                    <a:pt x="218" y="145"/>
                  </a:lnTo>
                  <a:lnTo>
                    <a:pt x="211" y="153"/>
                  </a:lnTo>
                  <a:lnTo>
                    <a:pt x="202" y="154"/>
                  </a:lnTo>
                  <a:lnTo>
                    <a:pt x="195" y="155"/>
                  </a:lnTo>
                  <a:lnTo>
                    <a:pt x="189" y="154"/>
                  </a:lnTo>
                  <a:lnTo>
                    <a:pt x="184" y="153"/>
                  </a:lnTo>
                  <a:lnTo>
                    <a:pt x="178" y="153"/>
                  </a:lnTo>
                  <a:lnTo>
                    <a:pt x="172" y="151"/>
                  </a:lnTo>
                  <a:lnTo>
                    <a:pt x="167" y="151"/>
                  </a:lnTo>
                  <a:lnTo>
                    <a:pt x="161" y="153"/>
                  </a:lnTo>
                  <a:lnTo>
                    <a:pt x="155" y="155"/>
                  </a:lnTo>
                  <a:lnTo>
                    <a:pt x="151" y="160"/>
                  </a:lnTo>
                  <a:lnTo>
                    <a:pt x="148" y="164"/>
                  </a:lnTo>
                  <a:lnTo>
                    <a:pt x="144" y="168"/>
                  </a:lnTo>
                  <a:lnTo>
                    <a:pt x="141" y="171"/>
                  </a:lnTo>
                  <a:lnTo>
                    <a:pt x="135" y="174"/>
                  </a:lnTo>
                  <a:lnTo>
                    <a:pt x="129" y="175"/>
                  </a:lnTo>
                  <a:lnTo>
                    <a:pt x="124" y="177"/>
                  </a:lnTo>
                  <a:lnTo>
                    <a:pt x="111" y="178"/>
                  </a:lnTo>
                  <a:lnTo>
                    <a:pt x="101" y="181"/>
                  </a:lnTo>
                  <a:lnTo>
                    <a:pt x="100" y="185"/>
                  </a:lnTo>
                  <a:lnTo>
                    <a:pt x="98" y="190"/>
                  </a:lnTo>
                  <a:lnTo>
                    <a:pt x="87" y="190"/>
                  </a:lnTo>
                  <a:lnTo>
                    <a:pt x="78" y="191"/>
                  </a:lnTo>
                  <a:lnTo>
                    <a:pt x="70" y="193"/>
                  </a:lnTo>
                  <a:lnTo>
                    <a:pt x="62" y="195"/>
                  </a:lnTo>
                  <a:lnTo>
                    <a:pt x="48" y="203"/>
                  </a:lnTo>
                  <a:lnTo>
                    <a:pt x="32" y="208"/>
                  </a:lnTo>
                  <a:lnTo>
                    <a:pt x="31" y="205"/>
                  </a:lnTo>
                  <a:lnTo>
                    <a:pt x="28" y="203"/>
                  </a:lnTo>
                  <a:lnTo>
                    <a:pt x="15" y="207"/>
                  </a:lnTo>
                  <a:lnTo>
                    <a:pt x="0" y="211"/>
                  </a:lnTo>
                  <a:lnTo>
                    <a:pt x="0" y="210"/>
                  </a:lnTo>
                  <a:lnTo>
                    <a:pt x="1" y="207"/>
                  </a:lnTo>
                  <a:lnTo>
                    <a:pt x="31" y="198"/>
                  </a:lnTo>
                  <a:lnTo>
                    <a:pt x="65" y="191"/>
                  </a:lnTo>
                  <a:lnTo>
                    <a:pt x="81" y="185"/>
                  </a:lnTo>
                  <a:lnTo>
                    <a:pt x="97" y="180"/>
                  </a:lnTo>
                  <a:lnTo>
                    <a:pt x="109" y="174"/>
                  </a:lnTo>
                  <a:lnTo>
                    <a:pt x="119" y="165"/>
                  </a:lnTo>
                  <a:lnTo>
                    <a:pt x="118" y="164"/>
                  </a:lnTo>
                  <a:lnTo>
                    <a:pt x="118" y="163"/>
                  </a:lnTo>
                  <a:lnTo>
                    <a:pt x="97" y="164"/>
                  </a:lnTo>
                  <a:lnTo>
                    <a:pt x="77" y="164"/>
                  </a:lnTo>
                  <a:lnTo>
                    <a:pt x="77" y="163"/>
                  </a:lnTo>
                  <a:lnTo>
                    <a:pt x="77" y="160"/>
                  </a:lnTo>
                  <a:lnTo>
                    <a:pt x="84" y="153"/>
                  </a:lnTo>
                  <a:lnTo>
                    <a:pt x="90" y="144"/>
                  </a:lnTo>
                  <a:lnTo>
                    <a:pt x="81" y="144"/>
                  </a:lnTo>
                  <a:lnTo>
                    <a:pt x="71" y="144"/>
                  </a:lnTo>
                  <a:lnTo>
                    <a:pt x="71" y="141"/>
                  </a:lnTo>
                  <a:lnTo>
                    <a:pt x="71" y="140"/>
                  </a:lnTo>
                  <a:lnTo>
                    <a:pt x="71" y="138"/>
                  </a:lnTo>
                  <a:lnTo>
                    <a:pt x="71" y="138"/>
                  </a:lnTo>
                  <a:lnTo>
                    <a:pt x="81" y="130"/>
                  </a:lnTo>
                  <a:lnTo>
                    <a:pt x="90" y="121"/>
                  </a:lnTo>
                  <a:lnTo>
                    <a:pt x="109" y="117"/>
                  </a:lnTo>
                  <a:lnTo>
                    <a:pt x="134" y="114"/>
                  </a:lnTo>
                  <a:lnTo>
                    <a:pt x="144" y="113"/>
                  </a:lnTo>
                  <a:lnTo>
                    <a:pt x="155" y="110"/>
                  </a:lnTo>
                  <a:lnTo>
                    <a:pt x="159" y="107"/>
                  </a:lnTo>
                  <a:lnTo>
                    <a:pt x="162" y="105"/>
                  </a:lnTo>
                  <a:lnTo>
                    <a:pt x="165" y="103"/>
                  </a:lnTo>
                  <a:lnTo>
                    <a:pt x="168" y="98"/>
                  </a:lnTo>
                  <a:lnTo>
                    <a:pt x="157" y="100"/>
                  </a:lnTo>
                  <a:lnTo>
                    <a:pt x="144" y="101"/>
                  </a:lnTo>
                  <a:lnTo>
                    <a:pt x="138" y="101"/>
                  </a:lnTo>
                  <a:lnTo>
                    <a:pt x="132" y="101"/>
                  </a:lnTo>
                  <a:lnTo>
                    <a:pt x="128" y="100"/>
                  </a:lnTo>
                  <a:lnTo>
                    <a:pt x="124" y="98"/>
                  </a:lnTo>
                  <a:lnTo>
                    <a:pt x="122" y="97"/>
                  </a:lnTo>
                  <a:lnTo>
                    <a:pt x="121" y="97"/>
                  </a:lnTo>
                  <a:lnTo>
                    <a:pt x="122" y="91"/>
                  </a:lnTo>
                  <a:lnTo>
                    <a:pt x="124" y="87"/>
                  </a:lnTo>
                  <a:lnTo>
                    <a:pt x="135" y="84"/>
                  </a:lnTo>
                  <a:lnTo>
                    <a:pt x="145" y="81"/>
                  </a:lnTo>
                  <a:lnTo>
                    <a:pt x="157" y="78"/>
                  </a:lnTo>
                  <a:lnTo>
                    <a:pt x="168" y="77"/>
                  </a:lnTo>
                  <a:lnTo>
                    <a:pt x="169" y="81"/>
                  </a:lnTo>
                  <a:lnTo>
                    <a:pt x="171" y="83"/>
                  </a:lnTo>
                  <a:lnTo>
                    <a:pt x="172" y="84"/>
                  </a:lnTo>
                  <a:lnTo>
                    <a:pt x="177" y="85"/>
                  </a:lnTo>
                  <a:lnTo>
                    <a:pt x="184" y="83"/>
                  </a:lnTo>
                  <a:lnTo>
                    <a:pt x="189" y="81"/>
                  </a:lnTo>
                  <a:lnTo>
                    <a:pt x="185" y="74"/>
                  </a:lnTo>
                  <a:lnTo>
                    <a:pt x="181" y="68"/>
                  </a:lnTo>
                  <a:lnTo>
                    <a:pt x="178" y="65"/>
                  </a:lnTo>
                  <a:lnTo>
                    <a:pt x="177" y="63"/>
                  </a:lnTo>
                  <a:lnTo>
                    <a:pt x="177" y="60"/>
                  </a:lnTo>
                  <a:lnTo>
                    <a:pt x="177" y="55"/>
                  </a:lnTo>
                  <a:lnTo>
                    <a:pt x="188" y="54"/>
                  </a:lnTo>
                  <a:lnTo>
                    <a:pt x="201" y="53"/>
                  </a:lnTo>
                  <a:lnTo>
                    <a:pt x="212" y="50"/>
                  </a:lnTo>
                  <a:lnTo>
                    <a:pt x="224" y="48"/>
                  </a:lnTo>
                  <a:lnTo>
                    <a:pt x="241" y="43"/>
                  </a:lnTo>
                  <a:lnTo>
                    <a:pt x="262" y="34"/>
                  </a:lnTo>
                  <a:lnTo>
                    <a:pt x="274" y="30"/>
                  </a:lnTo>
                  <a:lnTo>
                    <a:pt x="285" y="27"/>
                  </a:lnTo>
                  <a:lnTo>
                    <a:pt x="297" y="26"/>
                  </a:lnTo>
                  <a:lnTo>
                    <a:pt x="307" y="26"/>
                  </a:lnTo>
                  <a:lnTo>
                    <a:pt x="334" y="30"/>
                  </a:lnTo>
                  <a:lnTo>
                    <a:pt x="361" y="35"/>
                  </a:lnTo>
                  <a:lnTo>
                    <a:pt x="389" y="41"/>
                  </a:lnTo>
                  <a:lnTo>
                    <a:pt x="416" y="45"/>
                  </a:lnTo>
                  <a:lnTo>
                    <a:pt x="429" y="48"/>
                  </a:lnTo>
                  <a:lnTo>
                    <a:pt x="444" y="50"/>
                  </a:lnTo>
                  <a:lnTo>
                    <a:pt x="456" y="50"/>
                  </a:lnTo>
                  <a:lnTo>
                    <a:pt x="469" y="50"/>
                  </a:lnTo>
                  <a:lnTo>
                    <a:pt x="482" y="48"/>
                  </a:lnTo>
                  <a:lnTo>
                    <a:pt x="495" y="45"/>
                  </a:lnTo>
                  <a:lnTo>
                    <a:pt x="508" y="41"/>
                  </a:lnTo>
                  <a:lnTo>
                    <a:pt x="521" y="37"/>
                  </a:lnTo>
                  <a:lnTo>
                    <a:pt x="524" y="41"/>
                  </a:lnTo>
                  <a:lnTo>
                    <a:pt x="528" y="44"/>
                  </a:lnTo>
                  <a:lnTo>
                    <a:pt x="532" y="45"/>
                  </a:lnTo>
                  <a:lnTo>
                    <a:pt x="541" y="45"/>
                  </a:lnTo>
                  <a:lnTo>
                    <a:pt x="545" y="44"/>
                  </a:lnTo>
                  <a:lnTo>
                    <a:pt x="551" y="43"/>
                  </a:lnTo>
                  <a:lnTo>
                    <a:pt x="556" y="43"/>
                  </a:lnTo>
                  <a:lnTo>
                    <a:pt x="562" y="44"/>
                  </a:lnTo>
                  <a:lnTo>
                    <a:pt x="565" y="48"/>
                  </a:lnTo>
                  <a:lnTo>
                    <a:pt x="569" y="51"/>
                  </a:lnTo>
                  <a:lnTo>
                    <a:pt x="574" y="53"/>
                  </a:lnTo>
                  <a:lnTo>
                    <a:pt x="579" y="53"/>
                  </a:lnTo>
                  <a:lnTo>
                    <a:pt x="585" y="53"/>
                  </a:lnTo>
                  <a:lnTo>
                    <a:pt x="591" y="54"/>
                  </a:lnTo>
                  <a:lnTo>
                    <a:pt x="596" y="55"/>
                  </a:lnTo>
                  <a:lnTo>
                    <a:pt x="601" y="58"/>
                  </a:lnTo>
                  <a:lnTo>
                    <a:pt x="599" y="63"/>
                  </a:lnTo>
                  <a:lnTo>
                    <a:pt x="599" y="67"/>
                  </a:lnTo>
                  <a:lnTo>
                    <a:pt x="619" y="67"/>
                  </a:lnTo>
                  <a:lnTo>
                    <a:pt x="639" y="65"/>
                  </a:lnTo>
                  <a:lnTo>
                    <a:pt x="639" y="71"/>
                  </a:lnTo>
                  <a:lnTo>
                    <a:pt x="641" y="78"/>
                  </a:lnTo>
                  <a:lnTo>
                    <a:pt x="643" y="78"/>
                  </a:lnTo>
                  <a:lnTo>
                    <a:pt x="646" y="78"/>
                  </a:lnTo>
                  <a:lnTo>
                    <a:pt x="648" y="77"/>
                  </a:lnTo>
                  <a:lnTo>
                    <a:pt x="649" y="77"/>
                  </a:lnTo>
                  <a:lnTo>
                    <a:pt x="651" y="73"/>
                  </a:lnTo>
                  <a:lnTo>
                    <a:pt x="652" y="68"/>
                  </a:lnTo>
                  <a:lnTo>
                    <a:pt x="653" y="67"/>
                  </a:lnTo>
                  <a:lnTo>
                    <a:pt x="656" y="64"/>
                  </a:lnTo>
                  <a:lnTo>
                    <a:pt x="661" y="61"/>
                  </a:lnTo>
                  <a:lnTo>
                    <a:pt x="666" y="57"/>
                  </a:lnTo>
                  <a:lnTo>
                    <a:pt x="682" y="58"/>
                  </a:lnTo>
                  <a:lnTo>
                    <a:pt x="703" y="61"/>
                  </a:lnTo>
                  <a:lnTo>
                    <a:pt x="725" y="64"/>
                  </a:lnTo>
                  <a:lnTo>
                    <a:pt x="742" y="67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39" y="73"/>
                  </a:lnTo>
                  <a:lnTo>
                    <a:pt x="738" y="77"/>
                  </a:lnTo>
                  <a:lnTo>
                    <a:pt x="738" y="78"/>
                  </a:lnTo>
                  <a:lnTo>
                    <a:pt x="739" y="80"/>
                  </a:lnTo>
                  <a:lnTo>
                    <a:pt x="742" y="78"/>
                  </a:lnTo>
                  <a:lnTo>
                    <a:pt x="746" y="78"/>
                  </a:lnTo>
                  <a:lnTo>
                    <a:pt x="751" y="70"/>
                  </a:lnTo>
                  <a:lnTo>
                    <a:pt x="755" y="64"/>
                  </a:lnTo>
                  <a:lnTo>
                    <a:pt x="755" y="63"/>
                  </a:lnTo>
                  <a:lnTo>
                    <a:pt x="755" y="61"/>
                  </a:lnTo>
                  <a:lnTo>
                    <a:pt x="749" y="58"/>
                  </a:lnTo>
                  <a:lnTo>
                    <a:pt x="743" y="55"/>
                  </a:lnTo>
                  <a:lnTo>
                    <a:pt x="746" y="50"/>
                  </a:lnTo>
                  <a:lnTo>
                    <a:pt x="749" y="44"/>
                  </a:lnTo>
                  <a:lnTo>
                    <a:pt x="755" y="47"/>
                  </a:lnTo>
                  <a:lnTo>
                    <a:pt x="761" y="48"/>
                  </a:lnTo>
                  <a:lnTo>
                    <a:pt x="758" y="53"/>
                  </a:lnTo>
                  <a:lnTo>
                    <a:pt x="753" y="55"/>
                  </a:lnTo>
                  <a:lnTo>
                    <a:pt x="753" y="57"/>
                  </a:lnTo>
                  <a:lnTo>
                    <a:pt x="753" y="57"/>
                  </a:lnTo>
                  <a:lnTo>
                    <a:pt x="762" y="58"/>
                  </a:lnTo>
                  <a:lnTo>
                    <a:pt x="771" y="58"/>
                  </a:lnTo>
                  <a:lnTo>
                    <a:pt x="776" y="53"/>
                  </a:lnTo>
                  <a:lnTo>
                    <a:pt x="782" y="48"/>
                  </a:lnTo>
                  <a:lnTo>
                    <a:pt x="776" y="45"/>
                  </a:lnTo>
                  <a:lnTo>
                    <a:pt x="771" y="40"/>
                  </a:lnTo>
                  <a:lnTo>
                    <a:pt x="775" y="34"/>
                  </a:lnTo>
                  <a:lnTo>
                    <a:pt x="779" y="28"/>
                  </a:lnTo>
                  <a:lnTo>
                    <a:pt x="788" y="27"/>
                  </a:lnTo>
                  <a:lnTo>
                    <a:pt x="793" y="26"/>
                  </a:lnTo>
                  <a:lnTo>
                    <a:pt x="799" y="24"/>
                  </a:lnTo>
                  <a:lnTo>
                    <a:pt x="806" y="27"/>
                  </a:lnTo>
                  <a:lnTo>
                    <a:pt x="806" y="31"/>
                  </a:lnTo>
                  <a:lnTo>
                    <a:pt x="806" y="37"/>
                  </a:lnTo>
                  <a:lnTo>
                    <a:pt x="801" y="40"/>
                  </a:lnTo>
                  <a:lnTo>
                    <a:pt x="796" y="44"/>
                  </a:lnTo>
                  <a:lnTo>
                    <a:pt x="801" y="50"/>
                  </a:lnTo>
                  <a:lnTo>
                    <a:pt x="805" y="55"/>
                  </a:lnTo>
                  <a:lnTo>
                    <a:pt x="809" y="53"/>
                  </a:lnTo>
                  <a:lnTo>
                    <a:pt x="813" y="50"/>
                  </a:lnTo>
                  <a:lnTo>
                    <a:pt x="819" y="48"/>
                  </a:lnTo>
                  <a:lnTo>
                    <a:pt x="825" y="50"/>
                  </a:lnTo>
                  <a:lnTo>
                    <a:pt x="823" y="54"/>
                  </a:lnTo>
                  <a:lnTo>
                    <a:pt x="822" y="58"/>
                  </a:lnTo>
                  <a:lnTo>
                    <a:pt x="818" y="61"/>
                  </a:lnTo>
                  <a:lnTo>
                    <a:pt x="813" y="63"/>
                  </a:lnTo>
                  <a:lnTo>
                    <a:pt x="813" y="67"/>
                  </a:lnTo>
                  <a:lnTo>
                    <a:pt x="812" y="71"/>
                  </a:lnTo>
                  <a:lnTo>
                    <a:pt x="816" y="71"/>
                  </a:lnTo>
                  <a:lnTo>
                    <a:pt x="819" y="71"/>
                  </a:lnTo>
                  <a:lnTo>
                    <a:pt x="831" y="67"/>
                  </a:lnTo>
                  <a:lnTo>
                    <a:pt x="843" y="60"/>
                  </a:lnTo>
                  <a:lnTo>
                    <a:pt x="849" y="55"/>
                  </a:lnTo>
                  <a:lnTo>
                    <a:pt x="853" y="51"/>
                  </a:lnTo>
                  <a:lnTo>
                    <a:pt x="858" y="45"/>
                  </a:lnTo>
                  <a:lnTo>
                    <a:pt x="860" y="41"/>
                  </a:lnTo>
                  <a:lnTo>
                    <a:pt x="849" y="37"/>
                  </a:lnTo>
                  <a:lnTo>
                    <a:pt x="833" y="35"/>
                  </a:lnTo>
                  <a:lnTo>
                    <a:pt x="835" y="31"/>
                  </a:lnTo>
                  <a:lnTo>
                    <a:pt x="836" y="30"/>
                  </a:lnTo>
                  <a:lnTo>
                    <a:pt x="839" y="30"/>
                  </a:lnTo>
                  <a:lnTo>
                    <a:pt x="843" y="30"/>
                  </a:lnTo>
                  <a:lnTo>
                    <a:pt x="840" y="26"/>
                  </a:lnTo>
                  <a:lnTo>
                    <a:pt x="839" y="21"/>
                  </a:lnTo>
                  <a:lnTo>
                    <a:pt x="849" y="14"/>
                  </a:lnTo>
                  <a:lnTo>
                    <a:pt x="863" y="7"/>
                  </a:lnTo>
                  <a:lnTo>
                    <a:pt x="870" y="4"/>
                  </a:lnTo>
                  <a:lnTo>
                    <a:pt x="876" y="3"/>
                  </a:lnTo>
                  <a:lnTo>
                    <a:pt x="879" y="4"/>
                  </a:lnTo>
                  <a:lnTo>
                    <a:pt x="880" y="6"/>
                  </a:lnTo>
                  <a:lnTo>
                    <a:pt x="883" y="7"/>
                  </a:lnTo>
                  <a:lnTo>
                    <a:pt x="883" y="10"/>
                  </a:lnTo>
                  <a:lnTo>
                    <a:pt x="876" y="13"/>
                  </a:lnTo>
                  <a:lnTo>
                    <a:pt x="869" y="14"/>
                  </a:lnTo>
                  <a:lnTo>
                    <a:pt x="869" y="21"/>
                  </a:lnTo>
                  <a:lnTo>
                    <a:pt x="869" y="27"/>
                  </a:lnTo>
                  <a:lnTo>
                    <a:pt x="876" y="27"/>
                  </a:lnTo>
                  <a:lnTo>
                    <a:pt x="882" y="27"/>
                  </a:lnTo>
                  <a:lnTo>
                    <a:pt x="880" y="23"/>
                  </a:lnTo>
                  <a:lnTo>
                    <a:pt x="879" y="17"/>
                  </a:lnTo>
                  <a:lnTo>
                    <a:pt x="890" y="13"/>
                  </a:lnTo>
                  <a:lnTo>
                    <a:pt x="900" y="8"/>
                  </a:lnTo>
                  <a:lnTo>
                    <a:pt x="905" y="7"/>
                  </a:lnTo>
                  <a:lnTo>
                    <a:pt x="910" y="6"/>
                  </a:lnTo>
                  <a:lnTo>
                    <a:pt x="918" y="6"/>
                  </a:lnTo>
                  <a:lnTo>
                    <a:pt x="925" y="6"/>
                  </a:lnTo>
                  <a:lnTo>
                    <a:pt x="923" y="10"/>
                  </a:lnTo>
                  <a:lnTo>
                    <a:pt x="922" y="13"/>
                  </a:lnTo>
                  <a:lnTo>
                    <a:pt x="920" y="14"/>
                  </a:lnTo>
                  <a:lnTo>
                    <a:pt x="916" y="16"/>
                  </a:lnTo>
                  <a:lnTo>
                    <a:pt x="918" y="18"/>
                  </a:lnTo>
                  <a:lnTo>
                    <a:pt x="918" y="23"/>
                  </a:lnTo>
                  <a:lnTo>
                    <a:pt x="930" y="21"/>
                  </a:lnTo>
                  <a:lnTo>
                    <a:pt x="943" y="18"/>
                  </a:lnTo>
                  <a:lnTo>
                    <a:pt x="943" y="16"/>
                  </a:lnTo>
                  <a:lnTo>
                    <a:pt x="943" y="11"/>
                  </a:lnTo>
                  <a:lnTo>
                    <a:pt x="942" y="11"/>
                  </a:lnTo>
                  <a:lnTo>
                    <a:pt x="940" y="11"/>
                  </a:lnTo>
                  <a:lnTo>
                    <a:pt x="938" y="13"/>
                  </a:lnTo>
                  <a:lnTo>
                    <a:pt x="935" y="13"/>
                  </a:lnTo>
                  <a:lnTo>
                    <a:pt x="932" y="11"/>
                  </a:lnTo>
                  <a:lnTo>
                    <a:pt x="928" y="10"/>
                  </a:lnTo>
                  <a:lnTo>
                    <a:pt x="928" y="6"/>
                  </a:lnTo>
                  <a:lnTo>
                    <a:pt x="9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45" name="Freeform 456">
              <a:extLst>
                <a:ext uri="{FF2B5EF4-FFF2-40B4-BE49-F238E27FC236}">
                  <a16:creationId xmlns:a16="http://schemas.microsoft.com/office/drawing/2014/main" id="{A0EA3EE5-E4A5-4261-BAD0-0CE0ECEC9E2C}"/>
                </a:ext>
              </a:extLst>
            </p:cNvPr>
            <p:cNvSpPr/>
            <p:nvPr/>
          </p:nvSpPr>
          <p:spPr bwMode="auto">
            <a:xfrm>
              <a:off x="3714" y="2410"/>
              <a:ext cx="11" cy="5"/>
            </a:xfrm>
            <a:custGeom>
              <a:avLst/>
              <a:gdLst>
                <a:gd name="T0" fmla="*/ 0 w 11"/>
                <a:gd name="T1" fmla="*/ 0 h 5"/>
                <a:gd name="T2" fmla="*/ 1 w 11"/>
                <a:gd name="T3" fmla="*/ 3 h 5"/>
                <a:gd name="T4" fmla="*/ 3 w 11"/>
                <a:gd name="T5" fmla="*/ 5 h 5"/>
                <a:gd name="T6" fmla="*/ 7 w 11"/>
                <a:gd name="T7" fmla="*/ 5 h 5"/>
                <a:gd name="T8" fmla="*/ 11 w 11"/>
                <a:gd name="T9" fmla="*/ 4 h 5"/>
                <a:gd name="T10" fmla="*/ 10 w 11"/>
                <a:gd name="T11" fmla="*/ 4 h 5"/>
                <a:gd name="T12" fmla="*/ 9 w 11"/>
                <a:gd name="T13" fmla="*/ 4 h 5"/>
                <a:gd name="T14" fmla="*/ 4 w 11"/>
                <a:gd name="T15" fmla="*/ 3 h 5"/>
                <a:gd name="T16" fmla="*/ 0 w 11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" y="3"/>
                  </a:lnTo>
                  <a:lnTo>
                    <a:pt x="3" y="5"/>
                  </a:lnTo>
                  <a:lnTo>
                    <a:pt x="7" y="5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9" y="4"/>
                  </a:lnTo>
                  <a:lnTo>
                    <a:pt x="4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46" name="Freeform 457">
              <a:extLst>
                <a:ext uri="{FF2B5EF4-FFF2-40B4-BE49-F238E27FC236}">
                  <a16:creationId xmlns:a16="http://schemas.microsoft.com/office/drawing/2014/main" id="{41536550-D4CB-487A-A547-777E68B7CE1D}"/>
                </a:ext>
              </a:extLst>
            </p:cNvPr>
            <p:cNvSpPr/>
            <p:nvPr/>
          </p:nvSpPr>
          <p:spPr bwMode="auto">
            <a:xfrm>
              <a:off x="3476" y="2432"/>
              <a:ext cx="17" cy="13"/>
            </a:xfrm>
            <a:custGeom>
              <a:avLst/>
              <a:gdLst>
                <a:gd name="T0" fmla="*/ 2 w 17"/>
                <a:gd name="T1" fmla="*/ 0 h 13"/>
                <a:gd name="T2" fmla="*/ 10 w 17"/>
                <a:gd name="T3" fmla="*/ 0 h 13"/>
                <a:gd name="T4" fmla="*/ 17 w 17"/>
                <a:gd name="T5" fmla="*/ 2 h 13"/>
                <a:gd name="T6" fmla="*/ 17 w 17"/>
                <a:gd name="T7" fmla="*/ 5 h 13"/>
                <a:gd name="T8" fmla="*/ 17 w 17"/>
                <a:gd name="T9" fmla="*/ 8 h 13"/>
                <a:gd name="T10" fmla="*/ 14 w 17"/>
                <a:gd name="T11" fmla="*/ 10 h 13"/>
                <a:gd name="T12" fmla="*/ 11 w 17"/>
                <a:gd name="T13" fmla="*/ 13 h 13"/>
                <a:gd name="T14" fmla="*/ 7 w 17"/>
                <a:gd name="T15" fmla="*/ 12 h 13"/>
                <a:gd name="T16" fmla="*/ 2 w 17"/>
                <a:gd name="T17" fmla="*/ 10 h 13"/>
                <a:gd name="T18" fmla="*/ 1 w 17"/>
                <a:gd name="T19" fmla="*/ 10 h 13"/>
                <a:gd name="T20" fmla="*/ 0 w 17"/>
                <a:gd name="T21" fmla="*/ 10 h 13"/>
                <a:gd name="T22" fmla="*/ 1 w 17"/>
                <a:gd name="T23" fmla="*/ 5 h 13"/>
                <a:gd name="T24" fmla="*/ 2 w 17"/>
                <a:gd name="T2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3">
                  <a:moveTo>
                    <a:pt x="2" y="0"/>
                  </a:moveTo>
                  <a:lnTo>
                    <a:pt x="10" y="0"/>
                  </a:lnTo>
                  <a:lnTo>
                    <a:pt x="17" y="2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4" y="10"/>
                  </a:lnTo>
                  <a:lnTo>
                    <a:pt x="11" y="13"/>
                  </a:lnTo>
                  <a:lnTo>
                    <a:pt x="7" y="12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0"/>
                  </a:lnTo>
                  <a:lnTo>
                    <a:pt x="1" y="5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47" name="Freeform 458">
              <a:extLst>
                <a:ext uri="{FF2B5EF4-FFF2-40B4-BE49-F238E27FC236}">
                  <a16:creationId xmlns:a16="http://schemas.microsoft.com/office/drawing/2014/main" id="{85B3FDD1-8593-4339-84BB-26F81E3F49A1}"/>
                </a:ext>
              </a:extLst>
            </p:cNvPr>
            <p:cNvSpPr/>
            <p:nvPr/>
          </p:nvSpPr>
          <p:spPr bwMode="auto">
            <a:xfrm>
              <a:off x="3274" y="2457"/>
              <a:ext cx="20" cy="13"/>
            </a:xfrm>
            <a:custGeom>
              <a:avLst/>
              <a:gdLst>
                <a:gd name="T0" fmla="*/ 5 w 20"/>
                <a:gd name="T1" fmla="*/ 0 h 13"/>
                <a:gd name="T2" fmla="*/ 12 w 20"/>
                <a:gd name="T3" fmla="*/ 1 h 13"/>
                <a:gd name="T4" fmla="*/ 20 w 20"/>
                <a:gd name="T5" fmla="*/ 3 h 13"/>
                <a:gd name="T6" fmla="*/ 20 w 20"/>
                <a:gd name="T7" fmla="*/ 4 h 13"/>
                <a:gd name="T8" fmla="*/ 20 w 20"/>
                <a:gd name="T9" fmla="*/ 4 h 13"/>
                <a:gd name="T10" fmla="*/ 20 w 20"/>
                <a:gd name="T11" fmla="*/ 7 h 13"/>
                <a:gd name="T12" fmla="*/ 19 w 20"/>
                <a:gd name="T13" fmla="*/ 8 h 13"/>
                <a:gd name="T14" fmla="*/ 13 w 20"/>
                <a:gd name="T15" fmla="*/ 11 h 13"/>
                <a:gd name="T16" fmla="*/ 9 w 20"/>
                <a:gd name="T17" fmla="*/ 13 h 13"/>
                <a:gd name="T18" fmla="*/ 5 w 20"/>
                <a:gd name="T19" fmla="*/ 11 h 13"/>
                <a:gd name="T20" fmla="*/ 0 w 20"/>
                <a:gd name="T21" fmla="*/ 7 h 13"/>
                <a:gd name="T22" fmla="*/ 2 w 20"/>
                <a:gd name="T23" fmla="*/ 5 h 13"/>
                <a:gd name="T24" fmla="*/ 3 w 20"/>
                <a:gd name="T25" fmla="*/ 4 h 13"/>
                <a:gd name="T26" fmla="*/ 3 w 20"/>
                <a:gd name="T27" fmla="*/ 3 h 13"/>
                <a:gd name="T28" fmla="*/ 5 w 20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13">
                  <a:moveTo>
                    <a:pt x="5" y="0"/>
                  </a:moveTo>
                  <a:lnTo>
                    <a:pt x="12" y="1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3" y="11"/>
                  </a:lnTo>
                  <a:lnTo>
                    <a:pt x="9" y="13"/>
                  </a:lnTo>
                  <a:lnTo>
                    <a:pt x="5" y="11"/>
                  </a:lnTo>
                  <a:lnTo>
                    <a:pt x="0" y="7"/>
                  </a:lnTo>
                  <a:lnTo>
                    <a:pt x="2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48" name="Freeform 459">
              <a:extLst>
                <a:ext uri="{FF2B5EF4-FFF2-40B4-BE49-F238E27FC236}">
                  <a16:creationId xmlns:a16="http://schemas.microsoft.com/office/drawing/2014/main" id="{A7090563-F53D-425E-B85D-13EB9D2C3684}"/>
                </a:ext>
              </a:extLst>
            </p:cNvPr>
            <p:cNvSpPr/>
            <p:nvPr/>
          </p:nvSpPr>
          <p:spPr bwMode="auto">
            <a:xfrm>
              <a:off x="3713" y="2477"/>
              <a:ext cx="82" cy="33"/>
            </a:xfrm>
            <a:custGeom>
              <a:avLst/>
              <a:gdLst>
                <a:gd name="T0" fmla="*/ 4 w 82"/>
                <a:gd name="T1" fmla="*/ 0 h 33"/>
                <a:gd name="T2" fmla="*/ 11 w 82"/>
                <a:gd name="T3" fmla="*/ 1 h 33"/>
                <a:gd name="T4" fmla="*/ 15 w 82"/>
                <a:gd name="T5" fmla="*/ 3 h 33"/>
                <a:gd name="T6" fmla="*/ 18 w 82"/>
                <a:gd name="T7" fmla="*/ 7 h 33"/>
                <a:gd name="T8" fmla="*/ 21 w 82"/>
                <a:gd name="T9" fmla="*/ 11 h 33"/>
                <a:gd name="T10" fmla="*/ 28 w 82"/>
                <a:gd name="T11" fmla="*/ 5 h 33"/>
                <a:gd name="T12" fmla="*/ 35 w 82"/>
                <a:gd name="T13" fmla="*/ 1 h 33"/>
                <a:gd name="T14" fmla="*/ 47 w 82"/>
                <a:gd name="T15" fmla="*/ 4 h 33"/>
                <a:gd name="T16" fmla="*/ 58 w 82"/>
                <a:gd name="T17" fmla="*/ 4 h 33"/>
                <a:gd name="T18" fmla="*/ 64 w 82"/>
                <a:gd name="T19" fmla="*/ 4 h 33"/>
                <a:gd name="T20" fmla="*/ 70 w 82"/>
                <a:gd name="T21" fmla="*/ 5 h 33"/>
                <a:gd name="T22" fmla="*/ 74 w 82"/>
                <a:gd name="T23" fmla="*/ 7 h 33"/>
                <a:gd name="T24" fmla="*/ 80 w 82"/>
                <a:gd name="T25" fmla="*/ 10 h 33"/>
                <a:gd name="T26" fmla="*/ 81 w 82"/>
                <a:gd name="T27" fmla="*/ 10 h 33"/>
                <a:gd name="T28" fmla="*/ 82 w 82"/>
                <a:gd name="T29" fmla="*/ 10 h 33"/>
                <a:gd name="T30" fmla="*/ 81 w 82"/>
                <a:gd name="T31" fmla="*/ 13 h 33"/>
                <a:gd name="T32" fmla="*/ 80 w 82"/>
                <a:gd name="T33" fmla="*/ 15 h 33"/>
                <a:gd name="T34" fmla="*/ 74 w 82"/>
                <a:gd name="T35" fmla="*/ 21 h 33"/>
                <a:gd name="T36" fmla="*/ 65 w 82"/>
                <a:gd name="T37" fmla="*/ 25 h 33"/>
                <a:gd name="T38" fmla="*/ 54 w 82"/>
                <a:gd name="T39" fmla="*/ 30 h 33"/>
                <a:gd name="T40" fmla="*/ 41 w 82"/>
                <a:gd name="T41" fmla="*/ 33 h 33"/>
                <a:gd name="T42" fmla="*/ 30 w 82"/>
                <a:gd name="T43" fmla="*/ 33 h 33"/>
                <a:gd name="T44" fmla="*/ 18 w 82"/>
                <a:gd name="T45" fmla="*/ 33 h 33"/>
                <a:gd name="T46" fmla="*/ 15 w 82"/>
                <a:gd name="T47" fmla="*/ 30 h 33"/>
                <a:gd name="T48" fmla="*/ 12 w 82"/>
                <a:gd name="T49" fmla="*/ 28 h 33"/>
                <a:gd name="T50" fmla="*/ 10 w 82"/>
                <a:gd name="T51" fmla="*/ 25 h 33"/>
                <a:gd name="T52" fmla="*/ 10 w 82"/>
                <a:gd name="T53" fmla="*/ 21 h 33"/>
                <a:gd name="T54" fmla="*/ 7 w 82"/>
                <a:gd name="T55" fmla="*/ 20 h 33"/>
                <a:gd name="T56" fmla="*/ 5 w 82"/>
                <a:gd name="T57" fmla="*/ 20 h 33"/>
                <a:gd name="T58" fmla="*/ 5 w 82"/>
                <a:gd name="T59" fmla="*/ 18 h 33"/>
                <a:gd name="T60" fmla="*/ 4 w 82"/>
                <a:gd name="T61" fmla="*/ 15 h 33"/>
                <a:gd name="T62" fmla="*/ 7 w 82"/>
                <a:gd name="T63" fmla="*/ 15 h 33"/>
                <a:gd name="T64" fmla="*/ 8 w 82"/>
                <a:gd name="T65" fmla="*/ 15 h 33"/>
                <a:gd name="T66" fmla="*/ 4 w 82"/>
                <a:gd name="T67" fmla="*/ 13 h 33"/>
                <a:gd name="T68" fmla="*/ 0 w 82"/>
                <a:gd name="T69" fmla="*/ 10 h 33"/>
                <a:gd name="T70" fmla="*/ 0 w 82"/>
                <a:gd name="T71" fmla="*/ 8 h 33"/>
                <a:gd name="T72" fmla="*/ 0 w 82"/>
                <a:gd name="T73" fmla="*/ 8 h 33"/>
                <a:gd name="T74" fmla="*/ 4 w 82"/>
                <a:gd name="T75" fmla="*/ 7 h 33"/>
                <a:gd name="T76" fmla="*/ 7 w 82"/>
                <a:gd name="T77" fmla="*/ 5 h 33"/>
                <a:gd name="T78" fmla="*/ 5 w 82"/>
                <a:gd name="T79" fmla="*/ 3 h 33"/>
                <a:gd name="T80" fmla="*/ 4 w 82"/>
                <a:gd name="T8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2" h="33">
                  <a:moveTo>
                    <a:pt x="4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8" y="7"/>
                  </a:lnTo>
                  <a:lnTo>
                    <a:pt x="21" y="11"/>
                  </a:lnTo>
                  <a:lnTo>
                    <a:pt x="28" y="5"/>
                  </a:lnTo>
                  <a:lnTo>
                    <a:pt x="35" y="1"/>
                  </a:lnTo>
                  <a:lnTo>
                    <a:pt x="47" y="4"/>
                  </a:lnTo>
                  <a:lnTo>
                    <a:pt x="58" y="4"/>
                  </a:lnTo>
                  <a:lnTo>
                    <a:pt x="64" y="4"/>
                  </a:lnTo>
                  <a:lnTo>
                    <a:pt x="70" y="5"/>
                  </a:lnTo>
                  <a:lnTo>
                    <a:pt x="74" y="7"/>
                  </a:lnTo>
                  <a:lnTo>
                    <a:pt x="80" y="10"/>
                  </a:lnTo>
                  <a:lnTo>
                    <a:pt x="81" y="10"/>
                  </a:lnTo>
                  <a:lnTo>
                    <a:pt x="82" y="10"/>
                  </a:lnTo>
                  <a:lnTo>
                    <a:pt x="81" y="13"/>
                  </a:lnTo>
                  <a:lnTo>
                    <a:pt x="80" y="15"/>
                  </a:lnTo>
                  <a:lnTo>
                    <a:pt x="74" y="21"/>
                  </a:lnTo>
                  <a:lnTo>
                    <a:pt x="65" y="25"/>
                  </a:lnTo>
                  <a:lnTo>
                    <a:pt x="54" y="30"/>
                  </a:lnTo>
                  <a:lnTo>
                    <a:pt x="41" y="33"/>
                  </a:lnTo>
                  <a:lnTo>
                    <a:pt x="30" y="33"/>
                  </a:lnTo>
                  <a:lnTo>
                    <a:pt x="18" y="33"/>
                  </a:lnTo>
                  <a:lnTo>
                    <a:pt x="15" y="30"/>
                  </a:lnTo>
                  <a:lnTo>
                    <a:pt x="12" y="28"/>
                  </a:lnTo>
                  <a:lnTo>
                    <a:pt x="10" y="25"/>
                  </a:lnTo>
                  <a:lnTo>
                    <a:pt x="10" y="21"/>
                  </a:lnTo>
                  <a:lnTo>
                    <a:pt x="7" y="20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4" y="13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7"/>
                  </a:lnTo>
                  <a:lnTo>
                    <a:pt x="7" y="5"/>
                  </a:lnTo>
                  <a:lnTo>
                    <a:pt x="5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49" name="Freeform 460">
              <a:extLst>
                <a:ext uri="{FF2B5EF4-FFF2-40B4-BE49-F238E27FC236}">
                  <a16:creationId xmlns:a16="http://schemas.microsoft.com/office/drawing/2014/main" id="{1AB57CB6-59CC-40C6-8F91-5602E0B48EED}"/>
                </a:ext>
              </a:extLst>
            </p:cNvPr>
            <p:cNvSpPr/>
            <p:nvPr/>
          </p:nvSpPr>
          <p:spPr bwMode="auto">
            <a:xfrm>
              <a:off x="3244" y="2485"/>
              <a:ext cx="26" cy="17"/>
            </a:xfrm>
            <a:custGeom>
              <a:avLst/>
              <a:gdLst>
                <a:gd name="T0" fmla="*/ 17 w 26"/>
                <a:gd name="T1" fmla="*/ 0 h 17"/>
                <a:gd name="T2" fmla="*/ 22 w 26"/>
                <a:gd name="T3" fmla="*/ 3 h 17"/>
                <a:gd name="T4" fmla="*/ 26 w 26"/>
                <a:gd name="T5" fmla="*/ 9 h 17"/>
                <a:gd name="T6" fmla="*/ 25 w 26"/>
                <a:gd name="T7" fmla="*/ 12 h 17"/>
                <a:gd name="T8" fmla="*/ 25 w 26"/>
                <a:gd name="T9" fmla="*/ 15 h 17"/>
                <a:gd name="T10" fmla="*/ 13 w 26"/>
                <a:gd name="T11" fmla="*/ 16 h 17"/>
                <a:gd name="T12" fmla="*/ 3 w 26"/>
                <a:gd name="T13" fmla="*/ 17 h 17"/>
                <a:gd name="T14" fmla="*/ 2 w 26"/>
                <a:gd name="T15" fmla="*/ 16 h 17"/>
                <a:gd name="T16" fmla="*/ 0 w 26"/>
                <a:gd name="T17" fmla="*/ 15 h 17"/>
                <a:gd name="T18" fmla="*/ 0 w 26"/>
                <a:gd name="T19" fmla="*/ 13 h 17"/>
                <a:gd name="T20" fmla="*/ 0 w 26"/>
                <a:gd name="T21" fmla="*/ 10 h 17"/>
                <a:gd name="T22" fmla="*/ 9 w 26"/>
                <a:gd name="T23" fmla="*/ 6 h 17"/>
                <a:gd name="T24" fmla="*/ 17 w 26"/>
                <a:gd name="T2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17">
                  <a:moveTo>
                    <a:pt x="17" y="0"/>
                  </a:moveTo>
                  <a:lnTo>
                    <a:pt x="22" y="3"/>
                  </a:lnTo>
                  <a:lnTo>
                    <a:pt x="26" y="9"/>
                  </a:lnTo>
                  <a:lnTo>
                    <a:pt x="25" y="12"/>
                  </a:lnTo>
                  <a:lnTo>
                    <a:pt x="25" y="15"/>
                  </a:lnTo>
                  <a:lnTo>
                    <a:pt x="13" y="16"/>
                  </a:lnTo>
                  <a:lnTo>
                    <a:pt x="3" y="17"/>
                  </a:lnTo>
                  <a:lnTo>
                    <a:pt x="2" y="16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9" y="6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50" name="Freeform 461">
              <a:extLst>
                <a:ext uri="{FF2B5EF4-FFF2-40B4-BE49-F238E27FC236}">
                  <a16:creationId xmlns:a16="http://schemas.microsoft.com/office/drawing/2014/main" id="{EDB24DAE-14E8-4A0D-995C-01DF936E9D46}"/>
                </a:ext>
              </a:extLst>
            </p:cNvPr>
            <p:cNvSpPr/>
            <p:nvPr/>
          </p:nvSpPr>
          <p:spPr bwMode="auto">
            <a:xfrm>
              <a:off x="3167" y="2487"/>
              <a:ext cx="52" cy="23"/>
            </a:xfrm>
            <a:custGeom>
              <a:avLst/>
              <a:gdLst>
                <a:gd name="T0" fmla="*/ 17 w 52"/>
                <a:gd name="T1" fmla="*/ 0 h 23"/>
                <a:gd name="T2" fmla="*/ 26 w 52"/>
                <a:gd name="T3" fmla="*/ 1 h 23"/>
                <a:gd name="T4" fmla="*/ 35 w 52"/>
                <a:gd name="T5" fmla="*/ 4 h 23"/>
                <a:gd name="T6" fmla="*/ 43 w 52"/>
                <a:gd name="T7" fmla="*/ 13 h 23"/>
                <a:gd name="T8" fmla="*/ 52 w 52"/>
                <a:gd name="T9" fmla="*/ 18 h 23"/>
                <a:gd name="T10" fmla="*/ 50 w 52"/>
                <a:gd name="T11" fmla="*/ 20 h 23"/>
                <a:gd name="T12" fmla="*/ 50 w 52"/>
                <a:gd name="T13" fmla="*/ 21 h 23"/>
                <a:gd name="T14" fmla="*/ 49 w 52"/>
                <a:gd name="T15" fmla="*/ 21 h 23"/>
                <a:gd name="T16" fmla="*/ 47 w 52"/>
                <a:gd name="T17" fmla="*/ 21 h 23"/>
                <a:gd name="T18" fmla="*/ 35 w 52"/>
                <a:gd name="T19" fmla="*/ 18 h 23"/>
                <a:gd name="T20" fmla="*/ 19 w 52"/>
                <a:gd name="T21" fmla="*/ 15 h 23"/>
                <a:gd name="T22" fmla="*/ 15 w 52"/>
                <a:gd name="T23" fmla="*/ 18 h 23"/>
                <a:gd name="T24" fmla="*/ 12 w 52"/>
                <a:gd name="T25" fmla="*/ 20 h 23"/>
                <a:gd name="T26" fmla="*/ 7 w 52"/>
                <a:gd name="T27" fmla="*/ 23 h 23"/>
                <a:gd name="T28" fmla="*/ 0 w 52"/>
                <a:gd name="T29" fmla="*/ 23 h 23"/>
                <a:gd name="T30" fmla="*/ 7 w 52"/>
                <a:gd name="T31" fmla="*/ 11 h 23"/>
                <a:gd name="T32" fmla="*/ 17 w 52"/>
                <a:gd name="T3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23">
                  <a:moveTo>
                    <a:pt x="17" y="0"/>
                  </a:moveTo>
                  <a:lnTo>
                    <a:pt x="26" y="1"/>
                  </a:lnTo>
                  <a:lnTo>
                    <a:pt x="35" y="4"/>
                  </a:lnTo>
                  <a:lnTo>
                    <a:pt x="43" y="13"/>
                  </a:lnTo>
                  <a:lnTo>
                    <a:pt x="52" y="18"/>
                  </a:lnTo>
                  <a:lnTo>
                    <a:pt x="50" y="20"/>
                  </a:lnTo>
                  <a:lnTo>
                    <a:pt x="50" y="21"/>
                  </a:lnTo>
                  <a:lnTo>
                    <a:pt x="49" y="21"/>
                  </a:lnTo>
                  <a:lnTo>
                    <a:pt x="47" y="21"/>
                  </a:lnTo>
                  <a:lnTo>
                    <a:pt x="35" y="18"/>
                  </a:lnTo>
                  <a:lnTo>
                    <a:pt x="19" y="15"/>
                  </a:lnTo>
                  <a:lnTo>
                    <a:pt x="15" y="18"/>
                  </a:lnTo>
                  <a:lnTo>
                    <a:pt x="12" y="20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7" y="11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51" name="Freeform 462">
              <a:extLst>
                <a:ext uri="{FF2B5EF4-FFF2-40B4-BE49-F238E27FC236}">
                  <a16:creationId xmlns:a16="http://schemas.microsoft.com/office/drawing/2014/main" id="{562BCC21-CD95-427B-BFFE-2D7E74889510}"/>
                </a:ext>
              </a:extLst>
            </p:cNvPr>
            <p:cNvSpPr/>
            <p:nvPr/>
          </p:nvSpPr>
          <p:spPr bwMode="auto">
            <a:xfrm>
              <a:off x="3864" y="2567"/>
              <a:ext cx="14" cy="10"/>
            </a:xfrm>
            <a:custGeom>
              <a:avLst/>
              <a:gdLst>
                <a:gd name="T0" fmla="*/ 0 w 14"/>
                <a:gd name="T1" fmla="*/ 0 h 10"/>
                <a:gd name="T2" fmla="*/ 7 w 14"/>
                <a:gd name="T3" fmla="*/ 1 h 10"/>
                <a:gd name="T4" fmla="*/ 13 w 14"/>
                <a:gd name="T5" fmla="*/ 3 h 10"/>
                <a:gd name="T6" fmla="*/ 14 w 14"/>
                <a:gd name="T7" fmla="*/ 5 h 10"/>
                <a:gd name="T8" fmla="*/ 14 w 14"/>
                <a:gd name="T9" fmla="*/ 7 h 10"/>
                <a:gd name="T10" fmla="*/ 14 w 14"/>
                <a:gd name="T11" fmla="*/ 8 h 10"/>
                <a:gd name="T12" fmla="*/ 14 w 14"/>
                <a:gd name="T13" fmla="*/ 10 h 10"/>
                <a:gd name="T14" fmla="*/ 14 w 14"/>
                <a:gd name="T15" fmla="*/ 10 h 10"/>
                <a:gd name="T16" fmla="*/ 13 w 14"/>
                <a:gd name="T17" fmla="*/ 10 h 10"/>
                <a:gd name="T18" fmla="*/ 4 w 14"/>
                <a:gd name="T19" fmla="*/ 5 h 10"/>
                <a:gd name="T20" fmla="*/ 0 w 14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7" y="1"/>
                  </a:lnTo>
                  <a:lnTo>
                    <a:pt x="13" y="3"/>
                  </a:lnTo>
                  <a:lnTo>
                    <a:pt x="14" y="5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3" y="10"/>
                  </a:lnTo>
                  <a:lnTo>
                    <a:pt x="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52" name="Freeform 463">
              <a:extLst>
                <a:ext uri="{FF2B5EF4-FFF2-40B4-BE49-F238E27FC236}">
                  <a16:creationId xmlns:a16="http://schemas.microsoft.com/office/drawing/2014/main" id="{98FA628D-2561-40AA-AFBB-A52E8ACD65D5}"/>
                </a:ext>
              </a:extLst>
            </p:cNvPr>
            <p:cNvSpPr/>
            <p:nvPr/>
          </p:nvSpPr>
          <p:spPr bwMode="auto">
            <a:xfrm>
              <a:off x="2655" y="2577"/>
              <a:ext cx="17" cy="18"/>
            </a:xfrm>
            <a:custGeom>
              <a:avLst/>
              <a:gdLst>
                <a:gd name="T0" fmla="*/ 4 w 17"/>
                <a:gd name="T1" fmla="*/ 0 h 18"/>
                <a:gd name="T2" fmla="*/ 5 w 17"/>
                <a:gd name="T3" fmla="*/ 1 h 18"/>
                <a:gd name="T4" fmla="*/ 5 w 17"/>
                <a:gd name="T5" fmla="*/ 4 h 18"/>
                <a:gd name="T6" fmla="*/ 11 w 17"/>
                <a:gd name="T7" fmla="*/ 3 h 18"/>
                <a:gd name="T8" fmla="*/ 17 w 17"/>
                <a:gd name="T9" fmla="*/ 3 h 18"/>
                <a:gd name="T10" fmla="*/ 17 w 17"/>
                <a:gd name="T11" fmla="*/ 5 h 18"/>
                <a:gd name="T12" fmla="*/ 17 w 17"/>
                <a:gd name="T13" fmla="*/ 8 h 18"/>
                <a:gd name="T14" fmla="*/ 15 w 17"/>
                <a:gd name="T15" fmla="*/ 10 h 18"/>
                <a:gd name="T16" fmla="*/ 14 w 17"/>
                <a:gd name="T17" fmla="*/ 13 h 18"/>
                <a:gd name="T18" fmla="*/ 10 w 17"/>
                <a:gd name="T19" fmla="*/ 14 h 18"/>
                <a:gd name="T20" fmla="*/ 5 w 17"/>
                <a:gd name="T21" fmla="*/ 18 h 18"/>
                <a:gd name="T22" fmla="*/ 4 w 17"/>
                <a:gd name="T23" fmla="*/ 17 h 18"/>
                <a:gd name="T24" fmla="*/ 3 w 17"/>
                <a:gd name="T25" fmla="*/ 17 h 18"/>
                <a:gd name="T26" fmla="*/ 1 w 17"/>
                <a:gd name="T27" fmla="*/ 10 h 18"/>
                <a:gd name="T28" fmla="*/ 0 w 17"/>
                <a:gd name="T29" fmla="*/ 4 h 18"/>
                <a:gd name="T30" fmla="*/ 3 w 17"/>
                <a:gd name="T31" fmla="*/ 1 h 18"/>
                <a:gd name="T32" fmla="*/ 4 w 17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8">
                  <a:moveTo>
                    <a:pt x="4" y="0"/>
                  </a:moveTo>
                  <a:lnTo>
                    <a:pt x="5" y="1"/>
                  </a:lnTo>
                  <a:lnTo>
                    <a:pt x="5" y="4"/>
                  </a:lnTo>
                  <a:lnTo>
                    <a:pt x="11" y="3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5" y="10"/>
                  </a:lnTo>
                  <a:lnTo>
                    <a:pt x="14" y="13"/>
                  </a:lnTo>
                  <a:lnTo>
                    <a:pt x="10" y="14"/>
                  </a:lnTo>
                  <a:lnTo>
                    <a:pt x="5" y="18"/>
                  </a:lnTo>
                  <a:lnTo>
                    <a:pt x="4" y="17"/>
                  </a:lnTo>
                  <a:lnTo>
                    <a:pt x="3" y="17"/>
                  </a:lnTo>
                  <a:lnTo>
                    <a:pt x="1" y="10"/>
                  </a:lnTo>
                  <a:lnTo>
                    <a:pt x="0" y="4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53" name="Freeform 464">
              <a:extLst>
                <a:ext uri="{FF2B5EF4-FFF2-40B4-BE49-F238E27FC236}">
                  <a16:creationId xmlns:a16="http://schemas.microsoft.com/office/drawing/2014/main" id="{09F973DF-0F21-4584-A5BE-9C10C88DCEF7}"/>
                </a:ext>
              </a:extLst>
            </p:cNvPr>
            <p:cNvSpPr/>
            <p:nvPr/>
          </p:nvSpPr>
          <p:spPr bwMode="auto">
            <a:xfrm>
              <a:off x="3845" y="2580"/>
              <a:ext cx="70" cy="91"/>
            </a:xfrm>
            <a:custGeom>
              <a:avLst/>
              <a:gdLst>
                <a:gd name="T0" fmla="*/ 70 w 70"/>
                <a:gd name="T1" fmla="*/ 55 h 91"/>
                <a:gd name="T2" fmla="*/ 70 w 70"/>
                <a:gd name="T3" fmla="*/ 60 h 91"/>
                <a:gd name="T4" fmla="*/ 70 w 70"/>
                <a:gd name="T5" fmla="*/ 65 h 91"/>
                <a:gd name="T6" fmla="*/ 66 w 70"/>
                <a:gd name="T7" fmla="*/ 65 h 91"/>
                <a:gd name="T8" fmla="*/ 62 w 70"/>
                <a:gd name="T9" fmla="*/ 67 h 91"/>
                <a:gd name="T10" fmla="*/ 63 w 70"/>
                <a:gd name="T11" fmla="*/ 68 h 91"/>
                <a:gd name="T12" fmla="*/ 65 w 70"/>
                <a:gd name="T13" fmla="*/ 71 h 91"/>
                <a:gd name="T14" fmla="*/ 68 w 70"/>
                <a:gd name="T15" fmla="*/ 72 h 91"/>
                <a:gd name="T16" fmla="*/ 69 w 70"/>
                <a:gd name="T17" fmla="*/ 75 h 91"/>
                <a:gd name="T18" fmla="*/ 69 w 70"/>
                <a:gd name="T19" fmla="*/ 77 h 91"/>
                <a:gd name="T20" fmla="*/ 69 w 70"/>
                <a:gd name="T21" fmla="*/ 77 h 91"/>
                <a:gd name="T22" fmla="*/ 49 w 70"/>
                <a:gd name="T23" fmla="*/ 78 h 91"/>
                <a:gd name="T24" fmla="*/ 32 w 70"/>
                <a:gd name="T25" fmla="*/ 81 h 91"/>
                <a:gd name="T26" fmla="*/ 15 w 70"/>
                <a:gd name="T27" fmla="*/ 87 h 91"/>
                <a:gd name="T28" fmla="*/ 0 w 70"/>
                <a:gd name="T29" fmla="*/ 91 h 91"/>
                <a:gd name="T30" fmla="*/ 0 w 70"/>
                <a:gd name="T31" fmla="*/ 91 h 91"/>
                <a:gd name="T32" fmla="*/ 0 w 70"/>
                <a:gd name="T33" fmla="*/ 89 h 91"/>
                <a:gd name="T34" fmla="*/ 0 w 70"/>
                <a:gd name="T35" fmla="*/ 88 h 91"/>
                <a:gd name="T36" fmla="*/ 2 w 70"/>
                <a:gd name="T37" fmla="*/ 85 h 91"/>
                <a:gd name="T38" fmla="*/ 12 w 70"/>
                <a:gd name="T39" fmla="*/ 80 h 91"/>
                <a:gd name="T40" fmla="*/ 25 w 70"/>
                <a:gd name="T41" fmla="*/ 72 h 91"/>
                <a:gd name="T42" fmla="*/ 16 w 70"/>
                <a:gd name="T43" fmla="*/ 71 h 91"/>
                <a:gd name="T44" fmla="*/ 9 w 70"/>
                <a:gd name="T45" fmla="*/ 67 h 91"/>
                <a:gd name="T46" fmla="*/ 12 w 70"/>
                <a:gd name="T47" fmla="*/ 58 h 91"/>
                <a:gd name="T48" fmla="*/ 13 w 70"/>
                <a:gd name="T49" fmla="*/ 51 h 91"/>
                <a:gd name="T50" fmla="*/ 22 w 70"/>
                <a:gd name="T51" fmla="*/ 51 h 91"/>
                <a:gd name="T52" fmla="*/ 30 w 70"/>
                <a:gd name="T53" fmla="*/ 51 h 91"/>
                <a:gd name="T54" fmla="*/ 26 w 70"/>
                <a:gd name="T55" fmla="*/ 37 h 91"/>
                <a:gd name="T56" fmla="*/ 19 w 70"/>
                <a:gd name="T57" fmla="*/ 25 h 91"/>
                <a:gd name="T58" fmla="*/ 10 w 70"/>
                <a:gd name="T59" fmla="*/ 12 h 91"/>
                <a:gd name="T60" fmla="*/ 5 w 70"/>
                <a:gd name="T61" fmla="*/ 1 h 91"/>
                <a:gd name="T62" fmla="*/ 5 w 70"/>
                <a:gd name="T63" fmla="*/ 0 h 91"/>
                <a:gd name="T64" fmla="*/ 5 w 70"/>
                <a:gd name="T65" fmla="*/ 0 h 91"/>
                <a:gd name="T66" fmla="*/ 9 w 70"/>
                <a:gd name="T67" fmla="*/ 0 h 91"/>
                <a:gd name="T68" fmla="*/ 15 w 70"/>
                <a:gd name="T69" fmla="*/ 0 h 91"/>
                <a:gd name="T70" fmla="*/ 15 w 70"/>
                <a:gd name="T71" fmla="*/ 4 h 91"/>
                <a:gd name="T72" fmla="*/ 15 w 70"/>
                <a:gd name="T73" fmla="*/ 8 h 91"/>
                <a:gd name="T74" fmla="*/ 16 w 70"/>
                <a:gd name="T75" fmla="*/ 8 h 91"/>
                <a:gd name="T76" fmla="*/ 19 w 70"/>
                <a:gd name="T77" fmla="*/ 8 h 91"/>
                <a:gd name="T78" fmla="*/ 23 w 70"/>
                <a:gd name="T79" fmla="*/ 5 h 91"/>
                <a:gd name="T80" fmla="*/ 26 w 70"/>
                <a:gd name="T81" fmla="*/ 2 h 91"/>
                <a:gd name="T82" fmla="*/ 32 w 70"/>
                <a:gd name="T83" fmla="*/ 1 h 91"/>
                <a:gd name="T84" fmla="*/ 38 w 70"/>
                <a:gd name="T85" fmla="*/ 1 h 91"/>
                <a:gd name="T86" fmla="*/ 39 w 70"/>
                <a:gd name="T87" fmla="*/ 8 h 91"/>
                <a:gd name="T88" fmla="*/ 40 w 70"/>
                <a:gd name="T89" fmla="*/ 15 h 91"/>
                <a:gd name="T90" fmla="*/ 42 w 70"/>
                <a:gd name="T91" fmla="*/ 24 h 91"/>
                <a:gd name="T92" fmla="*/ 46 w 70"/>
                <a:gd name="T93" fmla="*/ 31 h 91"/>
                <a:gd name="T94" fmla="*/ 49 w 70"/>
                <a:gd name="T95" fmla="*/ 38 h 91"/>
                <a:gd name="T96" fmla="*/ 53 w 70"/>
                <a:gd name="T97" fmla="*/ 45 h 91"/>
                <a:gd name="T98" fmla="*/ 58 w 70"/>
                <a:gd name="T99" fmla="*/ 51 h 91"/>
                <a:gd name="T100" fmla="*/ 62 w 70"/>
                <a:gd name="T101" fmla="*/ 55 h 91"/>
                <a:gd name="T102" fmla="*/ 66 w 70"/>
                <a:gd name="T103" fmla="*/ 55 h 91"/>
                <a:gd name="T104" fmla="*/ 70 w 70"/>
                <a:gd name="T105" fmla="*/ 5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0" h="91">
                  <a:moveTo>
                    <a:pt x="70" y="55"/>
                  </a:moveTo>
                  <a:lnTo>
                    <a:pt x="70" y="60"/>
                  </a:lnTo>
                  <a:lnTo>
                    <a:pt x="70" y="65"/>
                  </a:lnTo>
                  <a:lnTo>
                    <a:pt x="66" y="65"/>
                  </a:lnTo>
                  <a:lnTo>
                    <a:pt x="62" y="67"/>
                  </a:lnTo>
                  <a:lnTo>
                    <a:pt x="63" y="68"/>
                  </a:lnTo>
                  <a:lnTo>
                    <a:pt x="65" y="71"/>
                  </a:lnTo>
                  <a:lnTo>
                    <a:pt x="68" y="72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9" y="77"/>
                  </a:lnTo>
                  <a:lnTo>
                    <a:pt x="49" y="78"/>
                  </a:lnTo>
                  <a:lnTo>
                    <a:pt x="32" y="81"/>
                  </a:lnTo>
                  <a:lnTo>
                    <a:pt x="15" y="87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0" y="88"/>
                  </a:lnTo>
                  <a:lnTo>
                    <a:pt x="2" y="85"/>
                  </a:lnTo>
                  <a:lnTo>
                    <a:pt x="12" y="80"/>
                  </a:lnTo>
                  <a:lnTo>
                    <a:pt x="25" y="72"/>
                  </a:lnTo>
                  <a:lnTo>
                    <a:pt x="16" y="71"/>
                  </a:lnTo>
                  <a:lnTo>
                    <a:pt x="9" y="67"/>
                  </a:lnTo>
                  <a:lnTo>
                    <a:pt x="12" y="58"/>
                  </a:lnTo>
                  <a:lnTo>
                    <a:pt x="13" y="51"/>
                  </a:lnTo>
                  <a:lnTo>
                    <a:pt x="22" y="51"/>
                  </a:lnTo>
                  <a:lnTo>
                    <a:pt x="30" y="51"/>
                  </a:lnTo>
                  <a:lnTo>
                    <a:pt x="26" y="37"/>
                  </a:lnTo>
                  <a:lnTo>
                    <a:pt x="19" y="25"/>
                  </a:lnTo>
                  <a:lnTo>
                    <a:pt x="10" y="12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15" y="0"/>
                  </a:lnTo>
                  <a:lnTo>
                    <a:pt x="15" y="4"/>
                  </a:lnTo>
                  <a:lnTo>
                    <a:pt x="15" y="8"/>
                  </a:lnTo>
                  <a:lnTo>
                    <a:pt x="16" y="8"/>
                  </a:lnTo>
                  <a:lnTo>
                    <a:pt x="19" y="8"/>
                  </a:lnTo>
                  <a:lnTo>
                    <a:pt x="23" y="5"/>
                  </a:lnTo>
                  <a:lnTo>
                    <a:pt x="26" y="2"/>
                  </a:lnTo>
                  <a:lnTo>
                    <a:pt x="32" y="1"/>
                  </a:lnTo>
                  <a:lnTo>
                    <a:pt x="38" y="1"/>
                  </a:lnTo>
                  <a:lnTo>
                    <a:pt x="39" y="8"/>
                  </a:lnTo>
                  <a:lnTo>
                    <a:pt x="40" y="15"/>
                  </a:lnTo>
                  <a:lnTo>
                    <a:pt x="42" y="24"/>
                  </a:lnTo>
                  <a:lnTo>
                    <a:pt x="46" y="31"/>
                  </a:lnTo>
                  <a:lnTo>
                    <a:pt x="49" y="38"/>
                  </a:lnTo>
                  <a:lnTo>
                    <a:pt x="53" y="45"/>
                  </a:lnTo>
                  <a:lnTo>
                    <a:pt x="58" y="51"/>
                  </a:lnTo>
                  <a:lnTo>
                    <a:pt x="62" y="55"/>
                  </a:lnTo>
                  <a:lnTo>
                    <a:pt x="66" y="55"/>
                  </a:lnTo>
                  <a:lnTo>
                    <a:pt x="70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54" name="Freeform 465">
              <a:extLst>
                <a:ext uri="{FF2B5EF4-FFF2-40B4-BE49-F238E27FC236}">
                  <a16:creationId xmlns:a16="http://schemas.microsoft.com/office/drawing/2014/main" id="{22A1C885-16E4-4198-B917-E9506C39F961}"/>
                </a:ext>
              </a:extLst>
            </p:cNvPr>
            <p:cNvSpPr/>
            <p:nvPr/>
          </p:nvSpPr>
          <p:spPr bwMode="auto">
            <a:xfrm>
              <a:off x="2359" y="2610"/>
              <a:ext cx="9" cy="4"/>
            </a:xfrm>
            <a:custGeom>
              <a:avLst/>
              <a:gdLst>
                <a:gd name="T0" fmla="*/ 0 w 9"/>
                <a:gd name="T1" fmla="*/ 0 h 4"/>
                <a:gd name="T2" fmla="*/ 4 w 9"/>
                <a:gd name="T3" fmla="*/ 0 h 4"/>
                <a:gd name="T4" fmla="*/ 9 w 9"/>
                <a:gd name="T5" fmla="*/ 0 h 4"/>
                <a:gd name="T6" fmla="*/ 7 w 9"/>
                <a:gd name="T7" fmla="*/ 1 h 4"/>
                <a:gd name="T8" fmla="*/ 7 w 9"/>
                <a:gd name="T9" fmla="*/ 2 h 4"/>
                <a:gd name="T10" fmla="*/ 6 w 9"/>
                <a:gd name="T11" fmla="*/ 2 h 4"/>
                <a:gd name="T12" fmla="*/ 4 w 9"/>
                <a:gd name="T13" fmla="*/ 2 h 4"/>
                <a:gd name="T14" fmla="*/ 2 w 9"/>
                <a:gd name="T15" fmla="*/ 4 h 4"/>
                <a:gd name="T16" fmla="*/ 0 w 9"/>
                <a:gd name="T17" fmla="*/ 4 h 4"/>
                <a:gd name="T18" fmla="*/ 0 w 9"/>
                <a:gd name="T19" fmla="*/ 2 h 4"/>
                <a:gd name="T20" fmla="*/ 0 w 9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7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55" name="Freeform 466">
              <a:extLst>
                <a:ext uri="{FF2B5EF4-FFF2-40B4-BE49-F238E27FC236}">
                  <a16:creationId xmlns:a16="http://schemas.microsoft.com/office/drawing/2014/main" id="{1EDA25B4-BCF6-41F8-AD87-80A5DC33482F}"/>
                </a:ext>
              </a:extLst>
            </p:cNvPr>
            <p:cNvSpPr/>
            <p:nvPr/>
          </p:nvSpPr>
          <p:spPr bwMode="auto">
            <a:xfrm>
              <a:off x="3798" y="2611"/>
              <a:ext cx="49" cy="40"/>
            </a:xfrm>
            <a:custGeom>
              <a:avLst/>
              <a:gdLst>
                <a:gd name="T0" fmla="*/ 23 w 49"/>
                <a:gd name="T1" fmla="*/ 0 h 40"/>
                <a:gd name="T2" fmla="*/ 36 w 49"/>
                <a:gd name="T3" fmla="*/ 1 h 40"/>
                <a:gd name="T4" fmla="*/ 49 w 49"/>
                <a:gd name="T5" fmla="*/ 1 h 40"/>
                <a:gd name="T6" fmla="*/ 49 w 49"/>
                <a:gd name="T7" fmla="*/ 3 h 40"/>
                <a:gd name="T8" fmla="*/ 49 w 49"/>
                <a:gd name="T9" fmla="*/ 3 h 40"/>
                <a:gd name="T10" fmla="*/ 45 w 49"/>
                <a:gd name="T11" fmla="*/ 14 h 40"/>
                <a:gd name="T12" fmla="*/ 42 w 49"/>
                <a:gd name="T13" fmla="*/ 27 h 40"/>
                <a:gd name="T14" fmla="*/ 35 w 49"/>
                <a:gd name="T15" fmla="*/ 31 h 40"/>
                <a:gd name="T16" fmla="*/ 25 w 49"/>
                <a:gd name="T17" fmla="*/ 36 h 40"/>
                <a:gd name="T18" fmla="*/ 20 w 49"/>
                <a:gd name="T19" fmla="*/ 39 h 40"/>
                <a:gd name="T20" fmla="*/ 15 w 49"/>
                <a:gd name="T21" fmla="*/ 40 h 40"/>
                <a:gd name="T22" fmla="*/ 10 w 49"/>
                <a:gd name="T23" fmla="*/ 40 h 40"/>
                <a:gd name="T24" fmla="*/ 6 w 49"/>
                <a:gd name="T25" fmla="*/ 40 h 40"/>
                <a:gd name="T26" fmla="*/ 3 w 49"/>
                <a:gd name="T27" fmla="*/ 39 h 40"/>
                <a:gd name="T28" fmla="*/ 0 w 49"/>
                <a:gd name="T29" fmla="*/ 37 h 40"/>
                <a:gd name="T30" fmla="*/ 5 w 49"/>
                <a:gd name="T31" fmla="*/ 23 h 40"/>
                <a:gd name="T32" fmla="*/ 10 w 49"/>
                <a:gd name="T33" fmla="*/ 9 h 40"/>
                <a:gd name="T34" fmla="*/ 17 w 49"/>
                <a:gd name="T35" fmla="*/ 6 h 40"/>
                <a:gd name="T36" fmla="*/ 23 w 49"/>
                <a:gd name="T3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40">
                  <a:moveTo>
                    <a:pt x="23" y="0"/>
                  </a:moveTo>
                  <a:lnTo>
                    <a:pt x="36" y="1"/>
                  </a:lnTo>
                  <a:lnTo>
                    <a:pt x="49" y="1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45" y="14"/>
                  </a:lnTo>
                  <a:lnTo>
                    <a:pt x="42" y="27"/>
                  </a:lnTo>
                  <a:lnTo>
                    <a:pt x="35" y="31"/>
                  </a:lnTo>
                  <a:lnTo>
                    <a:pt x="25" y="36"/>
                  </a:lnTo>
                  <a:lnTo>
                    <a:pt x="20" y="39"/>
                  </a:lnTo>
                  <a:lnTo>
                    <a:pt x="15" y="40"/>
                  </a:lnTo>
                  <a:lnTo>
                    <a:pt x="10" y="40"/>
                  </a:lnTo>
                  <a:lnTo>
                    <a:pt x="6" y="40"/>
                  </a:lnTo>
                  <a:lnTo>
                    <a:pt x="3" y="39"/>
                  </a:lnTo>
                  <a:lnTo>
                    <a:pt x="0" y="37"/>
                  </a:lnTo>
                  <a:lnTo>
                    <a:pt x="5" y="23"/>
                  </a:lnTo>
                  <a:lnTo>
                    <a:pt x="10" y="9"/>
                  </a:lnTo>
                  <a:lnTo>
                    <a:pt x="17" y="6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56" name="Freeform 467">
              <a:extLst>
                <a:ext uri="{FF2B5EF4-FFF2-40B4-BE49-F238E27FC236}">
                  <a16:creationId xmlns:a16="http://schemas.microsoft.com/office/drawing/2014/main" id="{88AF536D-FFA6-4D13-87DB-D1D22A14FFBF}"/>
                </a:ext>
              </a:extLst>
            </p:cNvPr>
            <p:cNvSpPr/>
            <p:nvPr/>
          </p:nvSpPr>
          <p:spPr bwMode="auto">
            <a:xfrm>
              <a:off x="2643" y="2620"/>
              <a:ext cx="12" cy="18"/>
            </a:xfrm>
            <a:custGeom>
              <a:avLst/>
              <a:gdLst>
                <a:gd name="T0" fmla="*/ 7 w 12"/>
                <a:gd name="T1" fmla="*/ 0 h 18"/>
                <a:gd name="T2" fmla="*/ 10 w 12"/>
                <a:gd name="T3" fmla="*/ 0 h 18"/>
                <a:gd name="T4" fmla="*/ 12 w 12"/>
                <a:gd name="T5" fmla="*/ 0 h 18"/>
                <a:gd name="T6" fmla="*/ 10 w 12"/>
                <a:gd name="T7" fmla="*/ 5 h 18"/>
                <a:gd name="T8" fmla="*/ 9 w 12"/>
                <a:gd name="T9" fmla="*/ 10 h 18"/>
                <a:gd name="T10" fmla="*/ 6 w 12"/>
                <a:gd name="T11" fmla="*/ 14 h 18"/>
                <a:gd name="T12" fmla="*/ 3 w 12"/>
                <a:gd name="T13" fmla="*/ 18 h 18"/>
                <a:gd name="T14" fmla="*/ 2 w 12"/>
                <a:gd name="T15" fmla="*/ 17 h 18"/>
                <a:gd name="T16" fmla="*/ 0 w 12"/>
                <a:gd name="T17" fmla="*/ 17 h 18"/>
                <a:gd name="T18" fmla="*/ 0 w 12"/>
                <a:gd name="T19" fmla="*/ 12 h 18"/>
                <a:gd name="T20" fmla="*/ 0 w 12"/>
                <a:gd name="T21" fmla="*/ 7 h 18"/>
                <a:gd name="T22" fmla="*/ 3 w 12"/>
                <a:gd name="T23" fmla="*/ 4 h 18"/>
                <a:gd name="T24" fmla="*/ 7 w 12"/>
                <a:gd name="T2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8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0" y="5"/>
                  </a:lnTo>
                  <a:lnTo>
                    <a:pt x="9" y="10"/>
                  </a:lnTo>
                  <a:lnTo>
                    <a:pt x="6" y="14"/>
                  </a:lnTo>
                  <a:lnTo>
                    <a:pt x="3" y="18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57" name="Freeform 468">
              <a:extLst>
                <a:ext uri="{FF2B5EF4-FFF2-40B4-BE49-F238E27FC236}">
                  <a16:creationId xmlns:a16="http://schemas.microsoft.com/office/drawing/2014/main" id="{6E92236E-0ED4-4B31-8F16-118A5B4B638E}"/>
                </a:ext>
              </a:extLst>
            </p:cNvPr>
            <p:cNvSpPr/>
            <p:nvPr/>
          </p:nvSpPr>
          <p:spPr bwMode="auto">
            <a:xfrm>
              <a:off x="3317" y="2654"/>
              <a:ext cx="63" cy="57"/>
            </a:xfrm>
            <a:custGeom>
              <a:avLst/>
              <a:gdLst>
                <a:gd name="T0" fmla="*/ 36 w 63"/>
                <a:gd name="T1" fmla="*/ 0 h 57"/>
                <a:gd name="T2" fmla="*/ 39 w 63"/>
                <a:gd name="T3" fmla="*/ 3 h 57"/>
                <a:gd name="T4" fmla="*/ 39 w 63"/>
                <a:gd name="T5" fmla="*/ 6 h 57"/>
                <a:gd name="T6" fmla="*/ 39 w 63"/>
                <a:gd name="T7" fmla="*/ 7 h 57"/>
                <a:gd name="T8" fmla="*/ 37 w 63"/>
                <a:gd name="T9" fmla="*/ 10 h 57"/>
                <a:gd name="T10" fmla="*/ 34 w 63"/>
                <a:gd name="T11" fmla="*/ 14 h 57"/>
                <a:gd name="T12" fmla="*/ 30 w 63"/>
                <a:gd name="T13" fmla="*/ 17 h 57"/>
                <a:gd name="T14" fmla="*/ 34 w 63"/>
                <a:gd name="T15" fmla="*/ 17 h 57"/>
                <a:gd name="T16" fmla="*/ 37 w 63"/>
                <a:gd name="T17" fmla="*/ 17 h 57"/>
                <a:gd name="T18" fmla="*/ 37 w 63"/>
                <a:gd name="T19" fmla="*/ 21 h 57"/>
                <a:gd name="T20" fmla="*/ 37 w 63"/>
                <a:gd name="T21" fmla="*/ 25 h 57"/>
                <a:gd name="T22" fmla="*/ 40 w 63"/>
                <a:gd name="T23" fmla="*/ 24 h 57"/>
                <a:gd name="T24" fmla="*/ 43 w 63"/>
                <a:gd name="T25" fmla="*/ 21 h 57"/>
                <a:gd name="T26" fmla="*/ 47 w 63"/>
                <a:gd name="T27" fmla="*/ 20 h 57"/>
                <a:gd name="T28" fmla="*/ 53 w 63"/>
                <a:gd name="T29" fmla="*/ 18 h 57"/>
                <a:gd name="T30" fmla="*/ 57 w 63"/>
                <a:gd name="T31" fmla="*/ 20 h 57"/>
                <a:gd name="T32" fmla="*/ 63 w 63"/>
                <a:gd name="T33" fmla="*/ 21 h 57"/>
                <a:gd name="T34" fmla="*/ 59 w 63"/>
                <a:gd name="T35" fmla="*/ 38 h 57"/>
                <a:gd name="T36" fmla="*/ 56 w 63"/>
                <a:gd name="T37" fmla="*/ 57 h 57"/>
                <a:gd name="T38" fmla="*/ 50 w 63"/>
                <a:gd name="T39" fmla="*/ 57 h 57"/>
                <a:gd name="T40" fmla="*/ 44 w 63"/>
                <a:gd name="T41" fmla="*/ 57 h 57"/>
                <a:gd name="T42" fmla="*/ 43 w 63"/>
                <a:gd name="T43" fmla="*/ 57 h 57"/>
                <a:gd name="T44" fmla="*/ 40 w 63"/>
                <a:gd name="T45" fmla="*/ 55 h 57"/>
                <a:gd name="T46" fmla="*/ 40 w 63"/>
                <a:gd name="T47" fmla="*/ 51 h 57"/>
                <a:gd name="T48" fmla="*/ 39 w 63"/>
                <a:gd name="T49" fmla="*/ 48 h 57"/>
                <a:gd name="T50" fmla="*/ 37 w 63"/>
                <a:gd name="T51" fmla="*/ 50 h 57"/>
                <a:gd name="T52" fmla="*/ 34 w 63"/>
                <a:gd name="T53" fmla="*/ 51 h 57"/>
                <a:gd name="T54" fmla="*/ 32 w 63"/>
                <a:gd name="T55" fmla="*/ 55 h 57"/>
                <a:gd name="T56" fmla="*/ 27 w 63"/>
                <a:gd name="T57" fmla="*/ 57 h 57"/>
                <a:gd name="T58" fmla="*/ 24 w 63"/>
                <a:gd name="T59" fmla="*/ 51 h 57"/>
                <a:gd name="T60" fmla="*/ 22 w 63"/>
                <a:gd name="T61" fmla="*/ 45 h 57"/>
                <a:gd name="T62" fmla="*/ 12 w 63"/>
                <a:gd name="T63" fmla="*/ 45 h 57"/>
                <a:gd name="T64" fmla="*/ 2 w 63"/>
                <a:gd name="T65" fmla="*/ 47 h 57"/>
                <a:gd name="T66" fmla="*/ 0 w 63"/>
                <a:gd name="T67" fmla="*/ 41 h 57"/>
                <a:gd name="T68" fmla="*/ 0 w 63"/>
                <a:gd name="T69" fmla="*/ 37 h 57"/>
                <a:gd name="T70" fmla="*/ 9 w 63"/>
                <a:gd name="T71" fmla="*/ 30 h 57"/>
                <a:gd name="T72" fmla="*/ 20 w 63"/>
                <a:gd name="T73" fmla="*/ 20 h 57"/>
                <a:gd name="T74" fmla="*/ 30 w 63"/>
                <a:gd name="T75" fmla="*/ 10 h 57"/>
                <a:gd name="T76" fmla="*/ 36 w 63"/>
                <a:gd name="T7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57">
                  <a:moveTo>
                    <a:pt x="36" y="0"/>
                  </a:moveTo>
                  <a:lnTo>
                    <a:pt x="39" y="3"/>
                  </a:lnTo>
                  <a:lnTo>
                    <a:pt x="39" y="6"/>
                  </a:lnTo>
                  <a:lnTo>
                    <a:pt x="39" y="7"/>
                  </a:lnTo>
                  <a:lnTo>
                    <a:pt x="37" y="10"/>
                  </a:lnTo>
                  <a:lnTo>
                    <a:pt x="34" y="14"/>
                  </a:lnTo>
                  <a:lnTo>
                    <a:pt x="30" y="17"/>
                  </a:lnTo>
                  <a:lnTo>
                    <a:pt x="34" y="17"/>
                  </a:lnTo>
                  <a:lnTo>
                    <a:pt x="37" y="17"/>
                  </a:lnTo>
                  <a:lnTo>
                    <a:pt x="37" y="21"/>
                  </a:lnTo>
                  <a:lnTo>
                    <a:pt x="37" y="25"/>
                  </a:lnTo>
                  <a:lnTo>
                    <a:pt x="40" y="24"/>
                  </a:lnTo>
                  <a:lnTo>
                    <a:pt x="43" y="21"/>
                  </a:lnTo>
                  <a:lnTo>
                    <a:pt x="47" y="20"/>
                  </a:lnTo>
                  <a:lnTo>
                    <a:pt x="53" y="18"/>
                  </a:lnTo>
                  <a:lnTo>
                    <a:pt x="57" y="20"/>
                  </a:lnTo>
                  <a:lnTo>
                    <a:pt x="63" y="21"/>
                  </a:lnTo>
                  <a:lnTo>
                    <a:pt x="59" y="38"/>
                  </a:lnTo>
                  <a:lnTo>
                    <a:pt x="56" y="57"/>
                  </a:lnTo>
                  <a:lnTo>
                    <a:pt x="50" y="57"/>
                  </a:lnTo>
                  <a:lnTo>
                    <a:pt x="44" y="57"/>
                  </a:lnTo>
                  <a:lnTo>
                    <a:pt x="43" y="57"/>
                  </a:lnTo>
                  <a:lnTo>
                    <a:pt x="40" y="55"/>
                  </a:lnTo>
                  <a:lnTo>
                    <a:pt x="40" y="51"/>
                  </a:lnTo>
                  <a:lnTo>
                    <a:pt x="39" y="48"/>
                  </a:lnTo>
                  <a:lnTo>
                    <a:pt x="37" y="50"/>
                  </a:lnTo>
                  <a:lnTo>
                    <a:pt x="34" y="51"/>
                  </a:lnTo>
                  <a:lnTo>
                    <a:pt x="32" y="55"/>
                  </a:lnTo>
                  <a:lnTo>
                    <a:pt x="27" y="57"/>
                  </a:lnTo>
                  <a:lnTo>
                    <a:pt x="24" y="51"/>
                  </a:lnTo>
                  <a:lnTo>
                    <a:pt x="22" y="45"/>
                  </a:lnTo>
                  <a:lnTo>
                    <a:pt x="12" y="45"/>
                  </a:lnTo>
                  <a:lnTo>
                    <a:pt x="2" y="47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9" y="30"/>
                  </a:lnTo>
                  <a:lnTo>
                    <a:pt x="20" y="20"/>
                  </a:lnTo>
                  <a:lnTo>
                    <a:pt x="30" y="10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58" name="Freeform 469">
              <a:extLst>
                <a:ext uri="{FF2B5EF4-FFF2-40B4-BE49-F238E27FC236}">
                  <a16:creationId xmlns:a16="http://schemas.microsoft.com/office/drawing/2014/main" id="{73903F7E-BFF1-4F7F-B6D3-943E0765508E}"/>
                </a:ext>
              </a:extLst>
            </p:cNvPr>
            <p:cNvSpPr/>
            <p:nvPr/>
          </p:nvSpPr>
          <p:spPr bwMode="auto">
            <a:xfrm>
              <a:off x="2987" y="2684"/>
              <a:ext cx="106" cy="85"/>
            </a:xfrm>
            <a:custGeom>
              <a:avLst/>
              <a:gdLst>
                <a:gd name="T0" fmla="*/ 43 w 106"/>
                <a:gd name="T1" fmla="*/ 0 h 85"/>
                <a:gd name="T2" fmla="*/ 39 w 106"/>
                <a:gd name="T3" fmla="*/ 3 h 85"/>
                <a:gd name="T4" fmla="*/ 33 w 106"/>
                <a:gd name="T5" fmla="*/ 7 h 85"/>
                <a:gd name="T6" fmla="*/ 26 w 106"/>
                <a:gd name="T7" fmla="*/ 8 h 85"/>
                <a:gd name="T8" fmla="*/ 20 w 106"/>
                <a:gd name="T9" fmla="*/ 11 h 85"/>
                <a:gd name="T10" fmla="*/ 15 w 106"/>
                <a:gd name="T11" fmla="*/ 14 h 85"/>
                <a:gd name="T12" fmla="*/ 9 w 106"/>
                <a:gd name="T13" fmla="*/ 17 h 85"/>
                <a:gd name="T14" fmla="*/ 5 w 106"/>
                <a:gd name="T15" fmla="*/ 21 h 85"/>
                <a:gd name="T16" fmla="*/ 0 w 106"/>
                <a:gd name="T17" fmla="*/ 27 h 85"/>
                <a:gd name="T18" fmla="*/ 2 w 106"/>
                <a:gd name="T19" fmla="*/ 28 h 85"/>
                <a:gd name="T20" fmla="*/ 2 w 106"/>
                <a:gd name="T21" fmla="*/ 30 h 85"/>
                <a:gd name="T22" fmla="*/ 10 w 106"/>
                <a:gd name="T23" fmla="*/ 28 h 85"/>
                <a:gd name="T24" fmla="*/ 17 w 106"/>
                <a:gd name="T25" fmla="*/ 27 h 85"/>
                <a:gd name="T26" fmla="*/ 22 w 106"/>
                <a:gd name="T27" fmla="*/ 23 h 85"/>
                <a:gd name="T28" fmla="*/ 29 w 106"/>
                <a:gd name="T29" fmla="*/ 20 h 85"/>
                <a:gd name="T30" fmla="*/ 45 w 106"/>
                <a:gd name="T31" fmla="*/ 25 h 85"/>
                <a:gd name="T32" fmla="*/ 63 w 106"/>
                <a:gd name="T33" fmla="*/ 31 h 85"/>
                <a:gd name="T34" fmla="*/ 62 w 106"/>
                <a:gd name="T35" fmla="*/ 33 h 85"/>
                <a:gd name="T36" fmla="*/ 62 w 106"/>
                <a:gd name="T37" fmla="*/ 34 h 85"/>
                <a:gd name="T38" fmla="*/ 50 w 106"/>
                <a:gd name="T39" fmla="*/ 37 h 85"/>
                <a:gd name="T40" fmla="*/ 42 w 106"/>
                <a:gd name="T41" fmla="*/ 41 h 85"/>
                <a:gd name="T42" fmla="*/ 33 w 106"/>
                <a:gd name="T43" fmla="*/ 45 h 85"/>
                <a:gd name="T44" fmla="*/ 27 w 106"/>
                <a:gd name="T45" fmla="*/ 51 h 85"/>
                <a:gd name="T46" fmla="*/ 22 w 106"/>
                <a:gd name="T47" fmla="*/ 58 h 85"/>
                <a:gd name="T48" fmla="*/ 17 w 106"/>
                <a:gd name="T49" fmla="*/ 65 h 85"/>
                <a:gd name="T50" fmla="*/ 13 w 106"/>
                <a:gd name="T51" fmla="*/ 74 h 85"/>
                <a:gd name="T52" fmla="*/ 10 w 106"/>
                <a:gd name="T53" fmla="*/ 84 h 85"/>
                <a:gd name="T54" fmla="*/ 10 w 106"/>
                <a:gd name="T55" fmla="*/ 85 h 85"/>
                <a:gd name="T56" fmla="*/ 12 w 106"/>
                <a:gd name="T57" fmla="*/ 85 h 85"/>
                <a:gd name="T58" fmla="*/ 17 w 106"/>
                <a:gd name="T59" fmla="*/ 85 h 85"/>
                <a:gd name="T60" fmla="*/ 23 w 106"/>
                <a:gd name="T61" fmla="*/ 85 h 85"/>
                <a:gd name="T62" fmla="*/ 30 w 106"/>
                <a:gd name="T63" fmla="*/ 70 h 85"/>
                <a:gd name="T64" fmla="*/ 37 w 106"/>
                <a:gd name="T65" fmla="*/ 55 h 85"/>
                <a:gd name="T66" fmla="*/ 43 w 106"/>
                <a:gd name="T67" fmla="*/ 50 h 85"/>
                <a:gd name="T68" fmla="*/ 49 w 106"/>
                <a:gd name="T69" fmla="*/ 45 h 85"/>
                <a:gd name="T70" fmla="*/ 56 w 106"/>
                <a:gd name="T71" fmla="*/ 41 h 85"/>
                <a:gd name="T72" fmla="*/ 66 w 106"/>
                <a:gd name="T73" fmla="*/ 38 h 85"/>
                <a:gd name="T74" fmla="*/ 66 w 106"/>
                <a:gd name="T75" fmla="*/ 40 h 85"/>
                <a:gd name="T76" fmla="*/ 66 w 106"/>
                <a:gd name="T77" fmla="*/ 41 h 85"/>
                <a:gd name="T78" fmla="*/ 67 w 106"/>
                <a:gd name="T79" fmla="*/ 48 h 85"/>
                <a:gd name="T80" fmla="*/ 66 w 106"/>
                <a:gd name="T81" fmla="*/ 54 h 85"/>
                <a:gd name="T82" fmla="*/ 65 w 106"/>
                <a:gd name="T83" fmla="*/ 60 h 85"/>
                <a:gd name="T84" fmla="*/ 63 w 106"/>
                <a:gd name="T85" fmla="*/ 65 h 85"/>
                <a:gd name="T86" fmla="*/ 70 w 106"/>
                <a:gd name="T87" fmla="*/ 65 h 85"/>
                <a:gd name="T88" fmla="*/ 77 w 106"/>
                <a:gd name="T89" fmla="*/ 67 h 85"/>
                <a:gd name="T90" fmla="*/ 85 w 106"/>
                <a:gd name="T91" fmla="*/ 58 h 85"/>
                <a:gd name="T92" fmla="*/ 92 w 106"/>
                <a:gd name="T93" fmla="*/ 48 h 85"/>
                <a:gd name="T94" fmla="*/ 97 w 106"/>
                <a:gd name="T95" fmla="*/ 51 h 85"/>
                <a:gd name="T96" fmla="*/ 105 w 106"/>
                <a:gd name="T97" fmla="*/ 50 h 85"/>
                <a:gd name="T98" fmla="*/ 106 w 106"/>
                <a:gd name="T99" fmla="*/ 48 h 85"/>
                <a:gd name="T100" fmla="*/ 106 w 106"/>
                <a:gd name="T101" fmla="*/ 47 h 85"/>
                <a:gd name="T102" fmla="*/ 87 w 106"/>
                <a:gd name="T103" fmla="*/ 35 h 85"/>
                <a:gd name="T104" fmla="*/ 70 w 106"/>
                <a:gd name="T105" fmla="*/ 25 h 85"/>
                <a:gd name="T106" fmla="*/ 72 w 106"/>
                <a:gd name="T107" fmla="*/ 20 h 85"/>
                <a:gd name="T108" fmla="*/ 73 w 106"/>
                <a:gd name="T109" fmla="*/ 15 h 85"/>
                <a:gd name="T110" fmla="*/ 66 w 106"/>
                <a:gd name="T111" fmla="*/ 8 h 85"/>
                <a:gd name="T112" fmla="*/ 59 w 106"/>
                <a:gd name="T113" fmla="*/ 3 h 85"/>
                <a:gd name="T114" fmla="*/ 52 w 106"/>
                <a:gd name="T115" fmla="*/ 1 h 85"/>
                <a:gd name="T116" fmla="*/ 43 w 106"/>
                <a:gd name="T11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6" h="85">
                  <a:moveTo>
                    <a:pt x="43" y="0"/>
                  </a:moveTo>
                  <a:lnTo>
                    <a:pt x="39" y="3"/>
                  </a:lnTo>
                  <a:lnTo>
                    <a:pt x="33" y="7"/>
                  </a:lnTo>
                  <a:lnTo>
                    <a:pt x="26" y="8"/>
                  </a:lnTo>
                  <a:lnTo>
                    <a:pt x="20" y="11"/>
                  </a:lnTo>
                  <a:lnTo>
                    <a:pt x="15" y="14"/>
                  </a:lnTo>
                  <a:lnTo>
                    <a:pt x="9" y="17"/>
                  </a:lnTo>
                  <a:lnTo>
                    <a:pt x="5" y="21"/>
                  </a:lnTo>
                  <a:lnTo>
                    <a:pt x="0" y="27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10" y="28"/>
                  </a:lnTo>
                  <a:lnTo>
                    <a:pt x="17" y="27"/>
                  </a:lnTo>
                  <a:lnTo>
                    <a:pt x="22" y="23"/>
                  </a:lnTo>
                  <a:lnTo>
                    <a:pt x="29" y="20"/>
                  </a:lnTo>
                  <a:lnTo>
                    <a:pt x="45" y="25"/>
                  </a:lnTo>
                  <a:lnTo>
                    <a:pt x="63" y="31"/>
                  </a:lnTo>
                  <a:lnTo>
                    <a:pt x="62" y="33"/>
                  </a:lnTo>
                  <a:lnTo>
                    <a:pt x="62" y="34"/>
                  </a:lnTo>
                  <a:lnTo>
                    <a:pt x="50" y="37"/>
                  </a:lnTo>
                  <a:lnTo>
                    <a:pt x="42" y="41"/>
                  </a:lnTo>
                  <a:lnTo>
                    <a:pt x="33" y="45"/>
                  </a:lnTo>
                  <a:lnTo>
                    <a:pt x="27" y="51"/>
                  </a:lnTo>
                  <a:lnTo>
                    <a:pt x="22" y="58"/>
                  </a:lnTo>
                  <a:lnTo>
                    <a:pt x="17" y="65"/>
                  </a:lnTo>
                  <a:lnTo>
                    <a:pt x="13" y="74"/>
                  </a:lnTo>
                  <a:lnTo>
                    <a:pt x="10" y="84"/>
                  </a:lnTo>
                  <a:lnTo>
                    <a:pt x="10" y="85"/>
                  </a:lnTo>
                  <a:lnTo>
                    <a:pt x="12" y="85"/>
                  </a:lnTo>
                  <a:lnTo>
                    <a:pt x="17" y="85"/>
                  </a:lnTo>
                  <a:lnTo>
                    <a:pt x="23" y="85"/>
                  </a:lnTo>
                  <a:lnTo>
                    <a:pt x="30" y="70"/>
                  </a:lnTo>
                  <a:lnTo>
                    <a:pt x="37" y="55"/>
                  </a:lnTo>
                  <a:lnTo>
                    <a:pt x="43" y="50"/>
                  </a:lnTo>
                  <a:lnTo>
                    <a:pt x="49" y="45"/>
                  </a:lnTo>
                  <a:lnTo>
                    <a:pt x="56" y="41"/>
                  </a:lnTo>
                  <a:lnTo>
                    <a:pt x="66" y="38"/>
                  </a:lnTo>
                  <a:lnTo>
                    <a:pt x="66" y="40"/>
                  </a:lnTo>
                  <a:lnTo>
                    <a:pt x="66" y="41"/>
                  </a:lnTo>
                  <a:lnTo>
                    <a:pt x="67" y="48"/>
                  </a:lnTo>
                  <a:lnTo>
                    <a:pt x="66" y="54"/>
                  </a:lnTo>
                  <a:lnTo>
                    <a:pt x="65" y="60"/>
                  </a:lnTo>
                  <a:lnTo>
                    <a:pt x="63" y="65"/>
                  </a:lnTo>
                  <a:lnTo>
                    <a:pt x="70" y="65"/>
                  </a:lnTo>
                  <a:lnTo>
                    <a:pt x="77" y="67"/>
                  </a:lnTo>
                  <a:lnTo>
                    <a:pt x="85" y="58"/>
                  </a:lnTo>
                  <a:lnTo>
                    <a:pt x="92" y="48"/>
                  </a:lnTo>
                  <a:lnTo>
                    <a:pt x="97" y="51"/>
                  </a:lnTo>
                  <a:lnTo>
                    <a:pt x="105" y="50"/>
                  </a:lnTo>
                  <a:lnTo>
                    <a:pt x="106" y="48"/>
                  </a:lnTo>
                  <a:lnTo>
                    <a:pt x="106" y="47"/>
                  </a:lnTo>
                  <a:lnTo>
                    <a:pt x="87" y="35"/>
                  </a:lnTo>
                  <a:lnTo>
                    <a:pt x="70" y="25"/>
                  </a:lnTo>
                  <a:lnTo>
                    <a:pt x="72" y="20"/>
                  </a:lnTo>
                  <a:lnTo>
                    <a:pt x="73" y="15"/>
                  </a:lnTo>
                  <a:lnTo>
                    <a:pt x="66" y="8"/>
                  </a:lnTo>
                  <a:lnTo>
                    <a:pt x="59" y="3"/>
                  </a:lnTo>
                  <a:lnTo>
                    <a:pt x="52" y="1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59" name="Freeform 470">
              <a:extLst>
                <a:ext uri="{FF2B5EF4-FFF2-40B4-BE49-F238E27FC236}">
                  <a16:creationId xmlns:a16="http://schemas.microsoft.com/office/drawing/2014/main" id="{E5EA77C3-071E-4351-8E29-D0BA0EE9D96D}"/>
                </a:ext>
              </a:extLst>
            </p:cNvPr>
            <p:cNvSpPr/>
            <p:nvPr/>
          </p:nvSpPr>
          <p:spPr bwMode="auto">
            <a:xfrm>
              <a:off x="4170" y="2701"/>
              <a:ext cx="157" cy="90"/>
            </a:xfrm>
            <a:custGeom>
              <a:avLst/>
              <a:gdLst>
                <a:gd name="T0" fmla="*/ 51 w 157"/>
                <a:gd name="T1" fmla="*/ 20 h 90"/>
                <a:gd name="T2" fmla="*/ 39 w 157"/>
                <a:gd name="T3" fmla="*/ 14 h 90"/>
                <a:gd name="T4" fmla="*/ 29 w 157"/>
                <a:gd name="T5" fmla="*/ 14 h 90"/>
                <a:gd name="T6" fmla="*/ 22 w 157"/>
                <a:gd name="T7" fmla="*/ 23 h 90"/>
                <a:gd name="T8" fmla="*/ 17 w 157"/>
                <a:gd name="T9" fmla="*/ 31 h 90"/>
                <a:gd name="T10" fmla="*/ 11 w 157"/>
                <a:gd name="T11" fmla="*/ 46 h 90"/>
                <a:gd name="T12" fmla="*/ 11 w 157"/>
                <a:gd name="T13" fmla="*/ 70 h 90"/>
                <a:gd name="T14" fmla="*/ 5 w 157"/>
                <a:gd name="T15" fmla="*/ 87 h 90"/>
                <a:gd name="T16" fmla="*/ 9 w 157"/>
                <a:gd name="T17" fmla="*/ 88 h 90"/>
                <a:gd name="T18" fmla="*/ 29 w 157"/>
                <a:gd name="T19" fmla="*/ 84 h 90"/>
                <a:gd name="T20" fmla="*/ 57 w 157"/>
                <a:gd name="T21" fmla="*/ 74 h 90"/>
                <a:gd name="T22" fmla="*/ 75 w 157"/>
                <a:gd name="T23" fmla="*/ 67 h 90"/>
                <a:gd name="T24" fmla="*/ 82 w 157"/>
                <a:gd name="T25" fmla="*/ 67 h 90"/>
                <a:gd name="T26" fmla="*/ 91 w 157"/>
                <a:gd name="T27" fmla="*/ 70 h 90"/>
                <a:gd name="T28" fmla="*/ 99 w 157"/>
                <a:gd name="T29" fmla="*/ 78 h 90"/>
                <a:gd name="T30" fmla="*/ 118 w 157"/>
                <a:gd name="T31" fmla="*/ 81 h 90"/>
                <a:gd name="T32" fmla="*/ 144 w 157"/>
                <a:gd name="T33" fmla="*/ 78 h 90"/>
                <a:gd name="T34" fmla="*/ 157 w 157"/>
                <a:gd name="T35" fmla="*/ 76 h 90"/>
                <a:gd name="T36" fmla="*/ 149 w 157"/>
                <a:gd name="T37" fmla="*/ 70 h 90"/>
                <a:gd name="T38" fmla="*/ 142 w 157"/>
                <a:gd name="T39" fmla="*/ 61 h 90"/>
                <a:gd name="T40" fmla="*/ 135 w 157"/>
                <a:gd name="T41" fmla="*/ 53 h 90"/>
                <a:gd name="T42" fmla="*/ 119 w 157"/>
                <a:gd name="T43" fmla="*/ 47 h 90"/>
                <a:gd name="T44" fmla="*/ 107 w 157"/>
                <a:gd name="T45" fmla="*/ 38 h 90"/>
                <a:gd name="T46" fmla="*/ 101 w 157"/>
                <a:gd name="T47" fmla="*/ 31 h 90"/>
                <a:gd name="T48" fmla="*/ 101 w 157"/>
                <a:gd name="T49" fmla="*/ 26 h 90"/>
                <a:gd name="T50" fmla="*/ 105 w 157"/>
                <a:gd name="T51" fmla="*/ 21 h 90"/>
                <a:gd name="T52" fmla="*/ 109 w 157"/>
                <a:gd name="T53" fmla="*/ 20 h 90"/>
                <a:gd name="T54" fmla="*/ 107 w 157"/>
                <a:gd name="T55" fmla="*/ 17 h 90"/>
                <a:gd name="T56" fmla="*/ 111 w 157"/>
                <a:gd name="T57" fmla="*/ 13 h 90"/>
                <a:gd name="T58" fmla="*/ 117 w 157"/>
                <a:gd name="T59" fmla="*/ 4 h 90"/>
                <a:gd name="T60" fmla="*/ 111 w 157"/>
                <a:gd name="T61" fmla="*/ 1 h 90"/>
                <a:gd name="T62" fmla="*/ 101 w 157"/>
                <a:gd name="T63" fmla="*/ 6 h 90"/>
                <a:gd name="T64" fmla="*/ 84 w 157"/>
                <a:gd name="T65" fmla="*/ 14 h 90"/>
                <a:gd name="T66" fmla="*/ 75 w 157"/>
                <a:gd name="T67" fmla="*/ 18 h 90"/>
                <a:gd name="T68" fmla="*/ 79 w 157"/>
                <a:gd name="T69" fmla="*/ 21 h 90"/>
                <a:gd name="T70" fmla="*/ 82 w 157"/>
                <a:gd name="T71" fmla="*/ 24 h 90"/>
                <a:gd name="T72" fmla="*/ 82 w 157"/>
                <a:gd name="T73" fmla="*/ 31 h 90"/>
                <a:gd name="T74" fmla="*/ 75 w 157"/>
                <a:gd name="T75" fmla="*/ 36 h 90"/>
                <a:gd name="T76" fmla="*/ 67 w 157"/>
                <a:gd name="T77" fmla="*/ 40 h 90"/>
                <a:gd name="T78" fmla="*/ 58 w 157"/>
                <a:gd name="T79" fmla="*/ 3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7" h="90">
                  <a:moveTo>
                    <a:pt x="58" y="23"/>
                  </a:moveTo>
                  <a:lnTo>
                    <a:pt x="51" y="20"/>
                  </a:lnTo>
                  <a:lnTo>
                    <a:pt x="42" y="16"/>
                  </a:lnTo>
                  <a:lnTo>
                    <a:pt x="39" y="14"/>
                  </a:lnTo>
                  <a:lnTo>
                    <a:pt x="35" y="13"/>
                  </a:lnTo>
                  <a:lnTo>
                    <a:pt x="29" y="14"/>
                  </a:lnTo>
                  <a:lnTo>
                    <a:pt x="24" y="16"/>
                  </a:lnTo>
                  <a:lnTo>
                    <a:pt x="22" y="23"/>
                  </a:lnTo>
                  <a:lnTo>
                    <a:pt x="21" y="28"/>
                  </a:lnTo>
                  <a:lnTo>
                    <a:pt x="17" y="31"/>
                  </a:lnTo>
                  <a:lnTo>
                    <a:pt x="11" y="33"/>
                  </a:lnTo>
                  <a:lnTo>
                    <a:pt x="11" y="46"/>
                  </a:lnTo>
                  <a:lnTo>
                    <a:pt x="11" y="57"/>
                  </a:lnTo>
                  <a:lnTo>
                    <a:pt x="11" y="70"/>
                  </a:lnTo>
                  <a:lnTo>
                    <a:pt x="11" y="84"/>
                  </a:lnTo>
                  <a:lnTo>
                    <a:pt x="5" y="87"/>
                  </a:lnTo>
                  <a:lnTo>
                    <a:pt x="0" y="90"/>
                  </a:lnTo>
                  <a:lnTo>
                    <a:pt x="9" y="88"/>
                  </a:lnTo>
                  <a:lnTo>
                    <a:pt x="19" y="87"/>
                  </a:lnTo>
                  <a:lnTo>
                    <a:pt x="29" y="84"/>
                  </a:lnTo>
                  <a:lnTo>
                    <a:pt x="38" y="81"/>
                  </a:lnTo>
                  <a:lnTo>
                    <a:pt x="57" y="74"/>
                  </a:lnTo>
                  <a:lnTo>
                    <a:pt x="74" y="67"/>
                  </a:lnTo>
                  <a:lnTo>
                    <a:pt x="75" y="67"/>
                  </a:lnTo>
                  <a:lnTo>
                    <a:pt x="77" y="67"/>
                  </a:lnTo>
                  <a:lnTo>
                    <a:pt x="82" y="67"/>
                  </a:lnTo>
                  <a:lnTo>
                    <a:pt x="87" y="68"/>
                  </a:lnTo>
                  <a:lnTo>
                    <a:pt x="91" y="70"/>
                  </a:lnTo>
                  <a:lnTo>
                    <a:pt x="94" y="73"/>
                  </a:lnTo>
                  <a:lnTo>
                    <a:pt x="99" y="78"/>
                  </a:lnTo>
                  <a:lnTo>
                    <a:pt x="107" y="81"/>
                  </a:lnTo>
                  <a:lnTo>
                    <a:pt x="118" y="81"/>
                  </a:lnTo>
                  <a:lnTo>
                    <a:pt x="131" y="80"/>
                  </a:lnTo>
                  <a:lnTo>
                    <a:pt x="144" y="78"/>
                  </a:lnTo>
                  <a:lnTo>
                    <a:pt x="157" y="77"/>
                  </a:lnTo>
                  <a:lnTo>
                    <a:pt x="157" y="76"/>
                  </a:lnTo>
                  <a:lnTo>
                    <a:pt x="157" y="73"/>
                  </a:lnTo>
                  <a:lnTo>
                    <a:pt x="149" y="70"/>
                  </a:lnTo>
                  <a:lnTo>
                    <a:pt x="145" y="67"/>
                  </a:lnTo>
                  <a:lnTo>
                    <a:pt x="142" y="61"/>
                  </a:lnTo>
                  <a:lnTo>
                    <a:pt x="141" y="54"/>
                  </a:lnTo>
                  <a:lnTo>
                    <a:pt x="135" y="53"/>
                  </a:lnTo>
                  <a:lnTo>
                    <a:pt x="128" y="50"/>
                  </a:lnTo>
                  <a:lnTo>
                    <a:pt x="119" y="47"/>
                  </a:lnTo>
                  <a:lnTo>
                    <a:pt x="112" y="43"/>
                  </a:lnTo>
                  <a:lnTo>
                    <a:pt x="107" y="38"/>
                  </a:lnTo>
                  <a:lnTo>
                    <a:pt x="102" y="34"/>
                  </a:lnTo>
                  <a:lnTo>
                    <a:pt x="101" y="31"/>
                  </a:lnTo>
                  <a:lnTo>
                    <a:pt x="101" y="28"/>
                  </a:lnTo>
                  <a:lnTo>
                    <a:pt x="101" y="26"/>
                  </a:lnTo>
                  <a:lnTo>
                    <a:pt x="102" y="23"/>
                  </a:lnTo>
                  <a:lnTo>
                    <a:pt x="105" y="21"/>
                  </a:lnTo>
                  <a:lnTo>
                    <a:pt x="109" y="20"/>
                  </a:lnTo>
                  <a:lnTo>
                    <a:pt x="109" y="20"/>
                  </a:lnTo>
                  <a:lnTo>
                    <a:pt x="109" y="18"/>
                  </a:lnTo>
                  <a:lnTo>
                    <a:pt x="107" y="17"/>
                  </a:lnTo>
                  <a:lnTo>
                    <a:pt x="104" y="16"/>
                  </a:lnTo>
                  <a:lnTo>
                    <a:pt x="111" y="13"/>
                  </a:lnTo>
                  <a:lnTo>
                    <a:pt x="118" y="7"/>
                  </a:lnTo>
                  <a:lnTo>
                    <a:pt x="117" y="4"/>
                  </a:lnTo>
                  <a:lnTo>
                    <a:pt x="115" y="3"/>
                  </a:lnTo>
                  <a:lnTo>
                    <a:pt x="111" y="1"/>
                  </a:lnTo>
                  <a:lnTo>
                    <a:pt x="108" y="0"/>
                  </a:lnTo>
                  <a:lnTo>
                    <a:pt x="101" y="6"/>
                  </a:lnTo>
                  <a:lnTo>
                    <a:pt x="92" y="10"/>
                  </a:lnTo>
                  <a:lnTo>
                    <a:pt x="84" y="14"/>
                  </a:lnTo>
                  <a:lnTo>
                    <a:pt x="74" y="17"/>
                  </a:lnTo>
                  <a:lnTo>
                    <a:pt x="75" y="18"/>
                  </a:lnTo>
                  <a:lnTo>
                    <a:pt x="75" y="20"/>
                  </a:lnTo>
                  <a:lnTo>
                    <a:pt x="79" y="21"/>
                  </a:lnTo>
                  <a:lnTo>
                    <a:pt x="81" y="23"/>
                  </a:lnTo>
                  <a:lnTo>
                    <a:pt x="82" y="24"/>
                  </a:lnTo>
                  <a:lnTo>
                    <a:pt x="84" y="28"/>
                  </a:lnTo>
                  <a:lnTo>
                    <a:pt x="82" y="31"/>
                  </a:lnTo>
                  <a:lnTo>
                    <a:pt x="81" y="33"/>
                  </a:lnTo>
                  <a:lnTo>
                    <a:pt x="75" y="36"/>
                  </a:lnTo>
                  <a:lnTo>
                    <a:pt x="71" y="38"/>
                  </a:lnTo>
                  <a:lnTo>
                    <a:pt x="67" y="40"/>
                  </a:lnTo>
                  <a:lnTo>
                    <a:pt x="59" y="40"/>
                  </a:lnTo>
                  <a:lnTo>
                    <a:pt x="58" y="31"/>
                  </a:lnTo>
                  <a:lnTo>
                    <a:pt x="58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60" name="Freeform 471">
              <a:extLst>
                <a:ext uri="{FF2B5EF4-FFF2-40B4-BE49-F238E27FC236}">
                  <a16:creationId xmlns:a16="http://schemas.microsoft.com/office/drawing/2014/main" id="{6A973605-70D9-4126-83F4-92E05EFAF341}"/>
                </a:ext>
              </a:extLst>
            </p:cNvPr>
            <p:cNvSpPr/>
            <p:nvPr/>
          </p:nvSpPr>
          <p:spPr bwMode="auto">
            <a:xfrm>
              <a:off x="4365" y="2705"/>
              <a:ext cx="97" cy="132"/>
            </a:xfrm>
            <a:custGeom>
              <a:avLst/>
              <a:gdLst>
                <a:gd name="T0" fmla="*/ 43 w 97"/>
                <a:gd name="T1" fmla="*/ 24 h 132"/>
                <a:gd name="T2" fmla="*/ 53 w 97"/>
                <a:gd name="T3" fmla="*/ 24 h 132"/>
                <a:gd name="T4" fmla="*/ 61 w 97"/>
                <a:gd name="T5" fmla="*/ 23 h 132"/>
                <a:gd name="T6" fmla="*/ 61 w 97"/>
                <a:gd name="T7" fmla="*/ 14 h 132"/>
                <a:gd name="T8" fmla="*/ 60 w 97"/>
                <a:gd name="T9" fmla="*/ 4 h 132"/>
                <a:gd name="T10" fmla="*/ 56 w 97"/>
                <a:gd name="T11" fmla="*/ 2 h 132"/>
                <a:gd name="T12" fmla="*/ 52 w 97"/>
                <a:gd name="T13" fmla="*/ 0 h 132"/>
                <a:gd name="T14" fmla="*/ 37 w 97"/>
                <a:gd name="T15" fmla="*/ 6 h 132"/>
                <a:gd name="T16" fmla="*/ 23 w 97"/>
                <a:gd name="T17" fmla="*/ 12 h 132"/>
                <a:gd name="T18" fmla="*/ 17 w 97"/>
                <a:gd name="T19" fmla="*/ 14 h 132"/>
                <a:gd name="T20" fmla="*/ 12 w 97"/>
                <a:gd name="T21" fmla="*/ 17 h 132"/>
                <a:gd name="T22" fmla="*/ 6 w 97"/>
                <a:gd name="T23" fmla="*/ 22 h 132"/>
                <a:gd name="T24" fmla="*/ 0 w 97"/>
                <a:gd name="T25" fmla="*/ 27 h 132"/>
                <a:gd name="T26" fmla="*/ 2 w 97"/>
                <a:gd name="T27" fmla="*/ 33 h 132"/>
                <a:gd name="T28" fmla="*/ 3 w 97"/>
                <a:gd name="T29" fmla="*/ 36 h 132"/>
                <a:gd name="T30" fmla="*/ 6 w 97"/>
                <a:gd name="T31" fmla="*/ 37 h 132"/>
                <a:gd name="T32" fmla="*/ 7 w 97"/>
                <a:gd name="T33" fmla="*/ 40 h 132"/>
                <a:gd name="T34" fmla="*/ 13 w 97"/>
                <a:gd name="T35" fmla="*/ 43 h 132"/>
                <a:gd name="T36" fmla="*/ 19 w 97"/>
                <a:gd name="T37" fmla="*/ 47 h 132"/>
                <a:gd name="T38" fmla="*/ 24 w 97"/>
                <a:gd name="T39" fmla="*/ 59 h 132"/>
                <a:gd name="T40" fmla="*/ 27 w 97"/>
                <a:gd name="T41" fmla="*/ 67 h 132"/>
                <a:gd name="T42" fmla="*/ 30 w 97"/>
                <a:gd name="T43" fmla="*/ 72 h 132"/>
                <a:gd name="T44" fmla="*/ 34 w 97"/>
                <a:gd name="T45" fmla="*/ 76 h 132"/>
                <a:gd name="T46" fmla="*/ 42 w 97"/>
                <a:gd name="T47" fmla="*/ 79 h 132"/>
                <a:gd name="T48" fmla="*/ 52 w 97"/>
                <a:gd name="T49" fmla="*/ 82 h 132"/>
                <a:gd name="T50" fmla="*/ 49 w 97"/>
                <a:gd name="T51" fmla="*/ 87 h 132"/>
                <a:gd name="T52" fmla="*/ 44 w 97"/>
                <a:gd name="T53" fmla="*/ 90 h 132"/>
                <a:gd name="T54" fmla="*/ 39 w 97"/>
                <a:gd name="T55" fmla="*/ 93 h 132"/>
                <a:gd name="T56" fmla="*/ 33 w 97"/>
                <a:gd name="T57" fmla="*/ 96 h 132"/>
                <a:gd name="T58" fmla="*/ 33 w 97"/>
                <a:gd name="T59" fmla="*/ 100 h 132"/>
                <a:gd name="T60" fmla="*/ 33 w 97"/>
                <a:gd name="T61" fmla="*/ 104 h 132"/>
                <a:gd name="T62" fmla="*/ 39 w 97"/>
                <a:gd name="T63" fmla="*/ 112 h 132"/>
                <a:gd name="T64" fmla="*/ 43 w 97"/>
                <a:gd name="T65" fmla="*/ 117 h 132"/>
                <a:gd name="T66" fmla="*/ 49 w 97"/>
                <a:gd name="T67" fmla="*/ 122 h 132"/>
                <a:gd name="T68" fmla="*/ 54 w 97"/>
                <a:gd name="T69" fmla="*/ 126 h 132"/>
                <a:gd name="T70" fmla="*/ 61 w 97"/>
                <a:gd name="T71" fmla="*/ 129 h 132"/>
                <a:gd name="T72" fmla="*/ 70 w 97"/>
                <a:gd name="T73" fmla="*/ 132 h 132"/>
                <a:gd name="T74" fmla="*/ 80 w 97"/>
                <a:gd name="T75" fmla="*/ 132 h 132"/>
                <a:gd name="T76" fmla="*/ 93 w 97"/>
                <a:gd name="T77" fmla="*/ 132 h 132"/>
                <a:gd name="T78" fmla="*/ 96 w 97"/>
                <a:gd name="T79" fmla="*/ 129 h 132"/>
                <a:gd name="T80" fmla="*/ 97 w 97"/>
                <a:gd name="T81" fmla="*/ 126 h 132"/>
                <a:gd name="T82" fmla="*/ 96 w 97"/>
                <a:gd name="T83" fmla="*/ 124 h 132"/>
                <a:gd name="T84" fmla="*/ 94 w 97"/>
                <a:gd name="T85" fmla="*/ 122 h 132"/>
                <a:gd name="T86" fmla="*/ 90 w 97"/>
                <a:gd name="T87" fmla="*/ 120 h 132"/>
                <a:gd name="T88" fmla="*/ 84 w 97"/>
                <a:gd name="T89" fmla="*/ 119 h 132"/>
                <a:gd name="T90" fmla="*/ 83 w 97"/>
                <a:gd name="T91" fmla="*/ 104 h 132"/>
                <a:gd name="T92" fmla="*/ 80 w 97"/>
                <a:gd name="T93" fmla="*/ 90 h 132"/>
                <a:gd name="T94" fmla="*/ 76 w 97"/>
                <a:gd name="T95" fmla="*/ 80 h 132"/>
                <a:gd name="T96" fmla="*/ 70 w 97"/>
                <a:gd name="T97" fmla="*/ 70 h 132"/>
                <a:gd name="T98" fmla="*/ 57 w 97"/>
                <a:gd name="T99" fmla="*/ 53 h 132"/>
                <a:gd name="T100" fmla="*/ 43 w 97"/>
                <a:gd name="T101" fmla="*/ 36 h 132"/>
                <a:gd name="T102" fmla="*/ 43 w 97"/>
                <a:gd name="T103" fmla="*/ 30 h 132"/>
                <a:gd name="T104" fmla="*/ 43 w 97"/>
                <a:gd name="T105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" h="132">
                  <a:moveTo>
                    <a:pt x="43" y="24"/>
                  </a:moveTo>
                  <a:lnTo>
                    <a:pt x="53" y="24"/>
                  </a:lnTo>
                  <a:lnTo>
                    <a:pt x="61" y="23"/>
                  </a:lnTo>
                  <a:lnTo>
                    <a:pt x="61" y="14"/>
                  </a:lnTo>
                  <a:lnTo>
                    <a:pt x="60" y="4"/>
                  </a:lnTo>
                  <a:lnTo>
                    <a:pt x="56" y="2"/>
                  </a:lnTo>
                  <a:lnTo>
                    <a:pt x="52" y="0"/>
                  </a:lnTo>
                  <a:lnTo>
                    <a:pt x="37" y="6"/>
                  </a:lnTo>
                  <a:lnTo>
                    <a:pt x="23" y="12"/>
                  </a:lnTo>
                  <a:lnTo>
                    <a:pt x="17" y="14"/>
                  </a:lnTo>
                  <a:lnTo>
                    <a:pt x="12" y="17"/>
                  </a:lnTo>
                  <a:lnTo>
                    <a:pt x="6" y="22"/>
                  </a:lnTo>
                  <a:lnTo>
                    <a:pt x="0" y="27"/>
                  </a:lnTo>
                  <a:lnTo>
                    <a:pt x="2" y="33"/>
                  </a:lnTo>
                  <a:lnTo>
                    <a:pt x="3" y="36"/>
                  </a:lnTo>
                  <a:lnTo>
                    <a:pt x="6" y="37"/>
                  </a:lnTo>
                  <a:lnTo>
                    <a:pt x="7" y="40"/>
                  </a:lnTo>
                  <a:lnTo>
                    <a:pt x="13" y="43"/>
                  </a:lnTo>
                  <a:lnTo>
                    <a:pt x="19" y="47"/>
                  </a:lnTo>
                  <a:lnTo>
                    <a:pt x="24" y="59"/>
                  </a:lnTo>
                  <a:lnTo>
                    <a:pt x="27" y="67"/>
                  </a:lnTo>
                  <a:lnTo>
                    <a:pt x="30" y="72"/>
                  </a:lnTo>
                  <a:lnTo>
                    <a:pt x="34" y="76"/>
                  </a:lnTo>
                  <a:lnTo>
                    <a:pt x="42" y="79"/>
                  </a:lnTo>
                  <a:lnTo>
                    <a:pt x="52" y="82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39" y="93"/>
                  </a:lnTo>
                  <a:lnTo>
                    <a:pt x="33" y="96"/>
                  </a:lnTo>
                  <a:lnTo>
                    <a:pt x="33" y="100"/>
                  </a:lnTo>
                  <a:lnTo>
                    <a:pt x="33" y="104"/>
                  </a:lnTo>
                  <a:lnTo>
                    <a:pt x="39" y="112"/>
                  </a:lnTo>
                  <a:lnTo>
                    <a:pt x="43" y="117"/>
                  </a:lnTo>
                  <a:lnTo>
                    <a:pt x="49" y="122"/>
                  </a:lnTo>
                  <a:lnTo>
                    <a:pt x="54" y="126"/>
                  </a:lnTo>
                  <a:lnTo>
                    <a:pt x="61" y="129"/>
                  </a:lnTo>
                  <a:lnTo>
                    <a:pt x="70" y="132"/>
                  </a:lnTo>
                  <a:lnTo>
                    <a:pt x="80" y="132"/>
                  </a:lnTo>
                  <a:lnTo>
                    <a:pt x="93" y="132"/>
                  </a:lnTo>
                  <a:lnTo>
                    <a:pt x="96" y="129"/>
                  </a:lnTo>
                  <a:lnTo>
                    <a:pt x="97" y="126"/>
                  </a:lnTo>
                  <a:lnTo>
                    <a:pt x="96" y="124"/>
                  </a:lnTo>
                  <a:lnTo>
                    <a:pt x="94" y="122"/>
                  </a:lnTo>
                  <a:lnTo>
                    <a:pt x="90" y="120"/>
                  </a:lnTo>
                  <a:lnTo>
                    <a:pt x="84" y="119"/>
                  </a:lnTo>
                  <a:lnTo>
                    <a:pt x="83" y="104"/>
                  </a:lnTo>
                  <a:lnTo>
                    <a:pt x="80" y="90"/>
                  </a:lnTo>
                  <a:lnTo>
                    <a:pt x="76" y="80"/>
                  </a:lnTo>
                  <a:lnTo>
                    <a:pt x="70" y="70"/>
                  </a:lnTo>
                  <a:lnTo>
                    <a:pt x="57" y="53"/>
                  </a:lnTo>
                  <a:lnTo>
                    <a:pt x="43" y="36"/>
                  </a:lnTo>
                  <a:lnTo>
                    <a:pt x="43" y="30"/>
                  </a:lnTo>
                  <a:lnTo>
                    <a:pt x="43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61" name="Freeform 472">
              <a:extLst>
                <a:ext uri="{FF2B5EF4-FFF2-40B4-BE49-F238E27FC236}">
                  <a16:creationId xmlns:a16="http://schemas.microsoft.com/office/drawing/2014/main" id="{E6D3275D-12E2-4CB7-B111-16DA86F9BE68}"/>
                </a:ext>
              </a:extLst>
            </p:cNvPr>
            <p:cNvSpPr/>
            <p:nvPr/>
          </p:nvSpPr>
          <p:spPr bwMode="auto">
            <a:xfrm>
              <a:off x="3834" y="2725"/>
              <a:ext cx="443" cy="191"/>
            </a:xfrm>
            <a:custGeom>
              <a:avLst/>
              <a:gdLst>
                <a:gd name="T0" fmla="*/ 97 w 443"/>
                <a:gd name="T1" fmla="*/ 37 h 191"/>
                <a:gd name="T2" fmla="*/ 66 w 443"/>
                <a:gd name="T3" fmla="*/ 60 h 191"/>
                <a:gd name="T4" fmla="*/ 56 w 443"/>
                <a:gd name="T5" fmla="*/ 79 h 191"/>
                <a:gd name="T6" fmla="*/ 44 w 443"/>
                <a:gd name="T7" fmla="*/ 100 h 191"/>
                <a:gd name="T8" fmla="*/ 23 w 443"/>
                <a:gd name="T9" fmla="*/ 112 h 191"/>
                <a:gd name="T10" fmla="*/ 1 w 443"/>
                <a:gd name="T11" fmla="*/ 122 h 191"/>
                <a:gd name="T12" fmla="*/ 1 w 443"/>
                <a:gd name="T13" fmla="*/ 130 h 191"/>
                <a:gd name="T14" fmla="*/ 34 w 443"/>
                <a:gd name="T15" fmla="*/ 126 h 191"/>
                <a:gd name="T16" fmla="*/ 70 w 443"/>
                <a:gd name="T17" fmla="*/ 113 h 191"/>
                <a:gd name="T18" fmla="*/ 108 w 443"/>
                <a:gd name="T19" fmla="*/ 113 h 191"/>
                <a:gd name="T20" fmla="*/ 140 w 443"/>
                <a:gd name="T21" fmla="*/ 106 h 191"/>
                <a:gd name="T22" fmla="*/ 157 w 443"/>
                <a:gd name="T23" fmla="*/ 104 h 191"/>
                <a:gd name="T24" fmla="*/ 167 w 443"/>
                <a:gd name="T25" fmla="*/ 107 h 191"/>
                <a:gd name="T26" fmla="*/ 177 w 443"/>
                <a:gd name="T27" fmla="*/ 147 h 191"/>
                <a:gd name="T28" fmla="*/ 206 w 443"/>
                <a:gd name="T29" fmla="*/ 164 h 191"/>
                <a:gd name="T30" fmla="*/ 231 w 443"/>
                <a:gd name="T31" fmla="*/ 182 h 191"/>
                <a:gd name="T32" fmla="*/ 264 w 443"/>
                <a:gd name="T33" fmla="*/ 191 h 191"/>
                <a:gd name="T34" fmla="*/ 278 w 443"/>
                <a:gd name="T35" fmla="*/ 163 h 191"/>
                <a:gd name="T36" fmla="*/ 291 w 443"/>
                <a:gd name="T37" fmla="*/ 162 h 191"/>
                <a:gd name="T38" fmla="*/ 324 w 443"/>
                <a:gd name="T39" fmla="*/ 173 h 191"/>
                <a:gd name="T40" fmla="*/ 371 w 443"/>
                <a:gd name="T41" fmla="*/ 187 h 191"/>
                <a:gd name="T42" fmla="*/ 398 w 443"/>
                <a:gd name="T43" fmla="*/ 177 h 191"/>
                <a:gd name="T44" fmla="*/ 417 w 443"/>
                <a:gd name="T45" fmla="*/ 180 h 191"/>
                <a:gd name="T46" fmla="*/ 435 w 443"/>
                <a:gd name="T47" fmla="*/ 184 h 191"/>
                <a:gd name="T48" fmla="*/ 431 w 443"/>
                <a:gd name="T49" fmla="*/ 163 h 191"/>
                <a:gd name="T50" fmla="*/ 437 w 443"/>
                <a:gd name="T51" fmla="*/ 127 h 191"/>
                <a:gd name="T52" fmla="*/ 438 w 443"/>
                <a:gd name="T53" fmla="*/ 109 h 191"/>
                <a:gd name="T54" fmla="*/ 393 w 443"/>
                <a:gd name="T55" fmla="*/ 117 h 191"/>
                <a:gd name="T56" fmla="*/ 373 w 443"/>
                <a:gd name="T57" fmla="*/ 116 h 191"/>
                <a:gd name="T58" fmla="*/ 357 w 443"/>
                <a:gd name="T59" fmla="*/ 112 h 191"/>
                <a:gd name="T60" fmla="*/ 344 w 443"/>
                <a:gd name="T61" fmla="*/ 99 h 191"/>
                <a:gd name="T62" fmla="*/ 310 w 443"/>
                <a:gd name="T63" fmla="*/ 60 h 191"/>
                <a:gd name="T64" fmla="*/ 290 w 443"/>
                <a:gd name="T65" fmla="*/ 64 h 191"/>
                <a:gd name="T66" fmla="*/ 293 w 443"/>
                <a:gd name="T67" fmla="*/ 77 h 191"/>
                <a:gd name="T68" fmla="*/ 304 w 443"/>
                <a:gd name="T69" fmla="*/ 100 h 191"/>
                <a:gd name="T70" fmla="*/ 288 w 443"/>
                <a:gd name="T71" fmla="*/ 107 h 191"/>
                <a:gd name="T72" fmla="*/ 258 w 443"/>
                <a:gd name="T73" fmla="*/ 72 h 191"/>
                <a:gd name="T74" fmla="*/ 243 w 443"/>
                <a:gd name="T75" fmla="*/ 39 h 191"/>
                <a:gd name="T76" fmla="*/ 200 w 443"/>
                <a:gd name="T77" fmla="*/ 0 h 191"/>
                <a:gd name="T78" fmla="*/ 188 w 443"/>
                <a:gd name="T79" fmla="*/ 4 h 191"/>
                <a:gd name="T80" fmla="*/ 187 w 443"/>
                <a:gd name="T81" fmla="*/ 14 h 191"/>
                <a:gd name="T82" fmla="*/ 207 w 443"/>
                <a:gd name="T83" fmla="*/ 36 h 191"/>
                <a:gd name="T84" fmla="*/ 247 w 443"/>
                <a:gd name="T85" fmla="*/ 69 h 191"/>
                <a:gd name="T86" fmla="*/ 243 w 443"/>
                <a:gd name="T87" fmla="*/ 70 h 191"/>
                <a:gd name="T88" fmla="*/ 233 w 443"/>
                <a:gd name="T89" fmla="*/ 66 h 191"/>
                <a:gd name="T90" fmla="*/ 233 w 443"/>
                <a:gd name="T91" fmla="*/ 82 h 191"/>
                <a:gd name="T92" fmla="*/ 213 w 443"/>
                <a:gd name="T93" fmla="*/ 96 h 191"/>
                <a:gd name="T94" fmla="*/ 200 w 443"/>
                <a:gd name="T95" fmla="*/ 106 h 191"/>
                <a:gd name="T96" fmla="*/ 208 w 443"/>
                <a:gd name="T97" fmla="*/ 93 h 191"/>
                <a:gd name="T98" fmla="*/ 221 w 443"/>
                <a:gd name="T99" fmla="*/ 89 h 191"/>
                <a:gd name="T100" fmla="*/ 224 w 443"/>
                <a:gd name="T101" fmla="*/ 73 h 191"/>
                <a:gd name="T102" fmla="*/ 196 w 443"/>
                <a:gd name="T103" fmla="*/ 57 h 191"/>
                <a:gd name="T104" fmla="*/ 160 w 443"/>
                <a:gd name="T105" fmla="*/ 22 h 191"/>
                <a:gd name="T106" fmla="*/ 146 w 443"/>
                <a:gd name="T107" fmla="*/ 24 h 191"/>
                <a:gd name="T108" fmla="*/ 133 w 443"/>
                <a:gd name="T109" fmla="*/ 33 h 191"/>
                <a:gd name="T110" fmla="*/ 118 w 443"/>
                <a:gd name="T111" fmla="*/ 33 h 191"/>
                <a:gd name="T112" fmla="*/ 97 w 443"/>
                <a:gd name="T113" fmla="*/ 2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3" h="191">
                  <a:moveTo>
                    <a:pt x="97" y="24"/>
                  </a:moveTo>
                  <a:lnTo>
                    <a:pt x="97" y="30"/>
                  </a:lnTo>
                  <a:lnTo>
                    <a:pt x="97" y="37"/>
                  </a:lnTo>
                  <a:lnTo>
                    <a:pt x="87" y="46"/>
                  </a:lnTo>
                  <a:lnTo>
                    <a:pt x="77" y="53"/>
                  </a:lnTo>
                  <a:lnTo>
                    <a:pt x="66" y="60"/>
                  </a:lnTo>
                  <a:lnTo>
                    <a:pt x="51" y="66"/>
                  </a:lnTo>
                  <a:lnTo>
                    <a:pt x="54" y="72"/>
                  </a:lnTo>
                  <a:lnTo>
                    <a:pt x="56" y="79"/>
                  </a:lnTo>
                  <a:lnTo>
                    <a:pt x="57" y="84"/>
                  </a:lnTo>
                  <a:lnTo>
                    <a:pt x="54" y="92"/>
                  </a:lnTo>
                  <a:lnTo>
                    <a:pt x="44" y="100"/>
                  </a:lnTo>
                  <a:lnTo>
                    <a:pt x="34" y="107"/>
                  </a:lnTo>
                  <a:lnTo>
                    <a:pt x="29" y="110"/>
                  </a:lnTo>
                  <a:lnTo>
                    <a:pt x="23" y="112"/>
                  </a:lnTo>
                  <a:lnTo>
                    <a:pt x="13" y="113"/>
                  </a:lnTo>
                  <a:lnTo>
                    <a:pt x="1" y="113"/>
                  </a:lnTo>
                  <a:lnTo>
                    <a:pt x="1" y="122"/>
                  </a:lnTo>
                  <a:lnTo>
                    <a:pt x="0" y="129"/>
                  </a:lnTo>
                  <a:lnTo>
                    <a:pt x="1" y="129"/>
                  </a:lnTo>
                  <a:lnTo>
                    <a:pt x="1" y="130"/>
                  </a:lnTo>
                  <a:lnTo>
                    <a:pt x="14" y="129"/>
                  </a:lnTo>
                  <a:lnTo>
                    <a:pt x="26" y="129"/>
                  </a:lnTo>
                  <a:lnTo>
                    <a:pt x="34" y="126"/>
                  </a:lnTo>
                  <a:lnTo>
                    <a:pt x="41" y="124"/>
                  </a:lnTo>
                  <a:lnTo>
                    <a:pt x="54" y="119"/>
                  </a:lnTo>
                  <a:lnTo>
                    <a:pt x="70" y="113"/>
                  </a:lnTo>
                  <a:lnTo>
                    <a:pt x="83" y="113"/>
                  </a:lnTo>
                  <a:lnTo>
                    <a:pt x="96" y="113"/>
                  </a:lnTo>
                  <a:lnTo>
                    <a:pt x="108" y="113"/>
                  </a:lnTo>
                  <a:lnTo>
                    <a:pt x="121" y="112"/>
                  </a:lnTo>
                  <a:lnTo>
                    <a:pt x="130" y="110"/>
                  </a:lnTo>
                  <a:lnTo>
                    <a:pt x="140" y="106"/>
                  </a:lnTo>
                  <a:lnTo>
                    <a:pt x="146" y="104"/>
                  </a:lnTo>
                  <a:lnTo>
                    <a:pt x="151" y="104"/>
                  </a:lnTo>
                  <a:lnTo>
                    <a:pt x="157" y="104"/>
                  </a:lnTo>
                  <a:lnTo>
                    <a:pt x="161" y="104"/>
                  </a:lnTo>
                  <a:lnTo>
                    <a:pt x="164" y="106"/>
                  </a:lnTo>
                  <a:lnTo>
                    <a:pt x="167" y="107"/>
                  </a:lnTo>
                  <a:lnTo>
                    <a:pt x="168" y="122"/>
                  </a:lnTo>
                  <a:lnTo>
                    <a:pt x="173" y="136"/>
                  </a:lnTo>
                  <a:lnTo>
                    <a:pt x="177" y="147"/>
                  </a:lnTo>
                  <a:lnTo>
                    <a:pt x="183" y="157"/>
                  </a:lnTo>
                  <a:lnTo>
                    <a:pt x="196" y="160"/>
                  </a:lnTo>
                  <a:lnTo>
                    <a:pt x="206" y="164"/>
                  </a:lnTo>
                  <a:lnTo>
                    <a:pt x="214" y="170"/>
                  </a:lnTo>
                  <a:lnTo>
                    <a:pt x="223" y="176"/>
                  </a:lnTo>
                  <a:lnTo>
                    <a:pt x="231" y="182"/>
                  </a:lnTo>
                  <a:lnTo>
                    <a:pt x="241" y="186"/>
                  </a:lnTo>
                  <a:lnTo>
                    <a:pt x="251" y="190"/>
                  </a:lnTo>
                  <a:lnTo>
                    <a:pt x="264" y="191"/>
                  </a:lnTo>
                  <a:lnTo>
                    <a:pt x="268" y="177"/>
                  </a:lnTo>
                  <a:lnTo>
                    <a:pt x="273" y="164"/>
                  </a:lnTo>
                  <a:lnTo>
                    <a:pt x="278" y="163"/>
                  </a:lnTo>
                  <a:lnTo>
                    <a:pt x="283" y="162"/>
                  </a:lnTo>
                  <a:lnTo>
                    <a:pt x="287" y="162"/>
                  </a:lnTo>
                  <a:lnTo>
                    <a:pt x="291" y="162"/>
                  </a:lnTo>
                  <a:lnTo>
                    <a:pt x="301" y="164"/>
                  </a:lnTo>
                  <a:lnTo>
                    <a:pt x="310" y="167"/>
                  </a:lnTo>
                  <a:lnTo>
                    <a:pt x="324" y="173"/>
                  </a:lnTo>
                  <a:lnTo>
                    <a:pt x="340" y="177"/>
                  </a:lnTo>
                  <a:lnTo>
                    <a:pt x="355" y="182"/>
                  </a:lnTo>
                  <a:lnTo>
                    <a:pt x="371" y="187"/>
                  </a:lnTo>
                  <a:lnTo>
                    <a:pt x="381" y="183"/>
                  </a:lnTo>
                  <a:lnTo>
                    <a:pt x="391" y="179"/>
                  </a:lnTo>
                  <a:lnTo>
                    <a:pt x="398" y="177"/>
                  </a:lnTo>
                  <a:lnTo>
                    <a:pt x="404" y="177"/>
                  </a:lnTo>
                  <a:lnTo>
                    <a:pt x="411" y="177"/>
                  </a:lnTo>
                  <a:lnTo>
                    <a:pt x="417" y="180"/>
                  </a:lnTo>
                  <a:lnTo>
                    <a:pt x="427" y="184"/>
                  </a:lnTo>
                  <a:lnTo>
                    <a:pt x="435" y="189"/>
                  </a:lnTo>
                  <a:lnTo>
                    <a:pt x="435" y="184"/>
                  </a:lnTo>
                  <a:lnTo>
                    <a:pt x="435" y="180"/>
                  </a:lnTo>
                  <a:lnTo>
                    <a:pt x="433" y="172"/>
                  </a:lnTo>
                  <a:lnTo>
                    <a:pt x="431" y="163"/>
                  </a:lnTo>
                  <a:lnTo>
                    <a:pt x="431" y="154"/>
                  </a:lnTo>
                  <a:lnTo>
                    <a:pt x="433" y="144"/>
                  </a:lnTo>
                  <a:lnTo>
                    <a:pt x="437" y="127"/>
                  </a:lnTo>
                  <a:lnTo>
                    <a:pt x="443" y="112"/>
                  </a:lnTo>
                  <a:lnTo>
                    <a:pt x="440" y="110"/>
                  </a:lnTo>
                  <a:lnTo>
                    <a:pt x="438" y="109"/>
                  </a:lnTo>
                  <a:lnTo>
                    <a:pt x="420" y="116"/>
                  </a:lnTo>
                  <a:lnTo>
                    <a:pt x="403" y="123"/>
                  </a:lnTo>
                  <a:lnTo>
                    <a:pt x="393" y="117"/>
                  </a:lnTo>
                  <a:lnTo>
                    <a:pt x="384" y="110"/>
                  </a:lnTo>
                  <a:lnTo>
                    <a:pt x="378" y="114"/>
                  </a:lnTo>
                  <a:lnTo>
                    <a:pt x="373" y="116"/>
                  </a:lnTo>
                  <a:lnTo>
                    <a:pt x="367" y="116"/>
                  </a:lnTo>
                  <a:lnTo>
                    <a:pt x="363" y="114"/>
                  </a:lnTo>
                  <a:lnTo>
                    <a:pt x="357" y="112"/>
                  </a:lnTo>
                  <a:lnTo>
                    <a:pt x="353" y="109"/>
                  </a:lnTo>
                  <a:lnTo>
                    <a:pt x="348" y="104"/>
                  </a:lnTo>
                  <a:lnTo>
                    <a:pt x="344" y="99"/>
                  </a:lnTo>
                  <a:lnTo>
                    <a:pt x="330" y="74"/>
                  </a:lnTo>
                  <a:lnTo>
                    <a:pt x="316" y="56"/>
                  </a:lnTo>
                  <a:lnTo>
                    <a:pt x="310" y="60"/>
                  </a:lnTo>
                  <a:lnTo>
                    <a:pt x="304" y="63"/>
                  </a:lnTo>
                  <a:lnTo>
                    <a:pt x="298" y="63"/>
                  </a:lnTo>
                  <a:lnTo>
                    <a:pt x="290" y="64"/>
                  </a:lnTo>
                  <a:lnTo>
                    <a:pt x="288" y="67"/>
                  </a:lnTo>
                  <a:lnTo>
                    <a:pt x="288" y="72"/>
                  </a:lnTo>
                  <a:lnTo>
                    <a:pt x="293" y="77"/>
                  </a:lnTo>
                  <a:lnTo>
                    <a:pt x="298" y="84"/>
                  </a:lnTo>
                  <a:lnTo>
                    <a:pt x="301" y="92"/>
                  </a:lnTo>
                  <a:lnTo>
                    <a:pt x="304" y="100"/>
                  </a:lnTo>
                  <a:lnTo>
                    <a:pt x="300" y="107"/>
                  </a:lnTo>
                  <a:lnTo>
                    <a:pt x="297" y="114"/>
                  </a:lnTo>
                  <a:lnTo>
                    <a:pt x="288" y="107"/>
                  </a:lnTo>
                  <a:lnTo>
                    <a:pt x="277" y="93"/>
                  </a:lnTo>
                  <a:lnTo>
                    <a:pt x="264" y="80"/>
                  </a:lnTo>
                  <a:lnTo>
                    <a:pt x="258" y="72"/>
                  </a:lnTo>
                  <a:lnTo>
                    <a:pt x="258" y="59"/>
                  </a:lnTo>
                  <a:lnTo>
                    <a:pt x="257" y="46"/>
                  </a:lnTo>
                  <a:lnTo>
                    <a:pt x="243" y="39"/>
                  </a:lnTo>
                  <a:lnTo>
                    <a:pt x="228" y="30"/>
                  </a:lnTo>
                  <a:lnTo>
                    <a:pt x="214" y="16"/>
                  </a:lnTo>
                  <a:lnTo>
                    <a:pt x="200" y="0"/>
                  </a:lnTo>
                  <a:lnTo>
                    <a:pt x="194" y="2"/>
                  </a:lnTo>
                  <a:lnTo>
                    <a:pt x="190" y="2"/>
                  </a:lnTo>
                  <a:lnTo>
                    <a:pt x="188" y="4"/>
                  </a:lnTo>
                  <a:lnTo>
                    <a:pt x="186" y="6"/>
                  </a:lnTo>
                  <a:lnTo>
                    <a:pt x="186" y="10"/>
                  </a:lnTo>
                  <a:lnTo>
                    <a:pt x="187" y="14"/>
                  </a:lnTo>
                  <a:lnTo>
                    <a:pt x="193" y="22"/>
                  </a:lnTo>
                  <a:lnTo>
                    <a:pt x="198" y="29"/>
                  </a:lnTo>
                  <a:lnTo>
                    <a:pt x="207" y="36"/>
                  </a:lnTo>
                  <a:lnTo>
                    <a:pt x="216" y="43"/>
                  </a:lnTo>
                  <a:lnTo>
                    <a:pt x="233" y="54"/>
                  </a:lnTo>
                  <a:lnTo>
                    <a:pt x="247" y="69"/>
                  </a:lnTo>
                  <a:lnTo>
                    <a:pt x="247" y="69"/>
                  </a:lnTo>
                  <a:lnTo>
                    <a:pt x="247" y="70"/>
                  </a:lnTo>
                  <a:lnTo>
                    <a:pt x="243" y="70"/>
                  </a:lnTo>
                  <a:lnTo>
                    <a:pt x="240" y="70"/>
                  </a:lnTo>
                  <a:lnTo>
                    <a:pt x="236" y="67"/>
                  </a:lnTo>
                  <a:lnTo>
                    <a:pt x="233" y="66"/>
                  </a:lnTo>
                  <a:lnTo>
                    <a:pt x="233" y="72"/>
                  </a:lnTo>
                  <a:lnTo>
                    <a:pt x="233" y="77"/>
                  </a:lnTo>
                  <a:lnTo>
                    <a:pt x="233" y="82"/>
                  </a:lnTo>
                  <a:lnTo>
                    <a:pt x="231" y="87"/>
                  </a:lnTo>
                  <a:lnTo>
                    <a:pt x="221" y="92"/>
                  </a:lnTo>
                  <a:lnTo>
                    <a:pt x="213" y="96"/>
                  </a:lnTo>
                  <a:lnTo>
                    <a:pt x="213" y="104"/>
                  </a:lnTo>
                  <a:lnTo>
                    <a:pt x="213" y="113"/>
                  </a:lnTo>
                  <a:lnTo>
                    <a:pt x="200" y="106"/>
                  </a:lnTo>
                  <a:lnTo>
                    <a:pt x="187" y="97"/>
                  </a:lnTo>
                  <a:lnTo>
                    <a:pt x="198" y="94"/>
                  </a:lnTo>
                  <a:lnTo>
                    <a:pt x="208" y="93"/>
                  </a:lnTo>
                  <a:lnTo>
                    <a:pt x="213" y="93"/>
                  </a:lnTo>
                  <a:lnTo>
                    <a:pt x="217" y="92"/>
                  </a:lnTo>
                  <a:lnTo>
                    <a:pt x="221" y="89"/>
                  </a:lnTo>
                  <a:lnTo>
                    <a:pt x="226" y="86"/>
                  </a:lnTo>
                  <a:lnTo>
                    <a:pt x="224" y="79"/>
                  </a:lnTo>
                  <a:lnTo>
                    <a:pt x="224" y="73"/>
                  </a:lnTo>
                  <a:lnTo>
                    <a:pt x="213" y="69"/>
                  </a:lnTo>
                  <a:lnTo>
                    <a:pt x="204" y="64"/>
                  </a:lnTo>
                  <a:lnTo>
                    <a:pt x="196" y="57"/>
                  </a:lnTo>
                  <a:lnTo>
                    <a:pt x="188" y="50"/>
                  </a:lnTo>
                  <a:lnTo>
                    <a:pt x="174" y="34"/>
                  </a:lnTo>
                  <a:lnTo>
                    <a:pt x="160" y="22"/>
                  </a:lnTo>
                  <a:lnTo>
                    <a:pt x="154" y="22"/>
                  </a:lnTo>
                  <a:lnTo>
                    <a:pt x="150" y="23"/>
                  </a:lnTo>
                  <a:lnTo>
                    <a:pt x="146" y="24"/>
                  </a:lnTo>
                  <a:lnTo>
                    <a:pt x="143" y="26"/>
                  </a:lnTo>
                  <a:lnTo>
                    <a:pt x="138" y="30"/>
                  </a:lnTo>
                  <a:lnTo>
                    <a:pt x="133" y="33"/>
                  </a:lnTo>
                  <a:lnTo>
                    <a:pt x="127" y="34"/>
                  </a:lnTo>
                  <a:lnTo>
                    <a:pt x="123" y="33"/>
                  </a:lnTo>
                  <a:lnTo>
                    <a:pt x="118" y="33"/>
                  </a:lnTo>
                  <a:lnTo>
                    <a:pt x="114" y="30"/>
                  </a:lnTo>
                  <a:lnTo>
                    <a:pt x="106" y="27"/>
                  </a:lnTo>
                  <a:lnTo>
                    <a:pt x="97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62" name="Freeform 473">
              <a:extLst>
                <a:ext uri="{FF2B5EF4-FFF2-40B4-BE49-F238E27FC236}">
                  <a16:creationId xmlns:a16="http://schemas.microsoft.com/office/drawing/2014/main" id="{CB56A7FA-3C69-4E14-968E-5E7939CF2378}"/>
                </a:ext>
              </a:extLst>
            </p:cNvPr>
            <p:cNvSpPr/>
            <p:nvPr/>
          </p:nvSpPr>
          <p:spPr bwMode="auto">
            <a:xfrm>
              <a:off x="5309" y="2727"/>
              <a:ext cx="3" cy="2"/>
            </a:xfrm>
            <a:custGeom>
              <a:avLst/>
              <a:gdLst>
                <a:gd name="T0" fmla="*/ 0 w 3"/>
                <a:gd name="T1" fmla="*/ 0 h 2"/>
                <a:gd name="T2" fmla="*/ 1 w 3"/>
                <a:gd name="T3" fmla="*/ 1 h 2"/>
                <a:gd name="T4" fmla="*/ 3 w 3"/>
                <a:gd name="T5" fmla="*/ 2 h 2"/>
                <a:gd name="T6" fmla="*/ 1 w 3"/>
                <a:gd name="T7" fmla="*/ 2 h 2"/>
                <a:gd name="T8" fmla="*/ 0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1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63" name="Freeform 474">
              <a:extLst>
                <a:ext uri="{FF2B5EF4-FFF2-40B4-BE49-F238E27FC236}">
                  <a16:creationId xmlns:a16="http://schemas.microsoft.com/office/drawing/2014/main" id="{9D944D1E-A4AC-47E7-BE70-570C1C2F3AA0}"/>
                </a:ext>
              </a:extLst>
            </p:cNvPr>
            <p:cNvSpPr/>
            <p:nvPr/>
          </p:nvSpPr>
          <p:spPr bwMode="auto">
            <a:xfrm>
              <a:off x="5313" y="2729"/>
              <a:ext cx="56" cy="43"/>
            </a:xfrm>
            <a:custGeom>
              <a:avLst/>
              <a:gdLst>
                <a:gd name="T0" fmla="*/ 56 w 56"/>
                <a:gd name="T1" fmla="*/ 19 h 43"/>
                <a:gd name="T2" fmla="*/ 56 w 56"/>
                <a:gd name="T3" fmla="*/ 23 h 43"/>
                <a:gd name="T4" fmla="*/ 56 w 56"/>
                <a:gd name="T5" fmla="*/ 28 h 43"/>
                <a:gd name="T6" fmla="*/ 50 w 56"/>
                <a:gd name="T7" fmla="*/ 30 h 43"/>
                <a:gd name="T8" fmla="*/ 44 w 56"/>
                <a:gd name="T9" fmla="*/ 33 h 43"/>
                <a:gd name="T10" fmla="*/ 46 w 56"/>
                <a:gd name="T11" fmla="*/ 38 h 43"/>
                <a:gd name="T12" fmla="*/ 46 w 56"/>
                <a:gd name="T13" fmla="*/ 42 h 43"/>
                <a:gd name="T14" fmla="*/ 37 w 56"/>
                <a:gd name="T15" fmla="*/ 39 h 43"/>
                <a:gd name="T16" fmla="*/ 30 w 56"/>
                <a:gd name="T17" fmla="*/ 38 h 43"/>
                <a:gd name="T18" fmla="*/ 26 w 56"/>
                <a:gd name="T19" fmla="*/ 36 h 43"/>
                <a:gd name="T20" fmla="*/ 23 w 56"/>
                <a:gd name="T21" fmla="*/ 38 h 43"/>
                <a:gd name="T22" fmla="*/ 20 w 56"/>
                <a:gd name="T23" fmla="*/ 39 h 43"/>
                <a:gd name="T24" fmla="*/ 19 w 56"/>
                <a:gd name="T25" fmla="*/ 43 h 43"/>
                <a:gd name="T26" fmla="*/ 13 w 56"/>
                <a:gd name="T27" fmla="*/ 42 h 43"/>
                <a:gd name="T28" fmla="*/ 9 w 56"/>
                <a:gd name="T29" fmla="*/ 40 h 43"/>
                <a:gd name="T30" fmla="*/ 6 w 56"/>
                <a:gd name="T31" fmla="*/ 38 h 43"/>
                <a:gd name="T32" fmla="*/ 4 w 56"/>
                <a:gd name="T33" fmla="*/ 32 h 43"/>
                <a:gd name="T34" fmla="*/ 12 w 56"/>
                <a:gd name="T35" fmla="*/ 30 h 43"/>
                <a:gd name="T36" fmla="*/ 19 w 56"/>
                <a:gd name="T37" fmla="*/ 29 h 43"/>
                <a:gd name="T38" fmla="*/ 16 w 56"/>
                <a:gd name="T39" fmla="*/ 18 h 43"/>
                <a:gd name="T40" fmla="*/ 13 w 56"/>
                <a:gd name="T41" fmla="*/ 8 h 43"/>
                <a:gd name="T42" fmla="*/ 9 w 56"/>
                <a:gd name="T43" fmla="*/ 6 h 43"/>
                <a:gd name="T44" fmla="*/ 6 w 56"/>
                <a:gd name="T45" fmla="*/ 6 h 43"/>
                <a:gd name="T46" fmla="*/ 3 w 56"/>
                <a:gd name="T47" fmla="*/ 5 h 43"/>
                <a:gd name="T48" fmla="*/ 0 w 56"/>
                <a:gd name="T49" fmla="*/ 2 h 43"/>
                <a:gd name="T50" fmla="*/ 0 w 56"/>
                <a:gd name="T51" fmla="*/ 2 h 43"/>
                <a:gd name="T52" fmla="*/ 0 w 56"/>
                <a:gd name="T53" fmla="*/ 0 h 43"/>
                <a:gd name="T54" fmla="*/ 6 w 56"/>
                <a:gd name="T55" fmla="*/ 0 h 43"/>
                <a:gd name="T56" fmla="*/ 12 w 56"/>
                <a:gd name="T57" fmla="*/ 0 h 43"/>
                <a:gd name="T58" fmla="*/ 22 w 56"/>
                <a:gd name="T59" fmla="*/ 9 h 43"/>
                <a:gd name="T60" fmla="*/ 32 w 56"/>
                <a:gd name="T61" fmla="*/ 15 h 43"/>
                <a:gd name="T62" fmla="*/ 36 w 56"/>
                <a:gd name="T63" fmla="*/ 16 h 43"/>
                <a:gd name="T64" fmla="*/ 42 w 56"/>
                <a:gd name="T65" fmla="*/ 18 h 43"/>
                <a:gd name="T66" fmla="*/ 49 w 56"/>
                <a:gd name="T67" fmla="*/ 19 h 43"/>
                <a:gd name="T68" fmla="*/ 56 w 56"/>
                <a:gd name="T69" fmla="*/ 1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43">
                  <a:moveTo>
                    <a:pt x="56" y="19"/>
                  </a:moveTo>
                  <a:lnTo>
                    <a:pt x="56" y="23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4" y="33"/>
                  </a:lnTo>
                  <a:lnTo>
                    <a:pt x="46" y="38"/>
                  </a:lnTo>
                  <a:lnTo>
                    <a:pt x="46" y="42"/>
                  </a:lnTo>
                  <a:lnTo>
                    <a:pt x="37" y="39"/>
                  </a:lnTo>
                  <a:lnTo>
                    <a:pt x="30" y="38"/>
                  </a:lnTo>
                  <a:lnTo>
                    <a:pt x="26" y="36"/>
                  </a:lnTo>
                  <a:lnTo>
                    <a:pt x="23" y="38"/>
                  </a:lnTo>
                  <a:lnTo>
                    <a:pt x="20" y="39"/>
                  </a:lnTo>
                  <a:lnTo>
                    <a:pt x="19" y="43"/>
                  </a:lnTo>
                  <a:lnTo>
                    <a:pt x="13" y="42"/>
                  </a:lnTo>
                  <a:lnTo>
                    <a:pt x="9" y="40"/>
                  </a:lnTo>
                  <a:lnTo>
                    <a:pt x="6" y="38"/>
                  </a:lnTo>
                  <a:lnTo>
                    <a:pt x="4" y="32"/>
                  </a:lnTo>
                  <a:lnTo>
                    <a:pt x="12" y="30"/>
                  </a:lnTo>
                  <a:lnTo>
                    <a:pt x="19" y="29"/>
                  </a:lnTo>
                  <a:lnTo>
                    <a:pt x="16" y="18"/>
                  </a:lnTo>
                  <a:lnTo>
                    <a:pt x="13" y="8"/>
                  </a:lnTo>
                  <a:lnTo>
                    <a:pt x="9" y="6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22" y="9"/>
                  </a:lnTo>
                  <a:lnTo>
                    <a:pt x="32" y="15"/>
                  </a:lnTo>
                  <a:lnTo>
                    <a:pt x="36" y="16"/>
                  </a:lnTo>
                  <a:lnTo>
                    <a:pt x="42" y="18"/>
                  </a:lnTo>
                  <a:lnTo>
                    <a:pt x="49" y="19"/>
                  </a:lnTo>
                  <a:lnTo>
                    <a:pt x="5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64" name="Freeform 475">
              <a:extLst>
                <a:ext uri="{FF2B5EF4-FFF2-40B4-BE49-F238E27FC236}">
                  <a16:creationId xmlns:a16="http://schemas.microsoft.com/office/drawing/2014/main" id="{2C948D1C-5AB2-4570-9DA6-301D592F85E2}"/>
                </a:ext>
              </a:extLst>
            </p:cNvPr>
            <p:cNvSpPr/>
            <p:nvPr/>
          </p:nvSpPr>
          <p:spPr bwMode="auto">
            <a:xfrm>
              <a:off x="3977" y="2751"/>
              <a:ext cx="18" cy="57"/>
            </a:xfrm>
            <a:custGeom>
              <a:avLst/>
              <a:gdLst>
                <a:gd name="T0" fmla="*/ 13 w 18"/>
                <a:gd name="T1" fmla="*/ 0 h 57"/>
                <a:gd name="T2" fmla="*/ 15 w 18"/>
                <a:gd name="T3" fmla="*/ 3 h 57"/>
                <a:gd name="T4" fmla="*/ 18 w 18"/>
                <a:gd name="T5" fmla="*/ 6 h 57"/>
                <a:gd name="T6" fmla="*/ 15 w 18"/>
                <a:gd name="T7" fmla="*/ 14 h 57"/>
                <a:gd name="T8" fmla="*/ 13 w 18"/>
                <a:gd name="T9" fmla="*/ 23 h 57"/>
                <a:gd name="T10" fmla="*/ 14 w 18"/>
                <a:gd name="T11" fmla="*/ 28 h 57"/>
                <a:gd name="T12" fmla="*/ 17 w 18"/>
                <a:gd name="T13" fmla="*/ 36 h 57"/>
                <a:gd name="T14" fmla="*/ 17 w 18"/>
                <a:gd name="T15" fmla="*/ 43 h 57"/>
                <a:gd name="T16" fmla="*/ 15 w 18"/>
                <a:gd name="T17" fmla="*/ 51 h 57"/>
                <a:gd name="T18" fmla="*/ 14 w 18"/>
                <a:gd name="T19" fmla="*/ 54 h 57"/>
                <a:gd name="T20" fmla="*/ 13 w 18"/>
                <a:gd name="T21" fmla="*/ 57 h 57"/>
                <a:gd name="T22" fmla="*/ 5 w 18"/>
                <a:gd name="T23" fmla="*/ 56 h 57"/>
                <a:gd name="T24" fmla="*/ 1 w 18"/>
                <a:gd name="T25" fmla="*/ 54 h 57"/>
                <a:gd name="T26" fmla="*/ 1 w 18"/>
                <a:gd name="T27" fmla="*/ 43 h 57"/>
                <a:gd name="T28" fmla="*/ 0 w 18"/>
                <a:gd name="T29" fmla="*/ 31 h 57"/>
                <a:gd name="T30" fmla="*/ 5 w 18"/>
                <a:gd name="T31" fmla="*/ 31 h 57"/>
                <a:gd name="T32" fmla="*/ 10 w 18"/>
                <a:gd name="T33" fmla="*/ 30 h 57"/>
                <a:gd name="T34" fmla="*/ 7 w 18"/>
                <a:gd name="T35" fmla="*/ 24 h 57"/>
                <a:gd name="T36" fmla="*/ 3 w 18"/>
                <a:gd name="T37" fmla="*/ 17 h 57"/>
                <a:gd name="T38" fmla="*/ 8 w 18"/>
                <a:gd name="T39" fmla="*/ 8 h 57"/>
                <a:gd name="T40" fmla="*/ 13 w 18"/>
                <a:gd name="T4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57">
                  <a:moveTo>
                    <a:pt x="13" y="0"/>
                  </a:moveTo>
                  <a:lnTo>
                    <a:pt x="15" y="3"/>
                  </a:lnTo>
                  <a:lnTo>
                    <a:pt x="18" y="6"/>
                  </a:lnTo>
                  <a:lnTo>
                    <a:pt x="15" y="14"/>
                  </a:lnTo>
                  <a:lnTo>
                    <a:pt x="13" y="23"/>
                  </a:lnTo>
                  <a:lnTo>
                    <a:pt x="14" y="28"/>
                  </a:lnTo>
                  <a:lnTo>
                    <a:pt x="17" y="36"/>
                  </a:lnTo>
                  <a:lnTo>
                    <a:pt x="17" y="43"/>
                  </a:lnTo>
                  <a:lnTo>
                    <a:pt x="15" y="51"/>
                  </a:lnTo>
                  <a:lnTo>
                    <a:pt x="14" y="54"/>
                  </a:lnTo>
                  <a:lnTo>
                    <a:pt x="13" y="57"/>
                  </a:lnTo>
                  <a:lnTo>
                    <a:pt x="5" y="56"/>
                  </a:lnTo>
                  <a:lnTo>
                    <a:pt x="1" y="54"/>
                  </a:lnTo>
                  <a:lnTo>
                    <a:pt x="1" y="43"/>
                  </a:lnTo>
                  <a:lnTo>
                    <a:pt x="0" y="31"/>
                  </a:lnTo>
                  <a:lnTo>
                    <a:pt x="5" y="31"/>
                  </a:lnTo>
                  <a:lnTo>
                    <a:pt x="10" y="30"/>
                  </a:lnTo>
                  <a:lnTo>
                    <a:pt x="7" y="24"/>
                  </a:lnTo>
                  <a:lnTo>
                    <a:pt x="3" y="17"/>
                  </a:lnTo>
                  <a:lnTo>
                    <a:pt x="8" y="8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65" name="Freeform 476">
              <a:extLst>
                <a:ext uri="{FF2B5EF4-FFF2-40B4-BE49-F238E27FC236}">
                  <a16:creationId xmlns:a16="http://schemas.microsoft.com/office/drawing/2014/main" id="{3CF7426F-5082-4344-9470-1F09F0A0325C}"/>
                </a:ext>
              </a:extLst>
            </p:cNvPr>
            <p:cNvSpPr/>
            <p:nvPr/>
          </p:nvSpPr>
          <p:spPr bwMode="auto">
            <a:xfrm>
              <a:off x="5280" y="2781"/>
              <a:ext cx="90" cy="108"/>
            </a:xfrm>
            <a:custGeom>
              <a:avLst/>
              <a:gdLst>
                <a:gd name="T0" fmla="*/ 90 w 90"/>
                <a:gd name="T1" fmla="*/ 74 h 108"/>
                <a:gd name="T2" fmla="*/ 56 w 90"/>
                <a:gd name="T3" fmla="*/ 84 h 108"/>
                <a:gd name="T4" fmla="*/ 55 w 90"/>
                <a:gd name="T5" fmla="*/ 91 h 108"/>
                <a:gd name="T6" fmla="*/ 55 w 90"/>
                <a:gd name="T7" fmla="*/ 98 h 108"/>
                <a:gd name="T8" fmla="*/ 50 w 90"/>
                <a:gd name="T9" fmla="*/ 98 h 108"/>
                <a:gd name="T10" fmla="*/ 45 w 90"/>
                <a:gd name="T11" fmla="*/ 98 h 108"/>
                <a:gd name="T12" fmla="*/ 45 w 90"/>
                <a:gd name="T13" fmla="*/ 94 h 108"/>
                <a:gd name="T14" fmla="*/ 45 w 90"/>
                <a:gd name="T15" fmla="*/ 90 h 108"/>
                <a:gd name="T16" fmla="*/ 45 w 90"/>
                <a:gd name="T17" fmla="*/ 90 h 108"/>
                <a:gd name="T18" fmla="*/ 43 w 90"/>
                <a:gd name="T19" fmla="*/ 90 h 108"/>
                <a:gd name="T20" fmla="*/ 40 w 90"/>
                <a:gd name="T21" fmla="*/ 91 h 108"/>
                <a:gd name="T22" fmla="*/ 37 w 90"/>
                <a:gd name="T23" fmla="*/ 91 h 108"/>
                <a:gd name="T24" fmla="*/ 35 w 90"/>
                <a:gd name="T25" fmla="*/ 97 h 108"/>
                <a:gd name="T26" fmla="*/ 32 w 90"/>
                <a:gd name="T27" fmla="*/ 103 h 108"/>
                <a:gd name="T28" fmla="*/ 27 w 90"/>
                <a:gd name="T29" fmla="*/ 106 h 108"/>
                <a:gd name="T30" fmla="*/ 22 w 90"/>
                <a:gd name="T31" fmla="*/ 108 h 108"/>
                <a:gd name="T32" fmla="*/ 20 w 90"/>
                <a:gd name="T33" fmla="*/ 98 h 108"/>
                <a:gd name="T34" fmla="*/ 16 w 90"/>
                <a:gd name="T35" fmla="*/ 91 h 108"/>
                <a:gd name="T36" fmla="*/ 10 w 90"/>
                <a:gd name="T37" fmla="*/ 94 h 108"/>
                <a:gd name="T38" fmla="*/ 6 w 90"/>
                <a:gd name="T39" fmla="*/ 97 h 108"/>
                <a:gd name="T40" fmla="*/ 2 w 90"/>
                <a:gd name="T41" fmla="*/ 94 h 108"/>
                <a:gd name="T42" fmla="*/ 0 w 90"/>
                <a:gd name="T43" fmla="*/ 91 h 108"/>
                <a:gd name="T44" fmla="*/ 6 w 90"/>
                <a:gd name="T45" fmla="*/ 80 h 108"/>
                <a:gd name="T46" fmla="*/ 13 w 90"/>
                <a:gd name="T47" fmla="*/ 68 h 108"/>
                <a:gd name="T48" fmla="*/ 29 w 90"/>
                <a:gd name="T49" fmla="*/ 70 h 108"/>
                <a:gd name="T50" fmla="*/ 45 w 90"/>
                <a:gd name="T51" fmla="*/ 71 h 108"/>
                <a:gd name="T52" fmla="*/ 46 w 90"/>
                <a:gd name="T53" fmla="*/ 64 h 108"/>
                <a:gd name="T54" fmla="*/ 49 w 90"/>
                <a:gd name="T55" fmla="*/ 58 h 108"/>
                <a:gd name="T56" fmla="*/ 52 w 90"/>
                <a:gd name="T57" fmla="*/ 56 h 108"/>
                <a:gd name="T58" fmla="*/ 56 w 90"/>
                <a:gd name="T59" fmla="*/ 53 h 108"/>
                <a:gd name="T60" fmla="*/ 60 w 90"/>
                <a:gd name="T61" fmla="*/ 50 h 108"/>
                <a:gd name="T62" fmla="*/ 63 w 90"/>
                <a:gd name="T63" fmla="*/ 46 h 108"/>
                <a:gd name="T64" fmla="*/ 66 w 90"/>
                <a:gd name="T65" fmla="*/ 41 h 108"/>
                <a:gd name="T66" fmla="*/ 69 w 90"/>
                <a:gd name="T67" fmla="*/ 36 h 108"/>
                <a:gd name="T68" fmla="*/ 63 w 90"/>
                <a:gd name="T69" fmla="*/ 21 h 108"/>
                <a:gd name="T70" fmla="*/ 57 w 90"/>
                <a:gd name="T71" fmla="*/ 8 h 108"/>
                <a:gd name="T72" fmla="*/ 59 w 90"/>
                <a:gd name="T73" fmla="*/ 6 h 108"/>
                <a:gd name="T74" fmla="*/ 60 w 90"/>
                <a:gd name="T75" fmla="*/ 4 h 108"/>
                <a:gd name="T76" fmla="*/ 60 w 90"/>
                <a:gd name="T77" fmla="*/ 4 h 108"/>
                <a:gd name="T78" fmla="*/ 60 w 90"/>
                <a:gd name="T79" fmla="*/ 0 h 108"/>
                <a:gd name="T80" fmla="*/ 65 w 90"/>
                <a:gd name="T81" fmla="*/ 1 h 108"/>
                <a:gd name="T82" fmla="*/ 69 w 90"/>
                <a:gd name="T83" fmla="*/ 1 h 108"/>
                <a:gd name="T84" fmla="*/ 75 w 90"/>
                <a:gd name="T85" fmla="*/ 11 h 108"/>
                <a:gd name="T86" fmla="*/ 82 w 90"/>
                <a:gd name="T87" fmla="*/ 18 h 108"/>
                <a:gd name="T88" fmla="*/ 85 w 90"/>
                <a:gd name="T89" fmla="*/ 31 h 108"/>
                <a:gd name="T90" fmla="*/ 86 w 90"/>
                <a:gd name="T91" fmla="*/ 46 h 108"/>
                <a:gd name="T92" fmla="*/ 89 w 90"/>
                <a:gd name="T93" fmla="*/ 60 h 108"/>
                <a:gd name="T94" fmla="*/ 90 w 90"/>
                <a:gd name="T95" fmla="*/ 7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0" h="108">
                  <a:moveTo>
                    <a:pt x="90" y="74"/>
                  </a:moveTo>
                  <a:lnTo>
                    <a:pt x="56" y="84"/>
                  </a:lnTo>
                  <a:lnTo>
                    <a:pt x="55" y="91"/>
                  </a:lnTo>
                  <a:lnTo>
                    <a:pt x="55" y="98"/>
                  </a:lnTo>
                  <a:lnTo>
                    <a:pt x="50" y="98"/>
                  </a:lnTo>
                  <a:lnTo>
                    <a:pt x="45" y="98"/>
                  </a:lnTo>
                  <a:lnTo>
                    <a:pt x="45" y="94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3" y="90"/>
                  </a:lnTo>
                  <a:lnTo>
                    <a:pt x="40" y="91"/>
                  </a:lnTo>
                  <a:lnTo>
                    <a:pt x="37" y="91"/>
                  </a:lnTo>
                  <a:lnTo>
                    <a:pt x="35" y="97"/>
                  </a:lnTo>
                  <a:lnTo>
                    <a:pt x="32" y="103"/>
                  </a:lnTo>
                  <a:lnTo>
                    <a:pt x="27" y="106"/>
                  </a:lnTo>
                  <a:lnTo>
                    <a:pt x="22" y="108"/>
                  </a:lnTo>
                  <a:lnTo>
                    <a:pt x="20" y="98"/>
                  </a:lnTo>
                  <a:lnTo>
                    <a:pt x="16" y="91"/>
                  </a:lnTo>
                  <a:lnTo>
                    <a:pt x="10" y="94"/>
                  </a:lnTo>
                  <a:lnTo>
                    <a:pt x="6" y="97"/>
                  </a:lnTo>
                  <a:lnTo>
                    <a:pt x="2" y="94"/>
                  </a:lnTo>
                  <a:lnTo>
                    <a:pt x="0" y="91"/>
                  </a:lnTo>
                  <a:lnTo>
                    <a:pt x="6" y="80"/>
                  </a:lnTo>
                  <a:lnTo>
                    <a:pt x="13" y="68"/>
                  </a:lnTo>
                  <a:lnTo>
                    <a:pt x="29" y="70"/>
                  </a:lnTo>
                  <a:lnTo>
                    <a:pt x="45" y="71"/>
                  </a:lnTo>
                  <a:lnTo>
                    <a:pt x="46" y="64"/>
                  </a:lnTo>
                  <a:lnTo>
                    <a:pt x="49" y="58"/>
                  </a:lnTo>
                  <a:lnTo>
                    <a:pt x="52" y="56"/>
                  </a:lnTo>
                  <a:lnTo>
                    <a:pt x="56" y="53"/>
                  </a:lnTo>
                  <a:lnTo>
                    <a:pt x="60" y="50"/>
                  </a:lnTo>
                  <a:lnTo>
                    <a:pt x="63" y="46"/>
                  </a:lnTo>
                  <a:lnTo>
                    <a:pt x="66" y="41"/>
                  </a:lnTo>
                  <a:lnTo>
                    <a:pt x="69" y="36"/>
                  </a:lnTo>
                  <a:lnTo>
                    <a:pt x="63" y="21"/>
                  </a:lnTo>
                  <a:lnTo>
                    <a:pt x="57" y="8"/>
                  </a:lnTo>
                  <a:lnTo>
                    <a:pt x="59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60" y="0"/>
                  </a:lnTo>
                  <a:lnTo>
                    <a:pt x="65" y="1"/>
                  </a:lnTo>
                  <a:lnTo>
                    <a:pt x="69" y="1"/>
                  </a:lnTo>
                  <a:lnTo>
                    <a:pt x="75" y="11"/>
                  </a:lnTo>
                  <a:lnTo>
                    <a:pt x="82" y="18"/>
                  </a:lnTo>
                  <a:lnTo>
                    <a:pt x="85" y="31"/>
                  </a:lnTo>
                  <a:lnTo>
                    <a:pt x="86" y="46"/>
                  </a:lnTo>
                  <a:lnTo>
                    <a:pt x="89" y="60"/>
                  </a:lnTo>
                  <a:lnTo>
                    <a:pt x="90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66" name="Freeform 477">
              <a:extLst>
                <a:ext uri="{FF2B5EF4-FFF2-40B4-BE49-F238E27FC236}">
                  <a16:creationId xmlns:a16="http://schemas.microsoft.com/office/drawing/2014/main" id="{FA83F6EF-C500-4054-90D3-468105E7BB28}"/>
                </a:ext>
              </a:extLst>
            </p:cNvPr>
            <p:cNvSpPr/>
            <p:nvPr/>
          </p:nvSpPr>
          <p:spPr bwMode="auto">
            <a:xfrm>
              <a:off x="5270" y="2875"/>
              <a:ext cx="27" cy="32"/>
            </a:xfrm>
            <a:custGeom>
              <a:avLst/>
              <a:gdLst>
                <a:gd name="T0" fmla="*/ 27 w 27"/>
                <a:gd name="T1" fmla="*/ 10 h 32"/>
                <a:gd name="T2" fmla="*/ 25 w 27"/>
                <a:gd name="T3" fmla="*/ 22 h 32"/>
                <a:gd name="T4" fmla="*/ 23 w 27"/>
                <a:gd name="T5" fmla="*/ 32 h 32"/>
                <a:gd name="T6" fmla="*/ 19 w 27"/>
                <a:gd name="T7" fmla="*/ 32 h 32"/>
                <a:gd name="T8" fmla="*/ 15 w 27"/>
                <a:gd name="T9" fmla="*/ 32 h 32"/>
                <a:gd name="T10" fmla="*/ 13 w 27"/>
                <a:gd name="T11" fmla="*/ 23 h 32"/>
                <a:gd name="T12" fmla="*/ 13 w 27"/>
                <a:gd name="T13" fmla="*/ 13 h 32"/>
                <a:gd name="T14" fmla="*/ 7 w 27"/>
                <a:gd name="T15" fmla="*/ 13 h 32"/>
                <a:gd name="T16" fmla="*/ 6 w 27"/>
                <a:gd name="T17" fmla="*/ 12 h 32"/>
                <a:gd name="T18" fmla="*/ 3 w 27"/>
                <a:gd name="T19" fmla="*/ 10 h 32"/>
                <a:gd name="T20" fmla="*/ 0 w 27"/>
                <a:gd name="T21" fmla="*/ 7 h 32"/>
                <a:gd name="T22" fmla="*/ 2 w 27"/>
                <a:gd name="T23" fmla="*/ 6 h 32"/>
                <a:gd name="T24" fmla="*/ 2 w 27"/>
                <a:gd name="T25" fmla="*/ 3 h 32"/>
                <a:gd name="T26" fmla="*/ 5 w 27"/>
                <a:gd name="T27" fmla="*/ 2 h 32"/>
                <a:gd name="T28" fmla="*/ 9 w 27"/>
                <a:gd name="T29" fmla="*/ 0 h 32"/>
                <a:gd name="T30" fmla="*/ 12 w 27"/>
                <a:gd name="T31" fmla="*/ 4 h 32"/>
                <a:gd name="T32" fmla="*/ 16 w 27"/>
                <a:gd name="T33" fmla="*/ 7 h 32"/>
                <a:gd name="T34" fmla="*/ 20 w 27"/>
                <a:gd name="T35" fmla="*/ 9 h 32"/>
                <a:gd name="T36" fmla="*/ 27 w 27"/>
                <a:gd name="T37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32">
                  <a:moveTo>
                    <a:pt x="27" y="10"/>
                  </a:moveTo>
                  <a:lnTo>
                    <a:pt x="25" y="22"/>
                  </a:lnTo>
                  <a:lnTo>
                    <a:pt x="23" y="32"/>
                  </a:lnTo>
                  <a:lnTo>
                    <a:pt x="19" y="32"/>
                  </a:lnTo>
                  <a:lnTo>
                    <a:pt x="15" y="32"/>
                  </a:lnTo>
                  <a:lnTo>
                    <a:pt x="13" y="23"/>
                  </a:lnTo>
                  <a:lnTo>
                    <a:pt x="13" y="13"/>
                  </a:lnTo>
                  <a:lnTo>
                    <a:pt x="7" y="13"/>
                  </a:lnTo>
                  <a:lnTo>
                    <a:pt x="6" y="12"/>
                  </a:lnTo>
                  <a:lnTo>
                    <a:pt x="3" y="10"/>
                  </a:lnTo>
                  <a:lnTo>
                    <a:pt x="0" y="7"/>
                  </a:lnTo>
                  <a:lnTo>
                    <a:pt x="2" y="6"/>
                  </a:lnTo>
                  <a:lnTo>
                    <a:pt x="2" y="3"/>
                  </a:lnTo>
                  <a:lnTo>
                    <a:pt x="5" y="2"/>
                  </a:lnTo>
                  <a:lnTo>
                    <a:pt x="9" y="0"/>
                  </a:lnTo>
                  <a:lnTo>
                    <a:pt x="12" y="4"/>
                  </a:lnTo>
                  <a:lnTo>
                    <a:pt x="16" y="7"/>
                  </a:lnTo>
                  <a:lnTo>
                    <a:pt x="20" y="9"/>
                  </a:ln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67" name="Freeform 478">
              <a:extLst>
                <a:ext uri="{FF2B5EF4-FFF2-40B4-BE49-F238E27FC236}">
                  <a16:creationId xmlns:a16="http://schemas.microsoft.com/office/drawing/2014/main" id="{50788A48-2CD9-4C88-AFB5-109D608C5D88}"/>
                </a:ext>
              </a:extLst>
            </p:cNvPr>
            <p:cNvSpPr/>
            <p:nvPr/>
          </p:nvSpPr>
          <p:spPr bwMode="auto">
            <a:xfrm>
              <a:off x="5202" y="2982"/>
              <a:ext cx="15" cy="40"/>
            </a:xfrm>
            <a:custGeom>
              <a:avLst/>
              <a:gdLst>
                <a:gd name="T0" fmla="*/ 8 w 15"/>
                <a:gd name="T1" fmla="*/ 0 h 40"/>
                <a:gd name="T2" fmla="*/ 13 w 15"/>
                <a:gd name="T3" fmla="*/ 2 h 40"/>
                <a:gd name="T4" fmla="*/ 15 w 15"/>
                <a:gd name="T5" fmla="*/ 2 h 40"/>
                <a:gd name="T6" fmla="*/ 15 w 15"/>
                <a:gd name="T7" fmla="*/ 22 h 40"/>
                <a:gd name="T8" fmla="*/ 13 w 15"/>
                <a:gd name="T9" fmla="*/ 39 h 40"/>
                <a:gd name="T10" fmla="*/ 11 w 15"/>
                <a:gd name="T11" fmla="*/ 39 h 40"/>
                <a:gd name="T12" fmla="*/ 10 w 15"/>
                <a:gd name="T13" fmla="*/ 40 h 40"/>
                <a:gd name="T14" fmla="*/ 5 w 15"/>
                <a:gd name="T15" fmla="*/ 36 h 40"/>
                <a:gd name="T16" fmla="*/ 1 w 15"/>
                <a:gd name="T17" fmla="*/ 33 h 40"/>
                <a:gd name="T18" fmla="*/ 0 w 15"/>
                <a:gd name="T19" fmla="*/ 23 h 40"/>
                <a:gd name="T20" fmla="*/ 1 w 15"/>
                <a:gd name="T21" fmla="*/ 14 h 40"/>
                <a:gd name="T22" fmla="*/ 4 w 15"/>
                <a:gd name="T23" fmla="*/ 7 h 40"/>
                <a:gd name="T24" fmla="*/ 8 w 15"/>
                <a:gd name="T2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40">
                  <a:moveTo>
                    <a:pt x="8" y="0"/>
                  </a:moveTo>
                  <a:lnTo>
                    <a:pt x="13" y="2"/>
                  </a:lnTo>
                  <a:lnTo>
                    <a:pt x="15" y="2"/>
                  </a:lnTo>
                  <a:lnTo>
                    <a:pt x="15" y="22"/>
                  </a:lnTo>
                  <a:lnTo>
                    <a:pt x="13" y="39"/>
                  </a:lnTo>
                  <a:lnTo>
                    <a:pt x="11" y="39"/>
                  </a:lnTo>
                  <a:lnTo>
                    <a:pt x="10" y="40"/>
                  </a:lnTo>
                  <a:lnTo>
                    <a:pt x="5" y="36"/>
                  </a:lnTo>
                  <a:lnTo>
                    <a:pt x="1" y="33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4" y="7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68" name="Freeform 479">
              <a:extLst>
                <a:ext uri="{FF2B5EF4-FFF2-40B4-BE49-F238E27FC236}">
                  <a16:creationId xmlns:a16="http://schemas.microsoft.com/office/drawing/2014/main" id="{6CE25B25-E821-434B-BDE1-9B45CA8D4C23}"/>
                </a:ext>
              </a:extLst>
            </p:cNvPr>
            <p:cNvSpPr/>
            <p:nvPr/>
          </p:nvSpPr>
          <p:spPr bwMode="auto">
            <a:xfrm>
              <a:off x="2955" y="3005"/>
              <a:ext cx="111" cy="41"/>
            </a:xfrm>
            <a:custGeom>
              <a:avLst/>
              <a:gdLst>
                <a:gd name="T0" fmla="*/ 68 w 111"/>
                <a:gd name="T1" fmla="*/ 36 h 41"/>
                <a:gd name="T2" fmla="*/ 67 w 111"/>
                <a:gd name="T3" fmla="*/ 31 h 41"/>
                <a:gd name="T4" fmla="*/ 65 w 111"/>
                <a:gd name="T5" fmla="*/ 26 h 41"/>
                <a:gd name="T6" fmla="*/ 45 w 111"/>
                <a:gd name="T7" fmla="*/ 19 h 41"/>
                <a:gd name="T8" fmla="*/ 27 w 111"/>
                <a:gd name="T9" fmla="*/ 10 h 41"/>
                <a:gd name="T10" fmla="*/ 12 w 111"/>
                <a:gd name="T11" fmla="*/ 14 h 41"/>
                <a:gd name="T12" fmla="*/ 0 w 111"/>
                <a:gd name="T13" fmla="*/ 19 h 41"/>
                <a:gd name="T14" fmla="*/ 1 w 111"/>
                <a:gd name="T15" fmla="*/ 17 h 41"/>
                <a:gd name="T16" fmla="*/ 2 w 111"/>
                <a:gd name="T17" fmla="*/ 16 h 41"/>
                <a:gd name="T18" fmla="*/ 7 w 111"/>
                <a:gd name="T19" fmla="*/ 9 h 41"/>
                <a:gd name="T20" fmla="*/ 12 w 111"/>
                <a:gd name="T21" fmla="*/ 4 h 41"/>
                <a:gd name="T22" fmla="*/ 18 w 111"/>
                <a:gd name="T23" fmla="*/ 1 h 41"/>
                <a:gd name="T24" fmla="*/ 25 w 111"/>
                <a:gd name="T25" fmla="*/ 0 h 41"/>
                <a:gd name="T26" fmla="*/ 32 w 111"/>
                <a:gd name="T27" fmla="*/ 1 h 41"/>
                <a:gd name="T28" fmla="*/ 41 w 111"/>
                <a:gd name="T29" fmla="*/ 3 h 41"/>
                <a:gd name="T30" fmla="*/ 49 w 111"/>
                <a:gd name="T31" fmla="*/ 6 h 41"/>
                <a:gd name="T32" fmla="*/ 57 w 111"/>
                <a:gd name="T33" fmla="*/ 9 h 41"/>
                <a:gd name="T34" fmla="*/ 89 w 111"/>
                <a:gd name="T35" fmla="*/ 27 h 41"/>
                <a:gd name="T36" fmla="*/ 111 w 111"/>
                <a:gd name="T37" fmla="*/ 39 h 41"/>
                <a:gd name="T38" fmla="*/ 111 w 111"/>
                <a:gd name="T39" fmla="*/ 40 h 41"/>
                <a:gd name="T40" fmla="*/ 111 w 111"/>
                <a:gd name="T41" fmla="*/ 41 h 41"/>
                <a:gd name="T42" fmla="*/ 94 w 111"/>
                <a:gd name="T43" fmla="*/ 41 h 41"/>
                <a:gd name="T44" fmla="*/ 75 w 111"/>
                <a:gd name="T45" fmla="*/ 41 h 41"/>
                <a:gd name="T46" fmla="*/ 77 w 111"/>
                <a:gd name="T47" fmla="*/ 39 h 41"/>
                <a:gd name="T48" fmla="*/ 77 w 111"/>
                <a:gd name="T49" fmla="*/ 36 h 41"/>
                <a:gd name="T50" fmla="*/ 72 w 111"/>
                <a:gd name="T51" fmla="*/ 36 h 41"/>
                <a:gd name="T52" fmla="*/ 68 w 111"/>
                <a:gd name="T53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1" h="41">
                  <a:moveTo>
                    <a:pt x="68" y="36"/>
                  </a:moveTo>
                  <a:lnTo>
                    <a:pt x="67" y="31"/>
                  </a:lnTo>
                  <a:lnTo>
                    <a:pt x="65" y="26"/>
                  </a:lnTo>
                  <a:lnTo>
                    <a:pt x="45" y="19"/>
                  </a:lnTo>
                  <a:lnTo>
                    <a:pt x="27" y="10"/>
                  </a:lnTo>
                  <a:lnTo>
                    <a:pt x="12" y="14"/>
                  </a:lnTo>
                  <a:lnTo>
                    <a:pt x="0" y="19"/>
                  </a:lnTo>
                  <a:lnTo>
                    <a:pt x="1" y="17"/>
                  </a:lnTo>
                  <a:lnTo>
                    <a:pt x="2" y="16"/>
                  </a:lnTo>
                  <a:lnTo>
                    <a:pt x="7" y="9"/>
                  </a:lnTo>
                  <a:lnTo>
                    <a:pt x="12" y="4"/>
                  </a:lnTo>
                  <a:lnTo>
                    <a:pt x="18" y="1"/>
                  </a:lnTo>
                  <a:lnTo>
                    <a:pt x="25" y="0"/>
                  </a:lnTo>
                  <a:lnTo>
                    <a:pt x="32" y="1"/>
                  </a:lnTo>
                  <a:lnTo>
                    <a:pt x="41" y="3"/>
                  </a:lnTo>
                  <a:lnTo>
                    <a:pt x="49" y="6"/>
                  </a:lnTo>
                  <a:lnTo>
                    <a:pt x="57" y="9"/>
                  </a:lnTo>
                  <a:lnTo>
                    <a:pt x="89" y="27"/>
                  </a:lnTo>
                  <a:lnTo>
                    <a:pt x="111" y="39"/>
                  </a:lnTo>
                  <a:lnTo>
                    <a:pt x="111" y="40"/>
                  </a:lnTo>
                  <a:lnTo>
                    <a:pt x="111" y="41"/>
                  </a:lnTo>
                  <a:lnTo>
                    <a:pt x="94" y="41"/>
                  </a:lnTo>
                  <a:lnTo>
                    <a:pt x="75" y="41"/>
                  </a:lnTo>
                  <a:lnTo>
                    <a:pt x="77" y="39"/>
                  </a:lnTo>
                  <a:lnTo>
                    <a:pt x="77" y="36"/>
                  </a:lnTo>
                  <a:lnTo>
                    <a:pt x="72" y="36"/>
                  </a:lnTo>
                  <a:lnTo>
                    <a:pt x="6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69" name="Freeform 480">
              <a:extLst>
                <a:ext uri="{FF2B5EF4-FFF2-40B4-BE49-F238E27FC236}">
                  <a16:creationId xmlns:a16="http://schemas.microsoft.com/office/drawing/2014/main" id="{3ED3C28F-E006-490D-AD2A-AA96529B4D7A}"/>
                </a:ext>
              </a:extLst>
            </p:cNvPr>
            <p:cNvSpPr/>
            <p:nvPr/>
          </p:nvSpPr>
          <p:spPr bwMode="auto">
            <a:xfrm>
              <a:off x="3054" y="3048"/>
              <a:ext cx="72" cy="23"/>
            </a:xfrm>
            <a:custGeom>
              <a:avLst/>
              <a:gdLst>
                <a:gd name="T0" fmla="*/ 29 w 72"/>
                <a:gd name="T1" fmla="*/ 0 h 23"/>
                <a:gd name="T2" fmla="*/ 43 w 72"/>
                <a:gd name="T3" fmla="*/ 1 h 23"/>
                <a:gd name="T4" fmla="*/ 55 w 72"/>
                <a:gd name="T5" fmla="*/ 4 h 23"/>
                <a:gd name="T6" fmla="*/ 63 w 72"/>
                <a:gd name="T7" fmla="*/ 8 h 23"/>
                <a:gd name="T8" fmla="*/ 72 w 72"/>
                <a:gd name="T9" fmla="*/ 16 h 23"/>
                <a:gd name="T10" fmla="*/ 70 w 72"/>
                <a:gd name="T11" fmla="*/ 18 h 23"/>
                <a:gd name="T12" fmla="*/ 69 w 72"/>
                <a:gd name="T13" fmla="*/ 21 h 23"/>
                <a:gd name="T14" fmla="*/ 50 w 72"/>
                <a:gd name="T15" fmla="*/ 23 h 23"/>
                <a:gd name="T16" fmla="*/ 32 w 72"/>
                <a:gd name="T17" fmla="*/ 21 h 23"/>
                <a:gd name="T18" fmla="*/ 23 w 72"/>
                <a:gd name="T19" fmla="*/ 21 h 23"/>
                <a:gd name="T20" fmla="*/ 16 w 72"/>
                <a:gd name="T21" fmla="*/ 20 h 23"/>
                <a:gd name="T22" fmla="*/ 8 w 72"/>
                <a:gd name="T23" fmla="*/ 17 h 23"/>
                <a:gd name="T24" fmla="*/ 0 w 72"/>
                <a:gd name="T25" fmla="*/ 14 h 23"/>
                <a:gd name="T26" fmla="*/ 0 w 72"/>
                <a:gd name="T27" fmla="*/ 13 h 23"/>
                <a:gd name="T28" fmla="*/ 0 w 72"/>
                <a:gd name="T29" fmla="*/ 13 h 23"/>
                <a:gd name="T30" fmla="*/ 8 w 72"/>
                <a:gd name="T31" fmla="*/ 10 h 23"/>
                <a:gd name="T32" fmla="*/ 16 w 72"/>
                <a:gd name="T33" fmla="*/ 7 h 23"/>
                <a:gd name="T34" fmla="*/ 23 w 72"/>
                <a:gd name="T35" fmla="*/ 4 h 23"/>
                <a:gd name="T36" fmla="*/ 29 w 72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3">
                  <a:moveTo>
                    <a:pt x="29" y="0"/>
                  </a:moveTo>
                  <a:lnTo>
                    <a:pt x="43" y="1"/>
                  </a:lnTo>
                  <a:lnTo>
                    <a:pt x="55" y="4"/>
                  </a:lnTo>
                  <a:lnTo>
                    <a:pt x="63" y="8"/>
                  </a:lnTo>
                  <a:lnTo>
                    <a:pt x="72" y="16"/>
                  </a:lnTo>
                  <a:lnTo>
                    <a:pt x="70" y="18"/>
                  </a:lnTo>
                  <a:lnTo>
                    <a:pt x="69" y="21"/>
                  </a:lnTo>
                  <a:lnTo>
                    <a:pt x="50" y="23"/>
                  </a:lnTo>
                  <a:lnTo>
                    <a:pt x="32" y="21"/>
                  </a:lnTo>
                  <a:lnTo>
                    <a:pt x="23" y="21"/>
                  </a:lnTo>
                  <a:lnTo>
                    <a:pt x="16" y="20"/>
                  </a:lnTo>
                  <a:lnTo>
                    <a:pt x="8" y="17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6" y="7"/>
                  </a:lnTo>
                  <a:lnTo>
                    <a:pt x="23" y="4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70" name="Freeform 481">
              <a:extLst>
                <a:ext uri="{FF2B5EF4-FFF2-40B4-BE49-F238E27FC236}">
                  <a16:creationId xmlns:a16="http://schemas.microsoft.com/office/drawing/2014/main" id="{EEE62D5B-2C0D-4523-8C91-E4C7E48835E5}"/>
                </a:ext>
              </a:extLst>
            </p:cNvPr>
            <p:cNvSpPr/>
            <p:nvPr/>
          </p:nvSpPr>
          <p:spPr bwMode="auto">
            <a:xfrm>
              <a:off x="5080" y="3048"/>
              <a:ext cx="28" cy="24"/>
            </a:xfrm>
            <a:custGeom>
              <a:avLst/>
              <a:gdLst>
                <a:gd name="T0" fmla="*/ 18 w 28"/>
                <a:gd name="T1" fmla="*/ 0 h 24"/>
                <a:gd name="T2" fmla="*/ 23 w 28"/>
                <a:gd name="T3" fmla="*/ 3 h 24"/>
                <a:gd name="T4" fmla="*/ 25 w 28"/>
                <a:gd name="T5" fmla="*/ 6 h 24"/>
                <a:gd name="T6" fmla="*/ 26 w 28"/>
                <a:gd name="T7" fmla="*/ 7 h 24"/>
                <a:gd name="T8" fmla="*/ 28 w 28"/>
                <a:gd name="T9" fmla="*/ 13 h 24"/>
                <a:gd name="T10" fmla="*/ 28 w 28"/>
                <a:gd name="T11" fmla="*/ 13 h 24"/>
                <a:gd name="T12" fmla="*/ 28 w 28"/>
                <a:gd name="T13" fmla="*/ 14 h 24"/>
                <a:gd name="T14" fmla="*/ 23 w 28"/>
                <a:gd name="T15" fmla="*/ 17 h 24"/>
                <a:gd name="T16" fmla="*/ 19 w 28"/>
                <a:gd name="T17" fmla="*/ 20 h 24"/>
                <a:gd name="T18" fmla="*/ 15 w 28"/>
                <a:gd name="T19" fmla="*/ 23 h 24"/>
                <a:gd name="T20" fmla="*/ 8 w 28"/>
                <a:gd name="T21" fmla="*/ 24 h 24"/>
                <a:gd name="T22" fmla="*/ 5 w 28"/>
                <a:gd name="T23" fmla="*/ 23 h 24"/>
                <a:gd name="T24" fmla="*/ 3 w 28"/>
                <a:gd name="T25" fmla="*/ 21 h 24"/>
                <a:gd name="T26" fmla="*/ 2 w 28"/>
                <a:gd name="T27" fmla="*/ 18 h 24"/>
                <a:gd name="T28" fmla="*/ 0 w 28"/>
                <a:gd name="T29" fmla="*/ 17 h 24"/>
                <a:gd name="T30" fmla="*/ 3 w 28"/>
                <a:gd name="T31" fmla="*/ 11 h 24"/>
                <a:gd name="T32" fmla="*/ 8 w 28"/>
                <a:gd name="T33" fmla="*/ 7 h 24"/>
                <a:gd name="T34" fmla="*/ 12 w 28"/>
                <a:gd name="T35" fmla="*/ 4 h 24"/>
                <a:gd name="T36" fmla="*/ 18 w 28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24">
                  <a:moveTo>
                    <a:pt x="18" y="0"/>
                  </a:moveTo>
                  <a:lnTo>
                    <a:pt x="23" y="3"/>
                  </a:lnTo>
                  <a:lnTo>
                    <a:pt x="25" y="6"/>
                  </a:lnTo>
                  <a:lnTo>
                    <a:pt x="26" y="7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4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8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3" y="11"/>
                  </a:lnTo>
                  <a:lnTo>
                    <a:pt x="8" y="7"/>
                  </a:lnTo>
                  <a:lnTo>
                    <a:pt x="12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71" name="Freeform 482">
              <a:extLst>
                <a:ext uri="{FF2B5EF4-FFF2-40B4-BE49-F238E27FC236}">
                  <a16:creationId xmlns:a16="http://schemas.microsoft.com/office/drawing/2014/main" id="{80D7FA19-E0A3-4D82-AA58-C39A8FE8CB5B}"/>
                </a:ext>
              </a:extLst>
            </p:cNvPr>
            <p:cNvSpPr/>
            <p:nvPr/>
          </p:nvSpPr>
          <p:spPr bwMode="auto">
            <a:xfrm>
              <a:off x="5216" y="3069"/>
              <a:ext cx="26" cy="56"/>
            </a:xfrm>
            <a:custGeom>
              <a:avLst/>
              <a:gdLst>
                <a:gd name="T0" fmla="*/ 4 w 26"/>
                <a:gd name="T1" fmla="*/ 0 h 56"/>
                <a:gd name="T2" fmla="*/ 7 w 26"/>
                <a:gd name="T3" fmla="*/ 0 h 56"/>
                <a:gd name="T4" fmla="*/ 10 w 26"/>
                <a:gd name="T5" fmla="*/ 0 h 56"/>
                <a:gd name="T6" fmla="*/ 16 w 26"/>
                <a:gd name="T7" fmla="*/ 5 h 56"/>
                <a:gd name="T8" fmla="*/ 20 w 26"/>
                <a:gd name="T9" fmla="*/ 10 h 56"/>
                <a:gd name="T10" fmla="*/ 24 w 26"/>
                <a:gd name="T11" fmla="*/ 17 h 56"/>
                <a:gd name="T12" fmla="*/ 26 w 26"/>
                <a:gd name="T13" fmla="*/ 26 h 56"/>
                <a:gd name="T14" fmla="*/ 21 w 26"/>
                <a:gd name="T15" fmla="*/ 29 h 56"/>
                <a:gd name="T16" fmla="*/ 17 w 26"/>
                <a:gd name="T17" fmla="*/ 32 h 56"/>
                <a:gd name="T18" fmla="*/ 19 w 26"/>
                <a:gd name="T19" fmla="*/ 45 h 56"/>
                <a:gd name="T20" fmla="*/ 19 w 26"/>
                <a:gd name="T21" fmla="*/ 56 h 56"/>
                <a:gd name="T22" fmla="*/ 17 w 26"/>
                <a:gd name="T23" fmla="*/ 56 h 56"/>
                <a:gd name="T24" fmla="*/ 17 w 26"/>
                <a:gd name="T25" fmla="*/ 56 h 56"/>
                <a:gd name="T26" fmla="*/ 9 w 26"/>
                <a:gd name="T27" fmla="*/ 50 h 56"/>
                <a:gd name="T28" fmla="*/ 0 w 26"/>
                <a:gd name="T29" fmla="*/ 45 h 56"/>
                <a:gd name="T30" fmla="*/ 0 w 26"/>
                <a:gd name="T31" fmla="*/ 25 h 56"/>
                <a:gd name="T32" fmla="*/ 0 w 26"/>
                <a:gd name="T33" fmla="*/ 5 h 56"/>
                <a:gd name="T34" fmla="*/ 3 w 26"/>
                <a:gd name="T35" fmla="*/ 2 h 56"/>
                <a:gd name="T36" fmla="*/ 4 w 26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56">
                  <a:moveTo>
                    <a:pt x="4" y="0"/>
                  </a:moveTo>
                  <a:lnTo>
                    <a:pt x="7" y="0"/>
                  </a:lnTo>
                  <a:lnTo>
                    <a:pt x="10" y="0"/>
                  </a:lnTo>
                  <a:lnTo>
                    <a:pt x="16" y="5"/>
                  </a:lnTo>
                  <a:lnTo>
                    <a:pt x="20" y="10"/>
                  </a:lnTo>
                  <a:lnTo>
                    <a:pt x="24" y="17"/>
                  </a:lnTo>
                  <a:lnTo>
                    <a:pt x="26" y="26"/>
                  </a:lnTo>
                  <a:lnTo>
                    <a:pt x="21" y="29"/>
                  </a:lnTo>
                  <a:lnTo>
                    <a:pt x="17" y="32"/>
                  </a:lnTo>
                  <a:lnTo>
                    <a:pt x="19" y="45"/>
                  </a:lnTo>
                  <a:lnTo>
                    <a:pt x="19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9" y="50"/>
                  </a:lnTo>
                  <a:lnTo>
                    <a:pt x="0" y="45"/>
                  </a:lnTo>
                  <a:lnTo>
                    <a:pt x="0" y="25"/>
                  </a:lnTo>
                  <a:lnTo>
                    <a:pt x="0" y="5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72" name="Freeform 483">
              <a:extLst>
                <a:ext uri="{FF2B5EF4-FFF2-40B4-BE49-F238E27FC236}">
                  <a16:creationId xmlns:a16="http://schemas.microsoft.com/office/drawing/2014/main" id="{46181781-D148-4BF3-B5B1-4B545E23ACCC}"/>
                </a:ext>
              </a:extLst>
            </p:cNvPr>
            <p:cNvSpPr/>
            <p:nvPr/>
          </p:nvSpPr>
          <p:spPr bwMode="auto">
            <a:xfrm>
              <a:off x="5115" y="3081"/>
              <a:ext cx="21" cy="27"/>
            </a:xfrm>
            <a:custGeom>
              <a:avLst/>
              <a:gdLst>
                <a:gd name="T0" fmla="*/ 14 w 21"/>
                <a:gd name="T1" fmla="*/ 0 h 27"/>
                <a:gd name="T2" fmla="*/ 17 w 21"/>
                <a:gd name="T3" fmla="*/ 4 h 27"/>
                <a:gd name="T4" fmla="*/ 21 w 21"/>
                <a:gd name="T5" fmla="*/ 8 h 27"/>
                <a:gd name="T6" fmla="*/ 18 w 21"/>
                <a:gd name="T7" fmla="*/ 10 h 27"/>
                <a:gd name="T8" fmla="*/ 15 w 21"/>
                <a:gd name="T9" fmla="*/ 11 h 27"/>
                <a:gd name="T10" fmla="*/ 13 w 21"/>
                <a:gd name="T11" fmla="*/ 8 h 27"/>
                <a:gd name="T12" fmla="*/ 11 w 21"/>
                <a:gd name="T13" fmla="*/ 8 h 27"/>
                <a:gd name="T14" fmla="*/ 8 w 21"/>
                <a:gd name="T15" fmla="*/ 11 h 27"/>
                <a:gd name="T16" fmla="*/ 7 w 21"/>
                <a:gd name="T17" fmla="*/ 14 h 27"/>
                <a:gd name="T18" fmla="*/ 8 w 21"/>
                <a:gd name="T19" fmla="*/ 18 h 27"/>
                <a:gd name="T20" fmla="*/ 8 w 21"/>
                <a:gd name="T21" fmla="*/ 21 h 27"/>
                <a:gd name="T22" fmla="*/ 8 w 21"/>
                <a:gd name="T23" fmla="*/ 23 h 27"/>
                <a:gd name="T24" fmla="*/ 7 w 21"/>
                <a:gd name="T25" fmla="*/ 27 h 27"/>
                <a:gd name="T26" fmla="*/ 4 w 21"/>
                <a:gd name="T27" fmla="*/ 23 h 27"/>
                <a:gd name="T28" fmla="*/ 0 w 21"/>
                <a:gd name="T29" fmla="*/ 20 h 27"/>
                <a:gd name="T30" fmla="*/ 5 w 21"/>
                <a:gd name="T31" fmla="*/ 13 h 27"/>
                <a:gd name="T32" fmla="*/ 11 w 21"/>
                <a:gd name="T33" fmla="*/ 1 h 27"/>
                <a:gd name="T34" fmla="*/ 13 w 21"/>
                <a:gd name="T35" fmla="*/ 1 h 27"/>
                <a:gd name="T36" fmla="*/ 14 w 21"/>
                <a:gd name="T3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27">
                  <a:moveTo>
                    <a:pt x="14" y="0"/>
                  </a:moveTo>
                  <a:lnTo>
                    <a:pt x="17" y="4"/>
                  </a:lnTo>
                  <a:lnTo>
                    <a:pt x="21" y="8"/>
                  </a:lnTo>
                  <a:lnTo>
                    <a:pt x="18" y="10"/>
                  </a:lnTo>
                  <a:lnTo>
                    <a:pt x="15" y="11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8" y="11"/>
                  </a:lnTo>
                  <a:lnTo>
                    <a:pt x="7" y="14"/>
                  </a:lnTo>
                  <a:lnTo>
                    <a:pt x="8" y="18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0" y="20"/>
                  </a:lnTo>
                  <a:lnTo>
                    <a:pt x="5" y="13"/>
                  </a:lnTo>
                  <a:lnTo>
                    <a:pt x="11" y="1"/>
                  </a:lnTo>
                  <a:lnTo>
                    <a:pt x="13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73" name="Freeform 484">
              <a:extLst>
                <a:ext uri="{FF2B5EF4-FFF2-40B4-BE49-F238E27FC236}">
                  <a16:creationId xmlns:a16="http://schemas.microsoft.com/office/drawing/2014/main" id="{030CDAF3-489D-4CA7-84F0-823F9A7606CE}"/>
                </a:ext>
              </a:extLst>
            </p:cNvPr>
            <p:cNvSpPr/>
            <p:nvPr/>
          </p:nvSpPr>
          <p:spPr bwMode="auto">
            <a:xfrm>
              <a:off x="5225" y="3122"/>
              <a:ext cx="7" cy="7"/>
            </a:xfrm>
            <a:custGeom>
              <a:avLst/>
              <a:gdLst>
                <a:gd name="T0" fmla="*/ 0 w 7"/>
                <a:gd name="T1" fmla="*/ 7 h 7"/>
                <a:gd name="T2" fmla="*/ 0 w 7"/>
                <a:gd name="T3" fmla="*/ 3 h 7"/>
                <a:gd name="T4" fmla="*/ 1 w 7"/>
                <a:gd name="T5" fmla="*/ 0 h 7"/>
                <a:gd name="T6" fmla="*/ 1 w 7"/>
                <a:gd name="T7" fmla="*/ 0 h 7"/>
                <a:gd name="T8" fmla="*/ 2 w 7"/>
                <a:gd name="T9" fmla="*/ 0 h 7"/>
                <a:gd name="T10" fmla="*/ 4 w 7"/>
                <a:gd name="T11" fmla="*/ 4 h 7"/>
                <a:gd name="T12" fmla="*/ 7 w 7"/>
                <a:gd name="T13" fmla="*/ 7 h 7"/>
                <a:gd name="T14" fmla="*/ 2 w 7"/>
                <a:gd name="T15" fmla="*/ 7 h 7"/>
                <a:gd name="T16" fmla="*/ 0 w 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4"/>
                  </a:lnTo>
                  <a:lnTo>
                    <a:pt x="7" y="7"/>
                  </a:lnTo>
                  <a:lnTo>
                    <a:pt x="2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74" name="Freeform 485">
              <a:extLst>
                <a:ext uri="{FF2B5EF4-FFF2-40B4-BE49-F238E27FC236}">
                  <a16:creationId xmlns:a16="http://schemas.microsoft.com/office/drawing/2014/main" id="{1721BB04-9E94-4EFD-9FD9-B2D68DDABA55}"/>
                </a:ext>
              </a:extLst>
            </p:cNvPr>
            <p:cNvSpPr/>
            <p:nvPr/>
          </p:nvSpPr>
          <p:spPr bwMode="auto">
            <a:xfrm>
              <a:off x="5242" y="3126"/>
              <a:ext cx="10" cy="9"/>
            </a:xfrm>
            <a:custGeom>
              <a:avLst/>
              <a:gdLst>
                <a:gd name="T0" fmla="*/ 0 w 10"/>
                <a:gd name="T1" fmla="*/ 0 h 9"/>
                <a:gd name="T2" fmla="*/ 4 w 10"/>
                <a:gd name="T3" fmla="*/ 0 h 9"/>
                <a:gd name="T4" fmla="*/ 8 w 10"/>
                <a:gd name="T5" fmla="*/ 0 h 9"/>
                <a:gd name="T6" fmla="*/ 8 w 10"/>
                <a:gd name="T7" fmla="*/ 2 h 9"/>
                <a:gd name="T8" fmla="*/ 8 w 10"/>
                <a:gd name="T9" fmla="*/ 3 h 9"/>
                <a:gd name="T10" fmla="*/ 10 w 10"/>
                <a:gd name="T11" fmla="*/ 6 h 9"/>
                <a:gd name="T12" fmla="*/ 10 w 10"/>
                <a:gd name="T13" fmla="*/ 9 h 9"/>
                <a:gd name="T14" fmla="*/ 7 w 10"/>
                <a:gd name="T15" fmla="*/ 8 h 9"/>
                <a:gd name="T16" fmla="*/ 4 w 10"/>
                <a:gd name="T17" fmla="*/ 6 h 9"/>
                <a:gd name="T18" fmla="*/ 1 w 10"/>
                <a:gd name="T19" fmla="*/ 5 h 9"/>
                <a:gd name="T20" fmla="*/ 0 w 10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9">
                  <a:moveTo>
                    <a:pt x="0" y="0"/>
                  </a:moveTo>
                  <a:lnTo>
                    <a:pt x="4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10" y="6"/>
                  </a:lnTo>
                  <a:lnTo>
                    <a:pt x="10" y="9"/>
                  </a:lnTo>
                  <a:lnTo>
                    <a:pt x="7" y="8"/>
                  </a:lnTo>
                  <a:lnTo>
                    <a:pt x="4" y="6"/>
                  </a:lnTo>
                  <a:lnTo>
                    <a:pt x="1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75" name="Freeform 486">
              <a:extLst>
                <a:ext uri="{FF2B5EF4-FFF2-40B4-BE49-F238E27FC236}">
                  <a16:creationId xmlns:a16="http://schemas.microsoft.com/office/drawing/2014/main" id="{453CFB2A-CBC6-4C9C-ACDA-8B2C48029604}"/>
                </a:ext>
              </a:extLst>
            </p:cNvPr>
            <p:cNvSpPr/>
            <p:nvPr/>
          </p:nvSpPr>
          <p:spPr bwMode="auto">
            <a:xfrm>
              <a:off x="5229" y="3134"/>
              <a:ext cx="6" cy="14"/>
            </a:xfrm>
            <a:custGeom>
              <a:avLst/>
              <a:gdLst>
                <a:gd name="T0" fmla="*/ 0 w 6"/>
                <a:gd name="T1" fmla="*/ 0 h 14"/>
                <a:gd name="T2" fmla="*/ 3 w 6"/>
                <a:gd name="T3" fmla="*/ 2 h 14"/>
                <a:gd name="T4" fmla="*/ 4 w 6"/>
                <a:gd name="T5" fmla="*/ 5 h 14"/>
                <a:gd name="T6" fmla="*/ 6 w 6"/>
                <a:gd name="T7" fmla="*/ 8 h 14"/>
                <a:gd name="T8" fmla="*/ 6 w 6"/>
                <a:gd name="T9" fmla="*/ 14 h 14"/>
                <a:gd name="T10" fmla="*/ 4 w 6"/>
                <a:gd name="T11" fmla="*/ 14 h 14"/>
                <a:gd name="T12" fmla="*/ 3 w 6"/>
                <a:gd name="T13" fmla="*/ 12 h 14"/>
                <a:gd name="T14" fmla="*/ 1 w 6"/>
                <a:gd name="T15" fmla="*/ 7 h 14"/>
                <a:gd name="T16" fmla="*/ 0 w 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4">
                  <a:moveTo>
                    <a:pt x="0" y="0"/>
                  </a:moveTo>
                  <a:lnTo>
                    <a:pt x="3" y="2"/>
                  </a:lnTo>
                  <a:lnTo>
                    <a:pt x="4" y="5"/>
                  </a:lnTo>
                  <a:lnTo>
                    <a:pt x="6" y="8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3" y="12"/>
                  </a:lnTo>
                  <a:lnTo>
                    <a:pt x="1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76" name="Freeform 487">
              <a:extLst>
                <a:ext uri="{FF2B5EF4-FFF2-40B4-BE49-F238E27FC236}">
                  <a16:creationId xmlns:a16="http://schemas.microsoft.com/office/drawing/2014/main" id="{F229CA9C-D7AA-4C43-9A01-90DFEEDD412F}"/>
                </a:ext>
              </a:extLst>
            </p:cNvPr>
            <p:cNvSpPr/>
            <p:nvPr/>
          </p:nvSpPr>
          <p:spPr bwMode="auto">
            <a:xfrm>
              <a:off x="5257" y="3134"/>
              <a:ext cx="8" cy="7"/>
            </a:xfrm>
            <a:custGeom>
              <a:avLst/>
              <a:gdLst>
                <a:gd name="T0" fmla="*/ 3 w 8"/>
                <a:gd name="T1" fmla="*/ 0 h 7"/>
                <a:gd name="T2" fmla="*/ 6 w 8"/>
                <a:gd name="T3" fmla="*/ 1 h 7"/>
                <a:gd name="T4" fmla="*/ 8 w 8"/>
                <a:gd name="T5" fmla="*/ 4 h 7"/>
                <a:gd name="T6" fmla="*/ 8 w 8"/>
                <a:gd name="T7" fmla="*/ 5 h 7"/>
                <a:gd name="T8" fmla="*/ 6 w 8"/>
                <a:gd name="T9" fmla="*/ 7 h 7"/>
                <a:gd name="T10" fmla="*/ 3 w 8"/>
                <a:gd name="T11" fmla="*/ 7 h 7"/>
                <a:gd name="T12" fmla="*/ 0 w 8"/>
                <a:gd name="T13" fmla="*/ 7 h 7"/>
                <a:gd name="T14" fmla="*/ 0 w 8"/>
                <a:gd name="T15" fmla="*/ 5 h 7"/>
                <a:gd name="T16" fmla="*/ 0 w 8"/>
                <a:gd name="T17" fmla="*/ 2 h 7"/>
                <a:gd name="T18" fmla="*/ 2 w 8"/>
                <a:gd name="T19" fmla="*/ 2 h 7"/>
                <a:gd name="T20" fmla="*/ 3 w 8"/>
                <a:gd name="T21" fmla="*/ 2 h 7"/>
                <a:gd name="T22" fmla="*/ 3 w 8"/>
                <a:gd name="T23" fmla="*/ 1 h 7"/>
                <a:gd name="T24" fmla="*/ 3 w 8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lnTo>
                    <a:pt x="6" y="1"/>
                  </a:lnTo>
                  <a:lnTo>
                    <a:pt x="8" y="4"/>
                  </a:lnTo>
                  <a:lnTo>
                    <a:pt x="8" y="5"/>
                  </a:lnTo>
                  <a:lnTo>
                    <a:pt x="6" y="7"/>
                  </a:lnTo>
                  <a:lnTo>
                    <a:pt x="3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77" name="Freeform 488">
              <a:extLst>
                <a:ext uri="{FF2B5EF4-FFF2-40B4-BE49-F238E27FC236}">
                  <a16:creationId xmlns:a16="http://schemas.microsoft.com/office/drawing/2014/main" id="{0CD0C380-6DB9-4015-BE69-D550D8CE6D30}"/>
                </a:ext>
              </a:extLst>
            </p:cNvPr>
            <p:cNvSpPr/>
            <p:nvPr/>
          </p:nvSpPr>
          <p:spPr bwMode="auto">
            <a:xfrm>
              <a:off x="5256" y="3145"/>
              <a:ext cx="9" cy="6"/>
            </a:xfrm>
            <a:custGeom>
              <a:avLst/>
              <a:gdLst>
                <a:gd name="T0" fmla="*/ 4 w 9"/>
                <a:gd name="T1" fmla="*/ 0 h 6"/>
                <a:gd name="T2" fmla="*/ 7 w 9"/>
                <a:gd name="T3" fmla="*/ 3 h 6"/>
                <a:gd name="T4" fmla="*/ 9 w 9"/>
                <a:gd name="T5" fmla="*/ 6 h 6"/>
                <a:gd name="T6" fmla="*/ 6 w 9"/>
                <a:gd name="T7" fmla="*/ 6 h 6"/>
                <a:gd name="T8" fmla="*/ 3 w 9"/>
                <a:gd name="T9" fmla="*/ 6 h 6"/>
                <a:gd name="T10" fmla="*/ 1 w 9"/>
                <a:gd name="T11" fmla="*/ 4 h 6"/>
                <a:gd name="T12" fmla="*/ 0 w 9"/>
                <a:gd name="T13" fmla="*/ 3 h 6"/>
                <a:gd name="T14" fmla="*/ 1 w 9"/>
                <a:gd name="T15" fmla="*/ 3 h 6"/>
                <a:gd name="T16" fmla="*/ 3 w 9"/>
                <a:gd name="T17" fmla="*/ 3 h 6"/>
                <a:gd name="T18" fmla="*/ 4 w 9"/>
                <a:gd name="T19" fmla="*/ 1 h 6"/>
                <a:gd name="T20" fmla="*/ 4 w 9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6">
                  <a:moveTo>
                    <a:pt x="4" y="0"/>
                  </a:moveTo>
                  <a:lnTo>
                    <a:pt x="7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4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78" name="Freeform 489">
              <a:extLst>
                <a:ext uri="{FF2B5EF4-FFF2-40B4-BE49-F238E27FC236}">
                  <a16:creationId xmlns:a16="http://schemas.microsoft.com/office/drawing/2014/main" id="{290A7715-B516-48E7-B99F-1941F488FD44}"/>
                </a:ext>
              </a:extLst>
            </p:cNvPr>
            <p:cNvSpPr/>
            <p:nvPr/>
          </p:nvSpPr>
          <p:spPr bwMode="auto">
            <a:xfrm>
              <a:off x="5273" y="3148"/>
              <a:ext cx="9" cy="4"/>
            </a:xfrm>
            <a:custGeom>
              <a:avLst/>
              <a:gdLst>
                <a:gd name="T0" fmla="*/ 0 w 9"/>
                <a:gd name="T1" fmla="*/ 0 h 4"/>
                <a:gd name="T2" fmla="*/ 4 w 9"/>
                <a:gd name="T3" fmla="*/ 1 h 4"/>
                <a:gd name="T4" fmla="*/ 9 w 9"/>
                <a:gd name="T5" fmla="*/ 3 h 4"/>
                <a:gd name="T6" fmla="*/ 9 w 9"/>
                <a:gd name="T7" fmla="*/ 4 h 4"/>
                <a:gd name="T8" fmla="*/ 9 w 9"/>
                <a:gd name="T9" fmla="*/ 4 h 4"/>
                <a:gd name="T10" fmla="*/ 6 w 9"/>
                <a:gd name="T11" fmla="*/ 4 h 4"/>
                <a:gd name="T12" fmla="*/ 4 w 9"/>
                <a:gd name="T13" fmla="*/ 4 h 4"/>
                <a:gd name="T14" fmla="*/ 2 w 9"/>
                <a:gd name="T15" fmla="*/ 3 h 4"/>
                <a:gd name="T16" fmla="*/ 0 w 9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lnTo>
                    <a:pt x="4" y="1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79" name="Freeform 490">
              <a:extLst>
                <a:ext uri="{FF2B5EF4-FFF2-40B4-BE49-F238E27FC236}">
                  <a16:creationId xmlns:a16="http://schemas.microsoft.com/office/drawing/2014/main" id="{92FAD6F1-5E99-44B7-9BB1-DBC4AE0745D7}"/>
                </a:ext>
              </a:extLst>
            </p:cNvPr>
            <p:cNvSpPr/>
            <p:nvPr/>
          </p:nvSpPr>
          <p:spPr bwMode="auto">
            <a:xfrm>
              <a:off x="5245" y="3155"/>
              <a:ext cx="8" cy="14"/>
            </a:xfrm>
            <a:custGeom>
              <a:avLst/>
              <a:gdLst>
                <a:gd name="T0" fmla="*/ 1 w 8"/>
                <a:gd name="T1" fmla="*/ 0 h 14"/>
                <a:gd name="T2" fmla="*/ 4 w 8"/>
                <a:gd name="T3" fmla="*/ 4 h 14"/>
                <a:gd name="T4" fmla="*/ 7 w 8"/>
                <a:gd name="T5" fmla="*/ 7 h 14"/>
                <a:gd name="T6" fmla="*/ 8 w 8"/>
                <a:gd name="T7" fmla="*/ 10 h 14"/>
                <a:gd name="T8" fmla="*/ 8 w 8"/>
                <a:gd name="T9" fmla="*/ 14 h 14"/>
                <a:gd name="T10" fmla="*/ 8 w 8"/>
                <a:gd name="T11" fmla="*/ 14 h 14"/>
                <a:gd name="T12" fmla="*/ 7 w 8"/>
                <a:gd name="T13" fmla="*/ 14 h 14"/>
                <a:gd name="T14" fmla="*/ 2 w 8"/>
                <a:gd name="T15" fmla="*/ 13 h 14"/>
                <a:gd name="T16" fmla="*/ 0 w 8"/>
                <a:gd name="T17" fmla="*/ 13 h 14"/>
                <a:gd name="T18" fmla="*/ 0 w 8"/>
                <a:gd name="T19" fmla="*/ 7 h 14"/>
                <a:gd name="T20" fmla="*/ 1 w 8"/>
                <a:gd name="T2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4">
                  <a:moveTo>
                    <a:pt x="1" y="0"/>
                  </a:moveTo>
                  <a:lnTo>
                    <a:pt x="4" y="4"/>
                  </a:lnTo>
                  <a:lnTo>
                    <a:pt x="7" y="7"/>
                  </a:lnTo>
                  <a:lnTo>
                    <a:pt x="8" y="10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7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80" name="Freeform 491">
              <a:extLst>
                <a:ext uri="{FF2B5EF4-FFF2-40B4-BE49-F238E27FC236}">
                  <a16:creationId xmlns:a16="http://schemas.microsoft.com/office/drawing/2014/main" id="{72EB1570-5F83-4FEE-B009-2DFDDCFFD5B6}"/>
                </a:ext>
              </a:extLst>
            </p:cNvPr>
            <p:cNvSpPr/>
            <p:nvPr/>
          </p:nvSpPr>
          <p:spPr bwMode="auto">
            <a:xfrm>
              <a:off x="5269" y="3158"/>
              <a:ext cx="14" cy="7"/>
            </a:xfrm>
            <a:custGeom>
              <a:avLst/>
              <a:gdLst>
                <a:gd name="T0" fmla="*/ 8 w 14"/>
                <a:gd name="T1" fmla="*/ 0 h 7"/>
                <a:gd name="T2" fmla="*/ 11 w 14"/>
                <a:gd name="T3" fmla="*/ 1 h 7"/>
                <a:gd name="T4" fmla="*/ 13 w 14"/>
                <a:gd name="T5" fmla="*/ 3 h 7"/>
                <a:gd name="T6" fmla="*/ 13 w 14"/>
                <a:gd name="T7" fmla="*/ 3 h 7"/>
                <a:gd name="T8" fmla="*/ 14 w 14"/>
                <a:gd name="T9" fmla="*/ 7 h 7"/>
                <a:gd name="T10" fmla="*/ 10 w 14"/>
                <a:gd name="T11" fmla="*/ 7 h 7"/>
                <a:gd name="T12" fmla="*/ 4 w 14"/>
                <a:gd name="T13" fmla="*/ 7 h 7"/>
                <a:gd name="T14" fmla="*/ 3 w 14"/>
                <a:gd name="T15" fmla="*/ 4 h 7"/>
                <a:gd name="T16" fmla="*/ 0 w 14"/>
                <a:gd name="T17" fmla="*/ 3 h 7"/>
                <a:gd name="T18" fmla="*/ 4 w 14"/>
                <a:gd name="T19" fmla="*/ 1 h 7"/>
                <a:gd name="T20" fmla="*/ 8 w 14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7">
                  <a:moveTo>
                    <a:pt x="8" y="0"/>
                  </a:moveTo>
                  <a:lnTo>
                    <a:pt x="11" y="1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4" y="7"/>
                  </a:lnTo>
                  <a:lnTo>
                    <a:pt x="10" y="7"/>
                  </a:lnTo>
                  <a:lnTo>
                    <a:pt x="4" y="7"/>
                  </a:lnTo>
                  <a:lnTo>
                    <a:pt x="3" y="4"/>
                  </a:lnTo>
                  <a:lnTo>
                    <a:pt x="0" y="3"/>
                  </a:lnTo>
                  <a:lnTo>
                    <a:pt x="4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81" name="Freeform 492">
              <a:extLst>
                <a:ext uri="{FF2B5EF4-FFF2-40B4-BE49-F238E27FC236}">
                  <a16:creationId xmlns:a16="http://schemas.microsoft.com/office/drawing/2014/main" id="{F4079564-EA7C-4B6F-9C25-C82F39901029}"/>
                </a:ext>
              </a:extLst>
            </p:cNvPr>
            <p:cNvSpPr/>
            <p:nvPr/>
          </p:nvSpPr>
          <p:spPr bwMode="auto">
            <a:xfrm>
              <a:off x="5253" y="3172"/>
              <a:ext cx="9" cy="16"/>
            </a:xfrm>
            <a:custGeom>
              <a:avLst/>
              <a:gdLst>
                <a:gd name="T0" fmla="*/ 6 w 9"/>
                <a:gd name="T1" fmla="*/ 0 h 16"/>
                <a:gd name="T2" fmla="*/ 9 w 9"/>
                <a:gd name="T3" fmla="*/ 1 h 16"/>
                <a:gd name="T4" fmla="*/ 9 w 9"/>
                <a:gd name="T5" fmla="*/ 6 h 16"/>
                <a:gd name="T6" fmla="*/ 6 w 9"/>
                <a:gd name="T7" fmla="*/ 10 h 16"/>
                <a:gd name="T8" fmla="*/ 3 w 9"/>
                <a:gd name="T9" fmla="*/ 16 h 16"/>
                <a:gd name="T10" fmla="*/ 3 w 9"/>
                <a:gd name="T11" fmla="*/ 14 h 16"/>
                <a:gd name="T12" fmla="*/ 3 w 9"/>
                <a:gd name="T13" fmla="*/ 13 h 16"/>
                <a:gd name="T14" fmla="*/ 2 w 9"/>
                <a:gd name="T15" fmla="*/ 7 h 16"/>
                <a:gd name="T16" fmla="*/ 0 w 9"/>
                <a:gd name="T17" fmla="*/ 3 h 16"/>
                <a:gd name="T18" fmla="*/ 3 w 9"/>
                <a:gd name="T19" fmla="*/ 1 h 16"/>
                <a:gd name="T20" fmla="*/ 6 w 9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6">
                  <a:moveTo>
                    <a:pt x="6" y="0"/>
                  </a:moveTo>
                  <a:lnTo>
                    <a:pt x="9" y="1"/>
                  </a:lnTo>
                  <a:lnTo>
                    <a:pt x="9" y="6"/>
                  </a:lnTo>
                  <a:lnTo>
                    <a:pt x="6" y="10"/>
                  </a:lnTo>
                  <a:lnTo>
                    <a:pt x="3" y="16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2" y="7"/>
                  </a:lnTo>
                  <a:lnTo>
                    <a:pt x="0" y="3"/>
                  </a:lnTo>
                  <a:lnTo>
                    <a:pt x="3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82" name="Freeform 493">
              <a:extLst>
                <a:ext uri="{FF2B5EF4-FFF2-40B4-BE49-F238E27FC236}">
                  <a16:creationId xmlns:a16="http://schemas.microsoft.com/office/drawing/2014/main" id="{4FFA76E1-C3CD-4CCD-9418-A700AF1BD7E8}"/>
                </a:ext>
              </a:extLst>
            </p:cNvPr>
            <p:cNvSpPr/>
            <p:nvPr/>
          </p:nvSpPr>
          <p:spPr bwMode="auto">
            <a:xfrm>
              <a:off x="4778" y="3181"/>
              <a:ext cx="24" cy="48"/>
            </a:xfrm>
            <a:custGeom>
              <a:avLst/>
              <a:gdLst>
                <a:gd name="T0" fmla="*/ 3 w 24"/>
                <a:gd name="T1" fmla="*/ 0 h 48"/>
                <a:gd name="T2" fmla="*/ 10 w 24"/>
                <a:gd name="T3" fmla="*/ 4 h 48"/>
                <a:gd name="T4" fmla="*/ 14 w 24"/>
                <a:gd name="T5" fmla="*/ 12 h 48"/>
                <a:gd name="T6" fmla="*/ 18 w 24"/>
                <a:gd name="T7" fmla="*/ 20 h 48"/>
                <a:gd name="T8" fmla="*/ 24 w 24"/>
                <a:gd name="T9" fmla="*/ 28 h 48"/>
                <a:gd name="T10" fmla="*/ 20 w 24"/>
                <a:gd name="T11" fmla="*/ 40 h 48"/>
                <a:gd name="T12" fmla="*/ 14 w 24"/>
                <a:gd name="T13" fmla="*/ 48 h 48"/>
                <a:gd name="T14" fmla="*/ 14 w 24"/>
                <a:gd name="T15" fmla="*/ 48 h 48"/>
                <a:gd name="T16" fmla="*/ 13 w 24"/>
                <a:gd name="T17" fmla="*/ 48 h 48"/>
                <a:gd name="T18" fmla="*/ 7 w 24"/>
                <a:gd name="T19" fmla="*/ 47 h 48"/>
                <a:gd name="T20" fmla="*/ 1 w 24"/>
                <a:gd name="T21" fmla="*/ 47 h 48"/>
                <a:gd name="T22" fmla="*/ 0 w 24"/>
                <a:gd name="T23" fmla="*/ 34 h 48"/>
                <a:gd name="T24" fmla="*/ 0 w 24"/>
                <a:gd name="T25" fmla="*/ 22 h 48"/>
                <a:gd name="T26" fmla="*/ 0 w 24"/>
                <a:gd name="T27" fmla="*/ 11 h 48"/>
                <a:gd name="T28" fmla="*/ 3 w 24"/>
                <a:gd name="T2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48">
                  <a:moveTo>
                    <a:pt x="3" y="0"/>
                  </a:moveTo>
                  <a:lnTo>
                    <a:pt x="10" y="4"/>
                  </a:lnTo>
                  <a:lnTo>
                    <a:pt x="14" y="12"/>
                  </a:lnTo>
                  <a:lnTo>
                    <a:pt x="18" y="20"/>
                  </a:lnTo>
                  <a:lnTo>
                    <a:pt x="24" y="28"/>
                  </a:lnTo>
                  <a:lnTo>
                    <a:pt x="20" y="40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3" y="48"/>
                  </a:lnTo>
                  <a:lnTo>
                    <a:pt x="7" y="47"/>
                  </a:lnTo>
                  <a:lnTo>
                    <a:pt x="1" y="47"/>
                  </a:lnTo>
                  <a:lnTo>
                    <a:pt x="0" y="34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83" name="Freeform 494">
              <a:extLst>
                <a:ext uri="{FF2B5EF4-FFF2-40B4-BE49-F238E27FC236}">
                  <a16:creationId xmlns:a16="http://schemas.microsoft.com/office/drawing/2014/main" id="{103BBC8C-E3A4-44EF-B8B7-EA76553A3415}"/>
                </a:ext>
              </a:extLst>
            </p:cNvPr>
            <p:cNvSpPr/>
            <p:nvPr/>
          </p:nvSpPr>
          <p:spPr bwMode="auto">
            <a:xfrm>
              <a:off x="5269" y="3182"/>
              <a:ext cx="27" cy="47"/>
            </a:xfrm>
            <a:custGeom>
              <a:avLst/>
              <a:gdLst>
                <a:gd name="T0" fmla="*/ 21 w 27"/>
                <a:gd name="T1" fmla="*/ 47 h 47"/>
                <a:gd name="T2" fmla="*/ 16 w 27"/>
                <a:gd name="T3" fmla="*/ 47 h 47"/>
                <a:gd name="T4" fmla="*/ 10 w 27"/>
                <a:gd name="T5" fmla="*/ 46 h 47"/>
                <a:gd name="T6" fmla="*/ 7 w 27"/>
                <a:gd name="T7" fmla="*/ 43 h 47"/>
                <a:gd name="T8" fmla="*/ 4 w 27"/>
                <a:gd name="T9" fmla="*/ 40 h 47"/>
                <a:gd name="T10" fmla="*/ 1 w 27"/>
                <a:gd name="T11" fmla="*/ 31 h 47"/>
                <a:gd name="T12" fmla="*/ 0 w 27"/>
                <a:gd name="T13" fmla="*/ 20 h 47"/>
                <a:gd name="T14" fmla="*/ 10 w 27"/>
                <a:gd name="T15" fmla="*/ 10 h 47"/>
                <a:gd name="T16" fmla="*/ 18 w 27"/>
                <a:gd name="T17" fmla="*/ 0 h 47"/>
                <a:gd name="T18" fmla="*/ 18 w 27"/>
                <a:gd name="T19" fmla="*/ 1 h 47"/>
                <a:gd name="T20" fmla="*/ 18 w 27"/>
                <a:gd name="T21" fmla="*/ 3 h 47"/>
                <a:gd name="T22" fmla="*/ 23 w 27"/>
                <a:gd name="T23" fmla="*/ 16 h 47"/>
                <a:gd name="T24" fmla="*/ 27 w 27"/>
                <a:gd name="T25" fmla="*/ 27 h 47"/>
                <a:gd name="T26" fmla="*/ 23 w 27"/>
                <a:gd name="T27" fmla="*/ 31 h 47"/>
                <a:gd name="T28" fmla="*/ 18 w 27"/>
                <a:gd name="T29" fmla="*/ 36 h 47"/>
                <a:gd name="T30" fmla="*/ 20 w 27"/>
                <a:gd name="T31" fmla="*/ 41 h 47"/>
                <a:gd name="T32" fmla="*/ 21 w 27"/>
                <a:gd name="T3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47">
                  <a:moveTo>
                    <a:pt x="21" y="47"/>
                  </a:moveTo>
                  <a:lnTo>
                    <a:pt x="16" y="47"/>
                  </a:lnTo>
                  <a:lnTo>
                    <a:pt x="10" y="46"/>
                  </a:lnTo>
                  <a:lnTo>
                    <a:pt x="7" y="43"/>
                  </a:lnTo>
                  <a:lnTo>
                    <a:pt x="4" y="40"/>
                  </a:lnTo>
                  <a:lnTo>
                    <a:pt x="1" y="31"/>
                  </a:lnTo>
                  <a:lnTo>
                    <a:pt x="0" y="20"/>
                  </a:lnTo>
                  <a:lnTo>
                    <a:pt x="10" y="1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3"/>
                  </a:lnTo>
                  <a:lnTo>
                    <a:pt x="23" y="16"/>
                  </a:lnTo>
                  <a:lnTo>
                    <a:pt x="27" y="27"/>
                  </a:lnTo>
                  <a:lnTo>
                    <a:pt x="23" y="31"/>
                  </a:lnTo>
                  <a:lnTo>
                    <a:pt x="18" y="36"/>
                  </a:lnTo>
                  <a:lnTo>
                    <a:pt x="20" y="41"/>
                  </a:lnTo>
                  <a:lnTo>
                    <a:pt x="2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84" name="Freeform 495">
              <a:extLst>
                <a:ext uri="{FF2B5EF4-FFF2-40B4-BE49-F238E27FC236}">
                  <a16:creationId xmlns:a16="http://schemas.microsoft.com/office/drawing/2014/main" id="{A64275FF-4033-4648-BF38-560ED0D9AF23}"/>
                </a:ext>
              </a:extLst>
            </p:cNvPr>
            <p:cNvSpPr/>
            <p:nvPr/>
          </p:nvSpPr>
          <p:spPr bwMode="auto">
            <a:xfrm>
              <a:off x="5252" y="3195"/>
              <a:ext cx="14" cy="13"/>
            </a:xfrm>
            <a:custGeom>
              <a:avLst/>
              <a:gdLst>
                <a:gd name="T0" fmla="*/ 11 w 14"/>
                <a:gd name="T1" fmla="*/ 0 h 13"/>
                <a:gd name="T2" fmla="*/ 14 w 14"/>
                <a:gd name="T3" fmla="*/ 3 h 13"/>
                <a:gd name="T4" fmla="*/ 14 w 14"/>
                <a:gd name="T5" fmla="*/ 6 h 13"/>
                <a:gd name="T6" fmla="*/ 14 w 14"/>
                <a:gd name="T7" fmla="*/ 10 h 13"/>
                <a:gd name="T8" fmla="*/ 13 w 14"/>
                <a:gd name="T9" fmla="*/ 13 h 13"/>
                <a:gd name="T10" fmla="*/ 13 w 14"/>
                <a:gd name="T11" fmla="*/ 13 h 13"/>
                <a:gd name="T12" fmla="*/ 11 w 14"/>
                <a:gd name="T13" fmla="*/ 13 h 13"/>
                <a:gd name="T14" fmla="*/ 5 w 14"/>
                <a:gd name="T15" fmla="*/ 13 h 13"/>
                <a:gd name="T16" fmla="*/ 0 w 14"/>
                <a:gd name="T17" fmla="*/ 11 h 13"/>
                <a:gd name="T18" fmla="*/ 5 w 14"/>
                <a:gd name="T19" fmla="*/ 6 h 13"/>
                <a:gd name="T20" fmla="*/ 11 w 14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3">
                  <a:moveTo>
                    <a:pt x="11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4" y="10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6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85" name="Freeform 496">
              <a:extLst>
                <a:ext uri="{FF2B5EF4-FFF2-40B4-BE49-F238E27FC236}">
                  <a16:creationId xmlns:a16="http://schemas.microsoft.com/office/drawing/2014/main" id="{58D62997-0F5B-4733-A84C-49D6F480A62A}"/>
                </a:ext>
              </a:extLst>
            </p:cNvPr>
            <p:cNvSpPr/>
            <p:nvPr/>
          </p:nvSpPr>
          <p:spPr bwMode="auto">
            <a:xfrm>
              <a:off x="5102" y="3218"/>
              <a:ext cx="114" cy="137"/>
            </a:xfrm>
            <a:custGeom>
              <a:avLst/>
              <a:gdLst>
                <a:gd name="T0" fmla="*/ 88 w 114"/>
                <a:gd name="T1" fmla="*/ 0 h 137"/>
                <a:gd name="T2" fmla="*/ 101 w 114"/>
                <a:gd name="T3" fmla="*/ 8 h 137"/>
                <a:gd name="T4" fmla="*/ 114 w 114"/>
                <a:gd name="T5" fmla="*/ 18 h 137"/>
                <a:gd name="T6" fmla="*/ 114 w 114"/>
                <a:gd name="T7" fmla="*/ 20 h 137"/>
                <a:gd name="T8" fmla="*/ 114 w 114"/>
                <a:gd name="T9" fmla="*/ 23 h 137"/>
                <a:gd name="T10" fmla="*/ 111 w 114"/>
                <a:gd name="T11" fmla="*/ 30 h 137"/>
                <a:gd name="T12" fmla="*/ 107 w 114"/>
                <a:gd name="T13" fmla="*/ 34 h 137"/>
                <a:gd name="T14" fmla="*/ 103 w 114"/>
                <a:gd name="T15" fmla="*/ 38 h 137"/>
                <a:gd name="T16" fmla="*/ 97 w 114"/>
                <a:gd name="T17" fmla="*/ 43 h 137"/>
                <a:gd name="T18" fmla="*/ 104 w 114"/>
                <a:gd name="T19" fmla="*/ 58 h 137"/>
                <a:gd name="T20" fmla="*/ 110 w 114"/>
                <a:gd name="T21" fmla="*/ 75 h 137"/>
                <a:gd name="T22" fmla="*/ 104 w 114"/>
                <a:gd name="T23" fmla="*/ 81 h 137"/>
                <a:gd name="T24" fmla="*/ 100 w 114"/>
                <a:gd name="T25" fmla="*/ 88 h 137"/>
                <a:gd name="T26" fmla="*/ 95 w 114"/>
                <a:gd name="T27" fmla="*/ 97 h 137"/>
                <a:gd name="T28" fmla="*/ 94 w 114"/>
                <a:gd name="T29" fmla="*/ 105 h 137"/>
                <a:gd name="T30" fmla="*/ 91 w 114"/>
                <a:gd name="T31" fmla="*/ 114 h 137"/>
                <a:gd name="T32" fmla="*/ 88 w 114"/>
                <a:gd name="T33" fmla="*/ 123 h 137"/>
                <a:gd name="T34" fmla="*/ 84 w 114"/>
                <a:gd name="T35" fmla="*/ 130 h 137"/>
                <a:gd name="T36" fmla="*/ 80 w 114"/>
                <a:gd name="T37" fmla="*/ 137 h 137"/>
                <a:gd name="T38" fmla="*/ 68 w 114"/>
                <a:gd name="T39" fmla="*/ 133 h 137"/>
                <a:gd name="T40" fmla="*/ 58 w 114"/>
                <a:gd name="T41" fmla="*/ 127 h 137"/>
                <a:gd name="T42" fmla="*/ 37 w 114"/>
                <a:gd name="T43" fmla="*/ 125 h 137"/>
                <a:gd name="T44" fmla="*/ 17 w 114"/>
                <a:gd name="T45" fmla="*/ 124 h 137"/>
                <a:gd name="T46" fmla="*/ 16 w 114"/>
                <a:gd name="T47" fmla="*/ 113 h 137"/>
                <a:gd name="T48" fmla="*/ 11 w 114"/>
                <a:gd name="T49" fmla="*/ 104 h 137"/>
                <a:gd name="T50" fmla="*/ 7 w 114"/>
                <a:gd name="T51" fmla="*/ 97 h 137"/>
                <a:gd name="T52" fmla="*/ 0 w 114"/>
                <a:gd name="T53" fmla="*/ 90 h 137"/>
                <a:gd name="T54" fmla="*/ 0 w 114"/>
                <a:gd name="T55" fmla="*/ 83 h 137"/>
                <a:gd name="T56" fmla="*/ 1 w 114"/>
                <a:gd name="T57" fmla="*/ 77 h 137"/>
                <a:gd name="T58" fmla="*/ 4 w 114"/>
                <a:gd name="T59" fmla="*/ 71 h 137"/>
                <a:gd name="T60" fmla="*/ 6 w 114"/>
                <a:gd name="T61" fmla="*/ 67 h 137"/>
                <a:gd name="T62" fmla="*/ 13 w 114"/>
                <a:gd name="T63" fmla="*/ 68 h 137"/>
                <a:gd name="T64" fmla="*/ 21 w 114"/>
                <a:gd name="T65" fmla="*/ 70 h 137"/>
                <a:gd name="T66" fmla="*/ 27 w 114"/>
                <a:gd name="T67" fmla="*/ 61 h 137"/>
                <a:gd name="T68" fmla="*/ 33 w 114"/>
                <a:gd name="T69" fmla="*/ 54 h 137"/>
                <a:gd name="T70" fmla="*/ 44 w 114"/>
                <a:gd name="T71" fmla="*/ 47 h 137"/>
                <a:gd name="T72" fmla="*/ 55 w 114"/>
                <a:gd name="T73" fmla="*/ 41 h 137"/>
                <a:gd name="T74" fmla="*/ 73 w 114"/>
                <a:gd name="T75" fmla="*/ 20 h 137"/>
                <a:gd name="T76" fmla="*/ 88 w 114"/>
                <a:gd name="T7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4" h="137">
                  <a:moveTo>
                    <a:pt x="88" y="0"/>
                  </a:moveTo>
                  <a:lnTo>
                    <a:pt x="101" y="8"/>
                  </a:lnTo>
                  <a:lnTo>
                    <a:pt x="114" y="18"/>
                  </a:lnTo>
                  <a:lnTo>
                    <a:pt x="114" y="20"/>
                  </a:lnTo>
                  <a:lnTo>
                    <a:pt x="114" y="23"/>
                  </a:lnTo>
                  <a:lnTo>
                    <a:pt x="111" y="30"/>
                  </a:lnTo>
                  <a:lnTo>
                    <a:pt x="107" y="34"/>
                  </a:lnTo>
                  <a:lnTo>
                    <a:pt x="103" y="38"/>
                  </a:lnTo>
                  <a:lnTo>
                    <a:pt x="97" y="43"/>
                  </a:lnTo>
                  <a:lnTo>
                    <a:pt x="104" y="58"/>
                  </a:lnTo>
                  <a:lnTo>
                    <a:pt x="110" y="75"/>
                  </a:lnTo>
                  <a:lnTo>
                    <a:pt x="104" y="81"/>
                  </a:lnTo>
                  <a:lnTo>
                    <a:pt x="100" y="88"/>
                  </a:lnTo>
                  <a:lnTo>
                    <a:pt x="95" y="97"/>
                  </a:lnTo>
                  <a:lnTo>
                    <a:pt x="94" y="105"/>
                  </a:lnTo>
                  <a:lnTo>
                    <a:pt x="91" y="114"/>
                  </a:lnTo>
                  <a:lnTo>
                    <a:pt x="88" y="123"/>
                  </a:lnTo>
                  <a:lnTo>
                    <a:pt x="84" y="130"/>
                  </a:lnTo>
                  <a:lnTo>
                    <a:pt x="80" y="137"/>
                  </a:lnTo>
                  <a:lnTo>
                    <a:pt x="68" y="133"/>
                  </a:lnTo>
                  <a:lnTo>
                    <a:pt x="58" y="127"/>
                  </a:lnTo>
                  <a:lnTo>
                    <a:pt x="37" y="125"/>
                  </a:lnTo>
                  <a:lnTo>
                    <a:pt x="17" y="124"/>
                  </a:lnTo>
                  <a:lnTo>
                    <a:pt x="16" y="113"/>
                  </a:lnTo>
                  <a:lnTo>
                    <a:pt x="11" y="104"/>
                  </a:lnTo>
                  <a:lnTo>
                    <a:pt x="7" y="97"/>
                  </a:lnTo>
                  <a:lnTo>
                    <a:pt x="0" y="90"/>
                  </a:lnTo>
                  <a:lnTo>
                    <a:pt x="0" y="83"/>
                  </a:lnTo>
                  <a:lnTo>
                    <a:pt x="1" y="77"/>
                  </a:lnTo>
                  <a:lnTo>
                    <a:pt x="4" y="71"/>
                  </a:lnTo>
                  <a:lnTo>
                    <a:pt x="6" y="67"/>
                  </a:lnTo>
                  <a:lnTo>
                    <a:pt x="13" y="68"/>
                  </a:lnTo>
                  <a:lnTo>
                    <a:pt x="21" y="70"/>
                  </a:lnTo>
                  <a:lnTo>
                    <a:pt x="27" y="61"/>
                  </a:lnTo>
                  <a:lnTo>
                    <a:pt x="33" y="54"/>
                  </a:lnTo>
                  <a:lnTo>
                    <a:pt x="44" y="47"/>
                  </a:lnTo>
                  <a:lnTo>
                    <a:pt x="55" y="41"/>
                  </a:lnTo>
                  <a:lnTo>
                    <a:pt x="73" y="20"/>
                  </a:lnTo>
                  <a:lnTo>
                    <a:pt x="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86" name="Freeform 497">
              <a:extLst>
                <a:ext uri="{FF2B5EF4-FFF2-40B4-BE49-F238E27FC236}">
                  <a16:creationId xmlns:a16="http://schemas.microsoft.com/office/drawing/2014/main" id="{A88A2153-53F4-4409-8B9D-16690D219A13}"/>
                </a:ext>
              </a:extLst>
            </p:cNvPr>
            <p:cNvSpPr/>
            <p:nvPr/>
          </p:nvSpPr>
          <p:spPr bwMode="auto">
            <a:xfrm>
              <a:off x="4945" y="3229"/>
              <a:ext cx="127" cy="150"/>
            </a:xfrm>
            <a:custGeom>
              <a:avLst/>
              <a:gdLst>
                <a:gd name="T0" fmla="*/ 3 w 127"/>
                <a:gd name="T1" fmla="*/ 0 h 150"/>
                <a:gd name="T2" fmla="*/ 17 w 127"/>
                <a:gd name="T3" fmla="*/ 4 h 150"/>
                <a:gd name="T4" fmla="*/ 33 w 127"/>
                <a:gd name="T5" fmla="*/ 9 h 150"/>
                <a:gd name="T6" fmla="*/ 37 w 127"/>
                <a:gd name="T7" fmla="*/ 17 h 150"/>
                <a:gd name="T8" fmla="*/ 43 w 127"/>
                <a:gd name="T9" fmla="*/ 26 h 150"/>
                <a:gd name="T10" fmla="*/ 50 w 127"/>
                <a:gd name="T11" fmla="*/ 32 h 150"/>
                <a:gd name="T12" fmla="*/ 57 w 127"/>
                <a:gd name="T13" fmla="*/ 37 h 150"/>
                <a:gd name="T14" fmla="*/ 65 w 127"/>
                <a:gd name="T15" fmla="*/ 43 h 150"/>
                <a:gd name="T16" fmla="*/ 74 w 127"/>
                <a:gd name="T17" fmla="*/ 47 h 150"/>
                <a:gd name="T18" fmla="*/ 81 w 127"/>
                <a:gd name="T19" fmla="*/ 53 h 150"/>
                <a:gd name="T20" fmla="*/ 88 w 127"/>
                <a:gd name="T21" fmla="*/ 60 h 150"/>
                <a:gd name="T22" fmla="*/ 100 w 127"/>
                <a:gd name="T23" fmla="*/ 80 h 150"/>
                <a:gd name="T24" fmla="*/ 108 w 127"/>
                <a:gd name="T25" fmla="*/ 103 h 150"/>
                <a:gd name="T26" fmla="*/ 115 w 127"/>
                <a:gd name="T27" fmla="*/ 107 h 150"/>
                <a:gd name="T28" fmla="*/ 124 w 127"/>
                <a:gd name="T29" fmla="*/ 112 h 150"/>
                <a:gd name="T30" fmla="*/ 125 w 127"/>
                <a:gd name="T31" fmla="*/ 120 h 150"/>
                <a:gd name="T32" fmla="*/ 127 w 127"/>
                <a:gd name="T33" fmla="*/ 130 h 150"/>
                <a:gd name="T34" fmla="*/ 125 w 127"/>
                <a:gd name="T35" fmla="*/ 142 h 150"/>
                <a:gd name="T36" fmla="*/ 124 w 127"/>
                <a:gd name="T37" fmla="*/ 150 h 150"/>
                <a:gd name="T38" fmla="*/ 114 w 127"/>
                <a:gd name="T39" fmla="*/ 150 h 150"/>
                <a:gd name="T40" fmla="*/ 105 w 127"/>
                <a:gd name="T41" fmla="*/ 150 h 150"/>
                <a:gd name="T42" fmla="*/ 97 w 127"/>
                <a:gd name="T43" fmla="*/ 139 h 150"/>
                <a:gd name="T44" fmla="*/ 87 w 127"/>
                <a:gd name="T45" fmla="*/ 127 h 150"/>
                <a:gd name="T46" fmla="*/ 78 w 127"/>
                <a:gd name="T47" fmla="*/ 117 h 150"/>
                <a:gd name="T48" fmla="*/ 70 w 127"/>
                <a:gd name="T49" fmla="*/ 106 h 150"/>
                <a:gd name="T50" fmla="*/ 63 w 127"/>
                <a:gd name="T51" fmla="*/ 93 h 150"/>
                <a:gd name="T52" fmla="*/ 58 w 127"/>
                <a:gd name="T53" fmla="*/ 80 h 150"/>
                <a:gd name="T54" fmla="*/ 54 w 127"/>
                <a:gd name="T55" fmla="*/ 66 h 150"/>
                <a:gd name="T56" fmla="*/ 47 w 127"/>
                <a:gd name="T57" fmla="*/ 53 h 150"/>
                <a:gd name="T58" fmla="*/ 43 w 127"/>
                <a:gd name="T59" fmla="*/ 46 h 150"/>
                <a:gd name="T60" fmla="*/ 37 w 127"/>
                <a:gd name="T61" fmla="*/ 40 h 150"/>
                <a:gd name="T62" fmla="*/ 30 w 127"/>
                <a:gd name="T63" fmla="*/ 36 h 150"/>
                <a:gd name="T64" fmla="*/ 24 w 127"/>
                <a:gd name="T65" fmla="*/ 30 h 150"/>
                <a:gd name="T66" fmla="*/ 17 w 127"/>
                <a:gd name="T67" fmla="*/ 26 h 150"/>
                <a:gd name="T68" fmla="*/ 10 w 127"/>
                <a:gd name="T69" fmla="*/ 20 h 150"/>
                <a:gd name="T70" fmla="*/ 4 w 127"/>
                <a:gd name="T71" fmla="*/ 14 h 150"/>
                <a:gd name="T72" fmla="*/ 0 w 127"/>
                <a:gd name="T73" fmla="*/ 7 h 150"/>
                <a:gd name="T74" fmla="*/ 1 w 127"/>
                <a:gd name="T75" fmla="*/ 3 h 150"/>
                <a:gd name="T76" fmla="*/ 3 w 127"/>
                <a:gd name="T7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7" h="150">
                  <a:moveTo>
                    <a:pt x="3" y="0"/>
                  </a:moveTo>
                  <a:lnTo>
                    <a:pt x="17" y="4"/>
                  </a:lnTo>
                  <a:lnTo>
                    <a:pt x="33" y="9"/>
                  </a:lnTo>
                  <a:lnTo>
                    <a:pt x="37" y="17"/>
                  </a:lnTo>
                  <a:lnTo>
                    <a:pt x="43" y="26"/>
                  </a:lnTo>
                  <a:lnTo>
                    <a:pt x="50" y="32"/>
                  </a:lnTo>
                  <a:lnTo>
                    <a:pt x="57" y="37"/>
                  </a:lnTo>
                  <a:lnTo>
                    <a:pt x="65" y="43"/>
                  </a:lnTo>
                  <a:lnTo>
                    <a:pt x="74" y="47"/>
                  </a:lnTo>
                  <a:lnTo>
                    <a:pt x="81" y="53"/>
                  </a:lnTo>
                  <a:lnTo>
                    <a:pt x="88" y="60"/>
                  </a:lnTo>
                  <a:lnTo>
                    <a:pt x="100" y="80"/>
                  </a:lnTo>
                  <a:lnTo>
                    <a:pt x="108" y="103"/>
                  </a:lnTo>
                  <a:lnTo>
                    <a:pt x="115" y="107"/>
                  </a:lnTo>
                  <a:lnTo>
                    <a:pt x="124" y="112"/>
                  </a:lnTo>
                  <a:lnTo>
                    <a:pt x="125" y="120"/>
                  </a:lnTo>
                  <a:lnTo>
                    <a:pt x="127" y="130"/>
                  </a:lnTo>
                  <a:lnTo>
                    <a:pt x="125" y="142"/>
                  </a:lnTo>
                  <a:lnTo>
                    <a:pt x="124" y="150"/>
                  </a:lnTo>
                  <a:lnTo>
                    <a:pt x="114" y="150"/>
                  </a:lnTo>
                  <a:lnTo>
                    <a:pt x="105" y="150"/>
                  </a:lnTo>
                  <a:lnTo>
                    <a:pt x="97" y="139"/>
                  </a:lnTo>
                  <a:lnTo>
                    <a:pt x="87" y="127"/>
                  </a:lnTo>
                  <a:lnTo>
                    <a:pt x="78" y="117"/>
                  </a:lnTo>
                  <a:lnTo>
                    <a:pt x="70" y="106"/>
                  </a:lnTo>
                  <a:lnTo>
                    <a:pt x="63" y="93"/>
                  </a:lnTo>
                  <a:lnTo>
                    <a:pt x="58" y="80"/>
                  </a:lnTo>
                  <a:lnTo>
                    <a:pt x="54" y="66"/>
                  </a:lnTo>
                  <a:lnTo>
                    <a:pt x="47" y="53"/>
                  </a:lnTo>
                  <a:lnTo>
                    <a:pt x="43" y="46"/>
                  </a:lnTo>
                  <a:lnTo>
                    <a:pt x="37" y="40"/>
                  </a:lnTo>
                  <a:lnTo>
                    <a:pt x="30" y="36"/>
                  </a:lnTo>
                  <a:lnTo>
                    <a:pt x="24" y="30"/>
                  </a:lnTo>
                  <a:lnTo>
                    <a:pt x="17" y="26"/>
                  </a:lnTo>
                  <a:lnTo>
                    <a:pt x="10" y="20"/>
                  </a:lnTo>
                  <a:lnTo>
                    <a:pt x="4" y="14"/>
                  </a:lnTo>
                  <a:lnTo>
                    <a:pt x="0" y="7"/>
                  </a:lnTo>
                  <a:lnTo>
                    <a:pt x="1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87" name="Freeform 498">
              <a:extLst>
                <a:ext uri="{FF2B5EF4-FFF2-40B4-BE49-F238E27FC236}">
                  <a16:creationId xmlns:a16="http://schemas.microsoft.com/office/drawing/2014/main" id="{B6484C4D-089A-4B5B-A8F3-07C992E105A4}"/>
                </a:ext>
              </a:extLst>
            </p:cNvPr>
            <p:cNvSpPr/>
            <p:nvPr/>
          </p:nvSpPr>
          <p:spPr bwMode="auto">
            <a:xfrm>
              <a:off x="5317" y="3273"/>
              <a:ext cx="6" cy="6"/>
            </a:xfrm>
            <a:custGeom>
              <a:avLst/>
              <a:gdLst>
                <a:gd name="T0" fmla="*/ 3 w 6"/>
                <a:gd name="T1" fmla="*/ 0 h 6"/>
                <a:gd name="T2" fmla="*/ 5 w 6"/>
                <a:gd name="T3" fmla="*/ 0 h 6"/>
                <a:gd name="T4" fmla="*/ 6 w 6"/>
                <a:gd name="T5" fmla="*/ 0 h 6"/>
                <a:gd name="T6" fmla="*/ 6 w 6"/>
                <a:gd name="T7" fmla="*/ 3 h 6"/>
                <a:gd name="T8" fmla="*/ 5 w 6"/>
                <a:gd name="T9" fmla="*/ 5 h 6"/>
                <a:gd name="T10" fmla="*/ 5 w 6"/>
                <a:gd name="T11" fmla="*/ 5 h 6"/>
                <a:gd name="T12" fmla="*/ 0 w 6"/>
                <a:gd name="T13" fmla="*/ 6 h 6"/>
                <a:gd name="T14" fmla="*/ 2 w 6"/>
                <a:gd name="T15" fmla="*/ 3 h 6"/>
                <a:gd name="T16" fmla="*/ 3 w 6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5" y="0"/>
                  </a:lnTo>
                  <a:lnTo>
                    <a:pt x="6" y="0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6"/>
                  </a:lnTo>
                  <a:lnTo>
                    <a:pt x="2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88" name="Freeform 499">
              <a:extLst>
                <a:ext uri="{FF2B5EF4-FFF2-40B4-BE49-F238E27FC236}">
                  <a16:creationId xmlns:a16="http://schemas.microsoft.com/office/drawing/2014/main" id="{78DE4967-2A12-4E69-9671-DAEC106464C2}"/>
                </a:ext>
              </a:extLst>
            </p:cNvPr>
            <p:cNvSpPr/>
            <p:nvPr/>
          </p:nvSpPr>
          <p:spPr bwMode="auto">
            <a:xfrm>
              <a:off x="5312" y="3283"/>
              <a:ext cx="5" cy="29"/>
            </a:xfrm>
            <a:custGeom>
              <a:avLst/>
              <a:gdLst>
                <a:gd name="T0" fmla="*/ 0 w 5"/>
                <a:gd name="T1" fmla="*/ 0 h 29"/>
                <a:gd name="T2" fmla="*/ 3 w 5"/>
                <a:gd name="T3" fmla="*/ 0 h 29"/>
                <a:gd name="T4" fmla="*/ 4 w 5"/>
                <a:gd name="T5" fmla="*/ 0 h 29"/>
                <a:gd name="T6" fmla="*/ 5 w 5"/>
                <a:gd name="T7" fmla="*/ 15 h 29"/>
                <a:gd name="T8" fmla="*/ 5 w 5"/>
                <a:gd name="T9" fmla="*/ 29 h 29"/>
                <a:gd name="T10" fmla="*/ 4 w 5"/>
                <a:gd name="T11" fmla="*/ 29 h 29"/>
                <a:gd name="T12" fmla="*/ 3 w 5"/>
                <a:gd name="T13" fmla="*/ 29 h 29"/>
                <a:gd name="T14" fmla="*/ 0 w 5"/>
                <a:gd name="T15" fmla="*/ 15 h 29"/>
                <a:gd name="T16" fmla="*/ 0 w 5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9">
                  <a:moveTo>
                    <a:pt x="0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5" y="15"/>
                  </a:lnTo>
                  <a:lnTo>
                    <a:pt x="5" y="29"/>
                  </a:lnTo>
                  <a:lnTo>
                    <a:pt x="4" y="29"/>
                  </a:lnTo>
                  <a:lnTo>
                    <a:pt x="3" y="29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89" name="Freeform 500">
              <a:extLst>
                <a:ext uri="{FF2B5EF4-FFF2-40B4-BE49-F238E27FC236}">
                  <a16:creationId xmlns:a16="http://schemas.microsoft.com/office/drawing/2014/main" id="{EA9DCF5B-4E2D-4F79-A8F1-752286C9068A}"/>
                </a:ext>
              </a:extLst>
            </p:cNvPr>
            <p:cNvSpPr/>
            <p:nvPr/>
          </p:nvSpPr>
          <p:spPr bwMode="auto">
            <a:xfrm>
              <a:off x="5262" y="3286"/>
              <a:ext cx="21" cy="15"/>
            </a:xfrm>
            <a:custGeom>
              <a:avLst/>
              <a:gdLst>
                <a:gd name="T0" fmla="*/ 20 w 21"/>
                <a:gd name="T1" fmla="*/ 0 h 15"/>
                <a:gd name="T2" fmla="*/ 21 w 21"/>
                <a:gd name="T3" fmla="*/ 3 h 15"/>
                <a:gd name="T4" fmla="*/ 21 w 21"/>
                <a:gd name="T5" fmla="*/ 5 h 15"/>
                <a:gd name="T6" fmla="*/ 21 w 21"/>
                <a:gd name="T7" fmla="*/ 7 h 15"/>
                <a:gd name="T8" fmla="*/ 20 w 21"/>
                <a:gd name="T9" fmla="*/ 9 h 15"/>
                <a:gd name="T10" fmla="*/ 15 w 21"/>
                <a:gd name="T11" fmla="*/ 12 h 15"/>
                <a:gd name="T12" fmla="*/ 10 w 21"/>
                <a:gd name="T13" fmla="*/ 15 h 15"/>
                <a:gd name="T14" fmla="*/ 5 w 21"/>
                <a:gd name="T15" fmla="*/ 12 h 15"/>
                <a:gd name="T16" fmla="*/ 0 w 21"/>
                <a:gd name="T17" fmla="*/ 9 h 15"/>
                <a:gd name="T18" fmla="*/ 0 w 21"/>
                <a:gd name="T19" fmla="*/ 9 h 15"/>
                <a:gd name="T20" fmla="*/ 0 w 21"/>
                <a:gd name="T21" fmla="*/ 7 h 15"/>
                <a:gd name="T22" fmla="*/ 8 w 21"/>
                <a:gd name="T23" fmla="*/ 7 h 15"/>
                <a:gd name="T24" fmla="*/ 18 w 21"/>
                <a:gd name="T25" fmla="*/ 6 h 15"/>
                <a:gd name="T26" fmla="*/ 18 w 21"/>
                <a:gd name="T27" fmla="*/ 3 h 15"/>
                <a:gd name="T28" fmla="*/ 20 w 21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15">
                  <a:moveTo>
                    <a:pt x="20" y="0"/>
                  </a:moveTo>
                  <a:lnTo>
                    <a:pt x="21" y="3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0" y="9"/>
                  </a:lnTo>
                  <a:lnTo>
                    <a:pt x="15" y="12"/>
                  </a:lnTo>
                  <a:lnTo>
                    <a:pt x="10" y="15"/>
                  </a:lnTo>
                  <a:lnTo>
                    <a:pt x="5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7"/>
                  </a:lnTo>
                  <a:lnTo>
                    <a:pt x="8" y="7"/>
                  </a:lnTo>
                  <a:lnTo>
                    <a:pt x="18" y="6"/>
                  </a:lnTo>
                  <a:lnTo>
                    <a:pt x="18" y="3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90" name="Freeform 501">
              <a:extLst>
                <a:ext uri="{FF2B5EF4-FFF2-40B4-BE49-F238E27FC236}">
                  <a16:creationId xmlns:a16="http://schemas.microsoft.com/office/drawing/2014/main" id="{D150D866-B758-4672-AAB3-2427CF334731}"/>
                </a:ext>
              </a:extLst>
            </p:cNvPr>
            <p:cNvSpPr/>
            <p:nvPr/>
          </p:nvSpPr>
          <p:spPr bwMode="auto">
            <a:xfrm>
              <a:off x="5232" y="3292"/>
              <a:ext cx="27" cy="9"/>
            </a:xfrm>
            <a:custGeom>
              <a:avLst/>
              <a:gdLst>
                <a:gd name="T0" fmla="*/ 15 w 27"/>
                <a:gd name="T1" fmla="*/ 0 h 9"/>
                <a:gd name="T2" fmla="*/ 21 w 27"/>
                <a:gd name="T3" fmla="*/ 1 h 9"/>
                <a:gd name="T4" fmla="*/ 27 w 27"/>
                <a:gd name="T5" fmla="*/ 1 h 9"/>
                <a:gd name="T6" fmla="*/ 27 w 27"/>
                <a:gd name="T7" fmla="*/ 3 h 9"/>
                <a:gd name="T8" fmla="*/ 27 w 27"/>
                <a:gd name="T9" fmla="*/ 3 h 9"/>
                <a:gd name="T10" fmla="*/ 18 w 27"/>
                <a:gd name="T11" fmla="*/ 4 h 9"/>
                <a:gd name="T12" fmla="*/ 11 w 27"/>
                <a:gd name="T13" fmla="*/ 7 h 9"/>
                <a:gd name="T14" fmla="*/ 8 w 27"/>
                <a:gd name="T15" fmla="*/ 9 h 9"/>
                <a:gd name="T16" fmla="*/ 5 w 27"/>
                <a:gd name="T17" fmla="*/ 9 h 9"/>
                <a:gd name="T18" fmla="*/ 3 w 27"/>
                <a:gd name="T19" fmla="*/ 7 h 9"/>
                <a:gd name="T20" fmla="*/ 0 w 27"/>
                <a:gd name="T21" fmla="*/ 6 h 9"/>
                <a:gd name="T22" fmla="*/ 0 w 27"/>
                <a:gd name="T23" fmla="*/ 4 h 9"/>
                <a:gd name="T24" fmla="*/ 1 w 27"/>
                <a:gd name="T25" fmla="*/ 1 h 9"/>
                <a:gd name="T26" fmla="*/ 8 w 27"/>
                <a:gd name="T27" fmla="*/ 1 h 9"/>
                <a:gd name="T28" fmla="*/ 15 w 27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9">
                  <a:moveTo>
                    <a:pt x="15" y="0"/>
                  </a:moveTo>
                  <a:lnTo>
                    <a:pt x="21" y="1"/>
                  </a:lnTo>
                  <a:lnTo>
                    <a:pt x="27" y="1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18" y="4"/>
                  </a:lnTo>
                  <a:lnTo>
                    <a:pt x="11" y="7"/>
                  </a:lnTo>
                  <a:lnTo>
                    <a:pt x="8" y="9"/>
                  </a:lnTo>
                  <a:lnTo>
                    <a:pt x="5" y="9"/>
                  </a:lnTo>
                  <a:lnTo>
                    <a:pt x="3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8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91" name="Freeform 502">
              <a:extLst>
                <a:ext uri="{FF2B5EF4-FFF2-40B4-BE49-F238E27FC236}">
                  <a16:creationId xmlns:a16="http://schemas.microsoft.com/office/drawing/2014/main" id="{119CAD75-2E6F-4F53-9025-6B28B6600691}"/>
                </a:ext>
              </a:extLst>
            </p:cNvPr>
            <p:cNvSpPr/>
            <p:nvPr/>
          </p:nvSpPr>
          <p:spPr bwMode="auto">
            <a:xfrm>
              <a:off x="5355" y="3308"/>
              <a:ext cx="211" cy="128"/>
            </a:xfrm>
            <a:custGeom>
              <a:avLst/>
              <a:gdLst>
                <a:gd name="T0" fmla="*/ 71 w 211"/>
                <a:gd name="T1" fmla="*/ 97 h 128"/>
                <a:gd name="T2" fmla="*/ 77 w 211"/>
                <a:gd name="T3" fmla="*/ 91 h 128"/>
                <a:gd name="T4" fmla="*/ 82 w 211"/>
                <a:gd name="T5" fmla="*/ 85 h 128"/>
                <a:gd name="T6" fmla="*/ 69 w 211"/>
                <a:gd name="T7" fmla="*/ 70 h 128"/>
                <a:gd name="T8" fmla="*/ 57 w 211"/>
                <a:gd name="T9" fmla="*/ 55 h 128"/>
                <a:gd name="T10" fmla="*/ 44 w 211"/>
                <a:gd name="T11" fmla="*/ 55 h 128"/>
                <a:gd name="T12" fmla="*/ 34 w 211"/>
                <a:gd name="T13" fmla="*/ 58 h 128"/>
                <a:gd name="T14" fmla="*/ 31 w 211"/>
                <a:gd name="T15" fmla="*/ 48 h 128"/>
                <a:gd name="T16" fmla="*/ 28 w 211"/>
                <a:gd name="T17" fmla="*/ 40 h 128"/>
                <a:gd name="T18" fmla="*/ 18 w 211"/>
                <a:gd name="T19" fmla="*/ 37 h 128"/>
                <a:gd name="T20" fmla="*/ 10 w 211"/>
                <a:gd name="T21" fmla="*/ 35 h 128"/>
                <a:gd name="T22" fmla="*/ 11 w 211"/>
                <a:gd name="T23" fmla="*/ 33 h 128"/>
                <a:gd name="T24" fmla="*/ 20 w 211"/>
                <a:gd name="T25" fmla="*/ 30 h 128"/>
                <a:gd name="T26" fmla="*/ 25 w 211"/>
                <a:gd name="T27" fmla="*/ 25 h 128"/>
                <a:gd name="T28" fmla="*/ 17 w 211"/>
                <a:gd name="T29" fmla="*/ 24 h 128"/>
                <a:gd name="T30" fmla="*/ 7 w 211"/>
                <a:gd name="T31" fmla="*/ 20 h 128"/>
                <a:gd name="T32" fmla="*/ 1 w 211"/>
                <a:gd name="T33" fmla="*/ 14 h 128"/>
                <a:gd name="T34" fmla="*/ 8 w 211"/>
                <a:gd name="T35" fmla="*/ 5 h 128"/>
                <a:gd name="T36" fmla="*/ 21 w 211"/>
                <a:gd name="T37" fmla="*/ 3 h 128"/>
                <a:gd name="T38" fmla="*/ 31 w 211"/>
                <a:gd name="T39" fmla="*/ 10 h 128"/>
                <a:gd name="T40" fmla="*/ 32 w 211"/>
                <a:gd name="T41" fmla="*/ 20 h 128"/>
                <a:gd name="T42" fmla="*/ 30 w 211"/>
                <a:gd name="T43" fmla="*/ 27 h 128"/>
                <a:gd name="T44" fmla="*/ 32 w 211"/>
                <a:gd name="T45" fmla="*/ 34 h 128"/>
                <a:gd name="T46" fmla="*/ 42 w 211"/>
                <a:gd name="T47" fmla="*/ 37 h 128"/>
                <a:gd name="T48" fmla="*/ 54 w 211"/>
                <a:gd name="T49" fmla="*/ 33 h 128"/>
                <a:gd name="T50" fmla="*/ 62 w 211"/>
                <a:gd name="T51" fmla="*/ 25 h 128"/>
                <a:gd name="T52" fmla="*/ 71 w 211"/>
                <a:gd name="T53" fmla="*/ 18 h 128"/>
                <a:gd name="T54" fmla="*/ 94 w 211"/>
                <a:gd name="T55" fmla="*/ 23 h 128"/>
                <a:gd name="T56" fmla="*/ 132 w 211"/>
                <a:gd name="T57" fmla="*/ 40 h 128"/>
                <a:gd name="T58" fmla="*/ 154 w 211"/>
                <a:gd name="T59" fmla="*/ 54 h 128"/>
                <a:gd name="T60" fmla="*/ 165 w 211"/>
                <a:gd name="T61" fmla="*/ 68 h 128"/>
                <a:gd name="T62" fmla="*/ 178 w 211"/>
                <a:gd name="T63" fmla="*/ 94 h 128"/>
                <a:gd name="T64" fmla="*/ 199 w 211"/>
                <a:gd name="T65" fmla="*/ 118 h 128"/>
                <a:gd name="T66" fmla="*/ 209 w 211"/>
                <a:gd name="T67" fmla="*/ 128 h 128"/>
                <a:gd name="T68" fmla="*/ 195 w 211"/>
                <a:gd name="T69" fmla="*/ 127 h 128"/>
                <a:gd name="T70" fmla="*/ 167 w 211"/>
                <a:gd name="T71" fmla="*/ 110 h 128"/>
                <a:gd name="T72" fmla="*/ 144 w 211"/>
                <a:gd name="T73" fmla="*/ 92 h 128"/>
                <a:gd name="T74" fmla="*/ 135 w 211"/>
                <a:gd name="T75" fmla="*/ 97 h 128"/>
                <a:gd name="T76" fmla="*/ 129 w 211"/>
                <a:gd name="T77" fmla="*/ 108 h 128"/>
                <a:gd name="T78" fmla="*/ 111 w 211"/>
                <a:gd name="T79" fmla="*/ 111 h 128"/>
                <a:gd name="T80" fmla="*/ 92 w 211"/>
                <a:gd name="T81" fmla="*/ 104 h 128"/>
                <a:gd name="T82" fmla="*/ 79 w 211"/>
                <a:gd name="T83" fmla="*/ 10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1" h="128">
                  <a:moveTo>
                    <a:pt x="69" y="101"/>
                  </a:moveTo>
                  <a:lnTo>
                    <a:pt x="71" y="97"/>
                  </a:lnTo>
                  <a:lnTo>
                    <a:pt x="71" y="91"/>
                  </a:lnTo>
                  <a:lnTo>
                    <a:pt x="77" y="91"/>
                  </a:lnTo>
                  <a:lnTo>
                    <a:pt x="82" y="91"/>
                  </a:lnTo>
                  <a:lnTo>
                    <a:pt x="82" y="85"/>
                  </a:lnTo>
                  <a:lnTo>
                    <a:pt x="82" y="80"/>
                  </a:lnTo>
                  <a:lnTo>
                    <a:pt x="69" y="70"/>
                  </a:lnTo>
                  <a:lnTo>
                    <a:pt x="61" y="58"/>
                  </a:lnTo>
                  <a:lnTo>
                    <a:pt x="57" y="55"/>
                  </a:lnTo>
                  <a:lnTo>
                    <a:pt x="51" y="54"/>
                  </a:lnTo>
                  <a:lnTo>
                    <a:pt x="44" y="55"/>
                  </a:lnTo>
                  <a:lnTo>
                    <a:pt x="37" y="60"/>
                  </a:lnTo>
                  <a:lnTo>
                    <a:pt x="34" y="58"/>
                  </a:lnTo>
                  <a:lnTo>
                    <a:pt x="31" y="55"/>
                  </a:lnTo>
                  <a:lnTo>
                    <a:pt x="31" y="48"/>
                  </a:lnTo>
                  <a:lnTo>
                    <a:pt x="30" y="44"/>
                  </a:lnTo>
                  <a:lnTo>
                    <a:pt x="28" y="40"/>
                  </a:lnTo>
                  <a:lnTo>
                    <a:pt x="22" y="35"/>
                  </a:lnTo>
                  <a:lnTo>
                    <a:pt x="18" y="37"/>
                  </a:lnTo>
                  <a:lnTo>
                    <a:pt x="14" y="37"/>
                  </a:lnTo>
                  <a:lnTo>
                    <a:pt x="10" y="35"/>
                  </a:lnTo>
                  <a:lnTo>
                    <a:pt x="7" y="31"/>
                  </a:lnTo>
                  <a:lnTo>
                    <a:pt x="11" y="33"/>
                  </a:lnTo>
                  <a:lnTo>
                    <a:pt x="14" y="35"/>
                  </a:lnTo>
                  <a:lnTo>
                    <a:pt x="20" y="30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7" y="24"/>
                  </a:lnTo>
                  <a:lnTo>
                    <a:pt x="10" y="21"/>
                  </a:lnTo>
                  <a:lnTo>
                    <a:pt x="7" y="20"/>
                  </a:lnTo>
                  <a:lnTo>
                    <a:pt x="4" y="17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8" y="5"/>
                  </a:lnTo>
                  <a:lnTo>
                    <a:pt x="15" y="0"/>
                  </a:lnTo>
                  <a:lnTo>
                    <a:pt x="21" y="3"/>
                  </a:lnTo>
                  <a:lnTo>
                    <a:pt x="27" y="5"/>
                  </a:lnTo>
                  <a:lnTo>
                    <a:pt x="31" y="10"/>
                  </a:lnTo>
                  <a:lnTo>
                    <a:pt x="35" y="15"/>
                  </a:lnTo>
                  <a:lnTo>
                    <a:pt x="32" y="20"/>
                  </a:lnTo>
                  <a:lnTo>
                    <a:pt x="30" y="24"/>
                  </a:lnTo>
                  <a:lnTo>
                    <a:pt x="30" y="27"/>
                  </a:lnTo>
                  <a:lnTo>
                    <a:pt x="31" y="31"/>
                  </a:lnTo>
                  <a:lnTo>
                    <a:pt x="32" y="34"/>
                  </a:lnTo>
                  <a:lnTo>
                    <a:pt x="35" y="35"/>
                  </a:lnTo>
                  <a:lnTo>
                    <a:pt x="42" y="37"/>
                  </a:lnTo>
                  <a:lnTo>
                    <a:pt x="48" y="35"/>
                  </a:lnTo>
                  <a:lnTo>
                    <a:pt x="54" y="33"/>
                  </a:lnTo>
                  <a:lnTo>
                    <a:pt x="58" y="30"/>
                  </a:lnTo>
                  <a:lnTo>
                    <a:pt x="62" y="25"/>
                  </a:lnTo>
                  <a:lnTo>
                    <a:pt x="67" y="21"/>
                  </a:lnTo>
                  <a:lnTo>
                    <a:pt x="71" y="18"/>
                  </a:lnTo>
                  <a:lnTo>
                    <a:pt x="77" y="17"/>
                  </a:lnTo>
                  <a:lnTo>
                    <a:pt x="94" y="23"/>
                  </a:lnTo>
                  <a:lnTo>
                    <a:pt x="114" y="31"/>
                  </a:lnTo>
                  <a:lnTo>
                    <a:pt x="132" y="40"/>
                  </a:lnTo>
                  <a:lnTo>
                    <a:pt x="148" y="48"/>
                  </a:lnTo>
                  <a:lnTo>
                    <a:pt x="154" y="54"/>
                  </a:lnTo>
                  <a:lnTo>
                    <a:pt x="159" y="61"/>
                  </a:lnTo>
                  <a:lnTo>
                    <a:pt x="165" y="68"/>
                  </a:lnTo>
                  <a:lnTo>
                    <a:pt x="169" y="77"/>
                  </a:lnTo>
                  <a:lnTo>
                    <a:pt x="178" y="94"/>
                  </a:lnTo>
                  <a:lnTo>
                    <a:pt x="188" y="108"/>
                  </a:lnTo>
                  <a:lnTo>
                    <a:pt x="199" y="118"/>
                  </a:lnTo>
                  <a:lnTo>
                    <a:pt x="211" y="128"/>
                  </a:lnTo>
                  <a:lnTo>
                    <a:pt x="209" y="128"/>
                  </a:lnTo>
                  <a:lnTo>
                    <a:pt x="209" y="128"/>
                  </a:lnTo>
                  <a:lnTo>
                    <a:pt x="195" y="127"/>
                  </a:lnTo>
                  <a:lnTo>
                    <a:pt x="181" y="127"/>
                  </a:lnTo>
                  <a:lnTo>
                    <a:pt x="167" y="110"/>
                  </a:lnTo>
                  <a:lnTo>
                    <a:pt x="151" y="92"/>
                  </a:lnTo>
                  <a:lnTo>
                    <a:pt x="144" y="92"/>
                  </a:lnTo>
                  <a:lnTo>
                    <a:pt x="138" y="94"/>
                  </a:lnTo>
                  <a:lnTo>
                    <a:pt x="135" y="97"/>
                  </a:lnTo>
                  <a:lnTo>
                    <a:pt x="129" y="98"/>
                  </a:lnTo>
                  <a:lnTo>
                    <a:pt x="129" y="108"/>
                  </a:lnTo>
                  <a:lnTo>
                    <a:pt x="127" y="114"/>
                  </a:lnTo>
                  <a:lnTo>
                    <a:pt x="111" y="111"/>
                  </a:lnTo>
                  <a:lnTo>
                    <a:pt x="98" y="107"/>
                  </a:lnTo>
                  <a:lnTo>
                    <a:pt x="92" y="104"/>
                  </a:lnTo>
                  <a:lnTo>
                    <a:pt x="87" y="102"/>
                  </a:lnTo>
                  <a:lnTo>
                    <a:pt x="79" y="101"/>
                  </a:lnTo>
                  <a:lnTo>
                    <a:pt x="69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92" name="Freeform 503">
              <a:extLst>
                <a:ext uri="{FF2B5EF4-FFF2-40B4-BE49-F238E27FC236}">
                  <a16:creationId xmlns:a16="http://schemas.microsoft.com/office/drawing/2014/main" id="{4780145D-BAAD-4CC5-A7D5-0C56215261B5}"/>
                </a:ext>
              </a:extLst>
            </p:cNvPr>
            <p:cNvSpPr/>
            <p:nvPr/>
          </p:nvSpPr>
          <p:spPr bwMode="auto">
            <a:xfrm>
              <a:off x="3317" y="3312"/>
              <a:ext cx="14" cy="10"/>
            </a:xfrm>
            <a:custGeom>
              <a:avLst/>
              <a:gdLst>
                <a:gd name="T0" fmla="*/ 4 w 14"/>
                <a:gd name="T1" fmla="*/ 0 h 10"/>
                <a:gd name="T2" fmla="*/ 9 w 14"/>
                <a:gd name="T3" fmla="*/ 0 h 10"/>
                <a:gd name="T4" fmla="*/ 14 w 14"/>
                <a:gd name="T5" fmla="*/ 0 h 10"/>
                <a:gd name="T6" fmla="*/ 14 w 14"/>
                <a:gd name="T7" fmla="*/ 3 h 10"/>
                <a:gd name="T8" fmla="*/ 14 w 14"/>
                <a:gd name="T9" fmla="*/ 6 h 10"/>
                <a:gd name="T10" fmla="*/ 13 w 14"/>
                <a:gd name="T11" fmla="*/ 9 h 10"/>
                <a:gd name="T12" fmla="*/ 12 w 14"/>
                <a:gd name="T13" fmla="*/ 10 h 10"/>
                <a:gd name="T14" fmla="*/ 10 w 14"/>
                <a:gd name="T15" fmla="*/ 10 h 10"/>
                <a:gd name="T16" fmla="*/ 10 w 14"/>
                <a:gd name="T17" fmla="*/ 10 h 10"/>
                <a:gd name="T18" fmla="*/ 4 w 14"/>
                <a:gd name="T19" fmla="*/ 9 h 10"/>
                <a:gd name="T20" fmla="*/ 0 w 14"/>
                <a:gd name="T21" fmla="*/ 6 h 10"/>
                <a:gd name="T22" fmla="*/ 2 w 14"/>
                <a:gd name="T23" fmla="*/ 3 h 10"/>
                <a:gd name="T24" fmla="*/ 4 w 14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0">
                  <a:moveTo>
                    <a:pt x="4" y="0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3" y="9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4" y="9"/>
                  </a:lnTo>
                  <a:lnTo>
                    <a:pt x="0" y="6"/>
                  </a:lnTo>
                  <a:lnTo>
                    <a:pt x="2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93" name="Freeform 504">
              <a:extLst>
                <a:ext uri="{FF2B5EF4-FFF2-40B4-BE49-F238E27FC236}">
                  <a16:creationId xmlns:a16="http://schemas.microsoft.com/office/drawing/2014/main" id="{DAE1B1DC-ADB3-4775-9C2D-5B62EA42F063}"/>
                </a:ext>
              </a:extLst>
            </p:cNvPr>
            <p:cNvSpPr/>
            <p:nvPr/>
          </p:nvSpPr>
          <p:spPr bwMode="auto">
            <a:xfrm>
              <a:off x="5215" y="3313"/>
              <a:ext cx="48" cy="55"/>
            </a:xfrm>
            <a:custGeom>
              <a:avLst/>
              <a:gdLst>
                <a:gd name="T0" fmla="*/ 48 w 48"/>
                <a:gd name="T1" fmla="*/ 12 h 55"/>
                <a:gd name="T2" fmla="*/ 42 w 48"/>
                <a:gd name="T3" fmla="*/ 12 h 55"/>
                <a:gd name="T4" fmla="*/ 35 w 48"/>
                <a:gd name="T5" fmla="*/ 13 h 55"/>
                <a:gd name="T6" fmla="*/ 35 w 48"/>
                <a:gd name="T7" fmla="*/ 22 h 55"/>
                <a:gd name="T8" fmla="*/ 37 w 48"/>
                <a:gd name="T9" fmla="*/ 30 h 55"/>
                <a:gd name="T10" fmla="*/ 40 w 48"/>
                <a:gd name="T11" fmla="*/ 40 h 55"/>
                <a:gd name="T12" fmla="*/ 42 w 48"/>
                <a:gd name="T13" fmla="*/ 50 h 55"/>
                <a:gd name="T14" fmla="*/ 40 w 48"/>
                <a:gd name="T15" fmla="*/ 50 h 55"/>
                <a:gd name="T16" fmla="*/ 37 w 48"/>
                <a:gd name="T17" fmla="*/ 49 h 55"/>
                <a:gd name="T18" fmla="*/ 28 w 48"/>
                <a:gd name="T19" fmla="*/ 38 h 55"/>
                <a:gd name="T20" fmla="*/ 20 w 48"/>
                <a:gd name="T21" fmla="*/ 26 h 55"/>
                <a:gd name="T22" fmla="*/ 17 w 48"/>
                <a:gd name="T23" fmla="*/ 28 h 55"/>
                <a:gd name="T24" fmla="*/ 15 w 48"/>
                <a:gd name="T25" fmla="*/ 29 h 55"/>
                <a:gd name="T26" fmla="*/ 14 w 48"/>
                <a:gd name="T27" fmla="*/ 42 h 55"/>
                <a:gd name="T28" fmla="*/ 17 w 48"/>
                <a:gd name="T29" fmla="*/ 55 h 55"/>
                <a:gd name="T30" fmla="*/ 14 w 48"/>
                <a:gd name="T31" fmla="*/ 53 h 55"/>
                <a:gd name="T32" fmla="*/ 11 w 48"/>
                <a:gd name="T33" fmla="*/ 52 h 55"/>
                <a:gd name="T34" fmla="*/ 8 w 48"/>
                <a:gd name="T35" fmla="*/ 52 h 55"/>
                <a:gd name="T36" fmla="*/ 7 w 48"/>
                <a:gd name="T37" fmla="*/ 49 h 55"/>
                <a:gd name="T38" fmla="*/ 4 w 48"/>
                <a:gd name="T39" fmla="*/ 36 h 55"/>
                <a:gd name="T40" fmla="*/ 0 w 48"/>
                <a:gd name="T41" fmla="*/ 23 h 55"/>
                <a:gd name="T42" fmla="*/ 5 w 48"/>
                <a:gd name="T43" fmla="*/ 12 h 55"/>
                <a:gd name="T44" fmla="*/ 11 w 48"/>
                <a:gd name="T45" fmla="*/ 0 h 55"/>
                <a:gd name="T46" fmla="*/ 17 w 48"/>
                <a:gd name="T47" fmla="*/ 5 h 55"/>
                <a:gd name="T48" fmla="*/ 24 w 48"/>
                <a:gd name="T49" fmla="*/ 9 h 55"/>
                <a:gd name="T50" fmla="*/ 30 w 48"/>
                <a:gd name="T51" fmla="*/ 6 h 55"/>
                <a:gd name="T52" fmla="*/ 35 w 48"/>
                <a:gd name="T53" fmla="*/ 3 h 55"/>
                <a:gd name="T54" fmla="*/ 41 w 48"/>
                <a:gd name="T55" fmla="*/ 3 h 55"/>
                <a:gd name="T56" fmla="*/ 48 w 48"/>
                <a:gd name="T57" fmla="*/ 3 h 55"/>
                <a:gd name="T58" fmla="*/ 48 w 48"/>
                <a:gd name="T59" fmla="*/ 8 h 55"/>
                <a:gd name="T60" fmla="*/ 48 w 48"/>
                <a:gd name="T61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" h="55">
                  <a:moveTo>
                    <a:pt x="48" y="12"/>
                  </a:moveTo>
                  <a:lnTo>
                    <a:pt x="42" y="12"/>
                  </a:lnTo>
                  <a:lnTo>
                    <a:pt x="35" y="13"/>
                  </a:lnTo>
                  <a:lnTo>
                    <a:pt x="35" y="22"/>
                  </a:lnTo>
                  <a:lnTo>
                    <a:pt x="37" y="30"/>
                  </a:lnTo>
                  <a:lnTo>
                    <a:pt x="40" y="40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37" y="49"/>
                  </a:lnTo>
                  <a:lnTo>
                    <a:pt x="28" y="38"/>
                  </a:lnTo>
                  <a:lnTo>
                    <a:pt x="20" y="26"/>
                  </a:lnTo>
                  <a:lnTo>
                    <a:pt x="17" y="28"/>
                  </a:lnTo>
                  <a:lnTo>
                    <a:pt x="15" y="29"/>
                  </a:lnTo>
                  <a:lnTo>
                    <a:pt x="14" y="42"/>
                  </a:lnTo>
                  <a:lnTo>
                    <a:pt x="17" y="55"/>
                  </a:lnTo>
                  <a:lnTo>
                    <a:pt x="14" y="53"/>
                  </a:lnTo>
                  <a:lnTo>
                    <a:pt x="11" y="52"/>
                  </a:lnTo>
                  <a:lnTo>
                    <a:pt x="8" y="52"/>
                  </a:lnTo>
                  <a:lnTo>
                    <a:pt x="7" y="49"/>
                  </a:lnTo>
                  <a:lnTo>
                    <a:pt x="4" y="36"/>
                  </a:lnTo>
                  <a:lnTo>
                    <a:pt x="0" y="23"/>
                  </a:lnTo>
                  <a:lnTo>
                    <a:pt x="5" y="12"/>
                  </a:lnTo>
                  <a:lnTo>
                    <a:pt x="11" y="0"/>
                  </a:lnTo>
                  <a:lnTo>
                    <a:pt x="17" y="5"/>
                  </a:lnTo>
                  <a:lnTo>
                    <a:pt x="24" y="9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3"/>
                  </a:lnTo>
                  <a:lnTo>
                    <a:pt x="48" y="3"/>
                  </a:lnTo>
                  <a:lnTo>
                    <a:pt x="48" y="8"/>
                  </a:ln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94" name="Freeform 505">
              <a:extLst>
                <a:ext uri="{FF2B5EF4-FFF2-40B4-BE49-F238E27FC236}">
                  <a16:creationId xmlns:a16="http://schemas.microsoft.com/office/drawing/2014/main" id="{2704375A-F603-4D31-BB88-5467615965DA}"/>
                </a:ext>
              </a:extLst>
            </p:cNvPr>
            <p:cNvSpPr/>
            <p:nvPr/>
          </p:nvSpPr>
          <p:spPr bwMode="auto">
            <a:xfrm>
              <a:off x="5066" y="3381"/>
              <a:ext cx="100" cy="32"/>
            </a:xfrm>
            <a:custGeom>
              <a:avLst/>
              <a:gdLst>
                <a:gd name="T0" fmla="*/ 0 w 100"/>
                <a:gd name="T1" fmla="*/ 0 h 32"/>
                <a:gd name="T2" fmla="*/ 12 w 100"/>
                <a:gd name="T3" fmla="*/ 0 h 32"/>
                <a:gd name="T4" fmla="*/ 23 w 100"/>
                <a:gd name="T5" fmla="*/ 0 h 32"/>
                <a:gd name="T6" fmla="*/ 32 w 100"/>
                <a:gd name="T7" fmla="*/ 5 h 32"/>
                <a:gd name="T8" fmla="*/ 40 w 100"/>
                <a:gd name="T9" fmla="*/ 12 h 32"/>
                <a:gd name="T10" fmla="*/ 54 w 100"/>
                <a:gd name="T11" fmla="*/ 10 h 32"/>
                <a:gd name="T12" fmla="*/ 69 w 100"/>
                <a:gd name="T13" fmla="*/ 8 h 32"/>
                <a:gd name="T14" fmla="*/ 84 w 100"/>
                <a:gd name="T15" fmla="*/ 18 h 32"/>
                <a:gd name="T16" fmla="*/ 100 w 100"/>
                <a:gd name="T17" fmla="*/ 29 h 32"/>
                <a:gd name="T18" fmla="*/ 100 w 100"/>
                <a:gd name="T19" fmla="*/ 31 h 32"/>
                <a:gd name="T20" fmla="*/ 99 w 100"/>
                <a:gd name="T21" fmla="*/ 32 h 32"/>
                <a:gd name="T22" fmla="*/ 77 w 100"/>
                <a:gd name="T23" fmla="*/ 29 h 32"/>
                <a:gd name="T24" fmla="*/ 56 w 100"/>
                <a:gd name="T25" fmla="*/ 27 h 32"/>
                <a:gd name="T26" fmla="*/ 33 w 100"/>
                <a:gd name="T27" fmla="*/ 24 h 32"/>
                <a:gd name="T28" fmla="*/ 12 w 100"/>
                <a:gd name="T29" fmla="*/ 21 h 32"/>
                <a:gd name="T30" fmla="*/ 7 w 100"/>
                <a:gd name="T31" fmla="*/ 15 h 32"/>
                <a:gd name="T32" fmla="*/ 3 w 100"/>
                <a:gd name="T33" fmla="*/ 11 h 32"/>
                <a:gd name="T34" fmla="*/ 0 w 100"/>
                <a:gd name="T35" fmla="*/ 5 h 32"/>
                <a:gd name="T36" fmla="*/ 0 w 100"/>
                <a:gd name="T3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0" h="32">
                  <a:moveTo>
                    <a:pt x="0" y="0"/>
                  </a:moveTo>
                  <a:lnTo>
                    <a:pt x="12" y="0"/>
                  </a:lnTo>
                  <a:lnTo>
                    <a:pt x="23" y="0"/>
                  </a:lnTo>
                  <a:lnTo>
                    <a:pt x="32" y="5"/>
                  </a:lnTo>
                  <a:lnTo>
                    <a:pt x="40" y="12"/>
                  </a:lnTo>
                  <a:lnTo>
                    <a:pt x="54" y="10"/>
                  </a:lnTo>
                  <a:lnTo>
                    <a:pt x="69" y="8"/>
                  </a:lnTo>
                  <a:lnTo>
                    <a:pt x="84" y="18"/>
                  </a:lnTo>
                  <a:lnTo>
                    <a:pt x="100" y="29"/>
                  </a:lnTo>
                  <a:lnTo>
                    <a:pt x="100" y="31"/>
                  </a:lnTo>
                  <a:lnTo>
                    <a:pt x="99" y="32"/>
                  </a:lnTo>
                  <a:lnTo>
                    <a:pt x="77" y="29"/>
                  </a:lnTo>
                  <a:lnTo>
                    <a:pt x="56" y="27"/>
                  </a:lnTo>
                  <a:lnTo>
                    <a:pt x="33" y="24"/>
                  </a:lnTo>
                  <a:lnTo>
                    <a:pt x="12" y="21"/>
                  </a:lnTo>
                  <a:lnTo>
                    <a:pt x="7" y="15"/>
                  </a:lnTo>
                  <a:lnTo>
                    <a:pt x="3" y="11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95" name="Freeform 506">
              <a:extLst>
                <a:ext uri="{FF2B5EF4-FFF2-40B4-BE49-F238E27FC236}">
                  <a16:creationId xmlns:a16="http://schemas.microsoft.com/office/drawing/2014/main" id="{13D6DFFC-F409-4C3C-AFDF-D11E290D30A3}"/>
                </a:ext>
              </a:extLst>
            </p:cNvPr>
            <p:cNvSpPr/>
            <p:nvPr/>
          </p:nvSpPr>
          <p:spPr bwMode="auto">
            <a:xfrm>
              <a:off x="5108" y="3443"/>
              <a:ext cx="446" cy="356"/>
            </a:xfrm>
            <a:custGeom>
              <a:avLst/>
              <a:gdLst>
                <a:gd name="T0" fmla="*/ 145 w 446"/>
                <a:gd name="T1" fmla="*/ 70 h 356"/>
                <a:gd name="T2" fmla="*/ 158 w 446"/>
                <a:gd name="T3" fmla="*/ 57 h 356"/>
                <a:gd name="T4" fmla="*/ 161 w 446"/>
                <a:gd name="T5" fmla="*/ 45 h 356"/>
                <a:gd name="T6" fmla="*/ 199 w 446"/>
                <a:gd name="T7" fmla="*/ 46 h 356"/>
                <a:gd name="T8" fmla="*/ 217 w 446"/>
                <a:gd name="T9" fmla="*/ 53 h 356"/>
                <a:gd name="T10" fmla="*/ 219 w 446"/>
                <a:gd name="T11" fmla="*/ 33 h 356"/>
                <a:gd name="T12" fmla="*/ 237 w 446"/>
                <a:gd name="T13" fmla="*/ 15 h 356"/>
                <a:gd name="T14" fmla="*/ 249 w 446"/>
                <a:gd name="T15" fmla="*/ 16 h 356"/>
                <a:gd name="T16" fmla="*/ 252 w 446"/>
                <a:gd name="T17" fmla="*/ 2 h 356"/>
                <a:gd name="T18" fmla="*/ 285 w 446"/>
                <a:gd name="T19" fmla="*/ 15 h 356"/>
                <a:gd name="T20" fmla="*/ 299 w 446"/>
                <a:gd name="T21" fmla="*/ 23 h 356"/>
                <a:gd name="T22" fmla="*/ 289 w 446"/>
                <a:gd name="T23" fmla="*/ 35 h 356"/>
                <a:gd name="T24" fmla="*/ 326 w 446"/>
                <a:gd name="T25" fmla="*/ 20 h 356"/>
                <a:gd name="T26" fmla="*/ 368 w 446"/>
                <a:gd name="T27" fmla="*/ 9 h 356"/>
                <a:gd name="T28" fmla="*/ 376 w 446"/>
                <a:gd name="T29" fmla="*/ 40 h 356"/>
                <a:gd name="T30" fmla="*/ 386 w 446"/>
                <a:gd name="T31" fmla="*/ 59 h 356"/>
                <a:gd name="T32" fmla="*/ 389 w 446"/>
                <a:gd name="T33" fmla="*/ 89 h 356"/>
                <a:gd name="T34" fmla="*/ 404 w 446"/>
                <a:gd name="T35" fmla="*/ 109 h 356"/>
                <a:gd name="T36" fmla="*/ 419 w 446"/>
                <a:gd name="T37" fmla="*/ 137 h 356"/>
                <a:gd name="T38" fmla="*/ 435 w 446"/>
                <a:gd name="T39" fmla="*/ 162 h 356"/>
                <a:gd name="T40" fmla="*/ 446 w 446"/>
                <a:gd name="T41" fmla="*/ 189 h 356"/>
                <a:gd name="T42" fmla="*/ 444 w 446"/>
                <a:gd name="T43" fmla="*/ 216 h 356"/>
                <a:gd name="T44" fmla="*/ 419 w 446"/>
                <a:gd name="T45" fmla="*/ 259 h 356"/>
                <a:gd name="T46" fmla="*/ 379 w 446"/>
                <a:gd name="T47" fmla="*/ 299 h 356"/>
                <a:gd name="T48" fmla="*/ 346 w 446"/>
                <a:gd name="T49" fmla="*/ 340 h 356"/>
                <a:gd name="T50" fmla="*/ 309 w 446"/>
                <a:gd name="T51" fmla="*/ 353 h 356"/>
                <a:gd name="T52" fmla="*/ 295 w 446"/>
                <a:gd name="T53" fmla="*/ 346 h 356"/>
                <a:gd name="T54" fmla="*/ 261 w 446"/>
                <a:gd name="T55" fmla="*/ 349 h 356"/>
                <a:gd name="T56" fmla="*/ 242 w 446"/>
                <a:gd name="T57" fmla="*/ 336 h 356"/>
                <a:gd name="T58" fmla="*/ 247 w 446"/>
                <a:gd name="T59" fmla="*/ 317 h 356"/>
                <a:gd name="T60" fmla="*/ 241 w 446"/>
                <a:gd name="T61" fmla="*/ 310 h 356"/>
                <a:gd name="T62" fmla="*/ 234 w 446"/>
                <a:gd name="T63" fmla="*/ 304 h 356"/>
                <a:gd name="T64" fmla="*/ 227 w 446"/>
                <a:gd name="T65" fmla="*/ 307 h 356"/>
                <a:gd name="T66" fmla="*/ 238 w 446"/>
                <a:gd name="T67" fmla="*/ 302 h 356"/>
                <a:gd name="T68" fmla="*/ 247 w 446"/>
                <a:gd name="T69" fmla="*/ 293 h 356"/>
                <a:gd name="T70" fmla="*/ 229 w 446"/>
                <a:gd name="T71" fmla="*/ 293 h 356"/>
                <a:gd name="T72" fmla="*/ 212 w 446"/>
                <a:gd name="T73" fmla="*/ 282 h 356"/>
                <a:gd name="T74" fmla="*/ 195 w 446"/>
                <a:gd name="T75" fmla="*/ 266 h 356"/>
                <a:gd name="T76" fmla="*/ 171 w 446"/>
                <a:gd name="T77" fmla="*/ 264 h 356"/>
                <a:gd name="T78" fmla="*/ 114 w 446"/>
                <a:gd name="T79" fmla="*/ 282 h 356"/>
                <a:gd name="T80" fmla="*/ 54 w 446"/>
                <a:gd name="T81" fmla="*/ 293 h 356"/>
                <a:gd name="T82" fmla="*/ 27 w 446"/>
                <a:gd name="T83" fmla="*/ 307 h 356"/>
                <a:gd name="T84" fmla="*/ 5 w 446"/>
                <a:gd name="T85" fmla="*/ 303 h 356"/>
                <a:gd name="T86" fmla="*/ 5 w 446"/>
                <a:gd name="T87" fmla="*/ 287 h 356"/>
                <a:gd name="T88" fmla="*/ 15 w 446"/>
                <a:gd name="T89" fmla="*/ 263 h 356"/>
                <a:gd name="T90" fmla="*/ 15 w 446"/>
                <a:gd name="T91" fmla="*/ 199 h 356"/>
                <a:gd name="T92" fmla="*/ 18 w 446"/>
                <a:gd name="T93" fmla="*/ 157 h 356"/>
                <a:gd name="T94" fmla="*/ 30 w 446"/>
                <a:gd name="T95" fmla="*/ 140 h 356"/>
                <a:gd name="T96" fmla="*/ 41 w 446"/>
                <a:gd name="T97" fmla="*/ 135 h 356"/>
                <a:gd name="T98" fmla="*/ 84 w 446"/>
                <a:gd name="T99" fmla="*/ 116 h 356"/>
                <a:gd name="T100" fmla="*/ 114 w 446"/>
                <a:gd name="T101" fmla="*/ 100 h 356"/>
                <a:gd name="T102" fmla="*/ 138 w 446"/>
                <a:gd name="T103" fmla="*/ 7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6" h="356">
                  <a:moveTo>
                    <a:pt x="145" y="77"/>
                  </a:moveTo>
                  <a:lnTo>
                    <a:pt x="145" y="75"/>
                  </a:lnTo>
                  <a:lnTo>
                    <a:pt x="145" y="70"/>
                  </a:lnTo>
                  <a:lnTo>
                    <a:pt x="151" y="67"/>
                  </a:lnTo>
                  <a:lnTo>
                    <a:pt x="157" y="62"/>
                  </a:lnTo>
                  <a:lnTo>
                    <a:pt x="158" y="57"/>
                  </a:lnTo>
                  <a:lnTo>
                    <a:pt x="161" y="53"/>
                  </a:lnTo>
                  <a:lnTo>
                    <a:pt x="161" y="49"/>
                  </a:lnTo>
                  <a:lnTo>
                    <a:pt x="161" y="45"/>
                  </a:lnTo>
                  <a:lnTo>
                    <a:pt x="177" y="40"/>
                  </a:lnTo>
                  <a:lnTo>
                    <a:pt x="192" y="37"/>
                  </a:lnTo>
                  <a:lnTo>
                    <a:pt x="199" y="46"/>
                  </a:lnTo>
                  <a:lnTo>
                    <a:pt x="207" y="55"/>
                  </a:lnTo>
                  <a:lnTo>
                    <a:pt x="212" y="53"/>
                  </a:lnTo>
                  <a:lnTo>
                    <a:pt x="217" y="53"/>
                  </a:lnTo>
                  <a:lnTo>
                    <a:pt x="218" y="45"/>
                  </a:lnTo>
                  <a:lnTo>
                    <a:pt x="218" y="39"/>
                  </a:lnTo>
                  <a:lnTo>
                    <a:pt x="219" y="33"/>
                  </a:lnTo>
                  <a:lnTo>
                    <a:pt x="222" y="29"/>
                  </a:lnTo>
                  <a:lnTo>
                    <a:pt x="228" y="22"/>
                  </a:lnTo>
                  <a:lnTo>
                    <a:pt x="237" y="15"/>
                  </a:lnTo>
                  <a:lnTo>
                    <a:pt x="242" y="16"/>
                  </a:lnTo>
                  <a:lnTo>
                    <a:pt x="247" y="16"/>
                  </a:lnTo>
                  <a:lnTo>
                    <a:pt x="249" y="16"/>
                  </a:lnTo>
                  <a:lnTo>
                    <a:pt x="254" y="15"/>
                  </a:lnTo>
                  <a:lnTo>
                    <a:pt x="252" y="9"/>
                  </a:lnTo>
                  <a:lnTo>
                    <a:pt x="252" y="2"/>
                  </a:lnTo>
                  <a:lnTo>
                    <a:pt x="262" y="7"/>
                  </a:lnTo>
                  <a:lnTo>
                    <a:pt x="274" y="12"/>
                  </a:lnTo>
                  <a:lnTo>
                    <a:pt x="285" y="15"/>
                  </a:lnTo>
                  <a:lnTo>
                    <a:pt x="299" y="17"/>
                  </a:lnTo>
                  <a:lnTo>
                    <a:pt x="299" y="20"/>
                  </a:lnTo>
                  <a:lnTo>
                    <a:pt x="299" y="23"/>
                  </a:lnTo>
                  <a:lnTo>
                    <a:pt x="295" y="26"/>
                  </a:lnTo>
                  <a:lnTo>
                    <a:pt x="291" y="30"/>
                  </a:lnTo>
                  <a:lnTo>
                    <a:pt x="289" y="35"/>
                  </a:lnTo>
                  <a:lnTo>
                    <a:pt x="288" y="42"/>
                  </a:lnTo>
                  <a:lnTo>
                    <a:pt x="308" y="30"/>
                  </a:lnTo>
                  <a:lnTo>
                    <a:pt x="326" y="20"/>
                  </a:lnTo>
                  <a:lnTo>
                    <a:pt x="346" y="10"/>
                  </a:lnTo>
                  <a:lnTo>
                    <a:pt x="366" y="0"/>
                  </a:lnTo>
                  <a:lnTo>
                    <a:pt x="368" y="9"/>
                  </a:lnTo>
                  <a:lnTo>
                    <a:pt x="371" y="22"/>
                  </a:lnTo>
                  <a:lnTo>
                    <a:pt x="374" y="33"/>
                  </a:lnTo>
                  <a:lnTo>
                    <a:pt x="376" y="40"/>
                  </a:lnTo>
                  <a:lnTo>
                    <a:pt x="382" y="43"/>
                  </a:lnTo>
                  <a:lnTo>
                    <a:pt x="388" y="46"/>
                  </a:lnTo>
                  <a:lnTo>
                    <a:pt x="386" y="59"/>
                  </a:lnTo>
                  <a:lnTo>
                    <a:pt x="386" y="70"/>
                  </a:lnTo>
                  <a:lnTo>
                    <a:pt x="388" y="80"/>
                  </a:lnTo>
                  <a:lnTo>
                    <a:pt x="389" y="89"/>
                  </a:lnTo>
                  <a:lnTo>
                    <a:pt x="392" y="96"/>
                  </a:lnTo>
                  <a:lnTo>
                    <a:pt x="396" y="102"/>
                  </a:lnTo>
                  <a:lnTo>
                    <a:pt x="404" y="109"/>
                  </a:lnTo>
                  <a:lnTo>
                    <a:pt x="412" y="116"/>
                  </a:lnTo>
                  <a:lnTo>
                    <a:pt x="415" y="127"/>
                  </a:lnTo>
                  <a:lnTo>
                    <a:pt x="419" y="137"/>
                  </a:lnTo>
                  <a:lnTo>
                    <a:pt x="425" y="146"/>
                  </a:lnTo>
                  <a:lnTo>
                    <a:pt x="429" y="155"/>
                  </a:lnTo>
                  <a:lnTo>
                    <a:pt x="435" y="162"/>
                  </a:lnTo>
                  <a:lnTo>
                    <a:pt x="439" y="170"/>
                  </a:lnTo>
                  <a:lnTo>
                    <a:pt x="444" y="179"/>
                  </a:lnTo>
                  <a:lnTo>
                    <a:pt x="446" y="189"/>
                  </a:lnTo>
                  <a:lnTo>
                    <a:pt x="446" y="197"/>
                  </a:lnTo>
                  <a:lnTo>
                    <a:pt x="446" y="206"/>
                  </a:lnTo>
                  <a:lnTo>
                    <a:pt x="444" y="216"/>
                  </a:lnTo>
                  <a:lnTo>
                    <a:pt x="441" y="224"/>
                  </a:lnTo>
                  <a:lnTo>
                    <a:pt x="432" y="242"/>
                  </a:lnTo>
                  <a:lnTo>
                    <a:pt x="419" y="259"/>
                  </a:lnTo>
                  <a:lnTo>
                    <a:pt x="406" y="274"/>
                  </a:lnTo>
                  <a:lnTo>
                    <a:pt x="392" y="287"/>
                  </a:lnTo>
                  <a:lnTo>
                    <a:pt x="379" y="299"/>
                  </a:lnTo>
                  <a:lnTo>
                    <a:pt x="369" y="309"/>
                  </a:lnTo>
                  <a:lnTo>
                    <a:pt x="358" y="324"/>
                  </a:lnTo>
                  <a:lnTo>
                    <a:pt x="346" y="340"/>
                  </a:lnTo>
                  <a:lnTo>
                    <a:pt x="336" y="344"/>
                  </a:lnTo>
                  <a:lnTo>
                    <a:pt x="322" y="349"/>
                  </a:lnTo>
                  <a:lnTo>
                    <a:pt x="309" y="353"/>
                  </a:lnTo>
                  <a:lnTo>
                    <a:pt x="299" y="356"/>
                  </a:lnTo>
                  <a:lnTo>
                    <a:pt x="296" y="350"/>
                  </a:lnTo>
                  <a:lnTo>
                    <a:pt x="295" y="346"/>
                  </a:lnTo>
                  <a:lnTo>
                    <a:pt x="282" y="347"/>
                  </a:lnTo>
                  <a:lnTo>
                    <a:pt x="271" y="352"/>
                  </a:lnTo>
                  <a:lnTo>
                    <a:pt x="261" y="349"/>
                  </a:lnTo>
                  <a:lnTo>
                    <a:pt x="248" y="344"/>
                  </a:lnTo>
                  <a:lnTo>
                    <a:pt x="245" y="340"/>
                  </a:lnTo>
                  <a:lnTo>
                    <a:pt x="242" y="336"/>
                  </a:lnTo>
                  <a:lnTo>
                    <a:pt x="247" y="327"/>
                  </a:lnTo>
                  <a:lnTo>
                    <a:pt x="248" y="320"/>
                  </a:lnTo>
                  <a:lnTo>
                    <a:pt x="247" y="317"/>
                  </a:lnTo>
                  <a:lnTo>
                    <a:pt x="245" y="314"/>
                  </a:lnTo>
                  <a:lnTo>
                    <a:pt x="244" y="313"/>
                  </a:lnTo>
                  <a:lnTo>
                    <a:pt x="241" y="310"/>
                  </a:lnTo>
                  <a:lnTo>
                    <a:pt x="239" y="307"/>
                  </a:lnTo>
                  <a:lnTo>
                    <a:pt x="238" y="303"/>
                  </a:lnTo>
                  <a:lnTo>
                    <a:pt x="234" y="304"/>
                  </a:lnTo>
                  <a:lnTo>
                    <a:pt x="231" y="307"/>
                  </a:lnTo>
                  <a:lnTo>
                    <a:pt x="229" y="307"/>
                  </a:lnTo>
                  <a:lnTo>
                    <a:pt x="227" y="307"/>
                  </a:lnTo>
                  <a:lnTo>
                    <a:pt x="229" y="303"/>
                  </a:lnTo>
                  <a:lnTo>
                    <a:pt x="234" y="302"/>
                  </a:lnTo>
                  <a:lnTo>
                    <a:pt x="238" y="302"/>
                  </a:lnTo>
                  <a:lnTo>
                    <a:pt x="244" y="302"/>
                  </a:lnTo>
                  <a:lnTo>
                    <a:pt x="245" y="297"/>
                  </a:lnTo>
                  <a:lnTo>
                    <a:pt x="247" y="293"/>
                  </a:lnTo>
                  <a:lnTo>
                    <a:pt x="245" y="289"/>
                  </a:lnTo>
                  <a:lnTo>
                    <a:pt x="245" y="283"/>
                  </a:lnTo>
                  <a:lnTo>
                    <a:pt x="229" y="293"/>
                  </a:lnTo>
                  <a:lnTo>
                    <a:pt x="214" y="303"/>
                  </a:lnTo>
                  <a:lnTo>
                    <a:pt x="214" y="290"/>
                  </a:lnTo>
                  <a:lnTo>
                    <a:pt x="212" y="282"/>
                  </a:lnTo>
                  <a:lnTo>
                    <a:pt x="209" y="276"/>
                  </a:lnTo>
                  <a:lnTo>
                    <a:pt x="204" y="269"/>
                  </a:lnTo>
                  <a:lnTo>
                    <a:pt x="195" y="266"/>
                  </a:lnTo>
                  <a:lnTo>
                    <a:pt x="187" y="266"/>
                  </a:lnTo>
                  <a:lnTo>
                    <a:pt x="178" y="264"/>
                  </a:lnTo>
                  <a:lnTo>
                    <a:pt x="171" y="264"/>
                  </a:lnTo>
                  <a:lnTo>
                    <a:pt x="155" y="267"/>
                  </a:lnTo>
                  <a:lnTo>
                    <a:pt x="141" y="270"/>
                  </a:lnTo>
                  <a:lnTo>
                    <a:pt x="114" y="282"/>
                  </a:lnTo>
                  <a:lnTo>
                    <a:pt x="88" y="292"/>
                  </a:lnTo>
                  <a:lnTo>
                    <a:pt x="71" y="293"/>
                  </a:lnTo>
                  <a:lnTo>
                    <a:pt x="54" y="293"/>
                  </a:lnTo>
                  <a:lnTo>
                    <a:pt x="47" y="299"/>
                  </a:lnTo>
                  <a:lnTo>
                    <a:pt x="38" y="304"/>
                  </a:lnTo>
                  <a:lnTo>
                    <a:pt x="27" y="307"/>
                  </a:lnTo>
                  <a:lnTo>
                    <a:pt x="15" y="307"/>
                  </a:lnTo>
                  <a:lnTo>
                    <a:pt x="10" y="306"/>
                  </a:lnTo>
                  <a:lnTo>
                    <a:pt x="5" y="303"/>
                  </a:lnTo>
                  <a:lnTo>
                    <a:pt x="2" y="299"/>
                  </a:lnTo>
                  <a:lnTo>
                    <a:pt x="0" y="293"/>
                  </a:lnTo>
                  <a:lnTo>
                    <a:pt x="5" y="287"/>
                  </a:lnTo>
                  <a:lnTo>
                    <a:pt x="10" y="280"/>
                  </a:lnTo>
                  <a:lnTo>
                    <a:pt x="12" y="272"/>
                  </a:lnTo>
                  <a:lnTo>
                    <a:pt x="15" y="263"/>
                  </a:lnTo>
                  <a:lnTo>
                    <a:pt x="17" y="243"/>
                  </a:lnTo>
                  <a:lnTo>
                    <a:pt x="17" y="220"/>
                  </a:lnTo>
                  <a:lnTo>
                    <a:pt x="15" y="199"/>
                  </a:lnTo>
                  <a:lnTo>
                    <a:pt x="15" y="177"/>
                  </a:lnTo>
                  <a:lnTo>
                    <a:pt x="17" y="167"/>
                  </a:lnTo>
                  <a:lnTo>
                    <a:pt x="18" y="157"/>
                  </a:lnTo>
                  <a:lnTo>
                    <a:pt x="20" y="149"/>
                  </a:lnTo>
                  <a:lnTo>
                    <a:pt x="24" y="140"/>
                  </a:lnTo>
                  <a:lnTo>
                    <a:pt x="30" y="140"/>
                  </a:lnTo>
                  <a:lnTo>
                    <a:pt x="34" y="139"/>
                  </a:lnTo>
                  <a:lnTo>
                    <a:pt x="38" y="136"/>
                  </a:lnTo>
                  <a:lnTo>
                    <a:pt x="41" y="135"/>
                  </a:lnTo>
                  <a:lnTo>
                    <a:pt x="47" y="129"/>
                  </a:lnTo>
                  <a:lnTo>
                    <a:pt x="54" y="125"/>
                  </a:lnTo>
                  <a:lnTo>
                    <a:pt x="84" y="116"/>
                  </a:lnTo>
                  <a:lnTo>
                    <a:pt x="101" y="110"/>
                  </a:lnTo>
                  <a:lnTo>
                    <a:pt x="108" y="106"/>
                  </a:lnTo>
                  <a:lnTo>
                    <a:pt x="114" y="100"/>
                  </a:lnTo>
                  <a:lnTo>
                    <a:pt x="121" y="90"/>
                  </a:lnTo>
                  <a:lnTo>
                    <a:pt x="131" y="76"/>
                  </a:lnTo>
                  <a:lnTo>
                    <a:pt x="138" y="77"/>
                  </a:lnTo>
                  <a:lnTo>
                    <a:pt x="145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96" name="Freeform 507">
              <a:extLst>
                <a:ext uri="{FF2B5EF4-FFF2-40B4-BE49-F238E27FC236}">
                  <a16:creationId xmlns:a16="http://schemas.microsoft.com/office/drawing/2014/main" id="{5F0859FF-CD16-4893-8A08-9D531C287317}"/>
                </a:ext>
              </a:extLst>
            </p:cNvPr>
            <p:cNvSpPr/>
            <p:nvPr/>
          </p:nvSpPr>
          <p:spPr bwMode="auto">
            <a:xfrm>
              <a:off x="4357" y="3449"/>
              <a:ext cx="88" cy="183"/>
            </a:xfrm>
            <a:custGeom>
              <a:avLst/>
              <a:gdLst>
                <a:gd name="T0" fmla="*/ 72 w 88"/>
                <a:gd name="T1" fmla="*/ 0 h 183"/>
                <a:gd name="T2" fmla="*/ 77 w 88"/>
                <a:gd name="T3" fmla="*/ 10 h 183"/>
                <a:gd name="T4" fmla="*/ 82 w 88"/>
                <a:gd name="T5" fmla="*/ 23 h 183"/>
                <a:gd name="T6" fmla="*/ 85 w 88"/>
                <a:gd name="T7" fmla="*/ 36 h 183"/>
                <a:gd name="T8" fmla="*/ 88 w 88"/>
                <a:gd name="T9" fmla="*/ 49 h 183"/>
                <a:gd name="T10" fmla="*/ 79 w 88"/>
                <a:gd name="T11" fmla="*/ 61 h 183"/>
                <a:gd name="T12" fmla="*/ 72 w 88"/>
                <a:gd name="T13" fmla="*/ 73 h 183"/>
                <a:gd name="T14" fmla="*/ 71 w 88"/>
                <a:gd name="T15" fmla="*/ 87 h 183"/>
                <a:gd name="T16" fmla="*/ 69 w 88"/>
                <a:gd name="T17" fmla="*/ 101 h 183"/>
                <a:gd name="T18" fmla="*/ 60 w 88"/>
                <a:gd name="T19" fmla="*/ 119 h 183"/>
                <a:gd name="T20" fmla="*/ 50 w 88"/>
                <a:gd name="T21" fmla="*/ 134 h 183"/>
                <a:gd name="T22" fmla="*/ 44 w 88"/>
                <a:gd name="T23" fmla="*/ 154 h 183"/>
                <a:gd name="T24" fmla="*/ 38 w 88"/>
                <a:gd name="T25" fmla="*/ 173 h 183"/>
                <a:gd name="T26" fmla="*/ 35 w 88"/>
                <a:gd name="T27" fmla="*/ 176 h 183"/>
                <a:gd name="T28" fmla="*/ 34 w 88"/>
                <a:gd name="T29" fmla="*/ 179 h 183"/>
                <a:gd name="T30" fmla="*/ 31 w 88"/>
                <a:gd name="T31" fmla="*/ 181 h 183"/>
                <a:gd name="T32" fmla="*/ 27 w 88"/>
                <a:gd name="T33" fmla="*/ 181 h 183"/>
                <a:gd name="T34" fmla="*/ 22 w 88"/>
                <a:gd name="T35" fmla="*/ 183 h 183"/>
                <a:gd name="T36" fmla="*/ 18 w 88"/>
                <a:gd name="T37" fmla="*/ 181 h 183"/>
                <a:gd name="T38" fmla="*/ 14 w 88"/>
                <a:gd name="T39" fmla="*/ 180 h 183"/>
                <a:gd name="T40" fmla="*/ 7 w 88"/>
                <a:gd name="T41" fmla="*/ 176 h 183"/>
                <a:gd name="T42" fmla="*/ 7 w 88"/>
                <a:gd name="T43" fmla="*/ 161 h 183"/>
                <a:gd name="T44" fmla="*/ 4 w 88"/>
                <a:gd name="T45" fmla="*/ 151 h 183"/>
                <a:gd name="T46" fmla="*/ 1 w 88"/>
                <a:gd name="T47" fmla="*/ 140 h 183"/>
                <a:gd name="T48" fmla="*/ 0 w 88"/>
                <a:gd name="T49" fmla="*/ 126 h 183"/>
                <a:gd name="T50" fmla="*/ 4 w 88"/>
                <a:gd name="T51" fmla="*/ 123 h 183"/>
                <a:gd name="T52" fmla="*/ 7 w 88"/>
                <a:gd name="T53" fmla="*/ 120 h 183"/>
                <a:gd name="T54" fmla="*/ 10 w 88"/>
                <a:gd name="T55" fmla="*/ 116 h 183"/>
                <a:gd name="T56" fmla="*/ 11 w 88"/>
                <a:gd name="T57" fmla="*/ 113 h 183"/>
                <a:gd name="T58" fmla="*/ 14 w 88"/>
                <a:gd name="T59" fmla="*/ 104 h 183"/>
                <a:gd name="T60" fmla="*/ 15 w 88"/>
                <a:gd name="T61" fmla="*/ 94 h 183"/>
                <a:gd name="T62" fmla="*/ 15 w 88"/>
                <a:gd name="T63" fmla="*/ 86 h 183"/>
                <a:gd name="T64" fmla="*/ 15 w 88"/>
                <a:gd name="T65" fmla="*/ 76 h 183"/>
                <a:gd name="T66" fmla="*/ 18 w 88"/>
                <a:gd name="T67" fmla="*/ 67 h 183"/>
                <a:gd name="T68" fmla="*/ 22 w 88"/>
                <a:gd name="T69" fmla="*/ 59 h 183"/>
                <a:gd name="T70" fmla="*/ 32 w 88"/>
                <a:gd name="T71" fmla="*/ 56 h 183"/>
                <a:gd name="T72" fmla="*/ 42 w 88"/>
                <a:gd name="T73" fmla="*/ 51 h 183"/>
                <a:gd name="T74" fmla="*/ 51 w 88"/>
                <a:gd name="T75" fmla="*/ 46 h 183"/>
                <a:gd name="T76" fmla="*/ 58 w 88"/>
                <a:gd name="T77" fmla="*/ 39 h 183"/>
                <a:gd name="T78" fmla="*/ 65 w 88"/>
                <a:gd name="T79" fmla="*/ 31 h 183"/>
                <a:gd name="T80" fmla="*/ 69 w 88"/>
                <a:gd name="T81" fmla="*/ 23 h 183"/>
                <a:gd name="T82" fmla="*/ 72 w 88"/>
                <a:gd name="T83" fmla="*/ 11 h 183"/>
                <a:gd name="T84" fmla="*/ 72 w 88"/>
                <a:gd name="T8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183">
                  <a:moveTo>
                    <a:pt x="72" y="0"/>
                  </a:moveTo>
                  <a:lnTo>
                    <a:pt x="77" y="10"/>
                  </a:lnTo>
                  <a:lnTo>
                    <a:pt x="82" y="23"/>
                  </a:lnTo>
                  <a:lnTo>
                    <a:pt x="85" y="36"/>
                  </a:lnTo>
                  <a:lnTo>
                    <a:pt x="88" y="49"/>
                  </a:lnTo>
                  <a:lnTo>
                    <a:pt x="79" y="61"/>
                  </a:lnTo>
                  <a:lnTo>
                    <a:pt x="72" y="73"/>
                  </a:lnTo>
                  <a:lnTo>
                    <a:pt x="71" y="87"/>
                  </a:lnTo>
                  <a:lnTo>
                    <a:pt x="69" y="101"/>
                  </a:lnTo>
                  <a:lnTo>
                    <a:pt x="60" y="119"/>
                  </a:lnTo>
                  <a:lnTo>
                    <a:pt x="50" y="134"/>
                  </a:lnTo>
                  <a:lnTo>
                    <a:pt x="44" y="154"/>
                  </a:lnTo>
                  <a:lnTo>
                    <a:pt x="38" y="173"/>
                  </a:lnTo>
                  <a:lnTo>
                    <a:pt x="35" y="176"/>
                  </a:lnTo>
                  <a:lnTo>
                    <a:pt x="34" y="179"/>
                  </a:lnTo>
                  <a:lnTo>
                    <a:pt x="31" y="181"/>
                  </a:lnTo>
                  <a:lnTo>
                    <a:pt x="27" y="181"/>
                  </a:lnTo>
                  <a:lnTo>
                    <a:pt x="22" y="183"/>
                  </a:lnTo>
                  <a:lnTo>
                    <a:pt x="18" y="181"/>
                  </a:lnTo>
                  <a:lnTo>
                    <a:pt x="14" y="180"/>
                  </a:lnTo>
                  <a:lnTo>
                    <a:pt x="7" y="176"/>
                  </a:lnTo>
                  <a:lnTo>
                    <a:pt x="7" y="161"/>
                  </a:lnTo>
                  <a:lnTo>
                    <a:pt x="4" y="151"/>
                  </a:lnTo>
                  <a:lnTo>
                    <a:pt x="1" y="140"/>
                  </a:lnTo>
                  <a:lnTo>
                    <a:pt x="0" y="126"/>
                  </a:lnTo>
                  <a:lnTo>
                    <a:pt x="4" y="123"/>
                  </a:lnTo>
                  <a:lnTo>
                    <a:pt x="7" y="120"/>
                  </a:lnTo>
                  <a:lnTo>
                    <a:pt x="10" y="116"/>
                  </a:lnTo>
                  <a:lnTo>
                    <a:pt x="11" y="113"/>
                  </a:lnTo>
                  <a:lnTo>
                    <a:pt x="14" y="104"/>
                  </a:lnTo>
                  <a:lnTo>
                    <a:pt x="15" y="94"/>
                  </a:lnTo>
                  <a:lnTo>
                    <a:pt x="15" y="86"/>
                  </a:lnTo>
                  <a:lnTo>
                    <a:pt x="15" y="76"/>
                  </a:lnTo>
                  <a:lnTo>
                    <a:pt x="18" y="67"/>
                  </a:lnTo>
                  <a:lnTo>
                    <a:pt x="22" y="59"/>
                  </a:lnTo>
                  <a:lnTo>
                    <a:pt x="32" y="56"/>
                  </a:lnTo>
                  <a:lnTo>
                    <a:pt x="42" y="51"/>
                  </a:lnTo>
                  <a:lnTo>
                    <a:pt x="51" y="46"/>
                  </a:lnTo>
                  <a:lnTo>
                    <a:pt x="58" y="39"/>
                  </a:lnTo>
                  <a:lnTo>
                    <a:pt x="65" y="31"/>
                  </a:lnTo>
                  <a:lnTo>
                    <a:pt x="69" y="23"/>
                  </a:lnTo>
                  <a:lnTo>
                    <a:pt x="72" y="11"/>
                  </a:lnTo>
                  <a:lnTo>
                    <a:pt x="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97" name="Freeform 508">
              <a:extLst>
                <a:ext uri="{FF2B5EF4-FFF2-40B4-BE49-F238E27FC236}">
                  <a16:creationId xmlns:a16="http://schemas.microsoft.com/office/drawing/2014/main" id="{F6CC6892-B3C9-4B20-9244-873E3D3DF956}"/>
                </a:ext>
              </a:extLst>
            </p:cNvPr>
            <p:cNvSpPr/>
            <p:nvPr/>
          </p:nvSpPr>
          <p:spPr bwMode="auto">
            <a:xfrm>
              <a:off x="5560" y="3740"/>
              <a:ext cx="193" cy="153"/>
            </a:xfrm>
            <a:custGeom>
              <a:avLst/>
              <a:gdLst>
                <a:gd name="T0" fmla="*/ 156 w 193"/>
                <a:gd name="T1" fmla="*/ 0 h 153"/>
                <a:gd name="T2" fmla="*/ 164 w 193"/>
                <a:gd name="T3" fmla="*/ 5 h 153"/>
                <a:gd name="T4" fmla="*/ 170 w 193"/>
                <a:gd name="T5" fmla="*/ 10 h 153"/>
                <a:gd name="T6" fmla="*/ 169 w 193"/>
                <a:gd name="T7" fmla="*/ 27 h 153"/>
                <a:gd name="T8" fmla="*/ 170 w 193"/>
                <a:gd name="T9" fmla="*/ 42 h 153"/>
                <a:gd name="T10" fmla="*/ 171 w 193"/>
                <a:gd name="T11" fmla="*/ 45 h 153"/>
                <a:gd name="T12" fmla="*/ 173 w 193"/>
                <a:gd name="T13" fmla="*/ 46 h 153"/>
                <a:gd name="T14" fmla="*/ 183 w 193"/>
                <a:gd name="T15" fmla="*/ 45 h 153"/>
                <a:gd name="T16" fmla="*/ 193 w 193"/>
                <a:gd name="T17" fmla="*/ 42 h 153"/>
                <a:gd name="T18" fmla="*/ 193 w 193"/>
                <a:gd name="T19" fmla="*/ 46 h 153"/>
                <a:gd name="T20" fmla="*/ 191 w 193"/>
                <a:gd name="T21" fmla="*/ 50 h 153"/>
                <a:gd name="T22" fmla="*/ 180 w 193"/>
                <a:gd name="T23" fmla="*/ 60 h 153"/>
                <a:gd name="T24" fmla="*/ 164 w 193"/>
                <a:gd name="T25" fmla="*/ 72 h 153"/>
                <a:gd name="T26" fmla="*/ 150 w 193"/>
                <a:gd name="T27" fmla="*/ 82 h 153"/>
                <a:gd name="T28" fmla="*/ 137 w 193"/>
                <a:gd name="T29" fmla="*/ 89 h 153"/>
                <a:gd name="T30" fmla="*/ 127 w 193"/>
                <a:gd name="T31" fmla="*/ 90 h 153"/>
                <a:gd name="T32" fmla="*/ 117 w 193"/>
                <a:gd name="T33" fmla="*/ 92 h 153"/>
                <a:gd name="T34" fmla="*/ 116 w 193"/>
                <a:gd name="T35" fmla="*/ 97 h 153"/>
                <a:gd name="T36" fmla="*/ 113 w 193"/>
                <a:gd name="T37" fmla="*/ 102 h 153"/>
                <a:gd name="T38" fmla="*/ 104 w 193"/>
                <a:gd name="T39" fmla="*/ 103 h 153"/>
                <a:gd name="T40" fmla="*/ 96 w 193"/>
                <a:gd name="T41" fmla="*/ 103 h 153"/>
                <a:gd name="T42" fmla="*/ 77 w 193"/>
                <a:gd name="T43" fmla="*/ 119 h 153"/>
                <a:gd name="T44" fmla="*/ 57 w 193"/>
                <a:gd name="T45" fmla="*/ 135 h 153"/>
                <a:gd name="T46" fmla="*/ 47 w 193"/>
                <a:gd name="T47" fmla="*/ 142 h 153"/>
                <a:gd name="T48" fmla="*/ 36 w 193"/>
                <a:gd name="T49" fmla="*/ 147 h 153"/>
                <a:gd name="T50" fmla="*/ 23 w 193"/>
                <a:gd name="T51" fmla="*/ 152 h 153"/>
                <a:gd name="T52" fmla="*/ 10 w 193"/>
                <a:gd name="T53" fmla="*/ 153 h 153"/>
                <a:gd name="T54" fmla="*/ 7 w 193"/>
                <a:gd name="T55" fmla="*/ 152 h 153"/>
                <a:gd name="T56" fmla="*/ 4 w 193"/>
                <a:gd name="T57" fmla="*/ 150 h 153"/>
                <a:gd name="T58" fmla="*/ 2 w 193"/>
                <a:gd name="T59" fmla="*/ 149 h 153"/>
                <a:gd name="T60" fmla="*/ 0 w 193"/>
                <a:gd name="T61" fmla="*/ 144 h 153"/>
                <a:gd name="T62" fmla="*/ 27 w 193"/>
                <a:gd name="T63" fmla="*/ 129 h 153"/>
                <a:gd name="T64" fmla="*/ 57 w 193"/>
                <a:gd name="T65" fmla="*/ 112 h 153"/>
                <a:gd name="T66" fmla="*/ 84 w 193"/>
                <a:gd name="T67" fmla="*/ 95 h 153"/>
                <a:gd name="T68" fmla="*/ 111 w 193"/>
                <a:gd name="T69" fmla="*/ 77 h 153"/>
                <a:gd name="T70" fmla="*/ 113 w 193"/>
                <a:gd name="T71" fmla="*/ 82 h 153"/>
                <a:gd name="T72" fmla="*/ 116 w 193"/>
                <a:gd name="T73" fmla="*/ 85 h 153"/>
                <a:gd name="T74" fmla="*/ 119 w 193"/>
                <a:gd name="T75" fmla="*/ 86 h 153"/>
                <a:gd name="T76" fmla="*/ 124 w 193"/>
                <a:gd name="T77" fmla="*/ 86 h 153"/>
                <a:gd name="T78" fmla="*/ 131 w 193"/>
                <a:gd name="T79" fmla="*/ 80 h 153"/>
                <a:gd name="T80" fmla="*/ 139 w 193"/>
                <a:gd name="T81" fmla="*/ 76 h 153"/>
                <a:gd name="T82" fmla="*/ 136 w 193"/>
                <a:gd name="T83" fmla="*/ 72 h 153"/>
                <a:gd name="T84" fmla="*/ 133 w 193"/>
                <a:gd name="T85" fmla="*/ 70 h 153"/>
                <a:gd name="T86" fmla="*/ 133 w 193"/>
                <a:gd name="T87" fmla="*/ 67 h 153"/>
                <a:gd name="T88" fmla="*/ 133 w 193"/>
                <a:gd name="T89" fmla="*/ 63 h 153"/>
                <a:gd name="T90" fmla="*/ 137 w 193"/>
                <a:gd name="T91" fmla="*/ 60 h 153"/>
                <a:gd name="T92" fmla="*/ 141 w 193"/>
                <a:gd name="T93" fmla="*/ 59 h 153"/>
                <a:gd name="T94" fmla="*/ 144 w 193"/>
                <a:gd name="T95" fmla="*/ 56 h 153"/>
                <a:gd name="T96" fmla="*/ 147 w 193"/>
                <a:gd name="T97" fmla="*/ 53 h 153"/>
                <a:gd name="T98" fmla="*/ 151 w 193"/>
                <a:gd name="T99" fmla="*/ 46 h 153"/>
                <a:gd name="T100" fmla="*/ 157 w 193"/>
                <a:gd name="T101" fmla="*/ 40 h 153"/>
                <a:gd name="T102" fmla="*/ 156 w 193"/>
                <a:gd name="T103" fmla="*/ 20 h 153"/>
                <a:gd name="T104" fmla="*/ 156 w 193"/>
                <a:gd name="T10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3" h="153">
                  <a:moveTo>
                    <a:pt x="156" y="0"/>
                  </a:moveTo>
                  <a:lnTo>
                    <a:pt x="164" y="5"/>
                  </a:lnTo>
                  <a:lnTo>
                    <a:pt x="170" y="10"/>
                  </a:lnTo>
                  <a:lnTo>
                    <a:pt x="169" y="27"/>
                  </a:lnTo>
                  <a:lnTo>
                    <a:pt x="170" y="42"/>
                  </a:lnTo>
                  <a:lnTo>
                    <a:pt x="171" y="45"/>
                  </a:lnTo>
                  <a:lnTo>
                    <a:pt x="173" y="46"/>
                  </a:lnTo>
                  <a:lnTo>
                    <a:pt x="183" y="45"/>
                  </a:lnTo>
                  <a:lnTo>
                    <a:pt x="193" y="42"/>
                  </a:lnTo>
                  <a:lnTo>
                    <a:pt x="193" y="46"/>
                  </a:lnTo>
                  <a:lnTo>
                    <a:pt x="191" y="50"/>
                  </a:lnTo>
                  <a:lnTo>
                    <a:pt x="180" y="60"/>
                  </a:lnTo>
                  <a:lnTo>
                    <a:pt x="164" y="72"/>
                  </a:lnTo>
                  <a:lnTo>
                    <a:pt x="150" y="82"/>
                  </a:lnTo>
                  <a:lnTo>
                    <a:pt x="137" y="89"/>
                  </a:lnTo>
                  <a:lnTo>
                    <a:pt x="127" y="90"/>
                  </a:lnTo>
                  <a:lnTo>
                    <a:pt x="117" y="92"/>
                  </a:lnTo>
                  <a:lnTo>
                    <a:pt x="116" y="97"/>
                  </a:lnTo>
                  <a:lnTo>
                    <a:pt x="113" y="102"/>
                  </a:lnTo>
                  <a:lnTo>
                    <a:pt x="104" y="103"/>
                  </a:lnTo>
                  <a:lnTo>
                    <a:pt x="96" y="103"/>
                  </a:lnTo>
                  <a:lnTo>
                    <a:pt x="77" y="119"/>
                  </a:lnTo>
                  <a:lnTo>
                    <a:pt x="57" y="135"/>
                  </a:lnTo>
                  <a:lnTo>
                    <a:pt x="47" y="142"/>
                  </a:lnTo>
                  <a:lnTo>
                    <a:pt x="36" y="147"/>
                  </a:lnTo>
                  <a:lnTo>
                    <a:pt x="23" y="152"/>
                  </a:lnTo>
                  <a:lnTo>
                    <a:pt x="10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2" y="149"/>
                  </a:lnTo>
                  <a:lnTo>
                    <a:pt x="0" y="144"/>
                  </a:lnTo>
                  <a:lnTo>
                    <a:pt x="27" y="129"/>
                  </a:lnTo>
                  <a:lnTo>
                    <a:pt x="57" y="112"/>
                  </a:lnTo>
                  <a:lnTo>
                    <a:pt x="84" y="95"/>
                  </a:lnTo>
                  <a:lnTo>
                    <a:pt x="111" y="77"/>
                  </a:lnTo>
                  <a:lnTo>
                    <a:pt x="113" y="82"/>
                  </a:lnTo>
                  <a:lnTo>
                    <a:pt x="116" y="85"/>
                  </a:lnTo>
                  <a:lnTo>
                    <a:pt x="119" y="86"/>
                  </a:lnTo>
                  <a:lnTo>
                    <a:pt x="124" y="86"/>
                  </a:lnTo>
                  <a:lnTo>
                    <a:pt x="131" y="80"/>
                  </a:lnTo>
                  <a:lnTo>
                    <a:pt x="139" y="76"/>
                  </a:lnTo>
                  <a:lnTo>
                    <a:pt x="136" y="72"/>
                  </a:lnTo>
                  <a:lnTo>
                    <a:pt x="133" y="70"/>
                  </a:lnTo>
                  <a:lnTo>
                    <a:pt x="133" y="67"/>
                  </a:lnTo>
                  <a:lnTo>
                    <a:pt x="133" y="63"/>
                  </a:lnTo>
                  <a:lnTo>
                    <a:pt x="137" y="60"/>
                  </a:lnTo>
                  <a:lnTo>
                    <a:pt x="141" y="59"/>
                  </a:lnTo>
                  <a:lnTo>
                    <a:pt x="144" y="56"/>
                  </a:lnTo>
                  <a:lnTo>
                    <a:pt x="147" y="53"/>
                  </a:lnTo>
                  <a:lnTo>
                    <a:pt x="151" y="46"/>
                  </a:lnTo>
                  <a:lnTo>
                    <a:pt x="157" y="40"/>
                  </a:lnTo>
                  <a:lnTo>
                    <a:pt x="156" y="20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98" name="Freeform 509">
              <a:extLst>
                <a:ext uri="{FF2B5EF4-FFF2-40B4-BE49-F238E27FC236}">
                  <a16:creationId xmlns:a16="http://schemas.microsoft.com/office/drawing/2014/main" id="{6FE100C9-8764-496A-9B62-1097F20230D5}"/>
                </a:ext>
              </a:extLst>
            </p:cNvPr>
            <p:cNvSpPr/>
            <p:nvPr/>
          </p:nvSpPr>
          <p:spPr bwMode="auto">
            <a:xfrm>
              <a:off x="5327" y="3757"/>
              <a:ext cx="16" cy="8"/>
            </a:xfrm>
            <a:custGeom>
              <a:avLst/>
              <a:gdLst>
                <a:gd name="T0" fmla="*/ 5 w 16"/>
                <a:gd name="T1" fmla="*/ 0 h 8"/>
                <a:gd name="T2" fmla="*/ 10 w 16"/>
                <a:gd name="T3" fmla="*/ 2 h 8"/>
                <a:gd name="T4" fmla="*/ 16 w 16"/>
                <a:gd name="T5" fmla="*/ 3 h 8"/>
                <a:gd name="T6" fmla="*/ 13 w 16"/>
                <a:gd name="T7" fmla="*/ 5 h 8"/>
                <a:gd name="T8" fmla="*/ 12 w 16"/>
                <a:gd name="T9" fmla="*/ 6 h 8"/>
                <a:gd name="T10" fmla="*/ 8 w 16"/>
                <a:gd name="T11" fmla="*/ 8 h 8"/>
                <a:gd name="T12" fmla="*/ 5 w 16"/>
                <a:gd name="T13" fmla="*/ 8 h 8"/>
                <a:gd name="T14" fmla="*/ 3 w 16"/>
                <a:gd name="T15" fmla="*/ 5 h 8"/>
                <a:gd name="T16" fmla="*/ 0 w 16"/>
                <a:gd name="T17" fmla="*/ 2 h 8"/>
                <a:gd name="T18" fmla="*/ 3 w 16"/>
                <a:gd name="T19" fmla="*/ 0 h 8"/>
                <a:gd name="T20" fmla="*/ 5 w 16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lnTo>
                    <a:pt x="10" y="2"/>
                  </a:lnTo>
                  <a:lnTo>
                    <a:pt x="16" y="3"/>
                  </a:lnTo>
                  <a:lnTo>
                    <a:pt x="13" y="5"/>
                  </a:lnTo>
                  <a:lnTo>
                    <a:pt x="12" y="6"/>
                  </a:lnTo>
                  <a:lnTo>
                    <a:pt x="8" y="8"/>
                  </a:lnTo>
                  <a:lnTo>
                    <a:pt x="5" y="8"/>
                  </a:lnTo>
                  <a:lnTo>
                    <a:pt x="3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99" name="Freeform 510">
              <a:extLst>
                <a:ext uri="{FF2B5EF4-FFF2-40B4-BE49-F238E27FC236}">
                  <a16:creationId xmlns:a16="http://schemas.microsoft.com/office/drawing/2014/main" id="{C02A08C9-3332-45E3-AB7E-F4C56167169C}"/>
                </a:ext>
              </a:extLst>
            </p:cNvPr>
            <p:cNvSpPr/>
            <p:nvPr/>
          </p:nvSpPr>
          <p:spPr bwMode="auto">
            <a:xfrm>
              <a:off x="5367" y="3820"/>
              <a:ext cx="46" cy="39"/>
            </a:xfrm>
            <a:custGeom>
              <a:avLst/>
              <a:gdLst>
                <a:gd name="T0" fmla="*/ 0 w 46"/>
                <a:gd name="T1" fmla="*/ 39 h 39"/>
                <a:gd name="T2" fmla="*/ 5 w 46"/>
                <a:gd name="T3" fmla="*/ 20 h 39"/>
                <a:gd name="T4" fmla="*/ 10 w 46"/>
                <a:gd name="T5" fmla="*/ 0 h 39"/>
                <a:gd name="T6" fmla="*/ 12 w 46"/>
                <a:gd name="T7" fmla="*/ 0 h 39"/>
                <a:gd name="T8" fmla="*/ 12 w 46"/>
                <a:gd name="T9" fmla="*/ 0 h 39"/>
                <a:gd name="T10" fmla="*/ 30 w 46"/>
                <a:gd name="T11" fmla="*/ 3 h 39"/>
                <a:gd name="T12" fmla="*/ 46 w 46"/>
                <a:gd name="T13" fmla="*/ 6 h 39"/>
                <a:gd name="T14" fmla="*/ 46 w 46"/>
                <a:gd name="T15" fmla="*/ 7 h 39"/>
                <a:gd name="T16" fmla="*/ 46 w 46"/>
                <a:gd name="T17" fmla="*/ 7 h 39"/>
                <a:gd name="T18" fmla="*/ 46 w 46"/>
                <a:gd name="T19" fmla="*/ 10 h 39"/>
                <a:gd name="T20" fmla="*/ 45 w 46"/>
                <a:gd name="T21" fmla="*/ 13 h 39"/>
                <a:gd name="T22" fmla="*/ 39 w 46"/>
                <a:gd name="T23" fmla="*/ 20 h 39"/>
                <a:gd name="T24" fmla="*/ 32 w 46"/>
                <a:gd name="T25" fmla="*/ 27 h 39"/>
                <a:gd name="T26" fmla="*/ 23 w 46"/>
                <a:gd name="T27" fmla="*/ 33 h 39"/>
                <a:gd name="T28" fmla="*/ 15 w 46"/>
                <a:gd name="T29" fmla="*/ 39 h 39"/>
                <a:gd name="T30" fmla="*/ 8 w 46"/>
                <a:gd name="T31" fmla="*/ 39 h 39"/>
                <a:gd name="T32" fmla="*/ 0 w 46"/>
                <a:gd name="T3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39">
                  <a:moveTo>
                    <a:pt x="0" y="39"/>
                  </a:moveTo>
                  <a:lnTo>
                    <a:pt x="5" y="2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30" y="3"/>
                  </a:lnTo>
                  <a:lnTo>
                    <a:pt x="46" y="6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6" y="10"/>
                  </a:lnTo>
                  <a:lnTo>
                    <a:pt x="45" y="13"/>
                  </a:lnTo>
                  <a:lnTo>
                    <a:pt x="39" y="20"/>
                  </a:lnTo>
                  <a:lnTo>
                    <a:pt x="32" y="27"/>
                  </a:lnTo>
                  <a:lnTo>
                    <a:pt x="23" y="33"/>
                  </a:lnTo>
                  <a:lnTo>
                    <a:pt x="15" y="39"/>
                  </a:lnTo>
                  <a:lnTo>
                    <a:pt x="8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3526AC-F14E-484C-A200-CA28114F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547" y="6356351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2C70F087-F965-4516-90B2-78CF5E9C11D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EAC88B1A-AD2D-459A-8D06-CD15D80A218E}"/>
              </a:ext>
            </a:extLst>
          </p:cNvPr>
          <p:cNvGrpSpPr/>
          <p:nvPr userDrawn="1"/>
        </p:nvGrpSpPr>
        <p:grpSpPr>
          <a:xfrm>
            <a:off x="5349638" y="4131301"/>
            <a:ext cx="3118368" cy="461665"/>
            <a:chOff x="1298632" y="4381132"/>
            <a:chExt cx="3118368" cy="461665"/>
          </a:xfrm>
        </p:grpSpPr>
        <p:sp>
          <p:nvSpPr>
            <p:cNvPr id="88" name="TextBox 90">
              <a:extLst>
                <a:ext uri="{FF2B5EF4-FFF2-40B4-BE49-F238E27FC236}">
                  <a16:creationId xmlns:a16="http://schemas.microsoft.com/office/drawing/2014/main" id="{45911C09-22F4-46CD-B390-D18A2897D1AC}"/>
                </a:ext>
              </a:extLst>
            </p:cNvPr>
            <p:cNvSpPr txBox="1"/>
            <p:nvPr userDrawn="1"/>
          </p:nvSpPr>
          <p:spPr>
            <a:xfrm>
              <a:off x="1298632" y="4381132"/>
              <a:ext cx="1153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姓名：</a:t>
              </a:r>
            </a:p>
          </p:txBody>
        </p: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0C632295-D95A-40F6-98C9-78F6C650FD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28768" y="4842797"/>
              <a:ext cx="20882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B7AF2BE0-1564-485A-96B9-97DDAC52F2A0}"/>
              </a:ext>
            </a:extLst>
          </p:cNvPr>
          <p:cNvGrpSpPr/>
          <p:nvPr userDrawn="1"/>
        </p:nvGrpSpPr>
        <p:grpSpPr>
          <a:xfrm>
            <a:off x="5350657" y="4701895"/>
            <a:ext cx="3118368" cy="461665"/>
            <a:chOff x="1299651" y="5031628"/>
            <a:chExt cx="3118368" cy="461665"/>
          </a:xfrm>
        </p:grpSpPr>
        <p:sp>
          <p:nvSpPr>
            <p:cNvPr id="102" name="TextBox 90">
              <a:extLst>
                <a:ext uri="{FF2B5EF4-FFF2-40B4-BE49-F238E27FC236}">
                  <a16:creationId xmlns:a16="http://schemas.microsoft.com/office/drawing/2014/main" id="{E9CDECB8-3C25-4385-9DD6-38F3039CAE8A}"/>
                </a:ext>
              </a:extLst>
            </p:cNvPr>
            <p:cNvSpPr txBox="1"/>
            <p:nvPr userDrawn="1"/>
          </p:nvSpPr>
          <p:spPr>
            <a:xfrm>
              <a:off x="1299651" y="5031628"/>
              <a:ext cx="1153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专业：</a:t>
              </a:r>
            </a:p>
          </p:txBody>
        </p: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3E3C4BDD-357E-44C3-97AC-AAFB0742430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29787" y="5493293"/>
              <a:ext cx="20882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CA41FB28-5477-4D5D-BA6A-F723FB657383}"/>
              </a:ext>
            </a:extLst>
          </p:cNvPr>
          <p:cNvGrpSpPr/>
          <p:nvPr userDrawn="1"/>
        </p:nvGrpSpPr>
        <p:grpSpPr>
          <a:xfrm>
            <a:off x="5353941" y="5289514"/>
            <a:ext cx="3118368" cy="461665"/>
            <a:chOff x="1302935" y="5663637"/>
            <a:chExt cx="3118368" cy="461665"/>
          </a:xfrm>
        </p:grpSpPr>
        <p:sp>
          <p:nvSpPr>
            <p:cNvPr id="105" name="TextBox 90">
              <a:extLst>
                <a:ext uri="{FF2B5EF4-FFF2-40B4-BE49-F238E27FC236}">
                  <a16:creationId xmlns:a16="http://schemas.microsoft.com/office/drawing/2014/main" id="{F028FB8E-AA5A-4468-93CB-0EAAAEFAB642}"/>
                </a:ext>
              </a:extLst>
            </p:cNvPr>
            <p:cNvSpPr txBox="1"/>
            <p:nvPr userDrawn="1"/>
          </p:nvSpPr>
          <p:spPr>
            <a:xfrm>
              <a:off x="1302935" y="5663637"/>
              <a:ext cx="1153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学号：</a:t>
              </a:r>
            </a:p>
          </p:txBody>
        </p: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14014151-2279-4BA5-A1EA-6C1D7198E6A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33071" y="6125302"/>
              <a:ext cx="20882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0DF8BEF7-6EC2-4469-BE72-62EE36B6799B}"/>
              </a:ext>
            </a:extLst>
          </p:cNvPr>
          <p:cNvGrpSpPr/>
          <p:nvPr userDrawn="1"/>
        </p:nvGrpSpPr>
        <p:grpSpPr>
          <a:xfrm>
            <a:off x="5353941" y="5868090"/>
            <a:ext cx="3118368" cy="461665"/>
            <a:chOff x="1302935" y="5663637"/>
            <a:chExt cx="3118368" cy="461665"/>
          </a:xfrm>
        </p:grpSpPr>
        <p:sp>
          <p:nvSpPr>
            <p:cNvPr id="113" name="TextBox 90">
              <a:extLst>
                <a:ext uri="{FF2B5EF4-FFF2-40B4-BE49-F238E27FC236}">
                  <a16:creationId xmlns:a16="http://schemas.microsoft.com/office/drawing/2014/main" id="{242C07DE-B087-4278-9314-427A2C6857ED}"/>
                </a:ext>
              </a:extLst>
            </p:cNvPr>
            <p:cNvSpPr txBox="1"/>
            <p:nvPr userDrawn="1"/>
          </p:nvSpPr>
          <p:spPr>
            <a:xfrm>
              <a:off x="1302935" y="5663637"/>
              <a:ext cx="1153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日期：</a:t>
              </a:r>
            </a:p>
          </p:txBody>
        </p: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901CEEF9-54E7-431B-8727-FE420392E1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33071" y="6125302"/>
              <a:ext cx="20882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031BD13-C19C-4359-9C5E-AF084A993D53}"/>
              </a:ext>
            </a:extLst>
          </p:cNvPr>
          <p:cNvSpPr txBox="1"/>
          <p:nvPr userDrawn="1"/>
        </p:nvSpPr>
        <p:spPr>
          <a:xfrm>
            <a:off x="6379773" y="5863947"/>
            <a:ext cx="209253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3E4178E1-C781-419F-B795-413D1870EEDC}" type="datetime1">
              <a:rPr lang="zh-CN" altLang="en-US" sz="2400" b="1" kern="120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pPr algn="ctr"/>
              <a:t>2021/5/10</a:t>
            </a:fld>
            <a:endParaRPr lang="zh-CN" altLang="en-US" sz="2400" b="1" kern="1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17" name="文本占位符 116">
            <a:extLst>
              <a:ext uri="{FF2B5EF4-FFF2-40B4-BE49-F238E27FC236}">
                <a16:creationId xmlns:a16="http://schemas.microsoft.com/office/drawing/2014/main" id="{F3DD4C1F-0891-416F-B04F-6A62D3A0C5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94213" y="4120208"/>
            <a:ext cx="2078096" cy="4668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lvl="0"/>
            <a:r>
              <a:rPr lang="en-US" altLang="zh-CN" dirty="0"/>
              <a:t>[</a:t>
            </a:r>
            <a:r>
              <a:rPr lang="zh-CN" altLang="en-US" dirty="0"/>
              <a:t>姓名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18" name="文本占位符 116">
            <a:extLst>
              <a:ext uri="{FF2B5EF4-FFF2-40B4-BE49-F238E27FC236}">
                <a16:creationId xmlns:a16="http://schemas.microsoft.com/office/drawing/2014/main" id="{4AFD8838-525D-4E50-AED0-FFF0CA74D8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94213" y="4699654"/>
            <a:ext cx="2078096" cy="4668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lvl="0"/>
            <a:r>
              <a:rPr lang="en-US" altLang="zh-CN" dirty="0"/>
              <a:t>[</a:t>
            </a:r>
            <a:r>
              <a:rPr lang="zh-CN" altLang="en-US" dirty="0"/>
              <a:t>专业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19" name="文本占位符 116">
            <a:extLst>
              <a:ext uri="{FF2B5EF4-FFF2-40B4-BE49-F238E27FC236}">
                <a16:creationId xmlns:a16="http://schemas.microsoft.com/office/drawing/2014/main" id="{C992CF49-5441-45CD-AB6F-A0111C9754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4213" y="5287107"/>
            <a:ext cx="2078096" cy="4668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lvl="0"/>
            <a:r>
              <a:rPr lang="en-US" altLang="zh-CN" dirty="0"/>
              <a:t>[</a:t>
            </a:r>
            <a:r>
              <a:rPr lang="zh-CN" altLang="en-US" dirty="0"/>
              <a:t>学号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8A5F5C2E-5531-4AC6-84D7-DE244BEE99A3}"/>
              </a:ext>
            </a:extLst>
          </p:cNvPr>
          <p:cNvSpPr/>
          <p:nvPr userDrawn="1"/>
        </p:nvSpPr>
        <p:spPr>
          <a:xfrm>
            <a:off x="8809550" y="2006245"/>
            <a:ext cx="334449" cy="17298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3DFDBA6F-B165-404F-AC2C-7E6C3D3E47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15" b="7961"/>
          <a:stretch>
            <a:fillRect/>
          </a:stretch>
        </p:blipFill>
        <p:spPr>
          <a:xfrm>
            <a:off x="5589229" y="1719617"/>
            <a:ext cx="3558351" cy="1705971"/>
          </a:xfrm>
          <a:prstGeom prst="rect">
            <a:avLst/>
          </a:prstGeom>
        </p:spPr>
      </p:pic>
      <p:sp>
        <p:nvSpPr>
          <p:cNvPr id="106" name="矩形 105">
            <a:extLst>
              <a:ext uri="{FF2B5EF4-FFF2-40B4-BE49-F238E27FC236}">
                <a16:creationId xmlns:a16="http://schemas.microsoft.com/office/drawing/2014/main" id="{990D7250-8BE1-4085-B8D5-A6883A1AB33A}"/>
              </a:ext>
            </a:extLst>
          </p:cNvPr>
          <p:cNvSpPr/>
          <p:nvPr userDrawn="1"/>
        </p:nvSpPr>
        <p:spPr>
          <a:xfrm>
            <a:off x="0" y="2006246"/>
            <a:ext cx="334449" cy="17298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TextBox 89">
            <a:extLst>
              <a:ext uri="{FF2B5EF4-FFF2-40B4-BE49-F238E27FC236}">
                <a16:creationId xmlns:a16="http://schemas.microsoft.com/office/drawing/2014/main" id="{2852DBE7-A1E9-4595-A579-1C5127B6AE5E}"/>
              </a:ext>
            </a:extLst>
          </p:cNvPr>
          <p:cNvSpPr txBox="1"/>
          <p:nvPr userDrawn="1"/>
        </p:nvSpPr>
        <p:spPr>
          <a:xfrm>
            <a:off x="960877" y="2740035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  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FE93D324-083F-437D-9C20-CA41A335A41D}"/>
              </a:ext>
            </a:extLst>
          </p:cNvPr>
          <p:cNvSpPr/>
          <p:nvPr userDrawn="1"/>
        </p:nvSpPr>
        <p:spPr>
          <a:xfrm>
            <a:off x="0" y="1693579"/>
            <a:ext cx="825857" cy="1729817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FC89C203-375E-405D-A073-9F7059CA223A}"/>
              </a:ext>
            </a:extLst>
          </p:cNvPr>
          <p:cNvCxnSpPr/>
          <p:nvPr userDrawn="1"/>
        </p:nvCxnSpPr>
        <p:spPr>
          <a:xfrm>
            <a:off x="1069042" y="2716179"/>
            <a:ext cx="181395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5">
            <a:extLst>
              <a:ext uri="{FF2B5EF4-FFF2-40B4-BE49-F238E27FC236}">
                <a16:creationId xmlns:a16="http://schemas.microsoft.com/office/drawing/2014/main" id="{502C9723-ABFC-4002-8F07-6B99530BCE48}"/>
              </a:ext>
            </a:extLst>
          </p:cNvPr>
          <p:cNvSpPr txBox="1"/>
          <p:nvPr userDrawn="1"/>
        </p:nvSpPr>
        <p:spPr>
          <a:xfrm>
            <a:off x="998578" y="1693730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感谢聆听</a:t>
            </a:r>
          </a:p>
        </p:txBody>
      </p:sp>
      <p:pic>
        <p:nvPicPr>
          <p:cNvPr id="200" name="图片 199">
            <a:extLst>
              <a:ext uri="{FF2B5EF4-FFF2-40B4-BE49-F238E27FC236}">
                <a16:creationId xmlns:a16="http://schemas.microsoft.com/office/drawing/2014/main" id="{1E40743F-6F05-4100-BDB4-93AB1022BF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50"/>
          <a:stretch/>
        </p:blipFill>
        <p:spPr>
          <a:xfrm>
            <a:off x="7936991" y="169896"/>
            <a:ext cx="947109" cy="94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8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E2AF3A8-8C89-49A7-B2B7-A8BAD3F8AD98}"/>
              </a:ext>
            </a:extLst>
          </p:cNvPr>
          <p:cNvSpPr/>
          <p:nvPr userDrawn="1"/>
        </p:nvSpPr>
        <p:spPr>
          <a:xfrm>
            <a:off x="0" y="0"/>
            <a:ext cx="9144000" cy="895350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6896C974-8E41-4A74-8BB2-ED424785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547" y="6356351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2C70F087-F965-4516-90B2-78CF5E9C11D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8D60758-C106-4C12-89E7-DCD49D60D9C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4637" y="1268857"/>
            <a:ext cx="8594726" cy="49811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2400"/>
            </a:lvl1pPr>
            <a:lvl2pPr marL="6858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2000"/>
            </a:lvl2pPr>
            <a:lvl3pPr marL="11430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1800"/>
            </a:lvl3pPr>
            <a:lvl4pPr marL="16002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1600"/>
            </a:lvl4pPr>
            <a:lvl5pPr marL="20574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9BB86A-B5C1-4DD0-9908-1D1A9BA9E2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4637" y="146050"/>
            <a:ext cx="6316663" cy="603250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F00FCAB-EE82-44AC-9F79-C000C889A8FB}"/>
              </a:ext>
            </a:extLst>
          </p:cNvPr>
          <p:cNvSpPr/>
          <p:nvPr userDrawn="1"/>
        </p:nvSpPr>
        <p:spPr>
          <a:xfrm>
            <a:off x="7984131" y="926420"/>
            <a:ext cx="233593" cy="233593"/>
          </a:xfrm>
          <a:prstGeom prst="rect">
            <a:avLst/>
          </a:prstGeom>
          <a:solidFill>
            <a:srgbClr val="008E3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00D849A-B9C7-45BA-89CC-5161CFF28444}"/>
              </a:ext>
            </a:extLst>
          </p:cNvPr>
          <p:cNvSpPr/>
          <p:nvPr userDrawn="1"/>
        </p:nvSpPr>
        <p:spPr>
          <a:xfrm>
            <a:off x="8309951" y="926420"/>
            <a:ext cx="233593" cy="233593"/>
          </a:xfrm>
          <a:prstGeom prst="rect">
            <a:avLst/>
          </a:prstGeom>
          <a:solidFill>
            <a:srgbClr val="008E3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D4C1D86-753C-4501-AC32-D5DA8529F95C}"/>
              </a:ext>
            </a:extLst>
          </p:cNvPr>
          <p:cNvSpPr/>
          <p:nvPr userDrawn="1"/>
        </p:nvSpPr>
        <p:spPr>
          <a:xfrm>
            <a:off x="8635770" y="926420"/>
            <a:ext cx="233593" cy="233593"/>
          </a:xfrm>
          <a:prstGeom prst="rect">
            <a:avLst/>
          </a:prstGeom>
          <a:solidFill>
            <a:srgbClr val="008E3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614467D-A68F-4323-8AB3-15103B497D75}"/>
              </a:ext>
            </a:extLst>
          </p:cNvPr>
          <p:cNvSpPr/>
          <p:nvPr userDrawn="1"/>
        </p:nvSpPr>
        <p:spPr>
          <a:xfrm>
            <a:off x="7655581" y="926420"/>
            <a:ext cx="233593" cy="233593"/>
          </a:xfrm>
          <a:prstGeom prst="rect">
            <a:avLst/>
          </a:prstGeom>
          <a:solidFill>
            <a:srgbClr val="008E3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1430E4C3-2C33-4A27-AC42-95D7283812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853" y="106016"/>
            <a:ext cx="2382554" cy="68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4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E2AF3A8-8C89-49A7-B2B7-A8BAD3F8AD98}"/>
              </a:ext>
            </a:extLst>
          </p:cNvPr>
          <p:cNvSpPr/>
          <p:nvPr userDrawn="1"/>
        </p:nvSpPr>
        <p:spPr>
          <a:xfrm>
            <a:off x="0" y="0"/>
            <a:ext cx="9144000" cy="895350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6896C974-8E41-4A74-8BB2-ED424785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547" y="6356351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2C70F087-F965-4516-90B2-78CF5E9C11D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8D60758-C106-4C12-89E7-DCD49D60D9C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4637" y="1268857"/>
            <a:ext cx="8594726" cy="49811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2400"/>
            </a:lvl1pPr>
            <a:lvl2pPr marL="6858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2000"/>
            </a:lvl2pPr>
            <a:lvl3pPr marL="11430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1800"/>
            </a:lvl3pPr>
            <a:lvl4pPr marL="16002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1600"/>
            </a:lvl4pPr>
            <a:lvl5pPr marL="20574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B91559-FC44-4562-9D58-8634B6F853CB}"/>
              </a:ext>
            </a:extLst>
          </p:cNvPr>
          <p:cNvSpPr txBox="1"/>
          <p:nvPr userDrawn="1"/>
        </p:nvSpPr>
        <p:spPr>
          <a:xfrm>
            <a:off x="274637" y="155287"/>
            <a:ext cx="579711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研究背景及意义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9C5FACD-FC08-425D-9F8C-E0E88A467F5D}"/>
              </a:ext>
            </a:extLst>
          </p:cNvPr>
          <p:cNvSpPr/>
          <p:nvPr userDrawn="1"/>
        </p:nvSpPr>
        <p:spPr>
          <a:xfrm>
            <a:off x="7580537" y="926420"/>
            <a:ext cx="311367" cy="311367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1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8B6BB64-3F30-4064-AE2D-9BE13952E664}"/>
              </a:ext>
            </a:extLst>
          </p:cNvPr>
          <p:cNvSpPr/>
          <p:nvPr userDrawn="1"/>
        </p:nvSpPr>
        <p:spPr>
          <a:xfrm>
            <a:off x="7984131" y="926420"/>
            <a:ext cx="233593" cy="233593"/>
          </a:xfrm>
          <a:prstGeom prst="rect">
            <a:avLst/>
          </a:prstGeom>
          <a:solidFill>
            <a:srgbClr val="008E3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CACE385-283A-4DEB-9C12-5D828218FF41}"/>
              </a:ext>
            </a:extLst>
          </p:cNvPr>
          <p:cNvSpPr/>
          <p:nvPr userDrawn="1"/>
        </p:nvSpPr>
        <p:spPr>
          <a:xfrm>
            <a:off x="8309951" y="926420"/>
            <a:ext cx="233593" cy="233593"/>
          </a:xfrm>
          <a:prstGeom prst="rect">
            <a:avLst/>
          </a:prstGeom>
          <a:solidFill>
            <a:srgbClr val="008E3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FCE6E3-4DD5-4DF8-B328-9D5A6EB4DBFA}"/>
              </a:ext>
            </a:extLst>
          </p:cNvPr>
          <p:cNvSpPr/>
          <p:nvPr userDrawn="1"/>
        </p:nvSpPr>
        <p:spPr>
          <a:xfrm>
            <a:off x="8635770" y="926420"/>
            <a:ext cx="233593" cy="233593"/>
          </a:xfrm>
          <a:prstGeom prst="rect">
            <a:avLst/>
          </a:prstGeom>
          <a:solidFill>
            <a:srgbClr val="008E3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63EDC14-C6C9-4CFC-A329-A9C52A1C7B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853" y="106016"/>
            <a:ext cx="2382554" cy="68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3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二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E2AF3A8-8C89-49A7-B2B7-A8BAD3F8AD98}"/>
              </a:ext>
            </a:extLst>
          </p:cNvPr>
          <p:cNvSpPr/>
          <p:nvPr userDrawn="1"/>
        </p:nvSpPr>
        <p:spPr>
          <a:xfrm>
            <a:off x="0" y="0"/>
            <a:ext cx="9144000" cy="895350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6896C974-8E41-4A74-8BB2-ED424785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547" y="6356351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2C70F087-F965-4516-90B2-78CF5E9C11D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8D60758-C106-4C12-89E7-DCD49D60D9C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4637" y="1268857"/>
            <a:ext cx="8594726" cy="49811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2400"/>
            </a:lvl1pPr>
            <a:lvl2pPr marL="6858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2000"/>
            </a:lvl2pPr>
            <a:lvl3pPr marL="11430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1800"/>
            </a:lvl3pPr>
            <a:lvl4pPr marL="16002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1600"/>
            </a:lvl4pPr>
            <a:lvl5pPr marL="20574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B91559-FC44-4562-9D58-8634B6F853CB}"/>
              </a:ext>
            </a:extLst>
          </p:cNvPr>
          <p:cNvSpPr txBox="1"/>
          <p:nvPr userDrawn="1"/>
        </p:nvSpPr>
        <p:spPr>
          <a:xfrm>
            <a:off x="274637" y="155287"/>
            <a:ext cx="579711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模型与方法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9C5FACD-FC08-425D-9F8C-E0E88A467F5D}"/>
              </a:ext>
            </a:extLst>
          </p:cNvPr>
          <p:cNvSpPr/>
          <p:nvPr userDrawn="1"/>
        </p:nvSpPr>
        <p:spPr>
          <a:xfrm>
            <a:off x="7906357" y="926420"/>
            <a:ext cx="311367" cy="311367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8B6BB64-3F30-4064-AE2D-9BE13952E664}"/>
              </a:ext>
            </a:extLst>
          </p:cNvPr>
          <p:cNvSpPr/>
          <p:nvPr userDrawn="1"/>
        </p:nvSpPr>
        <p:spPr>
          <a:xfrm>
            <a:off x="7580537" y="926420"/>
            <a:ext cx="233593" cy="233593"/>
          </a:xfrm>
          <a:prstGeom prst="rect">
            <a:avLst/>
          </a:prstGeom>
          <a:solidFill>
            <a:srgbClr val="008E3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CACE385-283A-4DEB-9C12-5D828218FF41}"/>
              </a:ext>
            </a:extLst>
          </p:cNvPr>
          <p:cNvSpPr/>
          <p:nvPr userDrawn="1"/>
        </p:nvSpPr>
        <p:spPr>
          <a:xfrm>
            <a:off x="8309951" y="926420"/>
            <a:ext cx="233593" cy="233593"/>
          </a:xfrm>
          <a:prstGeom prst="rect">
            <a:avLst/>
          </a:prstGeom>
          <a:solidFill>
            <a:srgbClr val="008E3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FCE6E3-4DD5-4DF8-B328-9D5A6EB4DBFA}"/>
              </a:ext>
            </a:extLst>
          </p:cNvPr>
          <p:cNvSpPr/>
          <p:nvPr userDrawn="1"/>
        </p:nvSpPr>
        <p:spPr>
          <a:xfrm>
            <a:off x="8635770" y="926420"/>
            <a:ext cx="233593" cy="233593"/>
          </a:xfrm>
          <a:prstGeom prst="rect">
            <a:avLst/>
          </a:prstGeom>
          <a:solidFill>
            <a:srgbClr val="008E3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A48C481-2E25-484C-B4E3-D1AA6D4187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853" y="106016"/>
            <a:ext cx="2382554" cy="68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7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三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E2AF3A8-8C89-49A7-B2B7-A8BAD3F8AD98}"/>
              </a:ext>
            </a:extLst>
          </p:cNvPr>
          <p:cNvSpPr/>
          <p:nvPr userDrawn="1"/>
        </p:nvSpPr>
        <p:spPr>
          <a:xfrm>
            <a:off x="0" y="0"/>
            <a:ext cx="9144000" cy="895350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6896C974-8E41-4A74-8BB2-ED424785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547" y="6356351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2C70F087-F965-4516-90B2-78CF5E9C11D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8D60758-C106-4C12-89E7-DCD49D60D9C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4637" y="1268857"/>
            <a:ext cx="8594726" cy="49811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2400"/>
            </a:lvl1pPr>
            <a:lvl2pPr marL="6858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2000"/>
            </a:lvl2pPr>
            <a:lvl3pPr marL="11430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1800"/>
            </a:lvl3pPr>
            <a:lvl4pPr marL="16002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1600"/>
            </a:lvl4pPr>
            <a:lvl5pPr marL="20574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B91559-FC44-4562-9D58-8634B6F853CB}"/>
              </a:ext>
            </a:extLst>
          </p:cNvPr>
          <p:cNvSpPr txBox="1"/>
          <p:nvPr userDrawn="1"/>
        </p:nvSpPr>
        <p:spPr>
          <a:xfrm>
            <a:off x="274637" y="155287"/>
            <a:ext cx="579711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实验与分析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9C5FACD-FC08-425D-9F8C-E0E88A467F5D}"/>
              </a:ext>
            </a:extLst>
          </p:cNvPr>
          <p:cNvSpPr/>
          <p:nvPr userDrawn="1"/>
        </p:nvSpPr>
        <p:spPr>
          <a:xfrm>
            <a:off x="8232177" y="926420"/>
            <a:ext cx="311367" cy="311367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1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8B6BB64-3F30-4064-AE2D-9BE13952E664}"/>
              </a:ext>
            </a:extLst>
          </p:cNvPr>
          <p:cNvSpPr/>
          <p:nvPr userDrawn="1"/>
        </p:nvSpPr>
        <p:spPr>
          <a:xfrm>
            <a:off x="7580537" y="926420"/>
            <a:ext cx="233593" cy="233593"/>
          </a:xfrm>
          <a:prstGeom prst="rect">
            <a:avLst/>
          </a:prstGeom>
          <a:solidFill>
            <a:srgbClr val="008E3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CACE385-283A-4DEB-9C12-5D828218FF41}"/>
              </a:ext>
            </a:extLst>
          </p:cNvPr>
          <p:cNvSpPr/>
          <p:nvPr userDrawn="1"/>
        </p:nvSpPr>
        <p:spPr>
          <a:xfrm>
            <a:off x="7906357" y="926420"/>
            <a:ext cx="233593" cy="233593"/>
          </a:xfrm>
          <a:prstGeom prst="rect">
            <a:avLst/>
          </a:prstGeom>
          <a:solidFill>
            <a:srgbClr val="008E3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FCE6E3-4DD5-4DF8-B328-9D5A6EB4DBFA}"/>
              </a:ext>
            </a:extLst>
          </p:cNvPr>
          <p:cNvSpPr/>
          <p:nvPr userDrawn="1"/>
        </p:nvSpPr>
        <p:spPr>
          <a:xfrm>
            <a:off x="8635770" y="926420"/>
            <a:ext cx="233593" cy="233593"/>
          </a:xfrm>
          <a:prstGeom prst="rect">
            <a:avLst/>
          </a:prstGeom>
          <a:solidFill>
            <a:srgbClr val="008E3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61EB8EC-96AA-4F2D-A758-1E0E806BCA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853" y="106016"/>
            <a:ext cx="2382554" cy="68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2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四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E2AF3A8-8C89-49A7-B2B7-A8BAD3F8AD98}"/>
              </a:ext>
            </a:extLst>
          </p:cNvPr>
          <p:cNvSpPr/>
          <p:nvPr userDrawn="1"/>
        </p:nvSpPr>
        <p:spPr>
          <a:xfrm>
            <a:off x="0" y="0"/>
            <a:ext cx="9144000" cy="895350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6896C974-8E41-4A74-8BB2-ED424785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547" y="6356351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2C70F087-F965-4516-90B2-78CF5E9C11D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8D60758-C106-4C12-89E7-DCD49D60D9C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4637" y="1268857"/>
            <a:ext cx="8594726" cy="49811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2400"/>
            </a:lvl1pPr>
            <a:lvl2pPr marL="6858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2000"/>
            </a:lvl2pPr>
            <a:lvl3pPr marL="11430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1800"/>
            </a:lvl3pPr>
            <a:lvl4pPr marL="16002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1600"/>
            </a:lvl4pPr>
            <a:lvl5pPr marL="20574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B91559-FC44-4562-9D58-8634B6F853CB}"/>
              </a:ext>
            </a:extLst>
          </p:cNvPr>
          <p:cNvSpPr txBox="1"/>
          <p:nvPr userDrawn="1"/>
        </p:nvSpPr>
        <p:spPr>
          <a:xfrm>
            <a:off x="274637" y="155287"/>
            <a:ext cx="579711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总结与展望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9C5FACD-FC08-425D-9F8C-E0E88A467F5D}"/>
              </a:ext>
            </a:extLst>
          </p:cNvPr>
          <p:cNvSpPr/>
          <p:nvPr userDrawn="1"/>
        </p:nvSpPr>
        <p:spPr>
          <a:xfrm>
            <a:off x="8557996" y="926420"/>
            <a:ext cx="311367" cy="311367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1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8B6BB64-3F30-4064-AE2D-9BE13952E664}"/>
              </a:ext>
            </a:extLst>
          </p:cNvPr>
          <p:cNvSpPr/>
          <p:nvPr userDrawn="1"/>
        </p:nvSpPr>
        <p:spPr>
          <a:xfrm>
            <a:off x="7580537" y="926420"/>
            <a:ext cx="233593" cy="233593"/>
          </a:xfrm>
          <a:prstGeom prst="rect">
            <a:avLst/>
          </a:prstGeom>
          <a:solidFill>
            <a:srgbClr val="008E3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CACE385-283A-4DEB-9C12-5D828218FF41}"/>
              </a:ext>
            </a:extLst>
          </p:cNvPr>
          <p:cNvSpPr/>
          <p:nvPr userDrawn="1"/>
        </p:nvSpPr>
        <p:spPr>
          <a:xfrm>
            <a:off x="7906357" y="926420"/>
            <a:ext cx="233593" cy="233593"/>
          </a:xfrm>
          <a:prstGeom prst="rect">
            <a:avLst/>
          </a:prstGeom>
          <a:solidFill>
            <a:srgbClr val="008E3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FCE6E3-4DD5-4DF8-B328-9D5A6EB4DBFA}"/>
              </a:ext>
            </a:extLst>
          </p:cNvPr>
          <p:cNvSpPr/>
          <p:nvPr userDrawn="1"/>
        </p:nvSpPr>
        <p:spPr>
          <a:xfrm>
            <a:off x="8232177" y="926420"/>
            <a:ext cx="233593" cy="233593"/>
          </a:xfrm>
          <a:prstGeom prst="rect">
            <a:avLst/>
          </a:prstGeom>
          <a:solidFill>
            <a:srgbClr val="008E3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F045BDD-873D-4EBF-B665-42B025E615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853" y="106016"/>
            <a:ext cx="2382554" cy="68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3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33">
            <a:extLst>
              <a:ext uri="{FF2B5EF4-FFF2-40B4-BE49-F238E27FC236}">
                <a16:creationId xmlns:a16="http://schemas.microsoft.com/office/drawing/2014/main" id="{2B8449AB-2A36-49FD-AC7B-98F2493B4C32}"/>
              </a:ext>
            </a:extLst>
          </p:cNvPr>
          <p:cNvGrpSpPr/>
          <p:nvPr userDrawn="1"/>
        </p:nvGrpSpPr>
        <p:grpSpPr bwMode="auto">
          <a:xfrm>
            <a:off x="349416" y="1001484"/>
            <a:ext cx="8422105" cy="4181275"/>
            <a:chOff x="2359" y="2311"/>
            <a:chExt cx="3394" cy="1685"/>
          </a:xfrm>
          <a:solidFill>
            <a:schemeClr val="bg1">
              <a:lumMod val="95000"/>
            </a:schemeClr>
          </a:solidFill>
        </p:grpSpPr>
        <p:sp>
          <p:nvSpPr>
            <p:cNvPr id="8" name="Freeform 434">
              <a:extLst>
                <a:ext uri="{FF2B5EF4-FFF2-40B4-BE49-F238E27FC236}">
                  <a16:creationId xmlns:a16="http://schemas.microsoft.com/office/drawing/2014/main" id="{DF339983-B570-44DD-90D6-9C0DA2D3E1C3}"/>
                </a:ext>
              </a:extLst>
            </p:cNvPr>
            <p:cNvSpPr/>
            <p:nvPr/>
          </p:nvSpPr>
          <p:spPr bwMode="auto">
            <a:xfrm>
              <a:off x="3401" y="2311"/>
              <a:ext cx="446" cy="239"/>
            </a:xfrm>
            <a:custGeom>
              <a:avLst/>
              <a:gdLst>
                <a:gd name="T0" fmla="*/ 369 w 446"/>
                <a:gd name="T1" fmla="*/ 3 h 239"/>
                <a:gd name="T2" fmla="*/ 360 w 446"/>
                <a:gd name="T3" fmla="*/ 7 h 239"/>
                <a:gd name="T4" fmla="*/ 387 w 446"/>
                <a:gd name="T5" fmla="*/ 10 h 239"/>
                <a:gd name="T6" fmla="*/ 386 w 446"/>
                <a:gd name="T7" fmla="*/ 13 h 239"/>
                <a:gd name="T8" fmla="*/ 360 w 446"/>
                <a:gd name="T9" fmla="*/ 16 h 239"/>
                <a:gd name="T10" fmla="*/ 364 w 446"/>
                <a:gd name="T11" fmla="*/ 20 h 239"/>
                <a:gd name="T12" fmla="*/ 406 w 446"/>
                <a:gd name="T13" fmla="*/ 13 h 239"/>
                <a:gd name="T14" fmla="*/ 444 w 446"/>
                <a:gd name="T15" fmla="*/ 14 h 239"/>
                <a:gd name="T16" fmla="*/ 442 w 446"/>
                <a:gd name="T17" fmla="*/ 22 h 239"/>
                <a:gd name="T18" fmla="*/ 412 w 446"/>
                <a:gd name="T19" fmla="*/ 24 h 239"/>
                <a:gd name="T20" fmla="*/ 387 w 446"/>
                <a:gd name="T21" fmla="*/ 34 h 239"/>
                <a:gd name="T22" fmla="*/ 376 w 446"/>
                <a:gd name="T23" fmla="*/ 46 h 239"/>
                <a:gd name="T24" fmla="*/ 389 w 446"/>
                <a:gd name="T25" fmla="*/ 54 h 239"/>
                <a:gd name="T26" fmla="*/ 376 w 446"/>
                <a:gd name="T27" fmla="*/ 57 h 239"/>
                <a:gd name="T28" fmla="*/ 364 w 446"/>
                <a:gd name="T29" fmla="*/ 63 h 239"/>
                <a:gd name="T30" fmla="*/ 376 w 446"/>
                <a:gd name="T31" fmla="*/ 67 h 239"/>
                <a:gd name="T32" fmla="*/ 376 w 446"/>
                <a:gd name="T33" fmla="*/ 73 h 239"/>
                <a:gd name="T34" fmla="*/ 386 w 446"/>
                <a:gd name="T35" fmla="*/ 76 h 239"/>
                <a:gd name="T36" fmla="*/ 367 w 446"/>
                <a:gd name="T37" fmla="*/ 79 h 239"/>
                <a:gd name="T38" fmla="*/ 359 w 446"/>
                <a:gd name="T39" fmla="*/ 89 h 239"/>
                <a:gd name="T40" fmla="*/ 340 w 446"/>
                <a:gd name="T41" fmla="*/ 96 h 239"/>
                <a:gd name="T42" fmla="*/ 337 w 446"/>
                <a:gd name="T43" fmla="*/ 107 h 239"/>
                <a:gd name="T44" fmla="*/ 337 w 446"/>
                <a:gd name="T45" fmla="*/ 110 h 239"/>
                <a:gd name="T46" fmla="*/ 339 w 446"/>
                <a:gd name="T47" fmla="*/ 120 h 239"/>
                <a:gd name="T48" fmla="*/ 307 w 446"/>
                <a:gd name="T49" fmla="*/ 113 h 239"/>
                <a:gd name="T50" fmla="*/ 303 w 446"/>
                <a:gd name="T51" fmla="*/ 119 h 239"/>
                <a:gd name="T52" fmla="*/ 297 w 446"/>
                <a:gd name="T53" fmla="*/ 124 h 239"/>
                <a:gd name="T54" fmla="*/ 329 w 446"/>
                <a:gd name="T55" fmla="*/ 127 h 239"/>
                <a:gd name="T56" fmla="*/ 306 w 446"/>
                <a:gd name="T57" fmla="*/ 140 h 239"/>
                <a:gd name="T58" fmla="*/ 263 w 446"/>
                <a:gd name="T59" fmla="*/ 149 h 239"/>
                <a:gd name="T60" fmla="*/ 219 w 446"/>
                <a:gd name="T61" fmla="*/ 171 h 239"/>
                <a:gd name="T62" fmla="*/ 176 w 446"/>
                <a:gd name="T63" fmla="*/ 179 h 239"/>
                <a:gd name="T64" fmla="*/ 160 w 446"/>
                <a:gd name="T65" fmla="*/ 197 h 239"/>
                <a:gd name="T66" fmla="*/ 137 w 446"/>
                <a:gd name="T67" fmla="*/ 216 h 239"/>
                <a:gd name="T68" fmla="*/ 112 w 446"/>
                <a:gd name="T69" fmla="*/ 239 h 239"/>
                <a:gd name="T70" fmla="*/ 87 w 446"/>
                <a:gd name="T71" fmla="*/ 230 h 239"/>
                <a:gd name="T72" fmla="*/ 67 w 446"/>
                <a:gd name="T73" fmla="*/ 196 h 239"/>
                <a:gd name="T74" fmla="*/ 73 w 446"/>
                <a:gd name="T75" fmla="*/ 187 h 239"/>
                <a:gd name="T76" fmla="*/ 66 w 446"/>
                <a:gd name="T77" fmla="*/ 190 h 239"/>
                <a:gd name="T78" fmla="*/ 76 w 446"/>
                <a:gd name="T79" fmla="*/ 149 h 239"/>
                <a:gd name="T80" fmla="*/ 86 w 446"/>
                <a:gd name="T81" fmla="*/ 151 h 239"/>
                <a:gd name="T82" fmla="*/ 90 w 446"/>
                <a:gd name="T83" fmla="*/ 147 h 239"/>
                <a:gd name="T84" fmla="*/ 107 w 446"/>
                <a:gd name="T85" fmla="*/ 133 h 239"/>
                <a:gd name="T86" fmla="*/ 96 w 446"/>
                <a:gd name="T87" fmla="*/ 110 h 239"/>
                <a:gd name="T88" fmla="*/ 83 w 446"/>
                <a:gd name="T89" fmla="*/ 103 h 239"/>
                <a:gd name="T90" fmla="*/ 90 w 446"/>
                <a:gd name="T91" fmla="*/ 89 h 239"/>
                <a:gd name="T92" fmla="*/ 77 w 446"/>
                <a:gd name="T93" fmla="*/ 67 h 239"/>
                <a:gd name="T94" fmla="*/ 29 w 446"/>
                <a:gd name="T95" fmla="*/ 64 h 239"/>
                <a:gd name="T96" fmla="*/ 12 w 446"/>
                <a:gd name="T97" fmla="*/ 59 h 239"/>
                <a:gd name="T98" fmla="*/ 28 w 446"/>
                <a:gd name="T99" fmla="*/ 56 h 239"/>
                <a:gd name="T100" fmla="*/ 39 w 446"/>
                <a:gd name="T101" fmla="*/ 56 h 239"/>
                <a:gd name="T102" fmla="*/ 25 w 446"/>
                <a:gd name="T103" fmla="*/ 52 h 239"/>
                <a:gd name="T104" fmla="*/ 6 w 446"/>
                <a:gd name="T105" fmla="*/ 50 h 239"/>
                <a:gd name="T106" fmla="*/ 2 w 446"/>
                <a:gd name="T107" fmla="*/ 44 h 239"/>
                <a:gd name="T108" fmla="*/ 23 w 446"/>
                <a:gd name="T109" fmla="*/ 37 h 239"/>
                <a:gd name="T110" fmla="*/ 59 w 446"/>
                <a:gd name="T111" fmla="*/ 36 h 239"/>
                <a:gd name="T112" fmla="*/ 67 w 446"/>
                <a:gd name="T113" fmla="*/ 24 h 239"/>
                <a:gd name="T114" fmla="*/ 123 w 446"/>
                <a:gd name="T115" fmla="*/ 17 h 239"/>
                <a:gd name="T116" fmla="*/ 166 w 446"/>
                <a:gd name="T117" fmla="*/ 14 h 239"/>
                <a:gd name="T118" fmla="*/ 220 w 446"/>
                <a:gd name="T119" fmla="*/ 10 h 239"/>
                <a:gd name="T120" fmla="*/ 293 w 446"/>
                <a:gd name="T121" fmla="*/ 4 h 239"/>
                <a:gd name="T122" fmla="*/ 326 w 446"/>
                <a:gd name="T123" fmla="*/ 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6" h="239">
                  <a:moveTo>
                    <a:pt x="332" y="0"/>
                  </a:moveTo>
                  <a:lnTo>
                    <a:pt x="350" y="2"/>
                  </a:lnTo>
                  <a:lnTo>
                    <a:pt x="369" y="3"/>
                  </a:lnTo>
                  <a:lnTo>
                    <a:pt x="370" y="4"/>
                  </a:lnTo>
                  <a:lnTo>
                    <a:pt x="370" y="6"/>
                  </a:lnTo>
                  <a:lnTo>
                    <a:pt x="360" y="7"/>
                  </a:lnTo>
                  <a:lnTo>
                    <a:pt x="352" y="9"/>
                  </a:lnTo>
                  <a:lnTo>
                    <a:pt x="370" y="9"/>
                  </a:lnTo>
                  <a:lnTo>
                    <a:pt x="387" y="10"/>
                  </a:lnTo>
                  <a:lnTo>
                    <a:pt x="387" y="10"/>
                  </a:lnTo>
                  <a:lnTo>
                    <a:pt x="387" y="12"/>
                  </a:lnTo>
                  <a:lnTo>
                    <a:pt x="386" y="13"/>
                  </a:lnTo>
                  <a:lnTo>
                    <a:pt x="383" y="14"/>
                  </a:lnTo>
                  <a:lnTo>
                    <a:pt x="372" y="14"/>
                  </a:lnTo>
                  <a:lnTo>
                    <a:pt x="360" y="16"/>
                  </a:lnTo>
                  <a:lnTo>
                    <a:pt x="360" y="17"/>
                  </a:lnTo>
                  <a:lnTo>
                    <a:pt x="360" y="20"/>
                  </a:lnTo>
                  <a:lnTo>
                    <a:pt x="364" y="20"/>
                  </a:lnTo>
                  <a:lnTo>
                    <a:pt x="367" y="20"/>
                  </a:lnTo>
                  <a:lnTo>
                    <a:pt x="386" y="16"/>
                  </a:lnTo>
                  <a:lnTo>
                    <a:pt x="406" y="13"/>
                  </a:lnTo>
                  <a:lnTo>
                    <a:pt x="426" y="12"/>
                  </a:lnTo>
                  <a:lnTo>
                    <a:pt x="444" y="13"/>
                  </a:lnTo>
                  <a:lnTo>
                    <a:pt x="444" y="14"/>
                  </a:lnTo>
                  <a:lnTo>
                    <a:pt x="446" y="16"/>
                  </a:lnTo>
                  <a:lnTo>
                    <a:pt x="444" y="19"/>
                  </a:lnTo>
                  <a:lnTo>
                    <a:pt x="442" y="22"/>
                  </a:lnTo>
                  <a:lnTo>
                    <a:pt x="432" y="22"/>
                  </a:lnTo>
                  <a:lnTo>
                    <a:pt x="422" y="23"/>
                  </a:lnTo>
                  <a:lnTo>
                    <a:pt x="412" y="24"/>
                  </a:lnTo>
                  <a:lnTo>
                    <a:pt x="403" y="27"/>
                  </a:lnTo>
                  <a:lnTo>
                    <a:pt x="394" y="30"/>
                  </a:lnTo>
                  <a:lnTo>
                    <a:pt x="387" y="34"/>
                  </a:lnTo>
                  <a:lnTo>
                    <a:pt x="380" y="37"/>
                  </a:lnTo>
                  <a:lnTo>
                    <a:pt x="374" y="42"/>
                  </a:lnTo>
                  <a:lnTo>
                    <a:pt x="376" y="46"/>
                  </a:lnTo>
                  <a:lnTo>
                    <a:pt x="376" y="50"/>
                  </a:lnTo>
                  <a:lnTo>
                    <a:pt x="383" y="53"/>
                  </a:lnTo>
                  <a:lnTo>
                    <a:pt x="389" y="54"/>
                  </a:lnTo>
                  <a:lnTo>
                    <a:pt x="389" y="56"/>
                  </a:lnTo>
                  <a:lnTo>
                    <a:pt x="387" y="57"/>
                  </a:lnTo>
                  <a:lnTo>
                    <a:pt x="376" y="57"/>
                  </a:lnTo>
                  <a:lnTo>
                    <a:pt x="364" y="59"/>
                  </a:lnTo>
                  <a:lnTo>
                    <a:pt x="364" y="60"/>
                  </a:lnTo>
                  <a:lnTo>
                    <a:pt x="364" y="63"/>
                  </a:lnTo>
                  <a:lnTo>
                    <a:pt x="370" y="63"/>
                  </a:lnTo>
                  <a:lnTo>
                    <a:pt x="374" y="64"/>
                  </a:lnTo>
                  <a:lnTo>
                    <a:pt x="376" y="67"/>
                  </a:lnTo>
                  <a:lnTo>
                    <a:pt x="376" y="72"/>
                  </a:lnTo>
                  <a:lnTo>
                    <a:pt x="376" y="72"/>
                  </a:lnTo>
                  <a:lnTo>
                    <a:pt x="376" y="73"/>
                  </a:lnTo>
                  <a:lnTo>
                    <a:pt x="382" y="73"/>
                  </a:lnTo>
                  <a:lnTo>
                    <a:pt x="386" y="73"/>
                  </a:lnTo>
                  <a:lnTo>
                    <a:pt x="386" y="76"/>
                  </a:lnTo>
                  <a:lnTo>
                    <a:pt x="384" y="79"/>
                  </a:lnTo>
                  <a:lnTo>
                    <a:pt x="376" y="79"/>
                  </a:lnTo>
                  <a:lnTo>
                    <a:pt x="367" y="79"/>
                  </a:lnTo>
                  <a:lnTo>
                    <a:pt x="367" y="83"/>
                  </a:lnTo>
                  <a:lnTo>
                    <a:pt x="367" y="87"/>
                  </a:lnTo>
                  <a:lnTo>
                    <a:pt x="359" y="89"/>
                  </a:lnTo>
                  <a:lnTo>
                    <a:pt x="353" y="90"/>
                  </a:lnTo>
                  <a:lnTo>
                    <a:pt x="347" y="93"/>
                  </a:lnTo>
                  <a:lnTo>
                    <a:pt x="340" y="96"/>
                  </a:lnTo>
                  <a:lnTo>
                    <a:pt x="342" y="102"/>
                  </a:lnTo>
                  <a:lnTo>
                    <a:pt x="343" y="107"/>
                  </a:lnTo>
                  <a:lnTo>
                    <a:pt x="337" y="107"/>
                  </a:lnTo>
                  <a:lnTo>
                    <a:pt x="332" y="107"/>
                  </a:lnTo>
                  <a:lnTo>
                    <a:pt x="336" y="109"/>
                  </a:lnTo>
                  <a:lnTo>
                    <a:pt x="337" y="110"/>
                  </a:lnTo>
                  <a:lnTo>
                    <a:pt x="339" y="113"/>
                  </a:lnTo>
                  <a:lnTo>
                    <a:pt x="340" y="119"/>
                  </a:lnTo>
                  <a:lnTo>
                    <a:pt x="339" y="120"/>
                  </a:lnTo>
                  <a:lnTo>
                    <a:pt x="339" y="121"/>
                  </a:lnTo>
                  <a:lnTo>
                    <a:pt x="322" y="117"/>
                  </a:lnTo>
                  <a:lnTo>
                    <a:pt x="307" y="113"/>
                  </a:lnTo>
                  <a:lnTo>
                    <a:pt x="309" y="116"/>
                  </a:lnTo>
                  <a:lnTo>
                    <a:pt x="310" y="119"/>
                  </a:lnTo>
                  <a:lnTo>
                    <a:pt x="303" y="119"/>
                  </a:lnTo>
                  <a:lnTo>
                    <a:pt x="297" y="119"/>
                  </a:lnTo>
                  <a:lnTo>
                    <a:pt x="297" y="121"/>
                  </a:lnTo>
                  <a:lnTo>
                    <a:pt x="297" y="124"/>
                  </a:lnTo>
                  <a:lnTo>
                    <a:pt x="313" y="124"/>
                  </a:lnTo>
                  <a:lnTo>
                    <a:pt x="327" y="124"/>
                  </a:lnTo>
                  <a:lnTo>
                    <a:pt x="329" y="127"/>
                  </a:lnTo>
                  <a:lnTo>
                    <a:pt x="329" y="131"/>
                  </a:lnTo>
                  <a:lnTo>
                    <a:pt x="317" y="136"/>
                  </a:lnTo>
                  <a:lnTo>
                    <a:pt x="306" y="140"/>
                  </a:lnTo>
                  <a:lnTo>
                    <a:pt x="294" y="143"/>
                  </a:lnTo>
                  <a:lnTo>
                    <a:pt x="285" y="147"/>
                  </a:lnTo>
                  <a:lnTo>
                    <a:pt x="263" y="149"/>
                  </a:lnTo>
                  <a:lnTo>
                    <a:pt x="243" y="150"/>
                  </a:lnTo>
                  <a:lnTo>
                    <a:pt x="232" y="161"/>
                  </a:lnTo>
                  <a:lnTo>
                    <a:pt x="219" y="171"/>
                  </a:lnTo>
                  <a:lnTo>
                    <a:pt x="207" y="174"/>
                  </a:lnTo>
                  <a:lnTo>
                    <a:pt x="192" y="177"/>
                  </a:lnTo>
                  <a:lnTo>
                    <a:pt x="176" y="179"/>
                  </a:lnTo>
                  <a:lnTo>
                    <a:pt x="163" y="181"/>
                  </a:lnTo>
                  <a:lnTo>
                    <a:pt x="162" y="190"/>
                  </a:lnTo>
                  <a:lnTo>
                    <a:pt x="160" y="197"/>
                  </a:lnTo>
                  <a:lnTo>
                    <a:pt x="149" y="204"/>
                  </a:lnTo>
                  <a:lnTo>
                    <a:pt x="139" y="210"/>
                  </a:lnTo>
                  <a:lnTo>
                    <a:pt x="137" y="216"/>
                  </a:lnTo>
                  <a:lnTo>
                    <a:pt x="136" y="221"/>
                  </a:lnTo>
                  <a:lnTo>
                    <a:pt x="125" y="230"/>
                  </a:lnTo>
                  <a:lnTo>
                    <a:pt x="112" y="239"/>
                  </a:lnTo>
                  <a:lnTo>
                    <a:pt x="105" y="233"/>
                  </a:lnTo>
                  <a:lnTo>
                    <a:pt x="95" y="229"/>
                  </a:lnTo>
                  <a:lnTo>
                    <a:pt x="87" y="230"/>
                  </a:lnTo>
                  <a:lnTo>
                    <a:pt x="80" y="230"/>
                  </a:lnTo>
                  <a:lnTo>
                    <a:pt x="75" y="213"/>
                  </a:lnTo>
                  <a:lnTo>
                    <a:pt x="67" y="196"/>
                  </a:lnTo>
                  <a:lnTo>
                    <a:pt x="72" y="191"/>
                  </a:lnTo>
                  <a:lnTo>
                    <a:pt x="76" y="187"/>
                  </a:lnTo>
                  <a:lnTo>
                    <a:pt x="73" y="187"/>
                  </a:lnTo>
                  <a:lnTo>
                    <a:pt x="70" y="187"/>
                  </a:lnTo>
                  <a:lnTo>
                    <a:pt x="69" y="189"/>
                  </a:lnTo>
                  <a:lnTo>
                    <a:pt x="66" y="190"/>
                  </a:lnTo>
                  <a:lnTo>
                    <a:pt x="70" y="170"/>
                  </a:lnTo>
                  <a:lnTo>
                    <a:pt x="76" y="149"/>
                  </a:lnTo>
                  <a:lnTo>
                    <a:pt x="76" y="149"/>
                  </a:lnTo>
                  <a:lnTo>
                    <a:pt x="77" y="149"/>
                  </a:lnTo>
                  <a:lnTo>
                    <a:pt x="82" y="150"/>
                  </a:lnTo>
                  <a:lnTo>
                    <a:pt x="86" y="151"/>
                  </a:lnTo>
                  <a:lnTo>
                    <a:pt x="89" y="151"/>
                  </a:lnTo>
                  <a:lnTo>
                    <a:pt x="93" y="150"/>
                  </a:lnTo>
                  <a:lnTo>
                    <a:pt x="90" y="147"/>
                  </a:lnTo>
                  <a:lnTo>
                    <a:pt x="89" y="144"/>
                  </a:lnTo>
                  <a:lnTo>
                    <a:pt x="99" y="139"/>
                  </a:lnTo>
                  <a:lnTo>
                    <a:pt x="107" y="133"/>
                  </a:lnTo>
                  <a:lnTo>
                    <a:pt x="106" y="121"/>
                  </a:lnTo>
                  <a:lnTo>
                    <a:pt x="103" y="110"/>
                  </a:lnTo>
                  <a:lnTo>
                    <a:pt x="96" y="110"/>
                  </a:lnTo>
                  <a:lnTo>
                    <a:pt x="90" y="109"/>
                  </a:lnTo>
                  <a:lnTo>
                    <a:pt x="86" y="107"/>
                  </a:lnTo>
                  <a:lnTo>
                    <a:pt x="83" y="103"/>
                  </a:lnTo>
                  <a:lnTo>
                    <a:pt x="86" y="99"/>
                  </a:lnTo>
                  <a:lnTo>
                    <a:pt x="89" y="94"/>
                  </a:lnTo>
                  <a:lnTo>
                    <a:pt x="90" y="89"/>
                  </a:lnTo>
                  <a:lnTo>
                    <a:pt x="92" y="82"/>
                  </a:lnTo>
                  <a:lnTo>
                    <a:pt x="83" y="76"/>
                  </a:lnTo>
                  <a:lnTo>
                    <a:pt x="77" y="67"/>
                  </a:lnTo>
                  <a:lnTo>
                    <a:pt x="60" y="66"/>
                  </a:lnTo>
                  <a:lnTo>
                    <a:pt x="45" y="66"/>
                  </a:lnTo>
                  <a:lnTo>
                    <a:pt x="29" y="64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59"/>
                  </a:lnTo>
                  <a:lnTo>
                    <a:pt x="13" y="57"/>
                  </a:lnTo>
                  <a:lnTo>
                    <a:pt x="15" y="56"/>
                  </a:lnTo>
                  <a:lnTo>
                    <a:pt x="28" y="56"/>
                  </a:lnTo>
                  <a:lnTo>
                    <a:pt x="39" y="57"/>
                  </a:lnTo>
                  <a:lnTo>
                    <a:pt x="39" y="56"/>
                  </a:lnTo>
                  <a:lnTo>
                    <a:pt x="39" y="56"/>
                  </a:lnTo>
                  <a:lnTo>
                    <a:pt x="38" y="53"/>
                  </a:lnTo>
                  <a:lnTo>
                    <a:pt x="36" y="50"/>
                  </a:lnTo>
                  <a:lnTo>
                    <a:pt x="25" y="52"/>
                  </a:lnTo>
                  <a:lnTo>
                    <a:pt x="15" y="52"/>
                  </a:lnTo>
                  <a:lnTo>
                    <a:pt x="10" y="52"/>
                  </a:lnTo>
                  <a:lnTo>
                    <a:pt x="6" y="50"/>
                  </a:lnTo>
                  <a:lnTo>
                    <a:pt x="3" y="49"/>
                  </a:lnTo>
                  <a:lnTo>
                    <a:pt x="0" y="46"/>
                  </a:lnTo>
                  <a:lnTo>
                    <a:pt x="2" y="44"/>
                  </a:lnTo>
                  <a:lnTo>
                    <a:pt x="5" y="42"/>
                  </a:lnTo>
                  <a:lnTo>
                    <a:pt x="15" y="39"/>
                  </a:lnTo>
                  <a:lnTo>
                    <a:pt x="23" y="37"/>
                  </a:lnTo>
                  <a:lnTo>
                    <a:pt x="32" y="36"/>
                  </a:lnTo>
                  <a:lnTo>
                    <a:pt x="42" y="36"/>
                  </a:lnTo>
                  <a:lnTo>
                    <a:pt x="59" y="36"/>
                  </a:lnTo>
                  <a:lnTo>
                    <a:pt x="76" y="36"/>
                  </a:lnTo>
                  <a:lnTo>
                    <a:pt x="72" y="30"/>
                  </a:lnTo>
                  <a:lnTo>
                    <a:pt x="67" y="24"/>
                  </a:lnTo>
                  <a:lnTo>
                    <a:pt x="87" y="23"/>
                  </a:lnTo>
                  <a:lnTo>
                    <a:pt x="106" y="22"/>
                  </a:lnTo>
                  <a:lnTo>
                    <a:pt x="123" y="17"/>
                  </a:lnTo>
                  <a:lnTo>
                    <a:pt x="140" y="12"/>
                  </a:lnTo>
                  <a:lnTo>
                    <a:pt x="153" y="13"/>
                  </a:lnTo>
                  <a:lnTo>
                    <a:pt x="166" y="14"/>
                  </a:lnTo>
                  <a:lnTo>
                    <a:pt x="180" y="14"/>
                  </a:lnTo>
                  <a:lnTo>
                    <a:pt x="193" y="13"/>
                  </a:lnTo>
                  <a:lnTo>
                    <a:pt x="220" y="10"/>
                  </a:lnTo>
                  <a:lnTo>
                    <a:pt x="249" y="6"/>
                  </a:lnTo>
                  <a:lnTo>
                    <a:pt x="267" y="4"/>
                  </a:lnTo>
                  <a:lnTo>
                    <a:pt x="293" y="4"/>
                  </a:lnTo>
                  <a:lnTo>
                    <a:pt x="306" y="3"/>
                  </a:lnTo>
                  <a:lnTo>
                    <a:pt x="317" y="3"/>
                  </a:lnTo>
                  <a:lnTo>
                    <a:pt x="326" y="2"/>
                  </a:lnTo>
                  <a:lnTo>
                    <a:pt x="3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9" name="Freeform 435">
              <a:extLst>
                <a:ext uri="{FF2B5EF4-FFF2-40B4-BE49-F238E27FC236}">
                  <a16:creationId xmlns:a16="http://schemas.microsoft.com/office/drawing/2014/main" id="{A06903CC-53F4-4003-A963-99FD19A60EB4}"/>
                </a:ext>
              </a:extLst>
            </p:cNvPr>
            <p:cNvSpPr/>
            <p:nvPr/>
          </p:nvSpPr>
          <p:spPr bwMode="auto">
            <a:xfrm>
              <a:off x="3276" y="2315"/>
              <a:ext cx="234" cy="63"/>
            </a:xfrm>
            <a:custGeom>
              <a:avLst/>
              <a:gdLst>
                <a:gd name="T0" fmla="*/ 175 w 234"/>
                <a:gd name="T1" fmla="*/ 2 h 63"/>
                <a:gd name="T2" fmla="*/ 214 w 234"/>
                <a:gd name="T3" fmla="*/ 5 h 63"/>
                <a:gd name="T4" fmla="*/ 234 w 234"/>
                <a:gd name="T5" fmla="*/ 8 h 63"/>
                <a:gd name="T6" fmla="*/ 211 w 234"/>
                <a:gd name="T7" fmla="*/ 12 h 63"/>
                <a:gd name="T8" fmla="*/ 180 w 234"/>
                <a:gd name="T9" fmla="*/ 20 h 63"/>
                <a:gd name="T10" fmla="*/ 145 w 234"/>
                <a:gd name="T11" fmla="*/ 28 h 63"/>
                <a:gd name="T12" fmla="*/ 114 w 234"/>
                <a:gd name="T13" fmla="*/ 30 h 63"/>
                <a:gd name="T14" fmla="*/ 100 w 234"/>
                <a:gd name="T15" fmla="*/ 33 h 63"/>
                <a:gd name="T16" fmla="*/ 104 w 234"/>
                <a:gd name="T17" fmla="*/ 35 h 63"/>
                <a:gd name="T18" fmla="*/ 108 w 234"/>
                <a:gd name="T19" fmla="*/ 39 h 63"/>
                <a:gd name="T20" fmla="*/ 107 w 234"/>
                <a:gd name="T21" fmla="*/ 42 h 63"/>
                <a:gd name="T22" fmla="*/ 93 w 234"/>
                <a:gd name="T23" fmla="*/ 45 h 63"/>
                <a:gd name="T24" fmla="*/ 71 w 234"/>
                <a:gd name="T25" fmla="*/ 56 h 63"/>
                <a:gd name="T26" fmla="*/ 53 w 234"/>
                <a:gd name="T27" fmla="*/ 63 h 63"/>
                <a:gd name="T28" fmla="*/ 13 w 234"/>
                <a:gd name="T29" fmla="*/ 59 h 63"/>
                <a:gd name="T30" fmla="*/ 0 w 234"/>
                <a:gd name="T31" fmla="*/ 56 h 63"/>
                <a:gd name="T32" fmla="*/ 0 w 234"/>
                <a:gd name="T33" fmla="*/ 53 h 63"/>
                <a:gd name="T34" fmla="*/ 11 w 234"/>
                <a:gd name="T35" fmla="*/ 53 h 63"/>
                <a:gd name="T36" fmla="*/ 30 w 234"/>
                <a:gd name="T37" fmla="*/ 50 h 63"/>
                <a:gd name="T38" fmla="*/ 38 w 234"/>
                <a:gd name="T39" fmla="*/ 46 h 63"/>
                <a:gd name="T40" fmla="*/ 40 w 234"/>
                <a:gd name="T41" fmla="*/ 43 h 63"/>
                <a:gd name="T42" fmla="*/ 47 w 234"/>
                <a:gd name="T43" fmla="*/ 40 h 63"/>
                <a:gd name="T44" fmla="*/ 51 w 234"/>
                <a:gd name="T45" fmla="*/ 38 h 63"/>
                <a:gd name="T46" fmla="*/ 53 w 234"/>
                <a:gd name="T47" fmla="*/ 38 h 63"/>
                <a:gd name="T48" fmla="*/ 61 w 234"/>
                <a:gd name="T49" fmla="*/ 38 h 63"/>
                <a:gd name="T50" fmla="*/ 60 w 234"/>
                <a:gd name="T51" fmla="*/ 33 h 63"/>
                <a:gd name="T52" fmla="*/ 57 w 234"/>
                <a:gd name="T53" fmla="*/ 26 h 63"/>
                <a:gd name="T54" fmla="*/ 73 w 234"/>
                <a:gd name="T55" fmla="*/ 26 h 63"/>
                <a:gd name="T56" fmla="*/ 88 w 234"/>
                <a:gd name="T57" fmla="*/ 26 h 63"/>
                <a:gd name="T58" fmla="*/ 98 w 234"/>
                <a:gd name="T59" fmla="*/ 22 h 63"/>
                <a:gd name="T60" fmla="*/ 110 w 234"/>
                <a:gd name="T61" fmla="*/ 20 h 63"/>
                <a:gd name="T62" fmla="*/ 120 w 234"/>
                <a:gd name="T63" fmla="*/ 18 h 63"/>
                <a:gd name="T64" fmla="*/ 107 w 234"/>
                <a:gd name="T65" fmla="*/ 18 h 63"/>
                <a:gd name="T66" fmla="*/ 80 w 234"/>
                <a:gd name="T67" fmla="*/ 16 h 63"/>
                <a:gd name="T68" fmla="*/ 64 w 234"/>
                <a:gd name="T69" fmla="*/ 13 h 63"/>
                <a:gd name="T70" fmla="*/ 57 w 234"/>
                <a:gd name="T71" fmla="*/ 9 h 63"/>
                <a:gd name="T72" fmla="*/ 83 w 234"/>
                <a:gd name="T73" fmla="*/ 6 h 63"/>
                <a:gd name="T74" fmla="*/ 123 w 234"/>
                <a:gd name="T75" fmla="*/ 6 h 63"/>
                <a:gd name="T76" fmla="*/ 145 w 234"/>
                <a:gd name="T77" fmla="*/ 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4" h="63">
                  <a:moveTo>
                    <a:pt x="155" y="0"/>
                  </a:moveTo>
                  <a:lnTo>
                    <a:pt x="175" y="2"/>
                  </a:lnTo>
                  <a:lnTo>
                    <a:pt x="194" y="3"/>
                  </a:lnTo>
                  <a:lnTo>
                    <a:pt x="214" y="5"/>
                  </a:lnTo>
                  <a:lnTo>
                    <a:pt x="234" y="6"/>
                  </a:lnTo>
                  <a:lnTo>
                    <a:pt x="234" y="8"/>
                  </a:lnTo>
                  <a:lnTo>
                    <a:pt x="232" y="9"/>
                  </a:lnTo>
                  <a:lnTo>
                    <a:pt x="211" y="12"/>
                  </a:lnTo>
                  <a:lnTo>
                    <a:pt x="194" y="16"/>
                  </a:lnTo>
                  <a:lnTo>
                    <a:pt x="180" y="20"/>
                  </a:lnTo>
                  <a:lnTo>
                    <a:pt x="161" y="26"/>
                  </a:lnTo>
                  <a:lnTo>
                    <a:pt x="145" y="28"/>
                  </a:lnTo>
                  <a:lnTo>
                    <a:pt x="130" y="29"/>
                  </a:lnTo>
                  <a:lnTo>
                    <a:pt x="114" y="30"/>
                  </a:lnTo>
                  <a:lnTo>
                    <a:pt x="100" y="32"/>
                  </a:lnTo>
                  <a:lnTo>
                    <a:pt x="100" y="33"/>
                  </a:lnTo>
                  <a:lnTo>
                    <a:pt x="100" y="33"/>
                  </a:lnTo>
                  <a:lnTo>
                    <a:pt x="104" y="35"/>
                  </a:lnTo>
                  <a:lnTo>
                    <a:pt x="108" y="35"/>
                  </a:lnTo>
                  <a:lnTo>
                    <a:pt x="108" y="39"/>
                  </a:lnTo>
                  <a:lnTo>
                    <a:pt x="108" y="42"/>
                  </a:lnTo>
                  <a:lnTo>
                    <a:pt x="107" y="42"/>
                  </a:lnTo>
                  <a:lnTo>
                    <a:pt x="105" y="42"/>
                  </a:lnTo>
                  <a:lnTo>
                    <a:pt x="93" y="45"/>
                  </a:lnTo>
                  <a:lnTo>
                    <a:pt x="78" y="48"/>
                  </a:lnTo>
                  <a:lnTo>
                    <a:pt x="71" y="56"/>
                  </a:lnTo>
                  <a:lnTo>
                    <a:pt x="63" y="63"/>
                  </a:lnTo>
                  <a:lnTo>
                    <a:pt x="53" y="63"/>
                  </a:lnTo>
                  <a:lnTo>
                    <a:pt x="33" y="60"/>
                  </a:lnTo>
                  <a:lnTo>
                    <a:pt x="13" y="59"/>
                  </a:lnTo>
                  <a:lnTo>
                    <a:pt x="1" y="58"/>
                  </a:lnTo>
                  <a:lnTo>
                    <a:pt x="0" y="56"/>
                  </a:lnTo>
                  <a:lnTo>
                    <a:pt x="0" y="55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1" y="53"/>
                  </a:lnTo>
                  <a:lnTo>
                    <a:pt x="24" y="52"/>
                  </a:lnTo>
                  <a:lnTo>
                    <a:pt x="30" y="50"/>
                  </a:lnTo>
                  <a:lnTo>
                    <a:pt x="35" y="49"/>
                  </a:lnTo>
                  <a:lnTo>
                    <a:pt x="38" y="46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2"/>
                  </a:lnTo>
                  <a:lnTo>
                    <a:pt x="47" y="40"/>
                  </a:lnTo>
                  <a:lnTo>
                    <a:pt x="55" y="39"/>
                  </a:lnTo>
                  <a:lnTo>
                    <a:pt x="51" y="38"/>
                  </a:lnTo>
                  <a:lnTo>
                    <a:pt x="47" y="36"/>
                  </a:lnTo>
                  <a:lnTo>
                    <a:pt x="53" y="38"/>
                  </a:lnTo>
                  <a:lnTo>
                    <a:pt x="57" y="38"/>
                  </a:lnTo>
                  <a:lnTo>
                    <a:pt x="61" y="38"/>
                  </a:lnTo>
                  <a:lnTo>
                    <a:pt x="64" y="36"/>
                  </a:lnTo>
                  <a:lnTo>
                    <a:pt x="60" y="33"/>
                  </a:lnTo>
                  <a:lnTo>
                    <a:pt x="57" y="29"/>
                  </a:lnTo>
                  <a:lnTo>
                    <a:pt x="57" y="26"/>
                  </a:lnTo>
                  <a:lnTo>
                    <a:pt x="58" y="23"/>
                  </a:lnTo>
                  <a:lnTo>
                    <a:pt x="73" y="26"/>
                  </a:lnTo>
                  <a:lnTo>
                    <a:pt x="85" y="30"/>
                  </a:lnTo>
                  <a:lnTo>
                    <a:pt x="88" y="26"/>
                  </a:lnTo>
                  <a:lnTo>
                    <a:pt x="93" y="25"/>
                  </a:lnTo>
                  <a:lnTo>
                    <a:pt x="98" y="22"/>
                  </a:lnTo>
                  <a:lnTo>
                    <a:pt x="104" y="22"/>
                  </a:lnTo>
                  <a:lnTo>
                    <a:pt x="110" y="20"/>
                  </a:lnTo>
                  <a:lnTo>
                    <a:pt x="115" y="19"/>
                  </a:lnTo>
                  <a:lnTo>
                    <a:pt x="120" y="18"/>
                  </a:lnTo>
                  <a:lnTo>
                    <a:pt x="124" y="15"/>
                  </a:lnTo>
                  <a:lnTo>
                    <a:pt x="107" y="18"/>
                  </a:lnTo>
                  <a:lnTo>
                    <a:pt x="90" y="18"/>
                  </a:lnTo>
                  <a:lnTo>
                    <a:pt x="80" y="16"/>
                  </a:lnTo>
                  <a:lnTo>
                    <a:pt x="73" y="15"/>
                  </a:lnTo>
                  <a:lnTo>
                    <a:pt x="64" y="13"/>
                  </a:lnTo>
                  <a:lnTo>
                    <a:pt x="57" y="10"/>
                  </a:lnTo>
                  <a:lnTo>
                    <a:pt x="57" y="9"/>
                  </a:lnTo>
                  <a:lnTo>
                    <a:pt x="58" y="8"/>
                  </a:lnTo>
                  <a:lnTo>
                    <a:pt x="83" y="6"/>
                  </a:lnTo>
                  <a:lnTo>
                    <a:pt x="110" y="6"/>
                  </a:lnTo>
                  <a:lnTo>
                    <a:pt x="123" y="6"/>
                  </a:lnTo>
                  <a:lnTo>
                    <a:pt x="134" y="6"/>
                  </a:lnTo>
                  <a:lnTo>
                    <a:pt x="145" y="3"/>
                  </a:lnTo>
                  <a:lnTo>
                    <a:pt x="15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0" name="Freeform 436">
              <a:extLst>
                <a:ext uri="{FF2B5EF4-FFF2-40B4-BE49-F238E27FC236}">
                  <a16:creationId xmlns:a16="http://schemas.microsoft.com/office/drawing/2014/main" id="{6547A136-DF34-493F-9701-4D7732146055}"/>
                </a:ext>
              </a:extLst>
            </p:cNvPr>
            <p:cNvSpPr/>
            <p:nvPr/>
          </p:nvSpPr>
          <p:spPr bwMode="auto">
            <a:xfrm>
              <a:off x="4565" y="2328"/>
              <a:ext cx="64" cy="23"/>
            </a:xfrm>
            <a:custGeom>
              <a:avLst/>
              <a:gdLst>
                <a:gd name="T0" fmla="*/ 0 w 64"/>
                <a:gd name="T1" fmla="*/ 12 h 23"/>
                <a:gd name="T2" fmla="*/ 0 w 64"/>
                <a:gd name="T3" fmla="*/ 6 h 23"/>
                <a:gd name="T4" fmla="*/ 0 w 64"/>
                <a:gd name="T5" fmla="*/ 0 h 23"/>
                <a:gd name="T6" fmla="*/ 16 w 64"/>
                <a:gd name="T7" fmla="*/ 0 h 23"/>
                <a:gd name="T8" fmla="*/ 34 w 64"/>
                <a:gd name="T9" fmla="*/ 2 h 23"/>
                <a:gd name="T10" fmla="*/ 49 w 64"/>
                <a:gd name="T11" fmla="*/ 10 h 23"/>
                <a:gd name="T12" fmla="*/ 64 w 64"/>
                <a:gd name="T13" fmla="*/ 17 h 23"/>
                <a:gd name="T14" fmla="*/ 64 w 64"/>
                <a:gd name="T15" fmla="*/ 20 h 23"/>
                <a:gd name="T16" fmla="*/ 64 w 64"/>
                <a:gd name="T17" fmla="*/ 23 h 23"/>
                <a:gd name="T18" fmla="*/ 61 w 64"/>
                <a:gd name="T19" fmla="*/ 23 h 23"/>
                <a:gd name="T20" fmla="*/ 57 w 64"/>
                <a:gd name="T21" fmla="*/ 23 h 23"/>
                <a:gd name="T22" fmla="*/ 44 w 64"/>
                <a:gd name="T23" fmla="*/ 20 h 23"/>
                <a:gd name="T24" fmla="*/ 29 w 64"/>
                <a:gd name="T25" fmla="*/ 16 h 23"/>
                <a:gd name="T26" fmla="*/ 11 w 64"/>
                <a:gd name="T27" fmla="*/ 13 h 23"/>
                <a:gd name="T28" fmla="*/ 0 w 64"/>
                <a:gd name="T29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23">
                  <a:moveTo>
                    <a:pt x="0" y="12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16" y="0"/>
                  </a:lnTo>
                  <a:lnTo>
                    <a:pt x="34" y="2"/>
                  </a:lnTo>
                  <a:lnTo>
                    <a:pt x="49" y="10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3"/>
                  </a:lnTo>
                  <a:lnTo>
                    <a:pt x="61" y="23"/>
                  </a:lnTo>
                  <a:lnTo>
                    <a:pt x="57" y="23"/>
                  </a:lnTo>
                  <a:lnTo>
                    <a:pt x="44" y="20"/>
                  </a:lnTo>
                  <a:lnTo>
                    <a:pt x="29" y="16"/>
                  </a:lnTo>
                  <a:lnTo>
                    <a:pt x="11" y="13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1" name="Freeform 437">
              <a:extLst>
                <a:ext uri="{FF2B5EF4-FFF2-40B4-BE49-F238E27FC236}">
                  <a16:creationId xmlns:a16="http://schemas.microsoft.com/office/drawing/2014/main" id="{0408012A-E5BB-4EE1-BCA0-EFAEDB92CD5B}"/>
                </a:ext>
              </a:extLst>
            </p:cNvPr>
            <p:cNvSpPr/>
            <p:nvPr/>
          </p:nvSpPr>
          <p:spPr bwMode="auto">
            <a:xfrm>
              <a:off x="3250" y="2330"/>
              <a:ext cx="70" cy="27"/>
            </a:xfrm>
            <a:custGeom>
              <a:avLst/>
              <a:gdLst>
                <a:gd name="T0" fmla="*/ 33 w 70"/>
                <a:gd name="T1" fmla="*/ 0 h 27"/>
                <a:gd name="T2" fmla="*/ 39 w 70"/>
                <a:gd name="T3" fmla="*/ 0 h 27"/>
                <a:gd name="T4" fmla="*/ 46 w 70"/>
                <a:gd name="T5" fmla="*/ 1 h 27"/>
                <a:gd name="T6" fmla="*/ 51 w 70"/>
                <a:gd name="T7" fmla="*/ 3 h 27"/>
                <a:gd name="T8" fmla="*/ 56 w 70"/>
                <a:gd name="T9" fmla="*/ 5 h 27"/>
                <a:gd name="T10" fmla="*/ 61 w 70"/>
                <a:gd name="T11" fmla="*/ 8 h 27"/>
                <a:gd name="T12" fmla="*/ 64 w 70"/>
                <a:gd name="T13" fmla="*/ 11 h 27"/>
                <a:gd name="T14" fmla="*/ 67 w 70"/>
                <a:gd name="T15" fmla="*/ 15 h 27"/>
                <a:gd name="T16" fmla="*/ 70 w 70"/>
                <a:gd name="T17" fmla="*/ 20 h 27"/>
                <a:gd name="T18" fmla="*/ 69 w 70"/>
                <a:gd name="T19" fmla="*/ 20 h 27"/>
                <a:gd name="T20" fmla="*/ 67 w 70"/>
                <a:gd name="T21" fmla="*/ 20 h 27"/>
                <a:gd name="T22" fmla="*/ 56 w 70"/>
                <a:gd name="T23" fmla="*/ 24 h 27"/>
                <a:gd name="T24" fmla="*/ 43 w 70"/>
                <a:gd name="T25" fmla="*/ 25 h 27"/>
                <a:gd name="T26" fmla="*/ 31 w 70"/>
                <a:gd name="T27" fmla="*/ 27 h 27"/>
                <a:gd name="T28" fmla="*/ 24 w 70"/>
                <a:gd name="T29" fmla="*/ 27 h 27"/>
                <a:gd name="T30" fmla="*/ 17 w 70"/>
                <a:gd name="T31" fmla="*/ 25 h 27"/>
                <a:gd name="T32" fmla="*/ 10 w 70"/>
                <a:gd name="T33" fmla="*/ 21 h 27"/>
                <a:gd name="T34" fmla="*/ 4 w 70"/>
                <a:gd name="T35" fmla="*/ 17 h 27"/>
                <a:gd name="T36" fmla="*/ 0 w 70"/>
                <a:gd name="T37" fmla="*/ 11 h 27"/>
                <a:gd name="T38" fmla="*/ 9 w 70"/>
                <a:gd name="T39" fmla="*/ 11 h 27"/>
                <a:gd name="T40" fmla="*/ 17 w 70"/>
                <a:gd name="T41" fmla="*/ 8 h 27"/>
                <a:gd name="T42" fmla="*/ 26 w 70"/>
                <a:gd name="T43" fmla="*/ 4 h 27"/>
                <a:gd name="T44" fmla="*/ 33 w 70"/>
                <a:gd name="T4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27">
                  <a:moveTo>
                    <a:pt x="33" y="0"/>
                  </a:moveTo>
                  <a:lnTo>
                    <a:pt x="39" y="0"/>
                  </a:lnTo>
                  <a:lnTo>
                    <a:pt x="46" y="1"/>
                  </a:lnTo>
                  <a:lnTo>
                    <a:pt x="51" y="3"/>
                  </a:lnTo>
                  <a:lnTo>
                    <a:pt x="56" y="5"/>
                  </a:lnTo>
                  <a:lnTo>
                    <a:pt x="61" y="8"/>
                  </a:lnTo>
                  <a:lnTo>
                    <a:pt x="64" y="11"/>
                  </a:lnTo>
                  <a:lnTo>
                    <a:pt x="67" y="15"/>
                  </a:lnTo>
                  <a:lnTo>
                    <a:pt x="70" y="20"/>
                  </a:lnTo>
                  <a:lnTo>
                    <a:pt x="69" y="20"/>
                  </a:lnTo>
                  <a:lnTo>
                    <a:pt x="67" y="20"/>
                  </a:lnTo>
                  <a:lnTo>
                    <a:pt x="56" y="24"/>
                  </a:lnTo>
                  <a:lnTo>
                    <a:pt x="43" y="25"/>
                  </a:lnTo>
                  <a:lnTo>
                    <a:pt x="31" y="27"/>
                  </a:lnTo>
                  <a:lnTo>
                    <a:pt x="24" y="27"/>
                  </a:lnTo>
                  <a:lnTo>
                    <a:pt x="17" y="25"/>
                  </a:lnTo>
                  <a:lnTo>
                    <a:pt x="10" y="21"/>
                  </a:lnTo>
                  <a:lnTo>
                    <a:pt x="4" y="17"/>
                  </a:lnTo>
                  <a:lnTo>
                    <a:pt x="0" y="11"/>
                  </a:lnTo>
                  <a:lnTo>
                    <a:pt x="9" y="11"/>
                  </a:lnTo>
                  <a:lnTo>
                    <a:pt x="17" y="8"/>
                  </a:lnTo>
                  <a:lnTo>
                    <a:pt x="26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2" name="Freeform 438">
              <a:extLst>
                <a:ext uri="{FF2B5EF4-FFF2-40B4-BE49-F238E27FC236}">
                  <a16:creationId xmlns:a16="http://schemas.microsoft.com/office/drawing/2014/main" id="{DDB69B06-A268-4388-AEF7-727142E541C1}"/>
                </a:ext>
              </a:extLst>
            </p:cNvPr>
            <p:cNvSpPr/>
            <p:nvPr/>
          </p:nvSpPr>
          <p:spPr bwMode="auto">
            <a:xfrm>
              <a:off x="4062" y="2338"/>
              <a:ext cx="3" cy="1"/>
            </a:xfrm>
            <a:custGeom>
              <a:avLst/>
              <a:gdLst>
                <a:gd name="T0" fmla="*/ 0 w 3"/>
                <a:gd name="T1" fmla="*/ 2 w 3"/>
                <a:gd name="T2" fmla="*/ 3 w 3"/>
                <a:gd name="T3" fmla="*/ 2 w 3"/>
                <a:gd name="T4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3" name="Freeform 439">
              <a:extLst>
                <a:ext uri="{FF2B5EF4-FFF2-40B4-BE49-F238E27FC236}">
                  <a16:creationId xmlns:a16="http://schemas.microsoft.com/office/drawing/2014/main" id="{9AB7DBF3-FF47-44F3-8BCE-3E8BCC8233E2}"/>
                </a:ext>
              </a:extLst>
            </p:cNvPr>
            <p:cNvSpPr/>
            <p:nvPr/>
          </p:nvSpPr>
          <p:spPr bwMode="auto">
            <a:xfrm>
              <a:off x="4070" y="2338"/>
              <a:ext cx="48" cy="12"/>
            </a:xfrm>
            <a:custGeom>
              <a:avLst/>
              <a:gdLst>
                <a:gd name="T0" fmla="*/ 0 w 48"/>
                <a:gd name="T1" fmla="*/ 0 h 12"/>
                <a:gd name="T2" fmla="*/ 11 w 48"/>
                <a:gd name="T3" fmla="*/ 0 h 12"/>
                <a:gd name="T4" fmla="*/ 24 w 48"/>
                <a:gd name="T5" fmla="*/ 2 h 12"/>
                <a:gd name="T6" fmla="*/ 35 w 48"/>
                <a:gd name="T7" fmla="*/ 2 h 12"/>
                <a:gd name="T8" fmla="*/ 48 w 48"/>
                <a:gd name="T9" fmla="*/ 2 h 12"/>
                <a:gd name="T10" fmla="*/ 48 w 48"/>
                <a:gd name="T11" fmla="*/ 3 h 12"/>
                <a:gd name="T12" fmla="*/ 48 w 48"/>
                <a:gd name="T13" fmla="*/ 3 h 12"/>
                <a:gd name="T14" fmla="*/ 48 w 48"/>
                <a:gd name="T15" fmla="*/ 5 h 12"/>
                <a:gd name="T16" fmla="*/ 48 w 48"/>
                <a:gd name="T17" fmla="*/ 6 h 12"/>
                <a:gd name="T18" fmla="*/ 40 w 48"/>
                <a:gd name="T19" fmla="*/ 9 h 12"/>
                <a:gd name="T20" fmla="*/ 30 w 48"/>
                <a:gd name="T21" fmla="*/ 12 h 12"/>
                <a:gd name="T22" fmla="*/ 20 w 48"/>
                <a:gd name="T23" fmla="*/ 12 h 12"/>
                <a:gd name="T24" fmla="*/ 8 w 48"/>
                <a:gd name="T25" fmla="*/ 10 h 12"/>
                <a:gd name="T26" fmla="*/ 4 w 48"/>
                <a:gd name="T27" fmla="*/ 6 h 12"/>
                <a:gd name="T28" fmla="*/ 0 w 48"/>
                <a:gd name="T2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12">
                  <a:moveTo>
                    <a:pt x="0" y="0"/>
                  </a:moveTo>
                  <a:lnTo>
                    <a:pt x="11" y="0"/>
                  </a:lnTo>
                  <a:lnTo>
                    <a:pt x="24" y="2"/>
                  </a:lnTo>
                  <a:lnTo>
                    <a:pt x="35" y="2"/>
                  </a:lnTo>
                  <a:lnTo>
                    <a:pt x="48" y="2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48" y="5"/>
                  </a:lnTo>
                  <a:lnTo>
                    <a:pt x="48" y="6"/>
                  </a:lnTo>
                  <a:lnTo>
                    <a:pt x="40" y="9"/>
                  </a:lnTo>
                  <a:lnTo>
                    <a:pt x="30" y="12"/>
                  </a:lnTo>
                  <a:lnTo>
                    <a:pt x="20" y="12"/>
                  </a:lnTo>
                  <a:lnTo>
                    <a:pt x="8" y="10"/>
                  </a:lnTo>
                  <a:lnTo>
                    <a:pt x="4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4" name="Freeform 440">
              <a:extLst>
                <a:ext uri="{FF2B5EF4-FFF2-40B4-BE49-F238E27FC236}">
                  <a16:creationId xmlns:a16="http://schemas.microsoft.com/office/drawing/2014/main" id="{9937668D-7358-4FF7-A6EE-9F70B5CFA62B}"/>
                </a:ext>
              </a:extLst>
            </p:cNvPr>
            <p:cNvSpPr/>
            <p:nvPr/>
          </p:nvSpPr>
          <p:spPr bwMode="auto">
            <a:xfrm>
              <a:off x="3177" y="2344"/>
              <a:ext cx="36" cy="14"/>
            </a:xfrm>
            <a:custGeom>
              <a:avLst/>
              <a:gdLst>
                <a:gd name="T0" fmla="*/ 19 w 36"/>
                <a:gd name="T1" fmla="*/ 0 h 14"/>
                <a:gd name="T2" fmla="*/ 27 w 36"/>
                <a:gd name="T3" fmla="*/ 3 h 14"/>
                <a:gd name="T4" fmla="*/ 36 w 36"/>
                <a:gd name="T5" fmla="*/ 4 h 14"/>
                <a:gd name="T6" fmla="*/ 36 w 36"/>
                <a:gd name="T7" fmla="*/ 6 h 14"/>
                <a:gd name="T8" fmla="*/ 36 w 36"/>
                <a:gd name="T9" fmla="*/ 6 h 14"/>
                <a:gd name="T10" fmla="*/ 34 w 36"/>
                <a:gd name="T11" fmla="*/ 9 h 14"/>
                <a:gd name="T12" fmla="*/ 34 w 36"/>
                <a:gd name="T13" fmla="*/ 11 h 14"/>
                <a:gd name="T14" fmla="*/ 30 w 36"/>
                <a:gd name="T15" fmla="*/ 13 h 14"/>
                <a:gd name="T16" fmla="*/ 26 w 36"/>
                <a:gd name="T17" fmla="*/ 14 h 14"/>
                <a:gd name="T18" fmla="*/ 13 w 36"/>
                <a:gd name="T19" fmla="*/ 11 h 14"/>
                <a:gd name="T20" fmla="*/ 0 w 36"/>
                <a:gd name="T21" fmla="*/ 9 h 14"/>
                <a:gd name="T22" fmla="*/ 9 w 36"/>
                <a:gd name="T23" fmla="*/ 4 h 14"/>
                <a:gd name="T24" fmla="*/ 19 w 36"/>
                <a:gd name="T2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14">
                  <a:moveTo>
                    <a:pt x="19" y="0"/>
                  </a:moveTo>
                  <a:lnTo>
                    <a:pt x="27" y="3"/>
                  </a:lnTo>
                  <a:lnTo>
                    <a:pt x="36" y="4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9"/>
                  </a:lnTo>
                  <a:lnTo>
                    <a:pt x="34" y="11"/>
                  </a:lnTo>
                  <a:lnTo>
                    <a:pt x="30" y="13"/>
                  </a:lnTo>
                  <a:lnTo>
                    <a:pt x="26" y="14"/>
                  </a:lnTo>
                  <a:lnTo>
                    <a:pt x="13" y="11"/>
                  </a:lnTo>
                  <a:lnTo>
                    <a:pt x="0" y="9"/>
                  </a:lnTo>
                  <a:lnTo>
                    <a:pt x="9" y="4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5" name="Freeform 441">
              <a:extLst>
                <a:ext uri="{FF2B5EF4-FFF2-40B4-BE49-F238E27FC236}">
                  <a16:creationId xmlns:a16="http://schemas.microsoft.com/office/drawing/2014/main" id="{04F7667C-D5DD-4907-B820-9ED099F2EDF3}"/>
                </a:ext>
              </a:extLst>
            </p:cNvPr>
            <p:cNvSpPr/>
            <p:nvPr/>
          </p:nvSpPr>
          <p:spPr bwMode="auto">
            <a:xfrm>
              <a:off x="4005" y="2344"/>
              <a:ext cx="63" cy="31"/>
            </a:xfrm>
            <a:custGeom>
              <a:avLst/>
              <a:gdLst>
                <a:gd name="T0" fmla="*/ 0 w 63"/>
                <a:gd name="T1" fmla="*/ 0 h 31"/>
                <a:gd name="T2" fmla="*/ 13 w 63"/>
                <a:gd name="T3" fmla="*/ 1 h 31"/>
                <a:gd name="T4" fmla="*/ 30 w 63"/>
                <a:gd name="T5" fmla="*/ 1 h 31"/>
                <a:gd name="T6" fmla="*/ 47 w 63"/>
                <a:gd name="T7" fmla="*/ 3 h 31"/>
                <a:gd name="T8" fmla="*/ 59 w 63"/>
                <a:gd name="T9" fmla="*/ 4 h 31"/>
                <a:gd name="T10" fmla="*/ 60 w 63"/>
                <a:gd name="T11" fmla="*/ 6 h 31"/>
                <a:gd name="T12" fmla="*/ 63 w 63"/>
                <a:gd name="T13" fmla="*/ 7 h 31"/>
                <a:gd name="T14" fmla="*/ 63 w 63"/>
                <a:gd name="T15" fmla="*/ 9 h 31"/>
                <a:gd name="T16" fmla="*/ 63 w 63"/>
                <a:gd name="T17" fmla="*/ 10 h 31"/>
                <a:gd name="T18" fmla="*/ 52 w 63"/>
                <a:gd name="T19" fmla="*/ 21 h 31"/>
                <a:gd name="T20" fmla="*/ 40 w 63"/>
                <a:gd name="T21" fmla="*/ 31 h 31"/>
                <a:gd name="T22" fmla="*/ 36 w 63"/>
                <a:gd name="T23" fmla="*/ 30 h 31"/>
                <a:gd name="T24" fmla="*/ 32 w 63"/>
                <a:gd name="T25" fmla="*/ 30 h 31"/>
                <a:gd name="T26" fmla="*/ 25 w 63"/>
                <a:gd name="T27" fmla="*/ 24 h 31"/>
                <a:gd name="T28" fmla="*/ 15 w 63"/>
                <a:gd name="T29" fmla="*/ 17 h 31"/>
                <a:gd name="T30" fmla="*/ 5 w 63"/>
                <a:gd name="T31" fmla="*/ 7 h 31"/>
                <a:gd name="T32" fmla="*/ 0 w 63"/>
                <a:gd name="T3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31">
                  <a:moveTo>
                    <a:pt x="0" y="0"/>
                  </a:moveTo>
                  <a:lnTo>
                    <a:pt x="13" y="1"/>
                  </a:lnTo>
                  <a:lnTo>
                    <a:pt x="30" y="1"/>
                  </a:lnTo>
                  <a:lnTo>
                    <a:pt x="47" y="3"/>
                  </a:lnTo>
                  <a:lnTo>
                    <a:pt x="59" y="4"/>
                  </a:lnTo>
                  <a:lnTo>
                    <a:pt x="60" y="6"/>
                  </a:lnTo>
                  <a:lnTo>
                    <a:pt x="63" y="7"/>
                  </a:lnTo>
                  <a:lnTo>
                    <a:pt x="63" y="9"/>
                  </a:lnTo>
                  <a:lnTo>
                    <a:pt x="63" y="10"/>
                  </a:lnTo>
                  <a:lnTo>
                    <a:pt x="52" y="21"/>
                  </a:lnTo>
                  <a:lnTo>
                    <a:pt x="40" y="31"/>
                  </a:lnTo>
                  <a:lnTo>
                    <a:pt x="36" y="30"/>
                  </a:lnTo>
                  <a:lnTo>
                    <a:pt x="32" y="30"/>
                  </a:lnTo>
                  <a:lnTo>
                    <a:pt x="25" y="24"/>
                  </a:lnTo>
                  <a:lnTo>
                    <a:pt x="15" y="17"/>
                  </a:lnTo>
                  <a:lnTo>
                    <a:pt x="5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6" name="Freeform 442">
              <a:extLst>
                <a:ext uri="{FF2B5EF4-FFF2-40B4-BE49-F238E27FC236}">
                  <a16:creationId xmlns:a16="http://schemas.microsoft.com/office/drawing/2014/main" id="{FBC1B2C1-1A24-45EF-B39E-1904F1D46E74}"/>
                </a:ext>
              </a:extLst>
            </p:cNvPr>
            <p:cNvSpPr/>
            <p:nvPr/>
          </p:nvSpPr>
          <p:spPr bwMode="auto">
            <a:xfrm>
              <a:off x="3224" y="2347"/>
              <a:ext cx="20" cy="16"/>
            </a:xfrm>
            <a:custGeom>
              <a:avLst/>
              <a:gdLst>
                <a:gd name="T0" fmla="*/ 6 w 20"/>
                <a:gd name="T1" fmla="*/ 0 h 16"/>
                <a:gd name="T2" fmla="*/ 7 w 20"/>
                <a:gd name="T3" fmla="*/ 0 h 16"/>
                <a:gd name="T4" fmla="*/ 10 w 20"/>
                <a:gd name="T5" fmla="*/ 0 h 16"/>
                <a:gd name="T6" fmla="*/ 16 w 20"/>
                <a:gd name="T7" fmla="*/ 7 h 16"/>
                <a:gd name="T8" fmla="*/ 20 w 20"/>
                <a:gd name="T9" fmla="*/ 13 h 16"/>
                <a:gd name="T10" fmla="*/ 20 w 20"/>
                <a:gd name="T11" fmla="*/ 14 h 16"/>
                <a:gd name="T12" fmla="*/ 19 w 20"/>
                <a:gd name="T13" fmla="*/ 16 h 16"/>
                <a:gd name="T14" fmla="*/ 12 w 20"/>
                <a:gd name="T15" fmla="*/ 16 h 16"/>
                <a:gd name="T16" fmla="*/ 6 w 20"/>
                <a:gd name="T17" fmla="*/ 14 h 16"/>
                <a:gd name="T18" fmla="*/ 2 w 20"/>
                <a:gd name="T19" fmla="*/ 11 h 16"/>
                <a:gd name="T20" fmla="*/ 0 w 20"/>
                <a:gd name="T21" fmla="*/ 4 h 16"/>
                <a:gd name="T22" fmla="*/ 3 w 20"/>
                <a:gd name="T23" fmla="*/ 3 h 16"/>
                <a:gd name="T24" fmla="*/ 6 w 20"/>
                <a:gd name="T2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16">
                  <a:moveTo>
                    <a:pt x="6" y="0"/>
                  </a:moveTo>
                  <a:lnTo>
                    <a:pt x="7" y="0"/>
                  </a:lnTo>
                  <a:lnTo>
                    <a:pt x="10" y="0"/>
                  </a:lnTo>
                  <a:lnTo>
                    <a:pt x="16" y="7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19" y="16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1"/>
                  </a:lnTo>
                  <a:lnTo>
                    <a:pt x="0" y="4"/>
                  </a:lnTo>
                  <a:lnTo>
                    <a:pt x="3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7" name="Freeform 443">
              <a:extLst>
                <a:ext uri="{FF2B5EF4-FFF2-40B4-BE49-F238E27FC236}">
                  <a16:creationId xmlns:a16="http://schemas.microsoft.com/office/drawing/2014/main" id="{77EEAE3D-CBDB-43EF-8324-FC1F898ECF85}"/>
                </a:ext>
              </a:extLst>
            </p:cNvPr>
            <p:cNvSpPr/>
            <p:nvPr/>
          </p:nvSpPr>
          <p:spPr bwMode="auto">
            <a:xfrm>
              <a:off x="3104" y="2350"/>
              <a:ext cx="36" cy="17"/>
            </a:xfrm>
            <a:custGeom>
              <a:avLst/>
              <a:gdLst>
                <a:gd name="T0" fmla="*/ 19 w 36"/>
                <a:gd name="T1" fmla="*/ 0 h 17"/>
                <a:gd name="T2" fmla="*/ 28 w 36"/>
                <a:gd name="T3" fmla="*/ 1 h 17"/>
                <a:gd name="T4" fmla="*/ 36 w 36"/>
                <a:gd name="T5" fmla="*/ 1 h 17"/>
                <a:gd name="T6" fmla="*/ 36 w 36"/>
                <a:gd name="T7" fmla="*/ 3 h 17"/>
                <a:gd name="T8" fmla="*/ 36 w 36"/>
                <a:gd name="T9" fmla="*/ 3 h 17"/>
                <a:gd name="T10" fmla="*/ 36 w 36"/>
                <a:gd name="T11" fmla="*/ 4 h 17"/>
                <a:gd name="T12" fmla="*/ 36 w 36"/>
                <a:gd name="T13" fmla="*/ 4 h 17"/>
                <a:gd name="T14" fmla="*/ 29 w 36"/>
                <a:gd name="T15" fmla="*/ 10 h 17"/>
                <a:gd name="T16" fmla="*/ 19 w 36"/>
                <a:gd name="T17" fmla="*/ 14 h 17"/>
                <a:gd name="T18" fmla="*/ 15 w 36"/>
                <a:gd name="T19" fmla="*/ 17 h 17"/>
                <a:gd name="T20" fmla="*/ 9 w 36"/>
                <a:gd name="T21" fmla="*/ 17 h 17"/>
                <a:gd name="T22" fmla="*/ 5 w 36"/>
                <a:gd name="T23" fmla="*/ 15 h 17"/>
                <a:gd name="T24" fmla="*/ 0 w 36"/>
                <a:gd name="T25" fmla="*/ 11 h 17"/>
                <a:gd name="T26" fmla="*/ 9 w 36"/>
                <a:gd name="T27" fmla="*/ 5 h 17"/>
                <a:gd name="T28" fmla="*/ 19 w 36"/>
                <a:gd name="T2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7">
                  <a:moveTo>
                    <a:pt x="19" y="0"/>
                  </a:moveTo>
                  <a:lnTo>
                    <a:pt x="28" y="1"/>
                  </a:lnTo>
                  <a:lnTo>
                    <a:pt x="36" y="1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29" y="10"/>
                  </a:lnTo>
                  <a:lnTo>
                    <a:pt x="19" y="14"/>
                  </a:lnTo>
                  <a:lnTo>
                    <a:pt x="15" y="17"/>
                  </a:lnTo>
                  <a:lnTo>
                    <a:pt x="9" y="17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9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8" name="Freeform 444">
              <a:extLst>
                <a:ext uri="{FF2B5EF4-FFF2-40B4-BE49-F238E27FC236}">
                  <a16:creationId xmlns:a16="http://schemas.microsoft.com/office/drawing/2014/main" id="{10B72B21-6A1A-4961-9261-E955E801F81A}"/>
                </a:ext>
              </a:extLst>
            </p:cNvPr>
            <p:cNvSpPr/>
            <p:nvPr/>
          </p:nvSpPr>
          <p:spPr bwMode="auto">
            <a:xfrm>
              <a:off x="4638" y="2350"/>
              <a:ext cx="34" cy="10"/>
            </a:xfrm>
            <a:custGeom>
              <a:avLst/>
              <a:gdLst>
                <a:gd name="T0" fmla="*/ 34 w 34"/>
                <a:gd name="T1" fmla="*/ 8 h 10"/>
                <a:gd name="T2" fmla="*/ 23 w 34"/>
                <a:gd name="T3" fmla="*/ 10 h 10"/>
                <a:gd name="T4" fmla="*/ 14 w 34"/>
                <a:gd name="T5" fmla="*/ 8 h 10"/>
                <a:gd name="T6" fmla="*/ 7 w 34"/>
                <a:gd name="T7" fmla="*/ 7 h 10"/>
                <a:gd name="T8" fmla="*/ 0 w 34"/>
                <a:gd name="T9" fmla="*/ 1 h 10"/>
                <a:gd name="T10" fmla="*/ 0 w 34"/>
                <a:gd name="T11" fmla="*/ 1 h 10"/>
                <a:gd name="T12" fmla="*/ 0 w 34"/>
                <a:gd name="T13" fmla="*/ 0 h 10"/>
                <a:gd name="T14" fmla="*/ 17 w 34"/>
                <a:gd name="T15" fmla="*/ 1 h 10"/>
                <a:gd name="T16" fmla="*/ 34 w 34"/>
                <a:gd name="T17" fmla="*/ 1 h 10"/>
                <a:gd name="T18" fmla="*/ 34 w 34"/>
                <a:gd name="T19" fmla="*/ 5 h 10"/>
                <a:gd name="T20" fmla="*/ 34 w 34"/>
                <a:gd name="T2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10">
                  <a:moveTo>
                    <a:pt x="34" y="8"/>
                  </a:moveTo>
                  <a:lnTo>
                    <a:pt x="23" y="10"/>
                  </a:lnTo>
                  <a:lnTo>
                    <a:pt x="14" y="8"/>
                  </a:lnTo>
                  <a:lnTo>
                    <a:pt x="7" y="7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7" y="1"/>
                  </a:lnTo>
                  <a:lnTo>
                    <a:pt x="34" y="1"/>
                  </a:lnTo>
                  <a:lnTo>
                    <a:pt x="34" y="5"/>
                  </a:lnTo>
                  <a:lnTo>
                    <a:pt x="3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9" name="Freeform 445">
              <a:extLst>
                <a:ext uri="{FF2B5EF4-FFF2-40B4-BE49-F238E27FC236}">
                  <a16:creationId xmlns:a16="http://schemas.microsoft.com/office/drawing/2014/main" id="{778880F6-036E-4E63-BF0A-4F476FF0FC4B}"/>
                </a:ext>
              </a:extLst>
            </p:cNvPr>
            <p:cNvSpPr/>
            <p:nvPr/>
          </p:nvSpPr>
          <p:spPr bwMode="auto">
            <a:xfrm>
              <a:off x="3010" y="2358"/>
              <a:ext cx="130" cy="30"/>
            </a:xfrm>
            <a:custGeom>
              <a:avLst/>
              <a:gdLst>
                <a:gd name="T0" fmla="*/ 64 w 130"/>
                <a:gd name="T1" fmla="*/ 0 h 30"/>
                <a:gd name="T2" fmla="*/ 70 w 130"/>
                <a:gd name="T3" fmla="*/ 2 h 30"/>
                <a:gd name="T4" fmla="*/ 74 w 130"/>
                <a:gd name="T5" fmla="*/ 3 h 30"/>
                <a:gd name="T6" fmla="*/ 76 w 130"/>
                <a:gd name="T7" fmla="*/ 12 h 30"/>
                <a:gd name="T8" fmla="*/ 77 w 130"/>
                <a:gd name="T9" fmla="*/ 20 h 30"/>
                <a:gd name="T10" fmla="*/ 79 w 130"/>
                <a:gd name="T11" fmla="*/ 20 h 30"/>
                <a:gd name="T12" fmla="*/ 80 w 130"/>
                <a:gd name="T13" fmla="*/ 22 h 30"/>
                <a:gd name="T14" fmla="*/ 94 w 130"/>
                <a:gd name="T15" fmla="*/ 19 h 30"/>
                <a:gd name="T16" fmla="*/ 104 w 130"/>
                <a:gd name="T17" fmla="*/ 15 h 30"/>
                <a:gd name="T18" fmla="*/ 112 w 130"/>
                <a:gd name="T19" fmla="*/ 15 h 30"/>
                <a:gd name="T20" fmla="*/ 119 w 130"/>
                <a:gd name="T21" fmla="*/ 17 h 30"/>
                <a:gd name="T22" fmla="*/ 124 w 130"/>
                <a:gd name="T23" fmla="*/ 20 h 30"/>
                <a:gd name="T24" fmla="*/ 130 w 130"/>
                <a:gd name="T25" fmla="*/ 23 h 30"/>
                <a:gd name="T26" fmla="*/ 130 w 130"/>
                <a:gd name="T27" fmla="*/ 26 h 30"/>
                <a:gd name="T28" fmla="*/ 129 w 130"/>
                <a:gd name="T29" fmla="*/ 29 h 30"/>
                <a:gd name="T30" fmla="*/ 113 w 130"/>
                <a:gd name="T31" fmla="*/ 29 h 30"/>
                <a:gd name="T32" fmla="*/ 96 w 130"/>
                <a:gd name="T33" fmla="*/ 30 h 30"/>
                <a:gd name="T34" fmla="*/ 94 w 130"/>
                <a:gd name="T35" fmla="*/ 27 h 30"/>
                <a:gd name="T36" fmla="*/ 94 w 130"/>
                <a:gd name="T37" fmla="*/ 26 h 30"/>
                <a:gd name="T38" fmla="*/ 93 w 130"/>
                <a:gd name="T39" fmla="*/ 26 h 30"/>
                <a:gd name="T40" fmla="*/ 90 w 130"/>
                <a:gd name="T41" fmla="*/ 25 h 30"/>
                <a:gd name="T42" fmla="*/ 84 w 130"/>
                <a:gd name="T43" fmla="*/ 27 h 30"/>
                <a:gd name="T44" fmla="*/ 77 w 130"/>
                <a:gd name="T45" fmla="*/ 29 h 30"/>
                <a:gd name="T46" fmla="*/ 70 w 130"/>
                <a:gd name="T47" fmla="*/ 27 h 30"/>
                <a:gd name="T48" fmla="*/ 64 w 130"/>
                <a:gd name="T49" fmla="*/ 26 h 30"/>
                <a:gd name="T50" fmla="*/ 59 w 130"/>
                <a:gd name="T51" fmla="*/ 23 h 30"/>
                <a:gd name="T52" fmla="*/ 53 w 130"/>
                <a:gd name="T53" fmla="*/ 20 h 30"/>
                <a:gd name="T54" fmla="*/ 47 w 130"/>
                <a:gd name="T55" fmla="*/ 19 h 30"/>
                <a:gd name="T56" fmla="*/ 43 w 130"/>
                <a:gd name="T57" fmla="*/ 19 h 30"/>
                <a:gd name="T58" fmla="*/ 42 w 130"/>
                <a:gd name="T59" fmla="*/ 22 h 30"/>
                <a:gd name="T60" fmla="*/ 39 w 130"/>
                <a:gd name="T61" fmla="*/ 25 h 30"/>
                <a:gd name="T62" fmla="*/ 37 w 130"/>
                <a:gd name="T63" fmla="*/ 25 h 30"/>
                <a:gd name="T64" fmla="*/ 32 w 130"/>
                <a:gd name="T65" fmla="*/ 26 h 30"/>
                <a:gd name="T66" fmla="*/ 16 w 130"/>
                <a:gd name="T67" fmla="*/ 22 h 30"/>
                <a:gd name="T68" fmla="*/ 0 w 130"/>
                <a:gd name="T69" fmla="*/ 16 h 30"/>
                <a:gd name="T70" fmla="*/ 12 w 130"/>
                <a:gd name="T71" fmla="*/ 15 h 30"/>
                <a:gd name="T72" fmla="*/ 30 w 130"/>
                <a:gd name="T73" fmla="*/ 10 h 30"/>
                <a:gd name="T74" fmla="*/ 52 w 130"/>
                <a:gd name="T75" fmla="*/ 6 h 30"/>
                <a:gd name="T76" fmla="*/ 64 w 130"/>
                <a:gd name="T7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0" h="30">
                  <a:moveTo>
                    <a:pt x="64" y="0"/>
                  </a:moveTo>
                  <a:lnTo>
                    <a:pt x="70" y="2"/>
                  </a:lnTo>
                  <a:lnTo>
                    <a:pt x="74" y="3"/>
                  </a:lnTo>
                  <a:lnTo>
                    <a:pt x="76" y="12"/>
                  </a:lnTo>
                  <a:lnTo>
                    <a:pt x="77" y="20"/>
                  </a:lnTo>
                  <a:lnTo>
                    <a:pt x="79" y="20"/>
                  </a:lnTo>
                  <a:lnTo>
                    <a:pt x="80" y="22"/>
                  </a:lnTo>
                  <a:lnTo>
                    <a:pt x="94" y="19"/>
                  </a:lnTo>
                  <a:lnTo>
                    <a:pt x="104" y="15"/>
                  </a:lnTo>
                  <a:lnTo>
                    <a:pt x="112" y="15"/>
                  </a:lnTo>
                  <a:lnTo>
                    <a:pt x="119" y="17"/>
                  </a:lnTo>
                  <a:lnTo>
                    <a:pt x="124" y="20"/>
                  </a:lnTo>
                  <a:lnTo>
                    <a:pt x="130" y="23"/>
                  </a:lnTo>
                  <a:lnTo>
                    <a:pt x="130" y="26"/>
                  </a:lnTo>
                  <a:lnTo>
                    <a:pt x="129" y="29"/>
                  </a:lnTo>
                  <a:lnTo>
                    <a:pt x="113" y="29"/>
                  </a:lnTo>
                  <a:lnTo>
                    <a:pt x="96" y="30"/>
                  </a:lnTo>
                  <a:lnTo>
                    <a:pt x="94" y="27"/>
                  </a:lnTo>
                  <a:lnTo>
                    <a:pt x="94" y="26"/>
                  </a:lnTo>
                  <a:lnTo>
                    <a:pt x="93" y="26"/>
                  </a:lnTo>
                  <a:lnTo>
                    <a:pt x="90" y="25"/>
                  </a:lnTo>
                  <a:lnTo>
                    <a:pt x="84" y="27"/>
                  </a:lnTo>
                  <a:lnTo>
                    <a:pt x="77" y="29"/>
                  </a:lnTo>
                  <a:lnTo>
                    <a:pt x="70" y="27"/>
                  </a:lnTo>
                  <a:lnTo>
                    <a:pt x="64" y="26"/>
                  </a:lnTo>
                  <a:lnTo>
                    <a:pt x="59" y="23"/>
                  </a:lnTo>
                  <a:lnTo>
                    <a:pt x="53" y="20"/>
                  </a:lnTo>
                  <a:lnTo>
                    <a:pt x="47" y="19"/>
                  </a:lnTo>
                  <a:lnTo>
                    <a:pt x="43" y="19"/>
                  </a:lnTo>
                  <a:lnTo>
                    <a:pt x="42" y="22"/>
                  </a:lnTo>
                  <a:lnTo>
                    <a:pt x="39" y="25"/>
                  </a:lnTo>
                  <a:lnTo>
                    <a:pt x="37" y="25"/>
                  </a:lnTo>
                  <a:lnTo>
                    <a:pt x="32" y="2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2" y="15"/>
                  </a:lnTo>
                  <a:lnTo>
                    <a:pt x="30" y="10"/>
                  </a:lnTo>
                  <a:lnTo>
                    <a:pt x="52" y="6"/>
                  </a:lnTo>
                  <a:lnTo>
                    <a:pt x="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0" name="Freeform 446">
              <a:extLst>
                <a:ext uri="{FF2B5EF4-FFF2-40B4-BE49-F238E27FC236}">
                  <a16:creationId xmlns:a16="http://schemas.microsoft.com/office/drawing/2014/main" id="{D9497A03-B2A9-4E63-848C-99DF577B5879}"/>
                </a:ext>
              </a:extLst>
            </p:cNvPr>
            <p:cNvSpPr/>
            <p:nvPr/>
          </p:nvSpPr>
          <p:spPr bwMode="auto">
            <a:xfrm>
              <a:off x="3693" y="2365"/>
              <a:ext cx="1819" cy="1375"/>
            </a:xfrm>
            <a:custGeom>
              <a:avLst/>
              <a:gdLst>
                <a:gd name="T0" fmla="*/ 1369 w 1819"/>
                <a:gd name="T1" fmla="*/ 59 h 1375"/>
                <a:gd name="T2" fmla="*/ 1617 w 1819"/>
                <a:gd name="T3" fmla="*/ 89 h 1375"/>
                <a:gd name="T4" fmla="*/ 1819 w 1819"/>
                <a:gd name="T5" fmla="*/ 136 h 1375"/>
                <a:gd name="T6" fmla="*/ 1784 w 1819"/>
                <a:gd name="T7" fmla="*/ 156 h 1375"/>
                <a:gd name="T8" fmla="*/ 1689 w 1819"/>
                <a:gd name="T9" fmla="*/ 205 h 1375"/>
                <a:gd name="T10" fmla="*/ 1664 w 1819"/>
                <a:gd name="T11" fmla="*/ 247 h 1375"/>
                <a:gd name="T12" fmla="*/ 1624 w 1819"/>
                <a:gd name="T13" fmla="*/ 166 h 1375"/>
                <a:gd name="T14" fmla="*/ 1494 w 1819"/>
                <a:gd name="T15" fmla="*/ 213 h 1375"/>
                <a:gd name="T16" fmla="*/ 1606 w 1819"/>
                <a:gd name="T17" fmla="*/ 316 h 1375"/>
                <a:gd name="T18" fmla="*/ 1573 w 1819"/>
                <a:gd name="T19" fmla="*/ 306 h 1375"/>
                <a:gd name="T20" fmla="*/ 1530 w 1819"/>
                <a:gd name="T21" fmla="*/ 427 h 1375"/>
                <a:gd name="T22" fmla="*/ 1530 w 1819"/>
                <a:gd name="T23" fmla="*/ 473 h 1375"/>
                <a:gd name="T24" fmla="*/ 1436 w 1819"/>
                <a:gd name="T25" fmla="*/ 434 h 1375"/>
                <a:gd name="T26" fmla="*/ 1474 w 1819"/>
                <a:gd name="T27" fmla="*/ 472 h 1375"/>
                <a:gd name="T28" fmla="*/ 1492 w 1819"/>
                <a:gd name="T29" fmla="*/ 556 h 1375"/>
                <a:gd name="T30" fmla="*/ 1433 w 1819"/>
                <a:gd name="T31" fmla="*/ 654 h 1375"/>
                <a:gd name="T32" fmla="*/ 1383 w 1819"/>
                <a:gd name="T33" fmla="*/ 730 h 1375"/>
                <a:gd name="T34" fmla="*/ 1323 w 1819"/>
                <a:gd name="T35" fmla="*/ 774 h 1375"/>
                <a:gd name="T36" fmla="*/ 1333 w 1819"/>
                <a:gd name="T37" fmla="*/ 856 h 1375"/>
                <a:gd name="T38" fmla="*/ 1297 w 1819"/>
                <a:gd name="T39" fmla="*/ 844 h 1375"/>
                <a:gd name="T40" fmla="*/ 1273 w 1819"/>
                <a:gd name="T41" fmla="*/ 737 h 1375"/>
                <a:gd name="T42" fmla="*/ 1198 w 1819"/>
                <a:gd name="T43" fmla="*/ 650 h 1375"/>
                <a:gd name="T44" fmla="*/ 1090 w 1819"/>
                <a:gd name="T45" fmla="*/ 734 h 1375"/>
                <a:gd name="T46" fmla="*/ 993 w 1819"/>
                <a:gd name="T47" fmla="*/ 674 h 1375"/>
                <a:gd name="T48" fmla="*/ 968 w 1819"/>
                <a:gd name="T49" fmla="*/ 646 h 1375"/>
                <a:gd name="T50" fmla="*/ 765 w 1819"/>
                <a:gd name="T51" fmla="*/ 593 h 1375"/>
                <a:gd name="T52" fmla="*/ 791 w 1819"/>
                <a:gd name="T53" fmla="*/ 629 h 1375"/>
                <a:gd name="T54" fmla="*/ 748 w 1819"/>
                <a:gd name="T55" fmla="*/ 751 h 1375"/>
                <a:gd name="T56" fmla="*/ 624 w 1819"/>
                <a:gd name="T57" fmla="*/ 669 h 1375"/>
                <a:gd name="T58" fmla="*/ 551 w 1819"/>
                <a:gd name="T59" fmla="*/ 567 h 1375"/>
                <a:gd name="T60" fmla="*/ 641 w 1819"/>
                <a:gd name="T61" fmla="*/ 744 h 1375"/>
                <a:gd name="T62" fmla="*/ 719 w 1819"/>
                <a:gd name="T63" fmla="*/ 891 h 1375"/>
                <a:gd name="T64" fmla="*/ 641 w 1819"/>
                <a:gd name="T65" fmla="*/ 1095 h 1375"/>
                <a:gd name="T66" fmla="*/ 576 w 1819"/>
                <a:gd name="T67" fmla="*/ 1227 h 1375"/>
                <a:gd name="T68" fmla="*/ 491 w 1819"/>
                <a:gd name="T69" fmla="*/ 1355 h 1375"/>
                <a:gd name="T70" fmla="*/ 332 w 1819"/>
                <a:gd name="T71" fmla="*/ 1183 h 1375"/>
                <a:gd name="T72" fmla="*/ 289 w 1819"/>
                <a:gd name="T73" fmla="*/ 937 h 1375"/>
                <a:gd name="T74" fmla="*/ 162 w 1819"/>
                <a:gd name="T75" fmla="*/ 876 h 1375"/>
                <a:gd name="T76" fmla="*/ 10 w 1819"/>
                <a:gd name="T77" fmla="*/ 763 h 1375"/>
                <a:gd name="T78" fmla="*/ 42 w 1819"/>
                <a:gd name="T79" fmla="*/ 597 h 1375"/>
                <a:gd name="T80" fmla="*/ 135 w 1819"/>
                <a:gd name="T81" fmla="*/ 483 h 1375"/>
                <a:gd name="T82" fmla="*/ 181 w 1819"/>
                <a:gd name="T83" fmla="*/ 382 h 1375"/>
                <a:gd name="T84" fmla="*/ 184 w 1819"/>
                <a:gd name="T85" fmla="*/ 310 h 1375"/>
                <a:gd name="T86" fmla="*/ 311 w 1819"/>
                <a:gd name="T87" fmla="*/ 226 h 1375"/>
                <a:gd name="T88" fmla="*/ 399 w 1819"/>
                <a:gd name="T89" fmla="*/ 245 h 1375"/>
                <a:gd name="T90" fmla="*/ 471 w 1819"/>
                <a:gd name="T91" fmla="*/ 182 h 1375"/>
                <a:gd name="T92" fmla="*/ 428 w 1819"/>
                <a:gd name="T93" fmla="*/ 119 h 1375"/>
                <a:gd name="T94" fmla="*/ 361 w 1819"/>
                <a:gd name="T95" fmla="*/ 223 h 1375"/>
                <a:gd name="T96" fmla="*/ 285 w 1819"/>
                <a:gd name="T97" fmla="*/ 205 h 1375"/>
                <a:gd name="T98" fmla="*/ 374 w 1819"/>
                <a:gd name="T99" fmla="*/ 79 h 1375"/>
                <a:gd name="T100" fmla="*/ 562 w 1819"/>
                <a:gd name="T101" fmla="*/ 116 h 1375"/>
                <a:gd name="T102" fmla="*/ 549 w 1819"/>
                <a:gd name="T103" fmla="*/ 132 h 1375"/>
                <a:gd name="T104" fmla="*/ 599 w 1819"/>
                <a:gd name="T105" fmla="*/ 110 h 1375"/>
                <a:gd name="T106" fmla="*/ 696 w 1819"/>
                <a:gd name="T107" fmla="*/ 70 h 1375"/>
                <a:gd name="T108" fmla="*/ 799 w 1819"/>
                <a:gd name="T109" fmla="*/ 63 h 1375"/>
                <a:gd name="T110" fmla="*/ 846 w 1819"/>
                <a:gd name="T111" fmla="*/ 90 h 1375"/>
                <a:gd name="T112" fmla="*/ 836 w 1819"/>
                <a:gd name="T113" fmla="*/ 65 h 1375"/>
                <a:gd name="T114" fmla="*/ 849 w 1819"/>
                <a:gd name="T115" fmla="*/ 36 h 1375"/>
                <a:gd name="T116" fmla="*/ 978 w 1819"/>
                <a:gd name="T117" fmla="*/ 0 h 1375"/>
                <a:gd name="T118" fmla="*/ 1052 w 1819"/>
                <a:gd name="T119" fmla="*/ 43 h 1375"/>
                <a:gd name="T120" fmla="*/ 1242 w 1819"/>
                <a:gd name="T121" fmla="*/ 56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19" h="1375">
                  <a:moveTo>
                    <a:pt x="1272" y="66"/>
                  </a:moveTo>
                  <a:lnTo>
                    <a:pt x="1272" y="62"/>
                  </a:lnTo>
                  <a:lnTo>
                    <a:pt x="1272" y="59"/>
                  </a:lnTo>
                  <a:lnTo>
                    <a:pt x="1286" y="60"/>
                  </a:lnTo>
                  <a:lnTo>
                    <a:pt x="1302" y="62"/>
                  </a:lnTo>
                  <a:lnTo>
                    <a:pt x="1317" y="63"/>
                  </a:lnTo>
                  <a:lnTo>
                    <a:pt x="1333" y="65"/>
                  </a:lnTo>
                  <a:lnTo>
                    <a:pt x="1333" y="63"/>
                  </a:lnTo>
                  <a:lnTo>
                    <a:pt x="1335" y="62"/>
                  </a:lnTo>
                  <a:lnTo>
                    <a:pt x="1330" y="59"/>
                  </a:lnTo>
                  <a:lnTo>
                    <a:pt x="1327" y="56"/>
                  </a:lnTo>
                  <a:lnTo>
                    <a:pt x="1325" y="53"/>
                  </a:lnTo>
                  <a:lnTo>
                    <a:pt x="1323" y="48"/>
                  </a:lnTo>
                  <a:lnTo>
                    <a:pt x="1337" y="48"/>
                  </a:lnTo>
                  <a:lnTo>
                    <a:pt x="1350" y="49"/>
                  </a:lnTo>
                  <a:lnTo>
                    <a:pt x="1356" y="50"/>
                  </a:lnTo>
                  <a:lnTo>
                    <a:pt x="1362" y="52"/>
                  </a:lnTo>
                  <a:lnTo>
                    <a:pt x="1366" y="55"/>
                  </a:lnTo>
                  <a:lnTo>
                    <a:pt x="1369" y="59"/>
                  </a:lnTo>
                  <a:lnTo>
                    <a:pt x="1377" y="55"/>
                  </a:lnTo>
                  <a:lnTo>
                    <a:pt x="1385" y="53"/>
                  </a:lnTo>
                  <a:lnTo>
                    <a:pt x="1390" y="53"/>
                  </a:lnTo>
                  <a:lnTo>
                    <a:pt x="1396" y="53"/>
                  </a:lnTo>
                  <a:lnTo>
                    <a:pt x="1406" y="58"/>
                  </a:lnTo>
                  <a:lnTo>
                    <a:pt x="1417" y="65"/>
                  </a:lnTo>
                  <a:lnTo>
                    <a:pt x="1435" y="65"/>
                  </a:lnTo>
                  <a:lnTo>
                    <a:pt x="1452" y="65"/>
                  </a:lnTo>
                  <a:lnTo>
                    <a:pt x="1467" y="66"/>
                  </a:lnTo>
                  <a:lnTo>
                    <a:pt x="1484" y="66"/>
                  </a:lnTo>
                  <a:lnTo>
                    <a:pt x="1504" y="72"/>
                  </a:lnTo>
                  <a:lnTo>
                    <a:pt x="1524" y="79"/>
                  </a:lnTo>
                  <a:lnTo>
                    <a:pt x="1542" y="79"/>
                  </a:lnTo>
                  <a:lnTo>
                    <a:pt x="1557" y="80"/>
                  </a:lnTo>
                  <a:lnTo>
                    <a:pt x="1573" y="80"/>
                  </a:lnTo>
                  <a:lnTo>
                    <a:pt x="1590" y="80"/>
                  </a:lnTo>
                  <a:lnTo>
                    <a:pt x="1602" y="86"/>
                  </a:lnTo>
                  <a:lnTo>
                    <a:pt x="1617" y="89"/>
                  </a:lnTo>
                  <a:lnTo>
                    <a:pt x="1617" y="89"/>
                  </a:lnTo>
                  <a:lnTo>
                    <a:pt x="1617" y="87"/>
                  </a:lnTo>
                  <a:lnTo>
                    <a:pt x="1616" y="85"/>
                  </a:lnTo>
                  <a:lnTo>
                    <a:pt x="1613" y="82"/>
                  </a:lnTo>
                  <a:lnTo>
                    <a:pt x="1606" y="80"/>
                  </a:lnTo>
                  <a:lnTo>
                    <a:pt x="1600" y="77"/>
                  </a:lnTo>
                  <a:lnTo>
                    <a:pt x="1600" y="76"/>
                  </a:lnTo>
                  <a:lnTo>
                    <a:pt x="1600" y="75"/>
                  </a:lnTo>
                  <a:lnTo>
                    <a:pt x="1600" y="73"/>
                  </a:lnTo>
                  <a:lnTo>
                    <a:pt x="1602" y="72"/>
                  </a:lnTo>
                  <a:lnTo>
                    <a:pt x="1623" y="72"/>
                  </a:lnTo>
                  <a:lnTo>
                    <a:pt x="1646" y="76"/>
                  </a:lnTo>
                  <a:lnTo>
                    <a:pt x="1667" y="80"/>
                  </a:lnTo>
                  <a:lnTo>
                    <a:pt x="1687" y="86"/>
                  </a:lnTo>
                  <a:lnTo>
                    <a:pt x="1727" y="99"/>
                  </a:lnTo>
                  <a:lnTo>
                    <a:pt x="1764" y="112"/>
                  </a:lnTo>
                  <a:lnTo>
                    <a:pt x="1787" y="113"/>
                  </a:lnTo>
                  <a:lnTo>
                    <a:pt x="1807" y="117"/>
                  </a:lnTo>
                  <a:lnTo>
                    <a:pt x="1813" y="126"/>
                  </a:lnTo>
                  <a:lnTo>
                    <a:pt x="1819" y="136"/>
                  </a:lnTo>
                  <a:lnTo>
                    <a:pt x="1800" y="133"/>
                  </a:lnTo>
                  <a:lnTo>
                    <a:pt x="1776" y="127"/>
                  </a:lnTo>
                  <a:lnTo>
                    <a:pt x="1763" y="125"/>
                  </a:lnTo>
                  <a:lnTo>
                    <a:pt x="1753" y="123"/>
                  </a:lnTo>
                  <a:lnTo>
                    <a:pt x="1744" y="122"/>
                  </a:lnTo>
                  <a:lnTo>
                    <a:pt x="1740" y="123"/>
                  </a:lnTo>
                  <a:lnTo>
                    <a:pt x="1743" y="126"/>
                  </a:lnTo>
                  <a:lnTo>
                    <a:pt x="1746" y="130"/>
                  </a:lnTo>
                  <a:lnTo>
                    <a:pt x="1737" y="130"/>
                  </a:lnTo>
                  <a:lnTo>
                    <a:pt x="1729" y="132"/>
                  </a:lnTo>
                  <a:lnTo>
                    <a:pt x="1729" y="133"/>
                  </a:lnTo>
                  <a:lnTo>
                    <a:pt x="1729" y="133"/>
                  </a:lnTo>
                  <a:lnTo>
                    <a:pt x="1737" y="133"/>
                  </a:lnTo>
                  <a:lnTo>
                    <a:pt x="1744" y="136"/>
                  </a:lnTo>
                  <a:lnTo>
                    <a:pt x="1750" y="137"/>
                  </a:lnTo>
                  <a:lnTo>
                    <a:pt x="1757" y="140"/>
                  </a:lnTo>
                  <a:lnTo>
                    <a:pt x="1770" y="146"/>
                  </a:lnTo>
                  <a:lnTo>
                    <a:pt x="1784" y="152"/>
                  </a:lnTo>
                  <a:lnTo>
                    <a:pt x="1784" y="156"/>
                  </a:lnTo>
                  <a:lnTo>
                    <a:pt x="1784" y="160"/>
                  </a:lnTo>
                  <a:lnTo>
                    <a:pt x="1783" y="162"/>
                  </a:lnTo>
                  <a:lnTo>
                    <a:pt x="1781" y="163"/>
                  </a:lnTo>
                  <a:lnTo>
                    <a:pt x="1767" y="162"/>
                  </a:lnTo>
                  <a:lnTo>
                    <a:pt x="1753" y="165"/>
                  </a:lnTo>
                  <a:lnTo>
                    <a:pt x="1749" y="166"/>
                  </a:lnTo>
                  <a:lnTo>
                    <a:pt x="1744" y="170"/>
                  </a:lnTo>
                  <a:lnTo>
                    <a:pt x="1740" y="176"/>
                  </a:lnTo>
                  <a:lnTo>
                    <a:pt x="1739" y="185"/>
                  </a:lnTo>
                  <a:lnTo>
                    <a:pt x="1731" y="186"/>
                  </a:lnTo>
                  <a:lnTo>
                    <a:pt x="1724" y="186"/>
                  </a:lnTo>
                  <a:lnTo>
                    <a:pt x="1723" y="182"/>
                  </a:lnTo>
                  <a:lnTo>
                    <a:pt x="1720" y="179"/>
                  </a:lnTo>
                  <a:lnTo>
                    <a:pt x="1710" y="180"/>
                  </a:lnTo>
                  <a:lnTo>
                    <a:pt x="1700" y="183"/>
                  </a:lnTo>
                  <a:lnTo>
                    <a:pt x="1690" y="187"/>
                  </a:lnTo>
                  <a:lnTo>
                    <a:pt x="1683" y="193"/>
                  </a:lnTo>
                  <a:lnTo>
                    <a:pt x="1686" y="200"/>
                  </a:lnTo>
                  <a:lnTo>
                    <a:pt x="1689" y="205"/>
                  </a:lnTo>
                  <a:lnTo>
                    <a:pt x="1692" y="207"/>
                  </a:lnTo>
                  <a:lnTo>
                    <a:pt x="1694" y="210"/>
                  </a:lnTo>
                  <a:lnTo>
                    <a:pt x="1702" y="213"/>
                  </a:lnTo>
                  <a:lnTo>
                    <a:pt x="1713" y="219"/>
                  </a:lnTo>
                  <a:lnTo>
                    <a:pt x="1714" y="226"/>
                  </a:lnTo>
                  <a:lnTo>
                    <a:pt x="1716" y="235"/>
                  </a:lnTo>
                  <a:lnTo>
                    <a:pt x="1720" y="235"/>
                  </a:lnTo>
                  <a:lnTo>
                    <a:pt x="1723" y="237"/>
                  </a:lnTo>
                  <a:lnTo>
                    <a:pt x="1726" y="245"/>
                  </a:lnTo>
                  <a:lnTo>
                    <a:pt x="1727" y="252"/>
                  </a:lnTo>
                  <a:lnTo>
                    <a:pt x="1727" y="259"/>
                  </a:lnTo>
                  <a:lnTo>
                    <a:pt x="1727" y="266"/>
                  </a:lnTo>
                  <a:lnTo>
                    <a:pt x="1727" y="277"/>
                  </a:lnTo>
                  <a:lnTo>
                    <a:pt x="1727" y="290"/>
                  </a:lnTo>
                  <a:lnTo>
                    <a:pt x="1723" y="290"/>
                  </a:lnTo>
                  <a:lnTo>
                    <a:pt x="1717" y="290"/>
                  </a:lnTo>
                  <a:lnTo>
                    <a:pt x="1700" y="277"/>
                  </a:lnTo>
                  <a:lnTo>
                    <a:pt x="1682" y="263"/>
                  </a:lnTo>
                  <a:lnTo>
                    <a:pt x="1664" y="247"/>
                  </a:lnTo>
                  <a:lnTo>
                    <a:pt x="1650" y="232"/>
                  </a:lnTo>
                  <a:lnTo>
                    <a:pt x="1652" y="222"/>
                  </a:lnTo>
                  <a:lnTo>
                    <a:pt x="1653" y="212"/>
                  </a:lnTo>
                  <a:lnTo>
                    <a:pt x="1657" y="202"/>
                  </a:lnTo>
                  <a:lnTo>
                    <a:pt x="1660" y="193"/>
                  </a:lnTo>
                  <a:lnTo>
                    <a:pt x="1663" y="185"/>
                  </a:lnTo>
                  <a:lnTo>
                    <a:pt x="1664" y="176"/>
                  </a:lnTo>
                  <a:lnTo>
                    <a:pt x="1664" y="167"/>
                  </a:lnTo>
                  <a:lnTo>
                    <a:pt x="1662" y="160"/>
                  </a:lnTo>
                  <a:lnTo>
                    <a:pt x="1656" y="160"/>
                  </a:lnTo>
                  <a:lnTo>
                    <a:pt x="1650" y="160"/>
                  </a:lnTo>
                  <a:lnTo>
                    <a:pt x="1649" y="166"/>
                  </a:lnTo>
                  <a:lnTo>
                    <a:pt x="1649" y="173"/>
                  </a:lnTo>
                  <a:lnTo>
                    <a:pt x="1646" y="173"/>
                  </a:lnTo>
                  <a:lnTo>
                    <a:pt x="1644" y="175"/>
                  </a:lnTo>
                  <a:lnTo>
                    <a:pt x="1639" y="175"/>
                  </a:lnTo>
                  <a:lnTo>
                    <a:pt x="1633" y="176"/>
                  </a:lnTo>
                  <a:lnTo>
                    <a:pt x="1629" y="170"/>
                  </a:lnTo>
                  <a:lnTo>
                    <a:pt x="1624" y="166"/>
                  </a:lnTo>
                  <a:lnTo>
                    <a:pt x="1619" y="166"/>
                  </a:lnTo>
                  <a:lnTo>
                    <a:pt x="1614" y="166"/>
                  </a:lnTo>
                  <a:lnTo>
                    <a:pt x="1609" y="166"/>
                  </a:lnTo>
                  <a:lnTo>
                    <a:pt x="1606" y="169"/>
                  </a:lnTo>
                  <a:lnTo>
                    <a:pt x="1603" y="170"/>
                  </a:lnTo>
                  <a:lnTo>
                    <a:pt x="1600" y="173"/>
                  </a:lnTo>
                  <a:lnTo>
                    <a:pt x="1600" y="180"/>
                  </a:lnTo>
                  <a:lnTo>
                    <a:pt x="1600" y="187"/>
                  </a:lnTo>
                  <a:lnTo>
                    <a:pt x="1603" y="190"/>
                  </a:lnTo>
                  <a:lnTo>
                    <a:pt x="1607" y="192"/>
                  </a:lnTo>
                  <a:lnTo>
                    <a:pt x="1606" y="193"/>
                  </a:lnTo>
                  <a:lnTo>
                    <a:pt x="1606" y="195"/>
                  </a:lnTo>
                  <a:lnTo>
                    <a:pt x="1582" y="196"/>
                  </a:lnTo>
                  <a:lnTo>
                    <a:pt x="1553" y="196"/>
                  </a:lnTo>
                  <a:lnTo>
                    <a:pt x="1539" y="195"/>
                  </a:lnTo>
                  <a:lnTo>
                    <a:pt x="1524" y="196"/>
                  </a:lnTo>
                  <a:lnTo>
                    <a:pt x="1512" y="197"/>
                  </a:lnTo>
                  <a:lnTo>
                    <a:pt x="1499" y="200"/>
                  </a:lnTo>
                  <a:lnTo>
                    <a:pt x="1494" y="213"/>
                  </a:lnTo>
                  <a:lnTo>
                    <a:pt x="1490" y="227"/>
                  </a:lnTo>
                  <a:lnTo>
                    <a:pt x="1484" y="239"/>
                  </a:lnTo>
                  <a:lnTo>
                    <a:pt x="1480" y="250"/>
                  </a:lnTo>
                  <a:lnTo>
                    <a:pt x="1496" y="257"/>
                  </a:lnTo>
                  <a:lnTo>
                    <a:pt x="1510" y="262"/>
                  </a:lnTo>
                  <a:lnTo>
                    <a:pt x="1520" y="259"/>
                  </a:lnTo>
                  <a:lnTo>
                    <a:pt x="1534" y="256"/>
                  </a:lnTo>
                  <a:lnTo>
                    <a:pt x="1539" y="263"/>
                  </a:lnTo>
                  <a:lnTo>
                    <a:pt x="1544" y="267"/>
                  </a:lnTo>
                  <a:lnTo>
                    <a:pt x="1552" y="273"/>
                  </a:lnTo>
                  <a:lnTo>
                    <a:pt x="1559" y="277"/>
                  </a:lnTo>
                  <a:lnTo>
                    <a:pt x="1557" y="266"/>
                  </a:lnTo>
                  <a:lnTo>
                    <a:pt x="1556" y="256"/>
                  </a:lnTo>
                  <a:lnTo>
                    <a:pt x="1569" y="267"/>
                  </a:lnTo>
                  <a:lnTo>
                    <a:pt x="1590" y="287"/>
                  </a:lnTo>
                  <a:lnTo>
                    <a:pt x="1612" y="307"/>
                  </a:lnTo>
                  <a:lnTo>
                    <a:pt x="1623" y="322"/>
                  </a:lnTo>
                  <a:lnTo>
                    <a:pt x="1614" y="319"/>
                  </a:lnTo>
                  <a:lnTo>
                    <a:pt x="1606" y="316"/>
                  </a:lnTo>
                  <a:lnTo>
                    <a:pt x="1606" y="317"/>
                  </a:lnTo>
                  <a:lnTo>
                    <a:pt x="1606" y="319"/>
                  </a:lnTo>
                  <a:lnTo>
                    <a:pt x="1620" y="334"/>
                  </a:lnTo>
                  <a:lnTo>
                    <a:pt x="1632" y="352"/>
                  </a:lnTo>
                  <a:lnTo>
                    <a:pt x="1632" y="353"/>
                  </a:lnTo>
                  <a:lnTo>
                    <a:pt x="1630" y="353"/>
                  </a:lnTo>
                  <a:lnTo>
                    <a:pt x="1623" y="353"/>
                  </a:lnTo>
                  <a:lnTo>
                    <a:pt x="1616" y="352"/>
                  </a:lnTo>
                  <a:lnTo>
                    <a:pt x="1613" y="343"/>
                  </a:lnTo>
                  <a:lnTo>
                    <a:pt x="1607" y="333"/>
                  </a:lnTo>
                  <a:lnTo>
                    <a:pt x="1602" y="323"/>
                  </a:lnTo>
                  <a:lnTo>
                    <a:pt x="1593" y="312"/>
                  </a:lnTo>
                  <a:lnTo>
                    <a:pt x="1586" y="300"/>
                  </a:lnTo>
                  <a:lnTo>
                    <a:pt x="1577" y="290"/>
                  </a:lnTo>
                  <a:lnTo>
                    <a:pt x="1570" y="283"/>
                  </a:lnTo>
                  <a:lnTo>
                    <a:pt x="1563" y="279"/>
                  </a:lnTo>
                  <a:lnTo>
                    <a:pt x="1563" y="280"/>
                  </a:lnTo>
                  <a:lnTo>
                    <a:pt x="1563" y="283"/>
                  </a:lnTo>
                  <a:lnTo>
                    <a:pt x="1573" y="306"/>
                  </a:lnTo>
                  <a:lnTo>
                    <a:pt x="1579" y="326"/>
                  </a:lnTo>
                  <a:lnTo>
                    <a:pt x="1580" y="334"/>
                  </a:lnTo>
                  <a:lnTo>
                    <a:pt x="1579" y="346"/>
                  </a:lnTo>
                  <a:lnTo>
                    <a:pt x="1576" y="359"/>
                  </a:lnTo>
                  <a:lnTo>
                    <a:pt x="1572" y="374"/>
                  </a:lnTo>
                  <a:lnTo>
                    <a:pt x="1570" y="380"/>
                  </a:lnTo>
                  <a:lnTo>
                    <a:pt x="1570" y="386"/>
                  </a:lnTo>
                  <a:lnTo>
                    <a:pt x="1570" y="389"/>
                  </a:lnTo>
                  <a:lnTo>
                    <a:pt x="1566" y="393"/>
                  </a:lnTo>
                  <a:lnTo>
                    <a:pt x="1559" y="396"/>
                  </a:lnTo>
                  <a:lnTo>
                    <a:pt x="1552" y="396"/>
                  </a:lnTo>
                  <a:lnTo>
                    <a:pt x="1544" y="396"/>
                  </a:lnTo>
                  <a:lnTo>
                    <a:pt x="1536" y="394"/>
                  </a:lnTo>
                  <a:lnTo>
                    <a:pt x="1532" y="399"/>
                  </a:lnTo>
                  <a:lnTo>
                    <a:pt x="1527" y="403"/>
                  </a:lnTo>
                  <a:lnTo>
                    <a:pt x="1532" y="412"/>
                  </a:lnTo>
                  <a:lnTo>
                    <a:pt x="1536" y="420"/>
                  </a:lnTo>
                  <a:lnTo>
                    <a:pt x="1533" y="424"/>
                  </a:lnTo>
                  <a:lnTo>
                    <a:pt x="1530" y="427"/>
                  </a:lnTo>
                  <a:lnTo>
                    <a:pt x="1527" y="429"/>
                  </a:lnTo>
                  <a:lnTo>
                    <a:pt x="1523" y="432"/>
                  </a:lnTo>
                  <a:lnTo>
                    <a:pt x="1523" y="437"/>
                  </a:lnTo>
                  <a:lnTo>
                    <a:pt x="1523" y="443"/>
                  </a:lnTo>
                  <a:lnTo>
                    <a:pt x="1529" y="444"/>
                  </a:lnTo>
                  <a:lnTo>
                    <a:pt x="1536" y="449"/>
                  </a:lnTo>
                  <a:lnTo>
                    <a:pt x="1542" y="453"/>
                  </a:lnTo>
                  <a:lnTo>
                    <a:pt x="1547" y="459"/>
                  </a:lnTo>
                  <a:lnTo>
                    <a:pt x="1552" y="464"/>
                  </a:lnTo>
                  <a:lnTo>
                    <a:pt x="1556" y="472"/>
                  </a:lnTo>
                  <a:lnTo>
                    <a:pt x="1559" y="477"/>
                  </a:lnTo>
                  <a:lnTo>
                    <a:pt x="1560" y="484"/>
                  </a:lnTo>
                  <a:lnTo>
                    <a:pt x="1552" y="494"/>
                  </a:lnTo>
                  <a:lnTo>
                    <a:pt x="1543" y="503"/>
                  </a:lnTo>
                  <a:lnTo>
                    <a:pt x="1537" y="503"/>
                  </a:lnTo>
                  <a:lnTo>
                    <a:pt x="1533" y="500"/>
                  </a:lnTo>
                  <a:lnTo>
                    <a:pt x="1533" y="487"/>
                  </a:lnTo>
                  <a:lnTo>
                    <a:pt x="1532" y="477"/>
                  </a:lnTo>
                  <a:lnTo>
                    <a:pt x="1530" y="473"/>
                  </a:lnTo>
                  <a:lnTo>
                    <a:pt x="1527" y="469"/>
                  </a:lnTo>
                  <a:lnTo>
                    <a:pt x="1526" y="464"/>
                  </a:lnTo>
                  <a:lnTo>
                    <a:pt x="1522" y="462"/>
                  </a:lnTo>
                  <a:lnTo>
                    <a:pt x="1510" y="459"/>
                  </a:lnTo>
                  <a:lnTo>
                    <a:pt x="1500" y="456"/>
                  </a:lnTo>
                  <a:lnTo>
                    <a:pt x="1500" y="447"/>
                  </a:lnTo>
                  <a:lnTo>
                    <a:pt x="1500" y="443"/>
                  </a:lnTo>
                  <a:lnTo>
                    <a:pt x="1499" y="439"/>
                  </a:lnTo>
                  <a:lnTo>
                    <a:pt x="1496" y="434"/>
                  </a:lnTo>
                  <a:lnTo>
                    <a:pt x="1484" y="434"/>
                  </a:lnTo>
                  <a:lnTo>
                    <a:pt x="1476" y="437"/>
                  </a:lnTo>
                  <a:lnTo>
                    <a:pt x="1469" y="440"/>
                  </a:lnTo>
                  <a:lnTo>
                    <a:pt x="1460" y="444"/>
                  </a:lnTo>
                  <a:lnTo>
                    <a:pt x="1460" y="433"/>
                  </a:lnTo>
                  <a:lnTo>
                    <a:pt x="1457" y="424"/>
                  </a:lnTo>
                  <a:lnTo>
                    <a:pt x="1452" y="423"/>
                  </a:lnTo>
                  <a:lnTo>
                    <a:pt x="1445" y="422"/>
                  </a:lnTo>
                  <a:lnTo>
                    <a:pt x="1442" y="429"/>
                  </a:lnTo>
                  <a:lnTo>
                    <a:pt x="1436" y="434"/>
                  </a:lnTo>
                  <a:lnTo>
                    <a:pt x="1430" y="439"/>
                  </a:lnTo>
                  <a:lnTo>
                    <a:pt x="1423" y="442"/>
                  </a:lnTo>
                  <a:lnTo>
                    <a:pt x="1425" y="447"/>
                  </a:lnTo>
                  <a:lnTo>
                    <a:pt x="1426" y="454"/>
                  </a:lnTo>
                  <a:lnTo>
                    <a:pt x="1432" y="456"/>
                  </a:lnTo>
                  <a:lnTo>
                    <a:pt x="1436" y="456"/>
                  </a:lnTo>
                  <a:lnTo>
                    <a:pt x="1439" y="459"/>
                  </a:lnTo>
                  <a:lnTo>
                    <a:pt x="1442" y="460"/>
                  </a:lnTo>
                  <a:lnTo>
                    <a:pt x="1445" y="462"/>
                  </a:lnTo>
                  <a:lnTo>
                    <a:pt x="1447" y="464"/>
                  </a:lnTo>
                  <a:lnTo>
                    <a:pt x="1450" y="466"/>
                  </a:lnTo>
                  <a:lnTo>
                    <a:pt x="1456" y="466"/>
                  </a:lnTo>
                  <a:lnTo>
                    <a:pt x="1459" y="463"/>
                  </a:lnTo>
                  <a:lnTo>
                    <a:pt x="1460" y="462"/>
                  </a:lnTo>
                  <a:lnTo>
                    <a:pt x="1464" y="460"/>
                  </a:lnTo>
                  <a:lnTo>
                    <a:pt x="1467" y="460"/>
                  </a:lnTo>
                  <a:lnTo>
                    <a:pt x="1476" y="463"/>
                  </a:lnTo>
                  <a:lnTo>
                    <a:pt x="1482" y="466"/>
                  </a:lnTo>
                  <a:lnTo>
                    <a:pt x="1474" y="472"/>
                  </a:lnTo>
                  <a:lnTo>
                    <a:pt x="1469" y="477"/>
                  </a:lnTo>
                  <a:lnTo>
                    <a:pt x="1466" y="480"/>
                  </a:lnTo>
                  <a:lnTo>
                    <a:pt x="1463" y="483"/>
                  </a:lnTo>
                  <a:lnTo>
                    <a:pt x="1462" y="487"/>
                  </a:lnTo>
                  <a:lnTo>
                    <a:pt x="1460" y="493"/>
                  </a:lnTo>
                  <a:lnTo>
                    <a:pt x="1464" y="500"/>
                  </a:lnTo>
                  <a:lnTo>
                    <a:pt x="1469" y="506"/>
                  </a:lnTo>
                  <a:lnTo>
                    <a:pt x="1473" y="510"/>
                  </a:lnTo>
                  <a:lnTo>
                    <a:pt x="1479" y="516"/>
                  </a:lnTo>
                  <a:lnTo>
                    <a:pt x="1489" y="524"/>
                  </a:lnTo>
                  <a:lnTo>
                    <a:pt x="1499" y="534"/>
                  </a:lnTo>
                  <a:lnTo>
                    <a:pt x="1496" y="536"/>
                  </a:lnTo>
                  <a:lnTo>
                    <a:pt x="1494" y="536"/>
                  </a:lnTo>
                  <a:lnTo>
                    <a:pt x="1494" y="537"/>
                  </a:lnTo>
                  <a:lnTo>
                    <a:pt x="1494" y="540"/>
                  </a:lnTo>
                  <a:lnTo>
                    <a:pt x="1499" y="542"/>
                  </a:lnTo>
                  <a:lnTo>
                    <a:pt x="1503" y="544"/>
                  </a:lnTo>
                  <a:lnTo>
                    <a:pt x="1497" y="550"/>
                  </a:lnTo>
                  <a:lnTo>
                    <a:pt x="1492" y="556"/>
                  </a:lnTo>
                  <a:lnTo>
                    <a:pt x="1493" y="556"/>
                  </a:lnTo>
                  <a:lnTo>
                    <a:pt x="1494" y="556"/>
                  </a:lnTo>
                  <a:lnTo>
                    <a:pt x="1503" y="557"/>
                  </a:lnTo>
                  <a:lnTo>
                    <a:pt x="1509" y="561"/>
                  </a:lnTo>
                  <a:lnTo>
                    <a:pt x="1510" y="566"/>
                  </a:lnTo>
                  <a:lnTo>
                    <a:pt x="1509" y="569"/>
                  </a:lnTo>
                  <a:lnTo>
                    <a:pt x="1509" y="571"/>
                  </a:lnTo>
                  <a:lnTo>
                    <a:pt x="1507" y="574"/>
                  </a:lnTo>
                  <a:lnTo>
                    <a:pt x="1503" y="580"/>
                  </a:lnTo>
                  <a:lnTo>
                    <a:pt x="1500" y="586"/>
                  </a:lnTo>
                  <a:lnTo>
                    <a:pt x="1492" y="607"/>
                  </a:lnTo>
                  <a:lnTo>
                    <a:pt x="1484" y="626"/>
                  </a:lnTo>
                  <a:lnTo>
                    <a:pt x="1480" y="634"/>
                  </a:lnTo>
                  <a:lnTo>
                    <a:pt x="1473" y="641"/>
                  </a:lnTo>
                  <a:lnTo>
                    <a:pt x="1466" y="647"/>
                  </a:lnTo>
                  <a:lnTo>
                    <a:pt x="1455" y="653"/>
                  </a:lnTo>
                  <a:lnTo>
                    <a:pt x="1442" y="653"/>
                  </a:lnTo>
                  <a:lnTo>
                    <a:pt x="1433" y="651"/>
                  </a:lnTo>
                  <a:lnTo>
                    <a:pt x="1433" y="654"/>
                  </a:lnTo>
                  <a:lnTo>
                    <a:pt x="1433" y="659"/>
                  </a:lnTo>
                  <a:lnTo>
                    <a:pt x="1423" y="661"/>
                  </a:lnTo>
                  <a:lnTo>
                    <a:pt x="1415" y="666"/>
                  </a:lnTo>
                  <a:lnTo>
                    <a:pt x="1409" y="671"/>
                  </a:lnTo>
                  <a:lnTo>
                    <a:pt x="1403" y="677"/>
                  </a:lnTo>
                  <a:lnTo>
                    <a:pt x="1400" y="673"/>
                  </a:lnTo>
                  <a:lnTo>
                    <a:pt x="1396" y="667"/>
                  </a:lnTo>
                  <a:lnTo>
                    <a:pt x="1395" y="666"/>
                  </a:lnTo>
                  <a:lnTo>
                    <a:pt x="1390" y="664"/>
                  </a:lnTo>
                  <a:lnTo>
                    <a:pt x="1386" y="663"/>
                  </a:lnTo>
                  <a:lnTo>
                    <a:pt x="1380" y="661"/>
                  </a:lnTo>
                  <a:lnTo>
                    <a:pt x="1370" y="670"/>
                  </a:lnTo>
                  <a:lnTo>
                    <a:pt x="1363" y="679"/>
                  </a:lnTo>
                  <a:lnTo>
                    <a:pt x="1360" y="684"/>
                  </a:lnTo>
                  <a:lnTo>
                    <a:pt x="1359" y="691"/>
                  </a:lnTo>
                  <a:lnTo>
                    <a:pt x="1357" y="699"/>
                  </a:lnTo>
                  <a:lnTo>
                    <a:pt x="1357" y="709"/>
                  </a:lnTo>
                  <a:lnTo>
                    <a:pt x="1370" y="719"/>
                  </a:lnTo>
                  <a:lnTo>
                    <a:pt x="1383" y="730"/>
                  </a:lnTo>
                  <a:lnTo>
                    <a:pt x="1390" y="736"/>
                  </a:lnTo>
                  <a:lnTo>
                    <a:pt x="1396" y="741"/>
                  </a:lnTo>
                  <a:lnTo>
                    <a:pt x="1400" y="749"/>
                  </a:lnTo>
                  <a:lnTo>
                    <a:pt x="1405" y="756"/>
                  </a:lnTo>
                  <a:lnTo>
                    <a:pt x="1407" y="774"/>
                  </a:lnTo>
                  <a:lnTo>
                    <a:pt x="1409" y="791"/>
                  </a:lnTo>
                  <a:lnTo>
                    <a:pt x="1392" y="810"/>
                  </a:lnTo>
                  <a:lnTo>
                    <a:pt x="1373" y="828"/>
                  </a:lnTo>
                  <a:lnTo>
                    <a:pt x="1366" y="828"/>
                  </a:lnTo>
                  <a:lnTo>
                    <a:pt x="1360" y="826"/>
                  </a:lnTo>
                  <a:lnTo>
                    <a:pt x="1362" y="818"/>
                  </a:lnTo>
                  <a:lnTo>
                    <a:pt x="1365" y="814"/>
                  </a:lnTo>
                  <a:lnTo>
                    <a:pt x="1363" y="813"/>
                  </a:lnTo>
                  <a:lnTo>
                    <a:pt x="1362" y="813"/>
                  </a:lnTo>
                  <a:lnTo>
                    <a:pt x="1352" y="807"/>
                  </a:lnTo>
                  <a:lnTo>
                    <a:pt x="1340" y="803"/>
                  </a:lnTo>
                  <a:lnTo>
                    <a:pt x="1337" y="793"/>
                  </a:lnTo>
                  <a:lnTo>
                    <a:pt x="1336" y="784"/>
                  </a:lnTo>
                  <a:lnTo>
                    <a:pt x="1323" y="774"/>
                  </a:lnTo>
                  <a:lnTo>
                    <a:pt x="1309" y="767"/>
                  </a:lnTo>
                  <a:lnTo>
                    <a:pt x="1307" y="767"/>
                  </a:lnTo>
                  <a:lnTo>
                    <a:pt x="1305" y="769"/>
                  </a:lnTo>
                  <a:lnTo>
                    <a:pt x="1303" y="771"/>
                  </a:lnTo>
                  <a:lnTo>
                    <a:pt x="1302" y="774"/>
                  </a:lnTo>
                  <a:lnTo>
                    <a:pt x="1303" y="780"/>
                  </a:lnTo>
                  <a:lnTo>
                    <a:pt x="1303" y="786"/>
                  </a:lnTo>
                  <a:lnTo>
                    <a:pt x="1302" y="791"/>
                  </a:lnTo>
                  <a:lnTo>
                    <a:pt x="1300" y="797"/>
                  </a:lnTo>
                  <a:lnTo>
                    <a:pt x="1299" y="808"/>
                  </a:lnTo>
                  <a:lnTo>
                    <a:pt x="1299" y="820"/>
                  </a:lnTo>
                  <a:lnTo>
                    <a:pt x="1305" y="824"/>
                  </a:lnTo>
                  <a:lnTo>
                    <a:pt x="1309" y="827"/>
                  </a:lnTo>
                  <a:lnTo>
                    <a:pt x="1310" y="836"/>
                  </a:lnTo>
                  <a:lnTo>
                    <a:pt x="1312" y="844"/>
                  </a:lnTo>
                  <a:lnTo>
                    <a:pt x="1316" y="846"/>
                  </a:lnTo>
                  <a:lnTo>
                    <a:pt x="1322" y="846"/>
                  </a:lnTo>
                  <a:lnTo>
                    <a:pt x="1327" y="851"/>
                  </a:lnTo>
                  <a:lnTo>
                    <a:pt x="1333" y="856"/>
                  </a:lnTo>
                  <a:lnTo>
                    <a:pt x="1337" y="861"/>
                  </a:lnTo>
                  <a:lnTo>
                    <a:pt x="1342" y="867"/>
                  </a:lnTo>
                  <a:lnTo>
                    <a:pt x="1345" y="874"/>
                  </a:lnTo>
                  <a:lnTo>
                    <a:pt x="1346" y="881"/>
                  </a:lnTo>
                  <a:lnTo>
                    <a:pt x="1347" y="891"/>
                  </a:lnTo>
                  <a:lnTo>
                    <a:pt x="1347" y="900"/>
                  </a:lnTo>
                  <a:lnTo>
                    <a:pt x="1352" y="898"/>
                  </a:lnTo>
                  <a:lnTo>
                    <a:pt x="1356" y="897"/>
                  </a:lnTo>
                  <a:lnTo>
                    <a:pt x="1356" y="901"/>
                  </a:lnTo>
                  <a:lnTo>
                    <a:pt x="1356" y="906"/>
                  </a:lnTo>
                  <a:lnTo>
                    <a:pt x="1353" y="913"/>
                  </a:lnTo>
                  <a:lnTo>
                    <a:pt x="1350" y="921"/>
                  </a:lnTo>
                  <a:lnTo>
                    <a:pt x="1340" y="913"/>
                  </a:lnTo>
                  <a:lnTo>
                    <a:pt x="1332" y="903"/>
                  </a:lnTo>
                  <a:lnTo>
                    <a:pt x="1325" y="891"/>
                  </a:lnTo>
                  <a:lnTo>
                    <a:pt x="1317" y="880"/>
                  </a:lnTo>
                  <a:lnTo>
                    <a:pt x="1310" y="867"/>
                  </a:lnTo>
                  <a:lnTo>
                    <a:pt x="1305" y="856"/>
                  </a:lnTo>
                  <a:lnTo>
                    <a:pt x="1297" y="844"/>
                  </a:lnTo>
                  <a:lnTo>
                    <a:pt x="1289" y="833"/>
                  </a:lnTo>
                  <a:lnTo>
                    <a:pt x="1290" y="807"/>
                  </a:lnTo>
                  <a:lnTo>
                    <a:pt x="1290" y="784"/>
                  </a:lnTo>
                  <a:lnTo>
                    <a:pt x="1289" y="774"/>
                  </a:lnTo>
                  <a:lnTo>
                    <a:pt x="1286" y="764"/>
                  </a:lnTo>
                  <a:lnTo>
                    <a:pt x="1280" y="756"/>
                  </a:lnTo>
                  <a:lnTo>
                    <a:pt x="1273" y="749"/>
                  </a:lnTo>
                  <a:lnTo>
                    <a:pt x="1269" y="750"/>
                  </a:lnTo>
                  <a:lnTo>
                    <a:pt x="1266" y="750"/>
                  </a:lnTo>
                  <a:lnTo>
                    <a:pt x="1263" y="750"/>
                  </a:lnTo>
                  <a:lnTo>
                    <a:pt x="1259" y="749"/>
                  </a:lnTo>
                  <a:lnTo>
                    <a:pt x="1259" y="747"/>
                  </a:lnTo>
                  <a:lnTo>
                    <a:pt x="1259" y="747"/>
                  </a:lnTo>
                  <a:lnTo>
                    <a:pt x="1260" y="744"/>
                  </a:lnTo>
                  <a:lnTo>
                    <a:pt x="1260" y="740"/>
                  </a:lnTo>
                  <a:lnTo>
                    <a:pt x="1266" y="741"/>
                  </a:lnTo>
                  <a:lnTo>
                    <a:pt x="1269" y="741"/>
                  </a:lnTo>
                  <a:lnTo>
                    <a:pt x="1270" y="741"/>
                  </a:lnTo>
                  <a:lnTo>
                    <a:pt x="1273" y="737"/>
                  </a:lnTo>
                  <a:lnTo>
                    <a:pt x="1273" y="736"/>
                  </a:lnTo>
                  <a:lnTo>
                    <a:pt x="1275" y="733"/>
                  </a:lnTo>
                  <a:lnTo>
                    <a:pt x="1270" y="726"/>
                  </a:lnTo>
                  <a:lnTo>
                    <a:pt x="1266" y="719"/>
                  </a:lnTo>
                  <a:lnTo>
                    <a:pt x="1257" y="729"/>
                  </a:lnTo>
                  <a:lnTo>
                    <a:pt x="1247" y="737"/>
                  </a:lnTo>
                  <a:lnTo>
                    <a:pt x="1242" y="734"/>
                  </a:lnTo>
                  <a:lnTo>
                    <a:pt x="1235" y="731"/>
                  </a:lnTo>
                  <a:lnTo>
                    <a:pt x="1236" y="721"/>
                  </a:lnTo>
                  <a:lnTo>
                    <a:pt x="1236" y="713"/>
                  </a:lnTo>
                  <a:lnTo>
                    <a:pt x="1233" y="707"/>
                  </a:lnTo>
                  <a:lnTo>
                    <a:pt x="1230" y="701"/>
                  </a:lnTo>
                  <a:lnTo>
                    <a:pt x="1220" y="690"/>
                  </a:lnTo>
                  <a:lnTo>
                    <a:pt x="1209" y="677"/>
                  </a:lnTo>
                  <a:lnTo>
                    <a:pt x="1206" y="669"/>
                  </a:lnTo>
                  <a:lnTo>
                    <a:pt x="1203" y="660"/>
                  </a:lnTo>
                  <a:lnTo>
                    <a:pt x="1202" y="657"/>
                  </a:lnTo>
                  <a:lnTo>
                    <a:pt x="1200" y="653"/>
                  </a:lnTo>
                  <a:lnTo>
                    <a:pt x="1198" y="650"/>
                  </a:lnTo>
                  <a:lnTo>
                    <a:pt x="1193" y="647"/>
                  </a:lnTo>
                  <a:lnTo>
                    <a:pt x="1190" y="650"/>
                  </a:lnTo>
                  <a:lnTo>
                    <a:pt x="1186" y="653"/>
                  </a:lnTo>
                  <a:lnTo>
                    <a:pt x="1185" y="649"/>
                  </a:lnTo>
                  <a:lnTo>
                    <a:pt x="1183" y="644"/>
                  </a:lnTo>
                  <a:lnTo>
                    <a:pt x="1182" y="641"/>
                  </a:lnTo>
                  <a:lnTo>
                    <a:pt x="1179" y="640"/>
                  </a:lnTo>
                  <a:lnTo>
                    <a:pt x="1178" y="650"/>
                  </a:lnTo>
                  <a:lnTo>
                    <a:pt x="1176" y="657"/>
                  </a:lnTo>
                  <a:lnTo>
                    <a:pt x="1168" y="659"/>
                  </a:lnTo>
                  <a:lnTo>
                    <a:pt x="1160" y="660"/>
                  </a:lnTo>
                  <a:lnTo>
                    <a:pt x="1155" y="663"/>
                  </a:lnTo>
                  <a:lnTo>
                    <a:pt x="1149" y="666"/>
                  </a:lnTo>
                  <a:lnTo>
                    <a:pt x="1145" y="677"/>
                  </a:lnTo>
                  <a:lnTo>
                    <a:pt x="1140" y="687"/>
                  </a:lnTo>
                  <a:lnTo>
                    <a:pt x="1126" y="700"/>
                  </a:lnTo>
                  <a:lnTo>
                    <a:pt x="1108" y="717"/>
                  </a:lnTo>
                  <a:lnTo>
                    <a:pt x="1099" y="726"/>
                  </a:lnTo>
                  <a:lnTo>
                    <a:pt x="1090" y="734"/>
                  </a:lnTo>
                  <a:lnTo>
                    <a:pt x="1085" y="743"/>
                  </a:lnTo>
                  <a:lnTo>
                    <a:pt x="1082" y="750"/>
                  </a:lnTo>
                  <a:lnTo>
                    <a:pt x="1085" y="761"/>
                  </a:lnTo>
                  <a:lnTo>
                    <a:pt x="1086" y="774"/>
                  </a:lnTo>
                  <a:lnTo>
                    <a:pt x="1085" y="787"/>
                  </a:lnTo>
                  <a:lnTo>
                    <a:pt x="1082" y="798"/>
                  </a:lnTo>
                  <a:lnTo>
                    <a:pt x="1073" y="820"/>
                  </a:lnTo>
                  <a:lnTo>
                    <a:pt x="1068" y="837"/>
                  </a:lnTo>
                  <a:lnTo>
                    <a:pt x="1062" y="836"/>
                  </a:lnTo>
                  <a:lnTo>
                    <a:pt x="1058" y="833"/>
                  </a:lnTo>
                  <a:lnTo>
                    <a:pt x="1052" y="827"/>
                  </a:lnTo>
                  <a:lnTo>
                    <a:pt x="1046" y="820"/>
                  </a:lnTo>
                  <a:lnTo>
                    <a:pt x="1036" y="803"/>
                  </a:lnTo>
                  <a:lnTo>
                    <a:pt x="1025" y="781"/>
                  </a:lnTo>
                  <a:lnTo>
                    <a:pt x="1006" y="739"/>
                  </a:lnTo>
                  <a:lnTo>
                    <a:pt x="995" y="707"/>
                  </a:lnTo>
                  <a:lnTo>
                    <a:pt x="993" y="694"/>
                  </a:lnTo>
                  <a:lnTo>
                    <a:pt x="993" y="681"/>
                  </a:lnTo>
                  <a:lnTo>
                    <a:pt x="993" y="674"/>
                  </a:lnTo>
                  <a:lnTo>
                    <a:pt x="993" y="669"/>
                  </a:lnTo>
                  <a:lnTo>
                    <a:pt x="992" y="663"/>
                  </a:lnTo>
                  <a:lnTo>
                    <a:pt x="989" y="659"/>
                  </a:lnTo>
                  <a:lnTo>
                    <a:pt x="986" y="660"/>
                  </a:lnTo>
                  <a:lnTo>
                    <a:pt x="983" y="663"/>
                  </a:lnTo>
                  <a:lnTo>
                    <a:pt x="983" y="670"/>
                  </a:lnTo>
                  <a:lnTo>
                    <a:pt x="982" y="674"/>
                  </a:lnTo>
                  <a:lnTo>
                    <a:pt x="980" y="676"/>
                  </a:lnTo>
                  <a:lnTo>
                    <a:pt x="979" y="676"/>
                  </a:lnTo>
                  <a:lnTo>
                    <a:pt x="975" y="676"/>
                  </a:lnTo>
                  <a:lnTo>
                    <a:pt x="969" y="674"/>
                  </a:lnTo>
                  <a:lnTo>
                    <a:pt x="963" y="671"/>
                  </a:lnTo>
                  <a:lnTo>
                    <a:pt x="959" y="667"/>
                  </a:lnTo>
                  <a:lnTo>
                    <a:pt x="955" y="663"/>
                  </a:lnTo>
                  <a:lnTo>
                    <a:pt x="952" y="657"/>
                  </a:lnTo>
                  <a:lnTo>
                    <a:pt x="961" y="653"/>
                  </a:lnTo>
                  <a:lnTo>
                    <a:pt x="968" y="647"/>
                  </a:lnTo>
                  <a:lnTo>
                    <a:pt x="968" y="646"/>
                  </a:lnTo>
                  <a:lnTo>
                    <a:pt x="968" y="646"/>
                  </a:lnTo>
                  <a:lnTo>
                    <a:pt x="956" y="647"/>
                  </a:lnTo>
                  <a:lnTo>
                    <a:pt x="945" y="647"/>
                  </a:lnTo>
                  <a:lnTo>
                    <a:pt x="941" y="639"/>
                  </a:lnTo>
                  <a:lnTo>
                    <a:pt x="932" y="630"/>
                  </a:lnTo>
                  <a:lnTo>
                    <a:pt x="923" y="621"/>
                  </a:lnTo>
                  <a:lnTo>
                    <a:pt x="916" y="616"/>
                  </a:lnTo>
                  <a:lnTo>
                    <a:pt x="883" y="619"/>
                  </a:lnTo>
                  <a:lnTo>
                    <a:pt x="853" y="621"/>
                  </a:lnTo>
                  <a:lnTo>
                    <a:pt x="846" y="621"/>
                  </a:lnTo>
                  <a:lnTo>
                    <a:pt x="839" y="620"/>
                  </a:lnTo>
                  <a:lnTo>
                    <a:pt x="833" y="619"/>
                  </a:lnTo>
                  <a:lnTo>
                    <a:pt x="828" y="616"/>
                  </a:lnTo>
                  <a:lnTo>
                    <a:pt x="823" y="613"/>
                  </a:lnTo>
                  <a:lnTo>
                    <a:pt x="819" y="609"/>
                  </a:lnTo>
                  <a:lnTo>
                    <a:pt x="815" y="603"/>
                  </a:lnTo>
                  <a:lnTo>
                    <a:pt x="812" y="596"/>
                  </a:lnTo>
                  <a:lnTo>
                    <a:pt x="792" y="596"/>
                  </a:lnTo>
                  <a:lnTo>
                    <a:pt x="773" y="596"/>
                  </a:lnTo>
                  <a:lnTo>
                    <a:pt x="765" y="593"/>
                  </a:lnTo>
                  <a:lnTo>
                    <a:pt x="758" y="590"/>
                  </a:lnTo>
                  <a:lnTo>
                    <a:pt x="751" y="584"/>
                  </a:lnTo>
                  <a:lnTo>
                    <a:pt x="745" y="576"/>
                  </a:lnTo>
                  <a:lnTo>
                    <a:pt x="741" y="569"/>
                  </a:lnTo>
                  <a:lnTo>
                    <a:pt x="738" y="563"/>
                  </a:lnTo>
                  <a:lnTo>
                    <a:pt x="735" y="559"/>
                  </a:lnTo>
                  <a:lnTo>
                    <a:pt x="729" y="553"/>
                  </a:lnTo>
                  <a:lnTo>
                    <a:pt x="722" y="553"/>
                  </a:lnTo>
                  <a:lnTo>
                    <a:pt x="715" y="554"/>
                  </a:lnTo>
                  <a:lnTo>
                    <a:pt x="716" y="564"/>
                  </a:lnTo>
                  <a:lnTo>
                    <a:pt x="721" y="576"/>
                  </a:lnTo>
                  <a:lnTo>
                    <a:pt x="728" y="587"/>
                  </a:lnTo>
                  <a:lnTo>
                    <a:pt x="735" y="599"/>
                  </a:lnTo>
                  <a:lnTo>
                    <a:pt x="751" y="620"/>
                  </a:lnTo>
                  <a:lnTo>
                    <a:pt x="765" y="634"/>
                  </a:lnTo>
                  <a:lnTo>
                    <a:pt x="773" y="634"/>
                  </a:lnTo>
                  <a:lnTo>
                    <a:pt x="779" y="634"/>
                  </a:lnTo>
                  <a:lnTo>
                    <a:pt x="785" y="631"/>
                  </a:lnTo>
                  <a:lnTo>
                    <a:pt x="791" y="629"/>
                  </a:lnTo>
                  <a:lnTo>
                    <a:pt x="792" y="621"/>
                  </a:lnTo>
                  <a:lnTo>
                    <a:pt x="793" y="613"/>
                  </a:lnTo>
                  <a:lnTo>
                    <a:pt x="798" y="607"/>
                  </a:lnTo>
                  <a:lnTo>
                    <a:pt x="803" y="603"/>
                  </a:lnTo>
                  <a:lnTo>
                    <a:pt x="805" y="611"/>
                  </a:lnTo>
                  <a:lnTo>
                    <a:pt x="809" y="619"/>
                  </a:lnTo>
                  <a:lnTo>
                    <a:pt x="815" y="626"/>
                  </a:lnTo>
                  <a:lnTo>
                    <a:pt x="821" y="631"/>
                  </a:lnTo>
                  <a:lnTo>
                    <a:pt x="835" y="641"/>
                  </a:lnTo>
                  <a:lnTo>
                    <a:pt x="848" y="651"/>
                  </a:lnTo>
                  <a:lnTo>
                    <a:pt x="846" y="659"/>
                  </a:lnTo>
                  <a:lnTo>
                    <a:pt x="842" y="669"/>
                  </a:lnTo>
                  <a:lnTo>
                    <a:pt x="836" y="679"/>
                  </a:lnTo>
                  <a:lnTo>
                    <a:pt x="829" y="690"/>
                  </a:lnTo>
                  <a:lnTo>
                    <a:pt x="816" y="710"/>
                  </a:lnTo>
                  <a:lnTo>
                    <a:pt x="806" y="721"/>
                  </a:lnTo>
                  <a:lnTo>
                    <a:pt x="785" y="731"/>
                  </a:lnTo>
                  <a:lnTo>
                    <a:pt x="765" y="741"/>
                  </a:lnTo>
                  <a:lnTo>
                    <a:pt x="748" y="751"/>
                  </a:lnTo>
                  <a:lnTo>
                    <a:pt x="728" y="763"/>
                  </a:lnTo>
                  <a:lnTo>
                    <a:pt x="721" y="767"/>
                  </a:lnTo>
                  <a:lnTo>
                    <a:pt x="715" y="767"/>
                  </a:lnTo>
                  <a:lnTo>
                    <a:pt x="711" y="767"/>
                  </a:lnTo>
                  <a:lnTo>
                    <a:pt x="706" y="767"/>
                  </a:lnTo>
                  <a:lnTo>
                    <a:pt x="704" y="767"/>
                  </a:lnTo>
                  <a:lnTo>
                    <a:pt x="699" y="770"/>
                  </a:lnTo>
                  <a:lnTo>
                    <a:pt x="695" y="774"/>
                  </a:lnTo>
                  <a:lnTo>
                    <a:pt x="688" y="783"/>
                  </a:lnTo>
                  <a:lnTo>
                    <a:pt x="682" y="781"/>
                  </a:lnTo>
                  <a:lnTo>
                    <a:pt x="676" y="780"/>
                  </a:lnTo>
                  <a:lnTo>
                    <a:pt x="675" y="780"/>
                  </a:lnTo>
                  <a:lnTo>
                    <a:pt x="674" y="780"/>
                  </a:lnTo>
                  <a:lnTo>
                    <a:pt x="674" y="760"/>
                  </a:lnTo>
                  <a:lnTo>
                    <a:pt x="669" y="743"/>
                  </a:lnTo>
                  <a:lnTo>
                    <a:pt x="665" y="729"/>
                  </a:lnTo>
                  <a:lnTo>
                    <a:pt x="658" y="716"/>
                  </a:lnTo>
                  <a:lnTo>
                    <a:pt x="641" y="691"/>
                  </a:lnTo>
                  <a:lnTo>
                    <a:pt x="624" y="669"/>
                  </a:lnTo>
                  <a:lnTo>
                    <a:pt x="618" y="653"/>
                  </a:lnTo>
                  <a:lnTo>
                    <a:pt x="615" y="639"/>
                  </a:lnTo>
                  <a:lnTo>
                    <a:pt x="612" y="631"/>
                  </a:lnTo>
                  <a:lnTo>
                    <a:pt x="608" y="626"/>
                  </a:lnTo>
                  <a:lnTo>
                    <a:pt x="602" y="621"/>
                  </a:lnTo>
                  <a:lnTo>
                    <a:pt x="594" y="619"/>
                  </a:lnTo>
                  <a:lnTo>
                    <a:pt x="594" y="611"/>
                  </a:lnTo>
                  <a:lnTo>
                    <a:pt x="592" y="604"/>
                  </a:lnTo>
                  <a:lnTo>
                    <a:pt x="589" y="599"/>
                  </a:lnTo>
                  <a:lnTo>
                    <a:pt x="586" y="593"/>
                  </a:lnTo>
                  <a:lnTo>
                    <a:pt x="579" y="584"/>
                  </a:lnTo>
                  <a:lnTo>
                    <a:pt x="571" y="576"/>
                  </a:lnTo>
                  <a:lnTo>
                    <a:pt x="568" y="577"/>
                  </a:lnTo>
                  <a:lnTo>
                    <a:pt x="564" y="579"/>
                  </a:lnTo>
                  <a:lnTo>
                    <a:pt x="559" y="579"/>
                  </a:lnTo>
                  <a:lnTo>
                    <a:pt x="555" y="577"/>
                  </a:lnTo>
                  <a:lnTo>
                    <a:pt x="555" y="571"/>
                  </a:lnTo>
                  <a:lnTo>
                    <a:pt x="554" y="569"/>
                  </a:lnTo>
                  <a:lnTo>
                    <a:pt x="551" y="567"/>
                  </a:lnTo>
                  <a:lnTo>
                    <a:pt x="545" y="566"/>
                  </a:lnTo>
                  <a:lnTo>
                    <a:pt x="548" y="574"/>
                  </a:lnTo>
                  <a:lnTo>
                    <a:pt x="551" y="581"/>
                  </a:lnTo>
                  <a:lnTo>
                    <a:pt x="555" y="587"/>
                  </a:lnTo>
                  <a:lnTo>
                    <a:pt x="559" y="593"/>
                  </a:lnTo>
                  <a:lnTo>
                    <a:pt x="569" y="604"/>
                  </a:lnTo>
                  <a:lnTo>
                    <a:pt x="578" y="616"/>
                  </a:lnTo>
                  <a:lnTo>
                    <a:pt x="579" y="630"/>
                  </a:lnTo>
                  <a:lnTo>
                    <a:pt x="582" y="644"/>
                  </a:lnTo>
                  <a:lnTo>
                    <a:pt x="589" y="649"/>
                  </a:lnTo>
                  <a:lnTo>
                    <a:pt x="596" y="653"/>
                  </a:lnTo>
                  <a:lnTo>
                    <a:pt x="602" y="673"/>
                  </a:lnTo>
                  <a:lnTo>
                    <a:pt x="608" y="693"/>
                  </a:lnTo>
                  <a:lnTo>
                    <a:pt x="615" y="703"/>
                  </a:lnTo>
                  <a:lnTo>
                    <a:pt x="622" y="714"/>
                  </a:lnTo>
                  <a:lnTo>
                    <a:pt x="622" y="721"/>
                  </a:lnTo>
                  <a:lnTo>
                    <a:pt x="622" y="729"/>
                  </a:lnTo>
                  <a:lnTo>
                    <a:pt x="632" y="736"/>
                  </a:lnTo>
                  <a:lnTo>
                    <a:pt x="641" y="744"/>
                  </a:lnTo>
                  <a:lnTo>
                    <a:pt x="651" y="757"/>
                  </a:lnTo>
                  <a:lnTo>
                    <a:pt x="661" y="771"/>
                  </a:lnTo>
                  <a:lnTo>
                    <a:pt x="671" y="786"/>
                  </a:lnTo>
                  <a:lnTo>
                    <a:pt x="682" y="800"/>
                  </a:lnTo>
                  <a:lnTo>
                    <a:pt x="682" y="801"/>
                  </a:lnTo>
                  <a:lnTo>
                    <a:pt x="682" y="804"/>
                  </a:lnTo>
                  <a:lnTo>
                    <a:pt x="689" y="804"/>
                  </a:lnTo>
                  <a:lnTo>
                    <a:pt x="696" y="804"/>
                  </a:lnTo>
                  <a:lnTo>
                    <a:pt x="711" y="800"/>
                  </a:lnTo>
                  <a:lnTo>
                    <a:pt x="728" y="797"/>
                  </a:lnTo>
                  <a:lnTo>
                    <a:pt x="743" y="794"/>
                  </a:lnTo>
                  <a:lnTo>
                    <a:pt x="759" y="790"/>
                  </a:lnTo>
                  <a:lnTo>
                    <a:pt x="758" y="808"/>
                  </a:lnTo>
                  <a:lnTo>
                    <a:pt x="755" y="824"/>
                  </a:lnTo>
                  <a:lnTo>
                    <a:pt x="751" y="840"/>
                  </a:lnTo>
                  <a:lnTo>
                    <a:pt x="745" y="854"/>
                  </a:lnTo>
                  <a:lnTo>
                    <a:pt x="738" y="867"/>
                  </a:lnTo>
                  <a:lnTo>
                    <a:pt x="729" y="880"/>
                  </a:lnTo>
                  <a:lnTo>
                    <a:pt x="719" y="891"/>
                  </a:lnTo>
                  <a:lnTo>
                    <a:pt x="709" y="901"/>
                  </a:lnTo>
                  <a:lnTo>
                    <a:pt x="688" y="923"/>
                  </a:lnTo>
                  <a:lnTo>
                    <a:pt x="666" y="943"/>
                  </a:lnTo>
                  <a:lnTo>
                    <a:pt x="655" y="953"/>
                  </a:lnTo>
                  <a:lnTo>
                    <a:pt x="646" y="963"/>
                  </a:lnTo>
                  <a:lnTo>
                    <a:pt x="636" y="973"/>
                  </a:lnTo>
                  <a:lnTo>
                    <a:pt x="629" y="984"/>
                  </a:lnTo>
                  <a:lnTo>
                    <a:pt x="625" y="991"/>
                  </a:lnTo>
                  <a:lnTo>
                    <a:pt x="624" y="998"/>
                  </a:lnTo>
                  <a:lnTo>
                    <a:pt x="624" y="1004"/>
                  </a:lnTo>
                  <a:lnTo>
                    <a:pt x="625" y="1010"/>
                  </a:lnTo>
                  <a:lnTo>
                    <a:pt x="629" y="1021"/>
                  </a:lnTo>
                  <a:lnTo>
                    <a:pt x="634" y="1033"/>
                  </a:lnTo>
                  <a:lnTo>
                    <a:pt x="629" y="1045"/>
                  </a:lnTo>
                  <a:lnTo>
                    <a:pt x="625" y="1057"/>
                  </a:lnTo>
                  <a:lnTo>
                    <a:pt x="632" y="1064"/>
                  </a:lnTo>
                  <a:lnTo>
                    <a:pt x="636" y="1073"/>
                  </a:lnTo>
                  <a:lnTo>
                    <a:pt x="639" y="1083"/>
                  </a:lnTo>
                  <a:lnTo>
                    <a:pt x="641" y="1095"/>
                  </a:lnTo>
                  <a:lnTo>
                    <a:pt x="639" y="1108"/>
                  </a:lnTo>
                  <a:lnTo>
                    <a:pt x="638" y="1120"/>
                  </a:lnTo>
                  <a:lnTo>
                    <a:pt x="635" y="1128"/>
                  </a:lnTo>
                  <a:lnTo>
                    <a:pt x="632" y="1135"/>
                  </a:lnTo>
                  <a:lnTo>
                    <a:pt x="628" y="1141"/>
                  </a:lnTo>
                  <a:lnTo>
                    <a:pt x="624" y="1147"/>
                  </a:lnTo>
                  <a:lnTo>
                    <a:pt x="619" y="1151"/>
                  </a:lnTo>
                  <a:lnTo>
                    <a:pt x="614" y="1154"/>
                  </a:lnTo>
                  <a:lnTo>
                    <a:pt x="602" y="1161"/>
                  </a:lnTo>
                  <a:lnTo>
                    <a:pt x="591" y="1168"/>
                  </a:lnTo>
                  <a:lnTo>
                    <a:pt x="586" y="1173"/>
                  </a:lnTo>
                  <a:lnTo>
                    <a:pt x="582" y="1178"/>
                  </a:lnTo>
                  <a:lnTo>
                    <a:pt x="578" y="1184"/>
                  </a:lnTo>
                  <a:lnTo>
                    <a:pt x="574" y="1193"/>
                  </a:lnTo>
                  <a:lnTo>
                    <a:pt x="572" y="1200"/>
                  </a:lnTo>
                  <a:lnTo>
                    <a:pt x="572" y="1207"/>
                  </a:lnTo>
                  <a:lnTo>
                    <a:pt x="574" y="1214"/>
                  </a:lnTo>
                  <a:lnTo>
                    <a:pt x="575" y="1221"/>
                  </a:lnTo>
                  <a:lnTo>
                    <a:pt x="576" y="1227"/>
                  </a:lnTo>
                  <a:lnTo>
                    <a:pt x="576" y="1234"/>
                  </a:lnTo>
                  <a:lnTo>
                    <a:pt x="576" y="1241"/>
                  </a:lnTo>
                  <a:lnTo>
                    <a:pt x="576" y="1248"/>
                  </a:lnTo>
                  <a:lnTo>
                    <a:pt x="568" y="1250"/>
                  </a:lnTo>
                  <a:lnTo>
                    <a:pt x="561" y="1254"/>
                  </a:lnTo>
                  <a:lnTo>
                    <a:pt x="555" y="1258"/>
                  </a:lnTo>
                  <a:lnTo>
                    <a:pt x="549" y="1263"/>
                  </a:lnTo>
                  <a:lnTo>
                    <a:pt x="554" y="1271"/>
                  </a:lnTo>
                  <a:lnTo>
                    <a:pt x="555" y="1282"/>
                  </a:lnTo>
                  <a:lnTo>
                    <a:pt x="551" y="1287"/>
                  </a:lnTo>
                  <a:lnTo>
                    <a:pt x="546" y="1290"/>
                  </a:lnTo>
                  <a:lnTo>
                    <a:pt x="544" y="1294"/>
                  </a:lnTo>
                  <a:lnTo>
                    <a:pt x="542" y="1298"/>
                  </a:lnTo>
                  <a:lnTo>
                    <a:pt x="539" y="1307"/>
                  </a:lnTo>
                  <a:lnTo>
                    <a:pt x="534" y="1318"/>
                  </a:lnTo>
                  <a:lnTo>
                    <a:pt x="525" y="1331"/>
                  </a:lnTo>
                  <a:lnTo>
                    <a:pt x="515" y="1341"/>
                  </a:lnTo>
                  <a:lnTo>
                    <a:pt x="504" y="1350"/>
                  </a:lnTo>
                  <a:lnTo>
                    <a:pt x="491" y="1355"/>
                  </a:lnTo>
                  <a:lnTo>
                    <a:pt x="461" y="1362"/>
                  </a:lnTo>
                  <a:lnTo>
                    <a:pt x="427" y="1370"/>
                  </a:lnTo>
                  <a:lnTo>
                    <a:pt x="417" y="1372"/>
                  </a:lnTo>
                  <a:lnTo>
                    <a:pt x="408" y="1374"/>
                  </a:lnTo>
                  <a:lnTo>
                    <a:pt x="404" y="1375"/>
                  </a:lnTo>
                  <a:lnTo>
                    <a:pt x="399" y="1375"/>
                  </a:lnTo>
                  <a:lnTo>
                    <a:pt x="394" y="1374"/>
                  </a:lnTo>
                  <a:lnTo>
                    <a:pt x="389" y="1371"/>
                  </a:lnTo>
                  <a:lnTo>
                    <a:pt x="388" y="1351"/>
                  </a:lnTo>
                  <a:lnTo>
                    <a:pt x="384" y="1330"/>
                  </a:lnTo>
                  <a:lnTo>
                    <a:pt x="371" y="1310"/>
                  </a:lnTo>
                  <a:lnTo>
                    <a:pt x="358" y="1291"/>
                  </a:lnTo>
                  <a:lnTo>
                    <a:pt x="354" y="1267"/>
                  </a:lnTo>
                  <a:lnTo>
                    <a:pt x="351" y="1241"/>
                  </a:lnTo>
                  <a:lnTo>
                    <a:pt x="351" y="1228"/>
                  </a:lnTo>
                  <a:lnTo>
                    <a:pt x="348" y="1217"/>
                  </a:lnTo>
                  <a:lnTo>
                    <a:pt x="347" y="1204"/>
                  </a:lnTo>
                  <a:lnTo>
                    <a:pt x="342" y="1194"/>
                  </a:lnTo>
                  <a:lnTo>
                    <a:pt x="332" y="1183"/>
                  </a:lnTo>
                  <a:lnTo>
                    <a:pt x="322" y="1173"/>
                  </a:lnTo>
                  <a:lnTo>
                    <a:pt x="319" y="1158"/>
                  </a:lnTo>
                  <a:lnTo>
                    <a:pt x="319" y="1147"/>
                  </a:lnTo>
                  <a:lnTo>
                    <a:pt x="322" y="1135"/>
                  </a:lnTo>
                  <a:lnTo>
                    <a:pt x="325" y="1124"/>
                  </a:lnTo>
                  <a:lnTo>
                    <a:pt x="335" y="1105"/>
                  </a:lnTo>
                  <a:lnTo>
                    <a:pt x="342" y="1088"/>
                  </a:lnTo>
                  <a:lnTo>
                    <a:pt x="344" y="1078"/>
                  </a:lnTo>
                  <a:lnTo>
                    <a:pt x="344" y="1065"/>
                  </a:lnTo>
                  <a:lnTo>
                    <a:pt x="341" y="1051"/>
                  </a:lnTo>
                  <a:lnTo>
                    <a:pt x="337" y="1037"/>
                  </a:lnTo>
                  <a:lnTo>
                    <a:pt x="328" y="1011"/>
                  </a:lnTo>
                  <a:lnTo>
                    <a:pt x="321" y="994"/>
                  </a:lnTo>
                  <a:lnTo>
                    <a:pt x="307" y="980"/>
                  </a:lnTo>
                  <a:lnTo>
                    <a:pt x="294" y="967"/>
                  </a:lnTo>
                  <a:lnTo>
                    <a:pt x="291" y="960"/>
                  </a:lnTo>
                  <a:lnTo>
                    <a:pt x="289" y="953"/>
                  </a:lnTo>
                  <a:lnTo>
                    <a:pt x="289" y="944"/>
                  </a:lnTo>
                  <a:lnTo>
                    <a:pt x="289" y="937"/>
                  </a:lnTo>
                  <a:lnTo>
                    <a:pt x="292" y="921"/>
                  </a:lnTo>
                  <a:lnTo>
                    <a:pt x="295" y="907"/>
                  </a:lnTo>
                  <a:lnTo>
                    <a:pt x="297" y="901"/>
                  </a:lnTo>
                  <a:lnTo>
                    <a:pt x="295" y="896"/>
                  </a:lnTo>
                  <a:lnTo>
                    <a:pt x="294" y="890"/>
                  </a:lnTo>
                  <a:lnTo>
                    <a:pt x="291" y="886"/>
                  </a:lnTo>
                  <a:lnTo>
                    <a:pt x="285" y="881"/>
                  </a:lnTo>
                  <a:lnTo>
                    <a:pt x="278" y="880"/>
                  </a:lnTo>
                  <a:lnTo>
                    <a:pt x="268" y="877"/>
                  </a:lnTo>
                  <a:lnTo>
                    <a:pt x="254" y="877"/>
                  </a:lnTo>
                  <a:lnTo>
                    <a:pt x="254" y="871"/>
                  </a:lnTo>
                  <a:lnTo>
                    <a:pt x="252" y="866"/>
                  </a:lnTo>
                  <a:lnTo>
                    <a:pt x="241" y="863"/>
                  </a:lnTo>
                  <a:lnTo>
                    <a:pt x="231" y="861"/>
                  </a:lnTo>
                  <a:lnTo>
                    <a:pt x="221" y="861"/>
                  </a:lnTo>
                  <a:lnTo>
                    <a:pt x="214" y="863"/>
                  </a:lnTo>
                  <a:lnTo>
                    <a:pt x="195" y="868"/>
                  </a:lnTo>
                  <a:lnTo>
                    <a:pt x="175" y="876"/>
                  </a:lnTo>
                  <a:lnTo>
                    <a:pt x="162" y="876"/>
                  </a:lnTo>
                  <a:lnTo>
                    <a:pt x="150" y="874"/>
                  </a:lnTo>
                  <a:lnTo>
                    <a:pt x="138" y="873"/>
                  </a:lnTo>
                  <a:lnTo>
                    <a:pt x="125" y="873"/>
                  </a:lnTo>
                  <a:lnTo>
                    <a:pt x="121" y="876"/>
                  </a:lnTo>
                  <a:lnTo>
                    <a:pt x="117" y="878"/>
                  </a:lnTo>
                  <a:lnTo>
                    <a:pt x="111" y="880"/>
                  </a:lnTo>
                  <a:lnTo>
                    <a:pt x="102" y="881"/>
                  </a:lnTo>
                  <a:lnTo>
                    <a:pt x="90" y="870"/>
                  </a:lnTo>
                  <a:lnTo>
                    <a:pt x="77" y="860"/>
                  </a:lnTo>
                  <a:lnTo>
                    <a:pt x="64" y="848"/>
                  </a:lnTo>
                  <a:lnTo>
                    <a:pt x="51" y="837"/>
                  </a:lnTo>
                  <a:lnTo>
                    <a:pt x="48" y="827"/>
                  </a:lnTo>
                  <a:lnTo>
                    <a:pt x="44" y="817"/>
                  </a:lnTo>
                  <a:lnTo>
                    <a:pt x="37" y="810"/>
                  </a:lnTo>
                  <a:lnTo>
                    <a:pt x="25" y="801"/>
                  </a:lnTo>
                  <a:lnTo>
                    <a:pt x="14" y="793"/>
                  </a:lnTo>
                  <a:lnTo>
                    <a:pt x="8" y="784"/>
                  </a:lnTo>
                  <a:lnTo>
                    <a:pt x="8" y="774"/>
                  </a:lnTo>
                  <a:lnTo>
                    <a:pt x="10" y="763"/>
                  </a:lnTo>
                  <a:lnTo>
                    <a:pt x="5" y="759"/>
                  </a:lnTo>
                  <a:lnTo>
                    <a:pt x="1" y="756"/>
                  </a:lnTo>
                  <a:lnTo>
                    <a:pt x="0" y="750"/>
                  </a:lnTo>
                  <a:lnTo>
                    <a:pt x="1" y="744"/>
                  </a:lnTo>
                  <a:lnTo>
                    <a:pt x="2" y="740"/>
                  </a:lnTo>
                  <a:lnTo>
                    <a:pt x="5" y="734"/>
                  </a:lnTo>
                  <a:lnTo>
                    <a:pt x="11" y="726"/>
                  </a:lnTo>
                  <a:lnTo>
                    <a:pt x="15" y="717"/>
                  </a:lnTo>
                  <a:lnTo>
                    <a:pt x="17" y="709"/>
                  </a:lnTo>
                  <a:lnTo>
                    <a:pt x="17" y="700"/>
                  </a:lnTo>
                  <a:lnTo>
                    <a:pt x="15" y="693"/>
                  </a:lnTo>
                  <a:lnTo>
                    <a:pt x="14" y="687"/>
                  </a:lnTo>
                  <a:lnTo>
                    <a:pt x="8" y="676"/>
                  </a:lnTo>
                  <a:lnTo>
                    <a:pt x="5" y="663"/>
                  </a:lnTo>
                  <a:lnTo>
                    <a:pt x="14" y="644"/>
                  </a:lnTo>
                  <a:lnTo>
                    <a:pt x="24" y="624"/>
                  </a:lnTo>
                  <a:lnTo>
                    <a:pt x="30" y="614"/>
                  </a:lnTo>
                  <a:lnTo>
                    <a:pt x="35" y="606"/>
                  </a:lnTo>
                  <a:lnTo>
                    <a:pt x="42" y="597"/>
                  </a:lnTo>
                  <a:lnTo>
                    <a:pt x="51" y="591"/>
                  </a:lnTo>
                  <a:lnTo>
                    <a:pt x="60" y="584"/>
                  </a:lnTo>
                  <a:lnTo>
                    <a:pt x="70" y="579"/>
                  </a:lnTo>
                  <a:lnTo>
                    <a:pt x="80" y="573"/>
                  </a:lnTo>
                  <a:lnTo>
                    <a:pt x="87" y="564"/>
                  </a:lnTo>
                  <a:lnTo>
                    <a:pt x="88" y="549"/>
                  </a:lnTo>
                  <a:lnTo>
                    <a:pt x="90" y="534"/>
                  </a:lnTo>
                  <a:lnTo>
                    <a:pt x="92" y="529"/>
                  </a:lnTo>
                  <a:lnTo>
                    <a:pt x="97" y="524"/>
                  </a:lnTo>
                  <a:lnTo>
                    <a:pt x="100" y="520"/>
                  </a:lnTo>
                  <a:lnTo>
                    <a:pt x="104" y="517"/>
                  </a:lnTo>
                  <a:lnTo>
                    <a:pt x="112" y="513"/>
                  </a:lnTo>
                  <a:lnTo>
                    <a:pt x="121" y="509"/>
                  </a:lnTo>
                  <a:lnTo>
                    <a:pt x="124" y="506"/>
                  </a:lnTo>
                  <a:lnTo>
                    <a:pt x="128" y="503"/>
                  </a:lnTo>
                  <a:lnTo>
                    <a:pt x="131" y="499"/>
                  </a:lnTo>
                  <a:lnTo>
                    <a:pt x="132" y="494"/>
                  </a:lnTo>
                  <a:lnTo>
                    <a:pt x="134" y="489"/>
                  </a:lnTo>
                  <a:lnTo>
                    <a:pt x="135" y="483"/>
                  </a:lnTo>
                  <a:lnTo>
                    <a:pt x="134" y="474"/>
                  </a:lnTo>
                  <a:lnTo>
                    <a:pt x="132" y="464"/>
                  </a:lnTo>
                  <a:lnTo>
                    <a:pt x="118" y="466"/>
                  </a:lnTo>
                  <a:lnTo>
                    <a:pt x="104" y="466"/>
                  </a:lnTo>
                  <a:lnTo>
                    <a:pt x="102" y="449"/>
                  </a:lnTo>
                  <a:lnTo>
                    <a:pt x="105" y="432"/>
                  </a:lnTo>
                  <a:lnTo>
                    <a:pt x="107" y="423"/>
                  </a:lnTo>
                  <a:lnTo>
                    <a:pt x="110" y="416"/>
                  </a:lnTo>
                  <a:lnTo>
                    <a:pt x="114" y="410"/>
                  </a:lnTo>
                  <a:lnTo>
                    <a:pt x="118" y="404"/>
                  </a:lnTo>
                  <a:lnTo>
                    <a:pt x="115" y="402"/>
                  </a:lnTo>
                  <a:lnTo>
                    <a:pt x="112" y="399"/>
                  </a:lnTo>
                  <a:lnTo>
                    <a:pt x="111" y="394"/>
                  </a:lnTo>
                  <a:lnTo>
                    <a:pt x="110" y="389"/>
                  </a:lnTo>
                  <a:lnTo>
                    <a:pt x="128" y="386"/>
                  </a:lnTo>
                  <a:lnTo>
                    <a:pt x="151" y="384"/>
                  </a:lnTo>
                  <a:lnTo>
                    <a:pt x="161" y="384"/>
                  </a:lnTo>
                  <a:lnTo>
                    <a:pt x="172" y="383"/>
                  </a:lnTo>
                  <a:lnTo>
                    <a:pt x="181" y="382"/>
                  </a:lnTo>
                  <a:lnTo>
                    <a:pt x="190" y="379"/>
                  </a:lnTo>
                  <a:lnTo>
                    <a:pt x="191" y="369"/>
                  </a:lnTo>
                  <a:lnTo>
                    <a:pt x="190" y="359"/>
                  </a:lnTo>
                  <a:lnTo>
                    <a:pt x="188" y="352"/>
                  </a:lnTo>
                  <a:lnTo>
                    <a:pt x="184" y="344"/>
                  </a:lnTo>
                  <a:lnTo>
                    <a:pt x="180" y="339"/>
                  </a:lnTo>
                  <a:lnTo>
                    <a:pt x="172" y="334"/>
                  </a:lnTo>
                  <a:lnTo>
                    <a:pt x="165" y="330"/>
                  </a:lnTo>
                  <a:lnTo>
                    <a:pt x="158" y="329"/>
                  </a:lnTo>
                  <a:lnTo>
                    <a:pt x="158" y="324"/>
                  </a:lnTo>
                  <a:lnTo>
                    <a:pt x="158" y="322"/>
                  </a:lnTo>
                  <a:lnTo>
                    <a:pt x="160" y="322"/>
                  </a:lnTo>
                  <a:lnTo>
                    <a:pt x="161" y="322"/>
                  </a:lnTo>
                  <a:lnTo>
                    <a:pt x="167" y="320"/>
                  </a:lnTo>
                  <a:lnTo>
                    <a:pt x="172" y="320"/>
                  </a:lnTo>
                  <a:lnTo>
                    <a:pt x="178" y="322"/>
                  </a:lnTo>
                  <a:lnTo>
                    <a:pt x="184" y="323"/>
                  </a:lnTo>
                  <a:lnTo>
                    <a:pt x="184" y="316"/>
                  </a:lnTo>
                  <a:lnTo>
                    <a:pt x="184" y="310"/>
                  </a:lnTo>
                  <a:lnTo>
                    <a:pt x="197" y="312"/>
                  </a:lnTo>
                  <a:lnTo>
                    <a:pt x="204" y="310"/>
                  </a:lnTo>
                  <a:lnTo>
                    <a:pt x="210" y="309"/>
                  </a:lnTo>
                  <a:lnTo>
                    <a:pt x="214" y="306"/>
                  </a:lnTo>
                  <a:lnTo>
                    <a:pt x="221" y="297"/>
                  </a:lnTo>
                  <a:lnTo>
                    <a:pt x="232" y="287"/>
                  </a:lnTo>
                  <a:lnTo>
                    <a:pt x="244" y="285"/>
                  </a:lnTo>
                  <a:lnTo>
                    <a:pt x="255" y="280"/>
                  </a:lnTo>
                  <a:lnTo>
                    <a:pt x="264" y="269"/>
                  </a:lnTo>
                  <a:lnTo>
                    <a:pt x="272" y="257"/>
                  </a:lnTo>
                  <a:lnTo>
                    <a:pt x="282" y="256"/>
                  </a:lnTo>
                  <a:lnTo>
                    <a:pt x="292" y="255"/>
                  </a:lnTo>
                  <a:lnTo>
                    <a:pt x="289" y="247"/>
                  </a:lnTo>
                  <a:lnTo>
                    <a:pt x="287" y="240"/>
                  </a:lnTo>
                  <a:lnTo>
                    <a:pt x="285" y="232"/>
                  </a:lnTo>
                  <a:lnTo>
                    <a:pt x="287" y="223"/>
                  </a:lnTo>
                  <a:lnTo>
                    <a:pt x="298" y="223"/>
                  </a:lnTo>
                  <a:lnTo>
                    <a:pt x="308" y="225"/>
                  </a:lnTo>
                  <a:lnTo>
                    <a:pt x="311" y="226"/>
                  </a:lnTo>
                  <a:lnTo>
                    <a:pt x="312" y="227"/>
                  </a:lnTo>
                  <a:lnTo>
                    <a:pt x="312" y="229"/>
                  </a:lnTo>
                  <a:lnTo>
                    <a:pt x="312" y="230"/>
                  </a:lnTo>
                  <a:lnTo>
                    <a:pt x="307" y="233"/>
                  </a:lnTo>
                  <a:lnTo>
                    <a:pt x="301" y="237"/>
                  </a:lnTo>
                  <a:lnTo>
                    <a:pt x="302" y="243"/>
                  </a:lnTo>
                  <a:lnTo>
                    <a:pt x="302" y="249"/>
                  </a:lnTo>
                  <a:lnTo>
                    <a:pt x="305" y="253"/>
                  </a:lnTo>
                  <a:lnTo>
                    <a:pt x="307" y="256"/>
                  </a:lnTo>
                  <a:lnTo>
                    <a:pt x="308" y="256"/>
                  </a:lnTo>
                  <a:lnTo>
                    <a:pt x="308" y="256"/>
                  </a:lnTo>
                  <a:lnTo>
                    <a:pt x="318" y="253"/>
                  </a:lnTo>
                  <a:lnTo>
                    <a:pt x="328" y="250"/>
                  </a:lnTo>
                  <a:lnTo>
                    <a:pt x="334" y="256"/>
                  </a:lnTo>
                  <a:lnTo>
                    <a:pt x="339" y="260"/>
                  </a:lnTo>
                  <a:lnTo>
                    <a:pt x="354" y="253"/>
                  </a:lnTo>
                  <a:lnTo>
                    <a:pt x="367" y="247"/>
                  </a:lnTo>
                  <a:lnTo>
                    <a:pt x="382" y="247"/>
                  </a:lnTo>
                  <a:lnTo>
                    <a:pt x="399" y="245"/>
                  </a:lnTo>
                  <a:lnTo>
                    <a:pt x="405" y="230"/>
                  </a:lnTo>
                  <a:lnTo>
                    <a:pt x="412" y="216"/>
                  </a:lnTo>
                  <a:lnTo>
                    <a:pt x="419" y="215"/>
                  </a:lnTo>
                  <a:lnTo>
                    <a:pt x="425" y="216"/>
                  </a:lnTo>
                  <a:lnTo>
                    <a:pt x="431" y="219"/>
                  </a:lnTo>
                  <a:lnTo>
                    <a:pt x="435" y="220"/>
                  </a:lnTo>
                  <a:lnTo>
                    <a:pt x="437" y="217"/>
                  </a:lnTo>
                  <a:lnTo>
                    <a:pt x="439" y="215"/>
                  </a:lnTo>
                  <a:lnTo>
                    <a:pt x="434" y="207"/>
                  </a:lnTo>
                  <a:lnTo>
                    <a:pt x="429" y="202"/>
                  </a:lnTo>
                  <a:lnTo>
                    <a:pt x="429" y="197"/>
                  </a:lnTo>
                  <a:lnTo>
                    <a:pt x="429" y="192"/>
                  </a:lnTo>
                  <a:lnTo>
                    <a:pt x="444" y="195"/>
                  </a:lnTo>
                  <a:lnTo>
                    <a:pt x="458" y="195"/>
                  </a:lnTo>
                  <a:lnTo>
                    <a:pt x="465" y="195"/>
                  </a:lnTo>
                  <a:lnTo>
                    <a:pt x="471" y="192"/>
                  </a:lnTo>
                  <a:lnTo>
                    <a:pt x="475" y="189"/>
                  </a:lnTo>
                  <a:lnTo>
                    <a:pt x="479" y="183"/>
                  </a:lnTo>
                  <a:lnTo>
                    <a:pt x="471" y="182"/>
                  </a:lnTo>
                  <a:lnTo>
                    <a:pt x="462" y="180"/>
                  </a:lnTo>
                  <a:lnTo>
                    <a:pt x="452" y="182"/>
                  </a:lnTo>
                  <a:lnTo>
                    <a:pt x="444" y="182"/>
                  </a:lnTo>
                  <a:lnTo>
                    <a:pt x="434" y="182"/>
                  </a:lnTo>
                  <a:lnTo>
                    <a:pt x="424" y="182"/>
                  </a:lnTo>
                  <a:lnTo>
                    <a:pt x="415" y="180"/>
                  </a:lnTo>
                  <a:lnTo>
                    <a:pt x="407" y="176"/>
                  </a:lnTo>
                  <a:lnTo>
                    <a:pt x="407" y="175"/>
                  </a:lnTo>
                  <a:lnTo>
                    <a:pt x="407" y="173"/>
                  </a:lnTo>
                  <a:lnTo>
                    <a:pt x="407" y="165"/>
                  </a:lnTo>
                  <a:lnTo>
                    <a:pt x="405" y="155"/>
                  </a:lnTo>
                  <a:lnTo>
                    <a:pt x="421" y="145"/>
                  </a:lnTo>
                  <a:lnTo>
                    <a:pt x="435" y="133"/>
                  </a:lnTo>
                  <a:lnTo>
                    <a:pt x="434" y="127"/>
                  </a:lnTo>
                  <a:lnTo>
                    <a:pt x="434" y="125"/>
                  </a:lnTo>
                  <a:lnTo>
                    <a:pt x="431" y="122"/>
                  </a:lnTo>
                  <a:lnTo>
                    <a:pt x="429" y="119"/>
                  </a:lnTo>
                  <a:lnTo>
                    <a:pt x="428" y="119"/>
                  </a:lnTo>
                  <a:lnTo>
                    <a:pt x="428" y="119"/>
                  </a:lnTo>
                  <a:lnTo>
                    <a:pt x="419" y="120"/>
                  </a:lnTo>
                  <a:lnTo>
                    <a:pt x="411" y="123"/>
                  </a:lnTo>
                  <a:lnTo>
                    <a:pt x="402" y="127"/>
                  </a:lnTo>
                  <a:lnTo>
                    <a:pt x="395" y="133"/>
                  </a:lnTo>
                  <a:lnTo>
                    <a:pt x="381" y="146"/>
                  </a:lnTo>
                  <a:lnTo>
                    <a:pt x="369" y="156"/>
                  </a:lnTo>
                  <a:lnTo>
                    <a:pt x="369" y="166"/>
                  </a:lnTo>
                  <a:lnTo>
                    <a:pt x="371" y="175"/>
                  </a:lnTo>
                  <a:lnTo>
                    <a:pt x="372" y="179"/>
                  </a:lnTo>
                  <a:lnTo>
                    <a:pt x="377" y="182"/>
                  </a:lnTo>
                  <a:lnTo>
                    <a:pt x="381" y="185"/>
                  </a:lnTo>
                  <a:lnTo>
                    <a:pt x="385" y="186"/>
                  </a:lnTo>
                  <a:lnTo>
                    <a:pt x="384" y="189"/>
                  </a:lnTo>
                  <a:lnTo>
                    <a:pt x="384" y="192"/>
                  </a:lnTo>
                  <a:lnTo>
                    <a:pt x="372" y="196"/>
                  </a:lnTo>
                  <a:lnTo>
                    <a:pt x="362" y="202"/>
                  </a:lnTo>
                  <a:lnTo>
                    <a:pt x="365" y="209"/>
                  </a:lnTo>
                  <a:lnTo>
                    <a:pt x="364" y="216"/>
                  </a:lnTo>
                  <a:lnTo>
                    <a:pt x="361" y="223"/>
                  </a:lnTo>
                  <a:lnTo>
                    <a:pt x="357" y="229"/>
                  </a:lnTo>
                  <a:lnTo>
                    <a:pt x="349" y="230"/>
                  </a:lnTo>
                  <a:lnTo>
                    <a:pt x="342" y="232"/>
                  </a:lnTo>
                  <a:lnTo>
                    <a:pt x="342" y="236"/>
                  </a:lnTo>
                  <a:lnTo>
                    <a:pt x="341" y="237"/>
                  </a:lnTo>
                  <a:lnTo>
                    <a:pt x="341" y="240"/>
                  </a:lnTo>
                  <a:lnTo>
                    <a:pt x="338" y="242"/>
                  </a:lnTo>
                  <a:lnTo>
                    <a:pt x="334" y="237"/>
                  </a:lnTo>
                  <a:lnTo>
                    <a:pt x="331" y="233"/>
                  </a:lnTo>
                  <a:lnTo>
                    <a:pt x="327" y="227"/>
                  </a:lnTo>
                  <a:lnTo>
                    <a:pt x="324" y="220"/>
                  </a:lnTo>
                  <a:lnTo>
                    <a:pt x="321" y="206"/>
                  </a:lnTo>
                  <a:lnTo>
                    <a:pt x="319" y="192"/>
                  </a:lnTo>
                  <a:lnTo>
                    <a:pt x="311" y="193"/>
                  </a:lnTo>
                  <a:lnTo>
                    <a:pt x="304" y="195"/>
                  </a:lnTo>
                  <a:lnTo>
                    <a:pt x="299" y="197"/>
                  </a:lnTo>
                  <a:lnTo>
                    <a:pt x="294" y="200"/>
                  </a:lnTo>
                  <a:lnTo>
                    <a:pt x="289" y="203"/>
                  </a:lnTo>
                  <a:lnTo>
                    <a:pt x="285" y="205"/>
                  </a:lnTo>
                  <a:lnTo>
                    <a:pt x="278" y="207"/>
                  </a:lnTo>
                  <a:lnTo>
                    <a:pt x="271" y="207"/>
                  </a:lnTo>
                  <a:lnTo>
                    <a:pt x="271" y="206"/>
                  </a:lnTo>
                  <a:lnTo>
                    <a:pt x="271" y="205"/>
                  </a:lnTo>
                  <a:lnTo>
                    <a:pt x="267" y="197"/>
                  </a:lnTo>
                  <a:lnTo>
                    <a:pt x="262" y="186"/>
                  </a:lnTo>
                  <a:lnTo>
                    <a:pt x="259" y="175"/>
                  </a:lnTo>
                  <a:lnTo>
                    <a:pt x="258" y="166"/>
                  </a:lnTo>
                  <a:lnTo>
                    <a:pt x="271" y="160"/>
                  </a:lnTo>
                  <a:lnTo>
                    <a:pt x="287" y="153"/>
                  </a:lnTo>
                  <a:lnTo>
                    <a:pt x="301" y="147"/>
                  </a:lnTo>
                  <a:lnTo>
                    <a:pt x="314" y="139"/>
                  </a:lnTo>
                  <a:lnTo>
                    <a:pt x="325" y="123"/>
                  </a:lnTo>
                  <a:lnTo>
                    <a:pt x="344" y="97"/>
                  </a:lnTo>
                  <a:lnTo>
                    <a:pt x="354" y="87"/>
                  </a:lnTo>
                  <a:lnTo>
                    <a:pt x="364" y="79"/>
                  </a:lnTo>
                  <a:lnTo>
                    <a:pt x="368" y="77"/>
                  </a:lnTo>
                  <a:lnTo>
                    <a:pt x="371" y="77"/>
                  </a:lnTo>
                  <a:lnTo>
                    <a:pt x="374" y="79"/>
                  </a:lnTo>
                  <a:lnTo>
                    <a:pt x="377" y="83"/>
                  </a:lnTo>
                  <a:lnTo>
                    <a:pt x="387" y="76"/>
                  </a:lnTo>
                  <a:lnTo>
                    <a:pt x="398" y="72"/>
                  </a:lnTo>
                  <a:lnTo>
                    <a:pt x="409" y="69"/>
                  </a:lnTo>
                  <a:lnTo>
                    <a:pt x="419" y="67"/>
                  </a:lnTo>
                  <a:lnTo>
                    <a:pt x="442" y="67"/>
                  </a:lnTo>
                  <a:lnTo>
                    <a:pt x="467" y="70"/>
                  </a:lnTo>
                  <a:lnTo>
                    <a:pt x="467" y="75"/>
                  </a:lnTo>
                  <a:lnTo>
                    <a:pt x="465" y="79"/>
                  </a:lnTo>
                  <a:lnTo>
                    <a:pt x="481" y="79"/>
                  </a:lnTo>
                  <a:lnTo>
                    <a:pt x="495" y="80"/>
                  </a:lnTo>
                  <a:lnTo>
                    <a:pt x="509" y="82"/>
                  </a:lnTo>
                  <a:lnTo>
                    <a:pt x="524" y="86"/>
                  </a:lnTo>
                  <a:lnTo>
                    <a:pt x="536" y="90"/>
                  </a:lnTo>
                  <a:lnTo>
                    <a:pt x="549" y="96"/>
                  </a:lnTo>
                  <a:lnTo>
                    <a:pt x="559" y="103"/>
                  </a:lnTo>
                  <a:lnTo>
                    <a:pt x="566" y="113"/>
                  </a:lnTo>
                  <a:lnTo>
                    <a:pt x="565" y="115"/>
                  </a:lnTo>
                  <a:lnTo>
                    <a:pt x="562" y="116"/>
                  </a:lnTo>
                  <a:lnTo>
                    <a:pt x="554" y="117"/>
                  </a:lnTo>
                  <a:lnTo>
                    <a:pt x="545" y="117"/>
                  </a:lnTo>
                  <a:lnTo>
                    <a:pt x="536" y="117"/>
                  </a:lnTo>
                  <a:lnTo>
                    <a:pt x="528" y="115"/>
                  </a:lnTo>
                  <a:lnTo>
                    <a:pt x="509" y="109"/>
                  </a:lnTo>
                  <a:lnTo>
                    <a:pt x="494" y="106"/>
                  </a:lnTo>
                  <a:lnTo>
                    <a:pt x="494" y="106"/>
                  </a:lnTo>
                  <a:lnTo>
                    <a:pt x="494" y="107"/>
                  </a:lnTo>
                  <a:lnTo>
                    <a:pt x="504" y="119"/>
                  </a:lnTo>
                  <a:lnTo>
                    <a:pt x="514" y="130"/>
                  </a:lnTo>
                  <a:lnTo>
                    <a:pt x="519" y="135"/>
                  </a:lnTo>
                  <a:lnTo>
                    <a:pt x="525" y="139"/>
                  </a:lnTo>
                  <a:lnTo>
                    <a:pt x="534" y="143"/>
                  </a:lnTo>
                  <a:lnTo>
                    <a:pt x="542" y="145"/>
                  </a:lnTo>
                  <a:lnTo>
                    <a:pt x="538" y="137"/>
                  </a:lnTo>
                  <a:lnTo>
                    <a:pt x="535" y="129"/>
                  </a:lnTo>
                  <a:lnTo>
                    <a:pt x="536" y="127"/>
                  </a:lnTo>
                  <a:lnTo>
                    <a:pt x="538" y="126"/>
                  </a:lnTo>
                  <a:lnTo>
                    <a:pt x="549" y="132"/>
                  </a:lnTo>
                  <a:lnTo>
                    <a:pt x="562" y="135"/>
                  </a:lnTo>
                  <a:lnTo>
                    <a:pt x="562" y="133"/>
                  </a:lnTo>
                  <a:lnTo>
                    <a:pt x="562" y="130"/>
                  </a:lnTo>
                  <a:lnTo>
                    <a:pt x="559" y="129"/>
                  </a:lnTo>
                  <a:lnTo>
                    <a:pt x="558" y="125"/>
                  </a:lnTo>
                  <a:lnTo>
                    <a:pt x="571" y="117"/>
                  </a:lnTo>
                  <a:lnTo>
                    <a:pt x="586" y="112"/>
                  </a:lnTo>
                  <a:lnTo>
                    <a:pt x="585" y="99"/>
                  </a:lnTo>
                  <a:lnTo>
                    <a:pt x="584" y="87"/>
                  </a:lnTo>
                  <a:lnTo>
                    <a:pt x="596" y="90"/>
                  </a:lnTo>
                  <a:lnTo>
                    <a:pt x="606" y="93"/>
                  </a:lnTo>
                  <a:lnTo>
                    <a:pt x="608" y="95"/>
                  </a:lnTo>
                  <a:lnTo>
                    <a:pt x="608" y="96"/>
                  </a:lnTo>
                  <a:lnTo>
                    <a:pt x="608" y="97"/>
                  </a:lnTo>
                  <a:lnTo>
                    <a:pt x="606" y="99"/>
                  </a:lnTo>
                  <a:lnTo>
                    <a:pt x="604" y="100"/>
                  </a:lnTo>
                  <a:lnTo>
                    <a:pt x="599" y="100"/>
                  </a:lnTo>
                  <a:lnTo>
                    <a:pt x="599" y="106"/>
                  </a:lnTo>
                  <a:lnTo>
                    <a:pt x="599" y="110"/>
                  </a:lnTo>
                  <a:lnTo>
                    <a:pt x="608" y="109"/>
                  </a:lnTo>
                  <a:lnTo>
                    <a:pt x="616" y="106"/>
                  </a:lnTo>
                  <a:lnTo>
                    <a:pt x="624" y="103"/>
                  </a:lnTo>
                  <a:lnTo>
                    <a:pt x="629" y="99"/>
                  </a:lnTo>
                  <a:lnTo>
                    <a:pt x="636" y="95"/>
                  </a:lnTo>
                  <a:lnTo>
                    <a:pt x="645" y="92"/>
                  </a:lnTo>
                  <a:lnTo>
                    <a:pt x="654" y="89"/>
                  </a:lnTo>
                  <a:lnTo>
                    <a:pt x="665" y="87"/>
                  </a:lnTo>
                  <a:lnTo>
                    <a:pt x="665" y="92"/>
                  </a:lnTo>
                  <a:lnTo>
                    <a:pt x="665" y="95"/>
                  </a:lnTo>
                  <a:lnTo>
                    <a:pt x="679" y="95"/>
                  </a:lnTo>
                  <a:lnTo>
                    <a:pt x="694" y="92"/>
                  </a:lnTo>
                  <a:lnTo>
                    <a:pt x="708" y="89"/>
                  </a:lnTo>
                  <a:lnTo>
                    <a:pt x="719" y="85"/>
                  </a:lnTo>
                  <a:lnTo>
                    <a:pt x="718" y="83"/>
                  </a:lnTo>
                  <a:lnTo>
                    <a:pt x="716" y="80"/>
                  </a:lnTo>
                  <a:lnTo>
                    <a:pt x="706" y="79"/>
                  </a:lnTo>
                  <a:lnTo>
                    <a:pt x="698" y="76"/>
                  </a:lnTo>
                  <a:lnTo>
                    <a:pt x="696" y="70"/>
                  </a:lnTo>
                  <a:lnTo>
                    <a:pt x="696" y="66"/>
                  </a:lnTo>
                  <a:lnTo>
                    <a:pt x="718" y="72"/>
                  </a:lnTo>
                  <a:lnTo>
                    <a:pt x="741" y="79"/>
                  </a:lnTo>
                  <a:lnTo>
                    <a:pt x="763" y="87"/>
                  </a:lnTo>
                  <a:lnTo>
                    <a:pt x="786" y="93"/>
                  </a:lnTo>
                  <a:lnTo>
                    <a:pt x="789" y="92"/>
                  </a:lnTo>
                  <a:lnTo>
                    <a:pt x="791" y="89"/>
                  </a:lnTo>
                  <a:lnTo>
                    <a:pt x="773" y="79"/>
                  </a:lnTo>
                  <a:lnTo>
                    <a:pt x="759" y="70"/>
                  </a:lnTo>
                  <a:lnTo>
                    <a:pt x="759" y="62"/>
                  </a:lnTo>
                  <a:lnTo>
                    <a:pt x="761" y="55"/>
                  </a:lnTo>
                  <a:lnTo>
                    <a:pt x="763" y="49"/>
                  </a:lnTo>
                  <a:lnTo>
                    <a:pt x="765" y="45"/>
                  </a:lnTo>
                  <a:lnTo>
                    <a:pt x="768" y="43"/>
                  </a:lnTo>
                  <a:lnTo>
                    <a:pt x="771" y="40"/>
                  </a:lnTo>
                  <a:lnTo>
                    <a:pt x="782" y="45"/>
                  </a:lnTo>
                  <a:lnTo>
                    <a:pt x="795" y="48"/>
                  </a:lnTo>
                  <a:lnTo>
                    <a:pt x="796" y="56"/>
                  </a:lnTo>
                  <a:lnTo>
                    <a:pt x="799" y="63"/>
                  </a:lnTo>
                  <a:lnTo>
                    <a:pt x="803" y="69"/>
                  </a:lnTo>
                  <a:lnTo>
                    <a:pt x="809" y="75"/>
                  </a:lnTo>
                  <a:lnTo>
                    <a:pt x="815" y="80"/>
                  </a:lnTo>
                  <a:lnTo>
                    <a:pt x="819" y="86"/>
                  </a:lnTo>
                  <a:lnTo>
                    <a:pt x="823" y="92"/>
                  </a:lnTo>
                  <a:lnTo>
                    <a:pt x="826" y="97"/>
                  </a:lnTo>
                  <a:lnTo>
                    <a:pt x="821" y="103"/>
                  </a:lnTo>
                  <a:lnTo>
                    <a:pt x="815" y="110"/>
                  </a:lnTo>
                  <a:lnTo>
                    <a:pt x="818" y="113"/>
                  </a:lnTo>
                  <a:lnTo>
                    <a:pt x="821" y="117"/>
                  </a:lnTo>
                  <a:lnTo>
                    <a:pt x="825" y="117"/>
                  </a:lnTo>
                  <a:lnTo>
                    <a:pt x="829" y="117"/>
                  </a:lnTo>
                  <a:lnTo>
                    <a:pt x="835" y="112"/>
                  </a:lnTo>
                  <a:lnTo>
                    <a:pt x="839" y="107"/>
                  </a:lnTo>
                  <a:lnTo>
                    <a:pt x="839" y="97"/>
                  </a:lnTo>
                  <a:lnTo>
                    <a:pt x="835" y="90"/>
                  </a:lnTo>
                  <a:lnTo>
                    <a:pt x="835" y="90"/>
                  </a:lnTo>
                  <a:lnTo>
                    <a:pt x="835" y="89"/>
                  </a:lnTo>
                  <a:lnTo>
                    <a:pt x="846" y="90"/>
                  </a:lnTo>
                  <a:lnTo>
                    <a:pt x="855" y="92"/>
                  </a:lnTo>
                  <a:lnTo>
                    <a:pt x="856" y="96"/>
                  </a:lnTo>
                  <a:lnTo>
                    <a:pt x="856" y="97"/>
                  </a:lnTo>
                  <a:lnTo>
                    <a:pt x="859" y="97"/>
                  </a:lnTo>
                  <a:lnTo>
                    <a:pt x="863" y="97"/>
                  </a:lnTo>
                  <a:lnTo>
                    <a:pt x="862" y="96"/>
                  </a:lnTo>
                  <a:lnTo>
                    <a:pt x="861" y="95"/>
                  </a:lnTo>
                  <a:lnTo>
                    <a:pt x="858" y="90"/>
                  </a:lnTo>
                  <a:lnTo>
                    <a:pt x="855" y="86"/>
                  </a:lnTo>
                  <a:lnTo>
                    <a:pt x="842" y="86"/>
                  </a:lnTo>
                  <a:lnTo>
                    <a:pt x="829" y="86"/>
                  </a:lnTo>
                  <a:lnTo>
                    <a:pt x="819" y="72"/>
                  </a:lnTo>
                  <a:lnTo>
                    <a:pt x="809" y="59"/>
                  </a:lnTo>
                  <a:lnTo>
                    <a:pt x="811" y="53"/>
                  </a:lnTo>
                  <a:lnTo>
                    <a:pt x="812" y="50"/>
                  </a:lnTo>
                  <a:lnTo>
                    <a:pt x="819" y="56"/>
                  </a:lnTo>
                  <a:lnTo>
                    <a:pt x="826" y="62"/>
                  </a:lnTo>
                  <a:lnTo>
                    <a:pt x="831" y="63"/>
                  </a:lnTo>
                  <a:lnTo>
                    <a:pt x="836" y="65"/>
                  </a:lnTo>
                  <a:lnTo>
                    <a:pt x="842" y="65"/>
                  </a:lnTo>
                  <a:lnTo>
                    <a:pt x="848" y="63"/>
                  </a:lnTo>
                  <a:lnTo>
                    <a:pt x="839" y="60"/>
                  </a:lnTo>
                  <a:lnTo>
                    <a:pt x="832" y="58"/>
                  </a:lnTo>
                  <a:lnTo>
                    <a:pt x="832" y="52"/>
                  </a:lnTo>
                  <a:lnTo>
                    <a:pt x="832" y="46"/>
                  </a:lnTo>
                  <a:lnTo>
                    <a:pt x="845" y="50"/>
                  </a:lnTo>
                  <a:lnTo>
                    <a:pt x="856" y="56"/>
                  </a:lnTo>
                  <a:lnTo>
                    <a:pt x="861" y="58"/>
                  </a:lnTo>
                  <a:lnTo>
                    <a:pt x="866" y="59"/>
                  </a:lnTo>
                  <a:lnTo>
                    <a:pt x="872" y="60"/>
                  </a:lnTo>
                  <a:lnTo>
                    <a:pt x="878" y="60"/>
                  </a:lnTo>
                  <a:lnTo>
                    <a:pt x="876" y="58"/>
                  </a:lnTo>
                  <a:lnTo>
                    <a:pt x="875" y="56"/>
                  </a:lnTo>
                  <a:lnTo>
                    <a:pt x="861" y="49"/>
                  </a:lnTo>
                  <a:lnTo>
                    <a:pt x="848" y="43"/>
                  </a:lnTo>
                  <a:lnTo>
                    <a:pt x="848" y="40"/>
                  </a:lnTo>
                  <a:lnTo>
                    <a:pt x="848" y="38"/>
                  </a:lnTo>
                  <a:lnTo>
                    <a:pt x="849" y="36"/>
                  </a:lnTo>
                  <a:lnTo>
                    <a:pt x="851" y="35"/>
                  </a:lnTo>
                  <a:lnTo>
                    <a:pt x="863" y="35"/>
                  </a:lnTo>
                  <a:lnTo>
                    <a:pt x="875" y="36"/>
                  </a:lnTo>
                  <a:lnTo>
                    <a:pt x="885" y="38"/>
                  </a:lnTo>
                  <a:lnTo>
                    <a:pt x="896" y="39"/>
                  </a:lnTo>
                  <a:lnTo>
                    <a:pt x="896" y="39"/>
                  </a:lnTo>
                  <a:lnTo>
                    <a:pt x="896" y="38"/>
                  </a:lnTo>
                  <a:lnTo>
                    <a:pt x="892" y="35"/>
                  </a:lnTo>
                  <a:lnTo>
                    <a:pt x="889" y="32"/>
                  </a:lnTo>
                  <a:lnTo>
                    <a:pt x="888" y="28"/>
                  </a:lnTo>
                  <a:lnTo>
                    <a:pt x="888" y="22"/>
                  </a:lnTo>
                  <a:lnTo>
                    <a:pt x="901" y="22"/>
                  </a:lnTo>
                  <a:lnTo>
                    <a:pt x="915" y="22"/>
                  </a:lnTo>
                  <a:lnTo>
                    <a:pt x="928" y="20"/>
                  </a:lnTo>
                  <a:lnTo>
                    <a:pt x="939" y="18"/>
                  </a:lnTo>
                  <a:lnTo>
                    <a:pt x="952" y="15"/>
                  </a:lnTo>
                  <a:lnTo>
                    <a:pt x="962" y="10"/>
                  </a:lnTo>
                  <a:lnTo>
                    <a:pt x="971" y="6"/>
                  </a:lnTo>
                  <a:lnTo>
                    <a:pt x="978" y="0"/>
                  </a:lnTo>
                  <a:lnTo>
                    <a:pt x="992" y="0"/>
                  </a:lnTo>
                  <a:lnTo>
                    <a:pt x="1002" y="2"/>
                  </a:lnTo>
                  <a:lnTo>
                    <a:pt x="1010" y="6"/>
                  </a:lnTo>
                  <a:lnTo>
                    <a:pt x="1019" y="10"/>
                  </a:lnTo>
                  <a:lnTo>
                    <a:pt x="1040" y="10"/>
                  </a:lnTo>
                  <a:lnTo>
                    <a:pt x="1062" y="10"/>
                  </a:lnTo>
                  <a:lnTo>
                    <a:pt x="1066" y="16"/>
                  </a:lnTo>
                  <a:lnTo>
                    <a:pt x="1072" y="22"/>
                  </a:lnTo>
                  <a:lnTo>
                    <a:pt x="1073" y="25"/>
                  </a:lnTo>
                  <a:lnTo>
                    <a:pt x="1075" y="29"/>
                  </a:lnTo>
                  <a:lnTo>
                    <a:pt x="1073" y="29"/>
                  </a:lnTo>
                  <a:lnTo>
                    <a:pt x="1072" y="29"/>
                  </a:lnTo>
                  <a:lnTo>
                    <a:pt x="1065" y="32"/>
                  </a:lnTo>
                  <a:lnTo>
                    <a:pt x="1059" y="33"/>
                  </a:lnTo>
                  <a:lnTo>
                    <a:pt x="1055" y="36"/>
                  </a:lnTo>
                  <a:lnTo>
                    <a:pt x="1050" y="42"/>
                  </a:lnTo>
                  <a:lnTo>
                    <a:pt x="1050" y="43"/>
                  </a:lnTo>
                  <a:lnTo>
                    <a:pt x="1050" y="43"/>
                  </a:lnTo>
                  <a:lnTo>
                    <a:pt x="1052" y="43"/>
                  </a:lnTo>
                  <a:lnTo>
                    <a:pt x="1055" y="43"/>
                  </a:lnTo>
                  <a:lnTo>
                    <a:pt x="1059" y="43"/>
                  </a:lnTo>
                  <a:lnTo>
                    <a:pt x="1063" y="42"/>
                  </a:lnTo>
                  <a:lnTo>
                    <a:pt x="1068" y="39"/>
                  </a:lnTo>
                  <a:lnTo>
                    <a:pt x="1073" y="36"/>
                  </a:lnTo>
                  <a:lnTo>
                    <a:pt x="1080" y="33"/>
                  </a:lnTo>
                  <a:lnTo>
                    <a:pt x="1086" y="32"/>
                  </a:lnTo>
                  <a:lnTo>
                    <a:pt x="1093" y="32"/>
                  </a:lnTo>
                  <a:lnTo>
                    <a:pt x="1099" y="33"/>
                  </a:lnTo>
                  <a:lnTo>
                    <a:pt x="1118" y="39"/>
                  </a:lnTo>
                  <a:lnTo>
                    <a:pt x="1139" y="43"/>
                  </a:lnTo>
                  <a:lnTo>
                    <a:pt x="1160" y="46"/>
                  </a:lnTo>
                  <a:lnTo>
                    <a:pt x="1182" y="46"/>
                  </a:lnTo>
                  <a:lnTo>
                    <a:pt x="1183" y="43"/>
                  </a:lnTo>
                  <a:lnTo>
                    <a:pt x="1186" y="39"/>
                  </a:lnTo>
                  <a:lnTo>
                    <a:pt x="1202" y="40"/>
                  </a:lnTo>
                  <a:lnTo>
                    <a:pt x="1220" y="42"/>
                  </a:lnTo>
                  <a:lnTo>
                    <a:pt x="1232" y="49"/>
                  </a:lnTo>
                  <a:lnTo>
                    <a:pt x="1242" y="56"/>
                  </a:lnTo>
                  <a:lnTo>
                    <a:pt x="1247" y="60"/>
                  </a:lnTo>
                  <a:lnTo>
                    <a:pt x="1255" y="63"/>
                  </a:lnTo>
                  <a:lnTo>
                    <a:pt x="1262" y="65"/>
                  </a:lnTo>
                  <a:lnTo>
                    <a:pt x="127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1" name="Freeform 447">
              <a:extLst>
                <a:ext uri="{FF2B5EF4-FFF2-40B4-BE49-F238E27FC236}">
                  <a16:creationId xmlns:a16="http://schemas.microsoft.com/office/drawing/2014/main" id="{06C003AF-323B-4B7C-A9A2-264DBA39C55E}"/>
                </a:ext>
              </a:extLst>
            </p:cNvPr>
            <p:cNvSpPr/>
            <p:nvPr/>
          </p:nvSpPr>
          <p:spPr bwMode="auto">
            <a:xfrm>
              <a:off x="4328" y="2368"/>
              <a:ext cx="101" cy="64"/>
            </a:xfrm>
            <a:custGeom>
              <a:avLst/>
              <a:gdLst>
                <a:gd name="T0" fmla="*/ 101 w 101"/>
                <a:gd name="T1" fmla="*/ 13 h 64"/>
                <a:gd name="T2" fmla="*/ 89 w 101"/>
                <a:gd name="T3" fmla="*/ 13 h 64"/>
                <a:gd name="T4" fmla="*/ 77 w 101"/>
                <a:gd name="T5" fmla="*/ 13 h 64"/>
                <a:gd name="T6" fmla="*/ 67 w 101"/>
                <a:gd name="T7" fmla="*/ 15 h 64"/>
                <a:gd name="T8" fmla="*/ 57 w 101"/>
                <a:gd name="T9" fmla="*/ 17 h 64"/>
                <a:gd name="T10" fmla="*/ 47 w 101"/>
                <a:gd name="T11" fmla="*/ 20 h 64"/>
                <a:gd name="T12" fmla="*/ 40 w 101"/>
                <a:gd name="T13" fmla="*/ 25 h 64"/>
                <a:gd name="T14" fmla="*/ 33 w 101"/>
                <a:gd name="T15" fmla="*/ 30 h 64"/>
                <a:gd name="T16" fmla="*/ 29 w 101"/>
                <a:gd name="T17" fmla="*/ 37 h 64"/>
                <a:gd name="T18" fmla="*/ 29 w 101"/>
                <a:gd name="T19" fmla="*/ 45 h 64"/>
                <a:gd name="T20" fmla="*/ 27 w 101"/>
                <a:gd name="T21" fmla="*/ 53 h 64"/>
                <a:gd name="T22" fmla="*/ 33 w 101"/>
                <a:gd name="T23" fmla="*/ 55 h 64"/>
                <a:gd name="T24" fmla="*/ 40 w 101"/>
                <a:gd name="T25" fmla="*/ 57 h 64"/>
                <a:gd name="T26" fmla="*/ 47 w 101"/>
                <a:gd name="T27" fmla="*/ 60 h 64"/>
                <a:gd name="T28" fmla="*/ 51 w 101"/>
                <a:gd name="T29" fmla="*/ 64 h 64"/>
                <a:gd name="T30" fmla="*/ 33 w 101"/>
                <a:gd name="T31" fmla="*/ 64 h 64"/>
                <a:gd name="T32" fmla="*/ 16 w 101"/>
                <a:gd name="T33" fmla="*/ 64 h 64"/>
                <a:gd name="T34" fmla="*/ 13 w 101"/>
                <a:gd name="T35" fmla="*/ 60 h 64"/>
                <a:gd name="T36" fmla="*/ 10 w 101"/>
                <a:gd name="T37" fmla="*/ 57 h 64"/>
                <a:gd name="T38" fmla="*/ 6 w 101"/>
                <a:gd name="T39" fmla="*/ 56 h 64"/>
                <a:gd name="T40" fmla="*/ 0 w 101"/>
                <a:gd name="T41" fmla="*/ 56 h 64"/>
                <a:gd name="T42" fmla="*/ 0 w 101"/>
                <a:gd name="T43" fmla="*/ 46 h 64"/>
                <a:gd name="T44" fmla="*/ 3 w 101"/>
                <a:gd name="T45" fmla="*/ 39 h 64"/>
                <a:gd name="T46" fmla="*/ 11 w 101"/>
                <a:gd name="T47" fmla="*/ 36 h 64"/>
                <a:gd name="T48" fmla="*/ 20 w 101"/>
                <a:gd name="T49" fmla="*/ 33 h 64"/>
                <a:gd name="T50" fmla="*/ 17 w 101"/>
                <a:gd name="T51" fmla="*/ 30 h 64"/>
                <a:gd name="T52" fmla="*/ 14 w 101"/>
                <a:gd name="T53" fmla="*/ 27 h 64"/>
                <a:gd name="T54" fmla="*/ 33 w 101"/>
                <a:gd name="T55" fmla="*/ 19 h 64"/>
                <a:gd name="T56" fmla="*/ 54 w 101"/>
                <a:gd name="T57" fmla="*/ 9 h 64"/>
                <a:gd name="T58" fmla="*/ 66 w 101"/>
                <a:gd name="T59" fmla="*/ 5 h 64"/>
                <a:gd name="T60" fmla="*/ 77 w 101"/>
                <a:gd name="T61" fmla="*/ 2 h 64"/>
                <a:gd name="T62" fmla="*/ 90 w 101"/>
                <a:gd name="T63" fmla="*/ 0 h 64"/>
                <a:gd name="T64" fmla="*/ 101 w 101"/>
                <a:gd name="T65" fmla="*/ 2 h 64"/>
                <a:gd name="T66" fmla="*/ 101 w 101"/>
                <a:gd name="T67" fmla="*/ 7 h 64"/>
                <a:gd name="T68" fmla="*/ 101 w 101"/>
                <a:gd name="T69" fmla="*/ 1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1" h="64">
                  <a:moveTo>
                    <a:pt x="101" y="13"/>
                  </a:moveTo>
                  <a:lnTo>
                    <a:pt x="89" y="13"/>
                  </a:lnTo>
                  <a:lnTo>
                    <a:pt x="77" y="13"/>
                  </a:lnTo>
                  <a:lnTo>
                    <a:pt x="67" y="15"/>
                  </a:lnTo>
                  <a:lnTo>
                    <a:pt x="57" y="17"/>
                  </a:lnTo>
                  <a:lnTo>
                    <a:pt x="47" y="20"/>
                  </a:lnTo>
                  <a:lnTo>
                    <a:pt x="40" y="25"/>
                  </a:lnTo>
                  <a:lnTo>
                    <a:pt x="33" y="30"/>
                  </a:lnTo>
                  <a:lnTo>
                    <a:pt x="29" y="37"/>
                  </a:lnTo>
                  <a:lnTo>
                    <a:pt x="29" y="45"/>
                  </a:lnTo>
                  <a:lnTo>
                    <a:pt x="27" y="53"/>
                  </a:lnTo>
                  <a:lnTo>
                    <a:pt x="33" y="55"/>
                  </a:lnTo>
                  <a:lnTo>
                    <a:pt x="40" y="57"/>
                  </a:lnTo>
                  <a:lnTo>
                    <a:pt x="47" y="60"/>
                  </a:lnTo>
                  <a:lnTo>
                    <a:pt x="51" y="64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3" y="60"/>
                  </a:lnTo>
                  <a:lnTo>
                    <a:pt x="10" y="57"/>
                  </a:lnTo>
                  <a:lnTo>
                    <a:pt x="6" y="56"/>
                  </a:lnTo>
                  <a:lnTo>
                    <a:pt x="0" y="56"/>
                  </a:lnTo>
                  <a:lnTo>
                    <a:pt x="0" y="46"/>
                  </a:lnTo>
                  <a:lnTo>
                    <a:pt x="3" y="39"/>
                  </a:lnTo>
                  <a:lnTo>
                    <a:pt x="11" y="36"/>
                  </a:lnTo>
                  <a:lnTo>
                    <a:pt x="20" y="33"/>
                  </a:lnTo>
                  <a:lnTo>
                    <a:pt x="17" y="30"/>
                  </a:lnTo>
                  <a:lnTo>
                    <a:pt x="14" y="27"/>
                  </a:lnTo>
                  <a:lnTo>
                    <a:pt x="33" y="19"/>
                  </a:lnTo>
                  <a:lnTo>
                    <a:pt x="54" y="9"/>
                  </a:lnTo>
                  <a:lnTo>
                    <a:pt x="66" y="5"/>
                  </a:lnTo>
                  <a:lnTo>
                    <a:pt x="77" y="2"/>
                  </a:lnTo>
                  <a:lnTo>
                    <a:pt x="90" y="0"/>
                  </a:lnTo>
                  <a:lnTo>
                    <a:pt x="101" y="2"/>
                  </a:lnTo>
                  <a:lnTo>
                    <a:pt x="101" y="7"/>
                  </a:lnTo>
                  <a:lnTo>
                    <a:pt x="10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2" name="Freeform 448">
              <a:extLst>
                <a:ext uri="{FF2B5EF4-FFF2-40B4-BE49-F238E27FC236}">
                  <a16:creationId xmlns:a16="http://schemas.microsoft.com/office/drawing/2014/main" id="{2D7932B0-F0C1-4F4B-8E56-C4C5CC6C0A8B}"/>
                </a:ext>
              </a:extLst>
            </p:cNvPr>
            <p:cNvSpPr/>
            <p:nvPr/>
          </p:nvSpPr>
          <p:spPr bwMode="auto">
            <a:xfrm>
              <a:off x="3150" y="2371"/>
              <a:ext cx="66" cy="16"/>
            </a:xfrm>
            <a:custGeom>
              <a:avLst/>
              <a:gdLst>
                <a:gd name="T0" fmla="*/ 32 w 66"/>
                <a:gd name="T1" fmla="*/ 0 h 16"/>
                <a:gd name="T2" fmla="*/ 37 w 66"/>
                <a:gd name="T3" fmla="*/ 0 h 16"/>
                <a:gd name="T4" fmla="*/ 42 w 66"/>
                <a:gd name="T5" fmla="*/ 0 h 16"/>
                <a:gd name="T6" fmla="*/ 44 w 66"/>
                <a:gd name="T7" fmla="*/ 0 h 16"/>
                <a:gd name="T8" fmla="*/ 47 w 66"/>
                <a:gd name="T9" fmla="*/ 3 h 16"/>
                <a:gd name="T10" fmla="*/ 46 w 66"/>
                <a:gd name="T11" fmla="*/ 6 h 16"/>
                <a:gd name="T12" fmla="*/ 44 w 66"/>
                <a:gd name="T13" fmla="*/ 9 h 16"/>
                <a:gd name="T14" fmla="*/ 54 w 66"/>
                <a:gd name="T15" fmla="*/ 10 h 16"/>
                <a:gd name="T16" fmla="*/ 66 w 66"/>
                <a:gd name="T17" fmla="*/ 12 h 16"/>
                <a:gd name="T18" fmla="*/ 64 w 66"/>
                <a:gd name="T19" fmla="*/ 13 h 16"/>
                <a:gd name="T20" fmla="*/ 63 w 66"/>
                <a:gd name="T21" fmla="*/ 16 h 16"/>
                <a:gd name="T22" fmla="*/ 46 w 66"/>
                <a:gd name="T23" fmla="*/ 16 h 16"/>
                <a:gd name="T24" fmla="*/ 30 w 66"/>
                <a:gd name="T25" fmla="*/ 14 h 16"/>
                <a:gd name="T26" fmla="*/ 14 w 66"/>
                <a:gd name="T27" fmla="*/ 12 h 16"/>
                <a:gd name="T28" fmla="*/ 0 w 66"/>
                <a:gd name="T29" fmla="*/ 9 h 16"/>
                <a:gd name="T30" fmla="*/ 0 w 66"/>
                <a:gd name="T31" fmla="*/ 7 h 16"/>
                <a:gd name="T32" fmla="*/ 0 w 66"/>
                <a:gd name="T33" fmla="*/ 6 h 16"/>
                <a:gd name="T34" fmla="*/ 2 w 66"/>
                <a:gd name="T35" fmla="*/ 4 h 16"/>
                <a:gd name="T36" fmla="*/ 2 w 66"/>
                <a:gd name="T37" fmla="*/ 3 h 16"/>
                <a:gd name="T38" fmla="*/ 12 w 66"/>
                <a:gd name="T39" fmla="*/ 3 h 16"/>
                <a:gd name="T40" fmla="*/ 19 w 66"/>
                <a:gd name="T41" fmla="*/ 4 h 16"/>
                <a:gd name="T42" fmla="*/ 23 w 66"/>
                <a:gd name="T43" fmla="*/ 4 h 16"/>
                <a:gd name="T44" fmla="*/ 26 w 66"/>
                <a:gd name="T45" fmla="*/ 4 h 16"/>
                <a:gd name="T46" fmla="*/ 29 w 66"/>
                <a:gd name="T47" fmla="*/ 3 h 16"/>
                <a:gd name="T48" fmla="*/ 32 w 66"/>
                <a:gd name="T4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6" h="16">
                  <a:moveTo>
                    <a:pt x="32" y="0"/>
                  </a:moveTo>
                  <a:lnTo>
                    <a:pt x="37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7" y="3"/>
                  </a:lnTo>
                  <a:lnTo>
                    <a:pt x="46" y="6"/>
                  </a:lnTo>
                  <a:lnTo>
                    <a:pt x="44" y="9"/>
                  </a:lnTo>
                  <a:lnTo>
                    <a:pt x="54" y="10"/>
                  </a:lnTo>
                  <a:lnTo>
                    <a:pt x="66" y="12"/>
                  </a:lnTo>
                  <a:lnTo>
                    <a:pt x="64" y="13"/>
                  </a:lnTo>
                  <a:lnTo>
                    <a:pt x="63" y="16"/>
                  </a:lnTo>
                  <a:lnTo>
                    <a:pt x="46" y="16"/>
                  </a:lnTo>
                  <a:lnTo>
                    <a:pt x="30" y="14"/>
                  </a:lnTo>
                  <a:lnTo>
                    <a:pt x="14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3"/>
                  </a:lnTo>
                  <a:lnTo>
                    <a:pt x="12" y="3"/>
                  </a:lnTo>
                  <a:lnTo>
                    <a:pt x="19" y="4"/>
                  </a:lnTo>
                  <a:lnTo>
                    <a:pt x="23" y="4"/>
                  </a:lnTo>
                  <a:lnTo>
                    <a:pt x="26" y="4"/>
                  </a:lnTo>
                  <a:lnTo>
                    <a:pt x="29" y="3"/>
                  </a:lnTo>
                  <a:lnTo>
                    <a:pt x="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3" name="Freeform 449">
              <a:extLst>
                <a:ext uri="{FF2B5EF4-FFF2-40B4-BE49-F238E27FC236}">
                  <a16:creationId xmlns:a16="http://schemas.microsoft.com/office/drawing/2014/main" id="{84BE0276-4851-4F86-A545-862F12BC9D5C}"/>
                </a:ext>
              </a:extLst>
            </p:cNvPr>
            <p:cNvSpPr/>
            <p:nvPr/>
          </p:nvSpPr>
          <p:spPr bwMode="auto">
            <a:xfrm>
              <a:off x="3229" y="2373"/>
              <a:ext cx="90" cy="18"/>
            </a:xfrm>
            <a:custGeom>
              <a:avLst/>
              <a:gdLst>
                <a:gd name="T0" fmla="*/ 7 w 90"/>
                <a:gd name="T1" fmla="*/ 0 h 18"/>
                <a:gd name="T2" fmla="*/ 11 w 90"/>
                <a:gd name="T3" fmla="*/ 0 h 18"/>
                <a:gd name="T4" fmla="*/ 14 w 90"/>
                <a:gd name="T5" fmla="*/ 0 h 18"/>
                <a:gd name="T6" fmla="*/ 18 w 90"/>
                <a:gd name="T7" fmla="*/ 0 h 18"/>
                <a:gd name="T8" fmla="*/ 21 w 90"/>
                <a:gd name="T9" fmla="*/ 1 h 18"/>
                <a:gd name="T10" fmla="*/ 37 w 90"/>
                <a:gd name="T11" fmla="*/ 5 h 18"/>
                <a:gd name="T12" fmla="*/ 58 w 90"/>
                <a:gd name="T13" fmla="*/ 8 h 18"/>
                <a:gd name="T14" fmla="*/ 80 w 90"/>
                <a:gd name="T15" fmla="*/ 11 h 18"/>
                <a:gd name="T16" fmla="*/ 90 w 90"/>
                <a:gd name="T17" fmla="*/ 14 h 18"/>
                <a:gd name="T18" fmla="*/ 88 w 90"/>
                <a:gd name="T19" fmla="*/ 15 h 18"/>
                <a:gd name="T20" fmla="*/ 88 w 90"/>
                <a:gd name="T21" fmla="*/ 17 h 18"/>
                <a:gd name="T22" fmla="*/ 64 w 90"/>
                <a:gd name="T23" fmla="*/ 18 h 18"/>
                <a:gd name="T24" fmla="*/ 42 w 90"/>
                <a:gd name="T25" fmla="*/ 18 h 18"/>
                <a:gd name="T26" fmla="*/ 21 w 90"/>
                <a:gd name="T27" fmla="*/ 17 h 18"/>
                <a:gd name="T28" fmla="*/ 0 w 90"/>
                <a:gd name="T29" fmla="*/ 14 h 18"/>
                <a:gd name="T30" fmla="*/ 2 w 90"/>
                <a:gd name="T31" fmla="*/ 5 h 18"/>
                <a:gd name="T32" fmla="*/ 7 w 90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18">
                  <a:moveTo>
                    <a:pt x="7" y="0"/>
                  </a:moveTo>
                  <a:lnTo>
                    <a:pt x="11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1" y="1"/>
                  </a:lnTo>
                  <a:lnTo>
                    <a:pt x="37" y="5"/>
                  </a:lnTo>
                  <a:lnTo>
                    <a:pt x="58" y="8"/>
                  </a:lnTo>
                  <a:lnTo>
                    <a:pt x="80" y="11"/>
                  </a:lnTo>
                  <a:lnTo>
                    <a:pt x="90" y="14"/>
                  </a:lnTo>
                  <a:lnTo>
                    <a:pt x="88" y="15"/>
                  </a:lnTo>
                  <a:lnTo>
                    <a:pt x="88" y="17"/>
                  </a:lnTo>
                  <a:lnTo>
                    <a:pt x="64" y="18"/>
                  </a:lnTo>
                  <a:lnTo>
                    <a:pt x="42" y="18"/>
                  </a:lnTo>
                  <a:lnTo>
                    <a:pt x="21" y="17"/>
                  </a:lnTo>
                  <a:lnTo>
                    <a:pt x="0" y="14"/>
                  </a:lnTo>
                  <a:lnTo>
                    <a:pt x="2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4" name="Freeform 450">
              <a:extLst>
                <a:ext uri="{FF2B5EF4-FFF2-40B4-BE49-F238E27FC236}">
                  <a16:creationId xmlns:a16="http://schemas.microsoft.com/office/drawing/2014/main" id="{6ABA9882-B0B1-4F1E-8A88-AE79CF80EF15}"/>
                </a:ext>
              </a:extLst>
            </p:cNvPr>
            <p:cNvSpPr/>
            <p:nvPr/>
          </p:nvSpPr>
          <p:spPr bwMode="auto">
            <a:xfrm>
              <a:off x="4669" y="2375"/>
              <a:ext cx="2" cy="3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2 h 3"/>
                <a:gd name="T4" fmla="*/ 2 w 2"/>
                <a:gd name="T5" fmla="*/ 3 h 3"/>
                <a:gd name="T6" fmla="*/ 2 w 2"/>
                <a:gd name="T7" fmla="*/ 2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5" name="Freeform 451">
              <a:extLst>
                <a:ext uri="{FF2B5EF4-FFF2-40B4-BE49-F238E27FC236}">
                  <a16:creationId xmlns:a16="http://schemas.microsoft.com/office/drawing/2014/main" id="{B0ACFA09-8D60-4001-B610-1AFFE50196CF}"/>
                </a:ext>
              </a:extLst>
            </p:cNvPr>
            <p:cNvSpPr/>
            <p:nvPr/>
          </p:nvSpPr>
          <p:spPr bwMode="auto">
            <a:xfrm>
              <a:off x="4946" y="2380"/>
              <a:ext cx="63" cy="14"/>
            </a:xfrm>
            <a:custGeom>
              <a:avLst/>
              <a:gdLst>
                <a:gd name="T0" fmla="*/ 0 w 63"/>
                <a:gd name="T1" fmla="*/ 0 h 14"/>
                <a:gd name="T2" fmla="*/ 16 w 63"/>
                <a:gd name="T3" fmla="*/ 1 h 14"/>
                <a:gd name="T4" fmla="*/ 32 w 63"/>
                <a:gd name="T5" fmla="*/ 1 h 14"/>
                <a:gd name="T6" fmla="*/ 47 w 63"/>
                <a:gd name="T7" fmla="*/ 3 h 14"/>
                <a:gd name="T8" fmla="*/ 63 w 63"/>
                <a:gd name="T9" fmla="*/ 4 h 14"/>
                <a:gd name="T10" fmla="*/ 63 w 63"/>
                <a:gd name="T11" fmla="*/ 7 h 14"/>
                <a:gd name="T12" fmla="*/ 63 w 63"/>
                <a:gd name="T13" fmla="*/ 10 h 14"/>
                <a:gd name="T14" fmla="*/ 56 w 63"/>
                <a:gd name="T15" fmla="*/ 13 h 14"/>
                <a:gd name="T16" fmla="*/ 47 w 63"/>
                <a:gd name="T17" fmla="*/ 13 h 14"/>
                <a:gd name="T18" fmla="*/ 39 w 63"/>
                <a:gd name="T19" fmla="*/ 14 h 14"/>
                <a:gd name="T20" fmla="*/ 30 w 63"/>
                <a:gd name="T21" fmla="*/ 13 h 14"/>
                <a:gd name="T22" fmla="*/ 14 w 63"/>
                <a:gd name="T23" fmla="*/ 10 h 14"/>
                <a:gd name="T24" fmla="*/ 0 w 63"/>
                <a:gd name="T25" fmla="*/ 4 h 14"/>
                <a:gd name="T26" fmla="*/ 0 w 63"/>
                <a:gd name="T27" fmla="*/ 1 h 14"/>
                <a:gd name="T28" fmla="*/ 0 w 63"/>
                <a:gd name="T2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14">
                  <a:moveTo>
                    <a:pt x="0" y="0"/>
                  </a:moveTo>
                  <a:lnTo>
                    <a:pt x="16" y="1"/>
                  </a:lnTo>
                  <a:lnTo>
                    <a:pt x="32" y="1"/>
                  </a:lnTo>
                  <a:lnTo>
                    <a:pt x="47" y="3"/>
                  </a:lnTo>
                  <a:lnTo>
                    <a:pt x="63" y="4"/>
                  </a:lnTo>
                  <a:lnTo>
                    <a:pt x="63" y="7"/>
                  </a:lnTo>
                  <a:lnTo>
                    <a:pt x="63" y="10"/>
                  </a:lnTo>
                  <a:lnTo>
                    <a:pt x="56" y="13"/>
                  </a:lnTo>
                  <a:lnTo>
                    <a:pt x="47" y="13"/>
                  </a:lnTo>
                  <a:lnTo>
                    <a:pt x="39" y="14"/>
                  </a:lnTo>
                  <a:lnTo>
                    <a:pt x="30" y="13"/>
                  </a:lnTo>
                  <a:lnTo>
                    <a:pt x="14" y="10"/>
                  </a:lnTo>
                  <a:lnTo>
                    <a:pt x="0" y="4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6" name="Freeform 452">
              <a:extLst>
                <a:ext uri="{FF2B5EF4-FFF2-40B4-BE49-F238E27FC236}">
                  <a16:creationId xmlns:a16="http://schemas.microsoft.com/office/drawing/2014/main" id="{4DC30672-07AF-459C-ACEC-D1C7A3F2B00F}"/>
                </a:ext>
              </a:extLst>
            </p:cNvPr>
            <p:cNvSpPr/>
            <p:nvPr/>
          </p:nvSpPr>
          <p:spPr bwMode="auto">
            <a:xfrm>
              <a:off x="2936" y="2390"/>
              <a:ext cx="168" cy="60"/>
            </a:xfrm>
            <a:custGeom>
              <a:avLst/>
              <a:gdLst>
                <a:gd name="T0" fmla="*/ 58 w 168"/>
                <a:gd name="T1" fmla="*/ 1 h 60"/>
                <a:gd name="T2" fmla="*/ 84 w 168"/>
                <a:gd name="T3" fmla="*/ 5 h 60"/>
                <a:gd name="T4" fmla="*/ 91 w 168"/>
                <a:gd name="T5" fmla="*/ 10 h 60"/>
                <a:gd name="T6" fmla="*/ 94 w 168"/>
                <a:gd name="T7" fmla="*/ 14 h 60"/>
                <a:gd name="T8" fmla="*/ 98 w 168"/>
                <a:gd name="T9" fmla="*/ 15 h 60"/>
                <a:gd name="T10" fmla="*/ 104 w 168"/>
                <a:gd name="T11" fmla="*/ 15 h 60"/>
                <a:gd name="T12" fmla="*/ 110 w 168"/>
                <a:gd name="T13" fmla="*/ 14 h 60"/>
                <a:gd name="T14" fmla="*/ 116 w 168"/>
                <a:gd name="T15" fmla="*/ 18 h 60"/>
                <a:gd name="T16" fmla="*/ 120 w 168"/>
                <a:gd name="T17" fmla="*/ 23 h 60"/>
                <a:gd name="T18" fmla="*/ 124 w 168"/>
                <a:gd name="T19" fmla="*/ 20 h 60"/>
                <a:gd name="T20" fmla="*/ 128 w 168"/>
                <a:gd name="T21" fmla="*/ 17 h 60"/>
                <a:gd name="T22" fmla="*/ 133 w 168"/>
                <a:gd name="T23" fmla="*/ 21 h 60"/>
                <a:gd name="T24" fmla="*/ 146 w 168"/>
                <a:gd name="T25" fmla="*/ 20 h 60"/>
                <a:gd name="T26" fmla="*/ 160 w 168"/>
                <a:gd name="T27" fmla="*/ 14 h 60"/>
                <a:gd name="T28" fmla="*/ 164 w 168"/>
                <a:gd name="T29" fmla="*/ 20 h 60"/>
                <a:gd name="T30" fmla="*/ 158 w 168"/>
                <a:gd name="T31" fmla="*/ 31 h 60"/>
                <a:gd name="T32" fmla="*/ 153 w 168"/>
                <a:gd name="T33" fmla="*/ 40 h 60"/>
                <a:gd name="T34" fmla="*/ 160 w 168"/>
                <a:gd name="T35" fmla="*/ 41 h 60"/>
                <a:gd name="T36" fmla="*/ 164 w 168"/>
                <a:gd name="T37" fmla="*/ 48 h 60"/>
                <a:gd name="T38" fmla="*/ 151 w 168"/>
                <a:gd name="T39" fmla="*/ 57 h 60"/>
                <a:gd name="T40" fmla="*/ 128 w 168"/>
                <a:gd name="T41" fmla="*/ 55 h 60"/>
                <a:gd name="T42" fmla="*/ 91 w 168"/>
                <a:gd name="T43" fmla="*/ 58 h 60"/>
                <a:gd name="T44" fmla="*/ 57 w 168"/>
                <a:gd name="T45" fmla="*/ 58 h 60"/>
                <a:gd name="T46" fmla="*/ 37 w 168"/>
                <a:gd name="T47" fmla="*/ 50 h 60"/>
                <a:gd name="T48" fmla="*/ 51 w 168"/>
                <a:gd name="T49" fmla="*/ 44 h 60"/>
                <a:gd name="T50" fmla="*/ 53 w 168"/>
                <a:gd name="T51" fmla="*/ 41 h 60"/>
                <a:gd name="T52" fmla="*/ 40 w 168"/>
                <a:gd name="T53" fmla="*/ 38 h 60"/>
                <a:gd name="T54" fmla="*/ 43 w 168"/>
                <a:gd name="T55" fmla="*/ 34 h 60"/>
                <a:gd name="T56" fmla="*/ 51 w 168"/>
                <a:gd name="T57" fmla="*/ 35 h 60"/>
                <a:gd name="T58" fmla="*/ 61 w 168"/>
                <a:gd name="T59" fmla="*/ 37 h 60"/>
                <a:gd name="T60" fmla="*/ 57 w 168"/>
                <a:gd name="T61" fmla="*/ 33 h 60"/>
                <a:gd name="T62" fmla="*/ 48 w 168"/>
                <a:gd name="T63" fmla="*/ 28 h 60"/>
                <a:gd name="T64" fmla="*/ 53 w 168"/>
                <a:gd name="T65" fmla="*/ 23 h 60"/>
                <a:gd name="T66" fmla="*/ 57 w 168"/>
                <a:gd name="T67" fmla="*/ 20 h 60"/>
                <a:gd name="T68" fmla="*/ 43 w 168"/>
                <a:gd name="T69" fmla="*/ 23 h 60"/>
                <a:gd name="T70" fmla="*/ 24 w 168"/>
                <a:gd name="T71" fmla="*/ 31 h 60"/>
                <a:gd name="T72" fmla="*/ 10 w 168"/>
                <a:gd name="T73" fmla="*/ 34 h 60"/>
                <a:gd name="T74" fmla="*/ 1 w 168"/>
                <a:gd name="T75" fmla="*/ 27 h 60"/>
                <a:gd name="T76" fmla="*/ 14 w 168"/>
                <a:gd name="T77" fmla="*/ 18 h 60"/>
                <a:gd name="T78" fmla="*/ 36 w 168"/>
                <a:gd name="T7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8" h="60">
                  <a:moveTo>
                    <a:pt x="43" y="0"/>
                  </a:moveTo>
                  <a:lnTo>
                    <a:pt x="58" y="1"/>
                  </a:lnTo>
                  <a:lnTo>
                    <a:pt x="73" y="4"/>
                  </a:lnTo>
                  <a:lnTo>
                    <a:pt x="84" y="5"/>
                  </a:lnTo>
                  <a:lnTo>
                    <a:pt x="93" y="4"/>
                  </a:lnTo>
                  <a:lnTo>
                    <a:pt x="91" y="10"/>
                  </a:lnTo>
                  <a:lnTo>
                    <a:pt x="90" y="14"/>
                  </a:lnTo>
                  <a:lnTo>
                    <a:pt x="94" y="14"/>
                  </a:lnTo>
                  <a:lnTo>
                    <a:pt x="97" y="14"/>
                  </a:lnTo>
                  <a:lnTo>
                    <a:pt x="98" y="15"/>
                  </a:lnTo>
                  <a:lnTo>
                    <a:pt x="100" y="18"/>
                  </a:lnTo>
                  <a:lnTo>
                    <a:pt x="104" y="15"/>
                  </a:lnTo>
                  <a:lnTo>
                    <a:pt x="106" y="14"/>
                  </a:lnTo>
                  <a:lnTo>
                    <a:pt x="110" y="14"/>
                  </a:lnTo>
                  <a:lnTo>
                    <a:pt x="116" y="14"/>
                  </a:lnTo>
                  <a:lnTo>
                    <a:pt x="116" y="18"/>
                  </a:lnTo>
                  <a:lnTo>
                    <a:pt x="117" y="23"/>
                  </a:lnTo>
                  <a:lnTo>
                    <a:pt x="120" y="23"/>
                  </a:lnTo>
                  <a:lnTo>
                    <a:pt x="123" y="23"/>
                  </a:lnTo>
                  <a:lnTo>
                    <a:pt x="124" y="20"/>
                  </a:lnTo>
                  <a:lnTo>
                    <a:pt x="126" y="17"/>
                  </a:lnTo>
                  <a:lnTo>
                    <a:pt x="128" y="17"/>
                  </a:lnTo>
                  <a:lnTo>
                    <a:pt x="134" y="15"/>
                  </a:lnTo>
                  <a:lnTo>
                    <a:pt x="133" y="21"/>
                  </a:lnTo>
                  <a:lnTo>
                    <a:pt x="133" y="25"/>
                  </a:lnTo>
                  <a:lnTo>
                    <a:pt x="146" y="20"/>
                  </a:lnTo>
                  <a:lnTo>
                    <a:pt x="156" y="11"/>
                  </a:lnTo>
                  <a:lnTo>
                    <a:pt x="160" y="14"/>
                  </a:lnTo>
                  <a:lnTo>
                    <a:pt x="164" y="15"/>
                  </a:lnTo>
                  <a:lnTo>
                    <a:pt x="164" y="20"/>
                  </a:lnTo>
                  <a:lnTo>
                    <a:pt x="164" y="23"/>
                  </a:lnTo>
                  <a:lnTo>
                    <a:pt x="158" y="31"/>
                  </a:lnTo>
                  <a:lnTo>
                    <a:pt x="153" y="40"/>
                  </a:lnTo>
                  <a:lnTo>
                    <a:pt x="153" y="40"/>
                  </a:lnTo>
                  <a:lnTo>
                    <a:pt x="153" y="41"/>
                  </a:lnTo>
                  <a:lnTo>
                    <a:pt x="160" y="41"/>
                  </a:lnTo>
                  <a:lnTo>
                    <a:pt x="168" y="42"/>
                  </a:lnTo>
                  <a:lnTo>
                    <a:pt x="164" y="48"/>
                  </a:lnTo>
                  <a:lnTo>
                    <a:pt x="158" y="52"/>
                  </a:lnTo>
                  <a:lnTo>
                    <a:pt x="151" y="57"/>
                  </a:lnTo>
                  <a:lnTo>
                    <a:pt x="147" y="60"/>
                  </a:lnTo>
                  <a:lnTo>
                    <a:pt x="128" y="55"/>
                  </a:lnTo>
                  <a:lnTo>
                    <a:pt x="113" y="54"/>
                  </a:lnTo>
                  <a:lnTo>
                    <a:pt x="91" y="58"/>
                  </a:lnTo>
                  <a:lnTo>
                    <a:pt x="74" y="60"/>
                  </a:lnTo>
                  <a:lnTo>
                    <a:pt x="57" y="58"/>
                  </a:lnTo>
                  <a:lnTo>
                    <a:pt x="36" y="54"/>
                  </a:lnTo>
                  <a:lnTo>
                    <a:pt x="37" y="50"/>
                  </a:lnTo>
                  <a:lnTo>
                    <a:pt x="37" y="47"/>
                  </a:lnTo>
                  <a:lnTo>
                    <a:pt x="51" y="44"/>
                  </a:lnTo>
                  <a:lnTo>
                    <a:pt x="66" y="41"/>
                  </a:lnTo>
                  <a:lnTo>
                    <a:pt x="53" y="41"/>
                  </a:lnTo>
                  <a:lnTo>
                    <a:pt x="40" y="41"/>
                  </a:lnTo>
                  <a:lnTo>
                    <a:pt x="40" y="38"/>
                  </a:lnTo>
                  <a:lnTo>
                    <a:pt x="40" y="35"/>
                  </a:lnTo>
                  <a:lnTo>
                    <a:pt x="43" y="34"/>
                  </a:lnTo>
                  <a:lnTo>
                    <a:pt x="46" y="34"/>
                  </a:lnTo>
                  <a:lnTo>
                    <a:pt x="51" y="35"/>
                  </a:lnTo>
                  <a:lnTo>
                    <a:pt x="56" y="35"/>
                  </a:lnTo>
                  <a:lnTo>
                    <a:pt x="61" y="37"/>
                  </a:lnTo>
                  <a:lnTo>
                    <a:pt x="67" y="35"/>
                  </a:lnTo>
                  <a:lnTo>
                    <a:pt x="57" y="33"/>
                  </a:lnTo>
                  <a:lnTo>
                    <a:pt x="47" y="31"/>
                  </a:lnTo>
                  <a:lnTo>
                    <a:pt x="48" y="28"/>
                  </a:lnTo>
                  <a:lnTo>
                    <a:pt x="48" y="25"/>
                  </a:lnTo>
                  <a:lnTo>
                    <a:pt x="53" y="23"/>
                  </a:lnTo>
                  <a:lnTo>
                    <a:pt x="57" y="20"/>
                  </a:lnTo>
                  <a:lnTo>
                    <a:pt x="57" y="20"/>
                  </a:lnTo>
                  <a:lnTo>
                    <a:pt x="57" y="18"/>
                  </a:lnTo>
                  <a:lnTo>
                    <a:pt x="43" y="23"/>
                  </a:lnTo>
                  <a:lnTo>
                    <a:pt x="30" y="28"/>
                  </a:lnTo>
                  <a:lnTo>
                    <a:pt x="24" y="31"/>
                  </a:lnTo>
                  <a:lnTo>
                    <a:pt x="17" y="33"/>
                  </a:lnTo>
                  <a:lnTo>
                    <a:pt x="10" y="34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1" y="21"/>
                  </a:lnTo>
                  <a:lnTo>
                    <a:pt x="14" y="18"/>
                  </a:lnTo>
                  <a:lnTo>
                    <a:pt x="26" y="14"/>
                  </a:lnTo>
                  <a:lnTo>
                    <a:pt x="36" y="7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7" name="Freeform 453">
              <a:extLst>
                <a:ext uri="{FF2B5EF4-FFF2-40B4-BE49-F238E27FC236}">
                  <a16:creationId xmlns:a16="http://schemas.microsoft.com/office/drawing/2014/main" id="{23CDE599-09F1-4BF2-BAA8-DD648DD0A5D3}"/>
                </a:ext>
              </a:extLst>
            </p:cNvPr>
            <p:cNvSpPr/>
            <p:nvPr/>
          </p:nvSpPr>
          <p:spPr bwMode="auto">
            <a:xfrm>
              <a:off x="3123" y="2397"/>
              <a:ext cx="51" cy="30"/>
            </a:xfrm>
            <a:custGeom>
              <a:avLst/>
              <a:gdLst>
                <a:gd name="T0" fmla="*/ 23 w 51"/>
                <a:gd name="T1" fmla="*/ 0 h 30"/>
                <a:gd name="T2" fmla="*/ 37 w 51"/>
                <a:gd name="T3" fmla="*/ 0 h 30"/>
                <a:gd name="T4" fmla="*/ 51 w 51"/>
                <a:gd name="T5" fmla="*/ 0 h 30"/>
                <a:gd name="T6" fmla="*/ 44 w 51"/>
                <a:gd name="T7" fmla="*/ 8 h 30"/>
                <a:gd name="T8" fmla="*/ 37 w 51"/>
                <a:gd name="T9" fmla="*/ 14 h 30"/>
                <a:gd name="T10" fmla="*/ 40 w 51"/>
                <a:gd name="T11" fmla="*/ 17 h 30"/>
                <a:gd name="T12" fmla="*/ 40 w 51"/>
                <a:gd name="T13" fmla="*/ 20 h 30"/>
                <a:gd name="T14" fmla="*/ 37 w 51"/>
                <a:gd name="T15" fmla="*/ 23 h 30"/>
                <a:gd name="T16" fmla="*/ 34 w 51"/>
                <a:gd name="T17" fmla="*/ 26 h 30"/>
                <a:gd name="T18" fmla="*/ 26 w 51"/>
                <a:gd name="T19" fmla="*/ 24 h 30"/>
                <a:gd name="T20" fmla="*/ 20 w 51"/>
                <a:gd name="T21" fmla="*/ 26 h 30"/>
                <a:gd name="T22" fmla="*/ 13 w 51"/>
                <a:gd name="T23" fmla="*/ 27 h 30"/>
                <a:gd name="T24" fmla="*/ 7 w 51"/>
                <a:gd name="T25" fmla="*/ 30 h 30"/>
                <a:gd name="T26" fmla="*/ 7 w 51"/>
                <a:gd name="T27" fmla="*/ 23 h 30"/>
                <a:gd name="T28" fmla="*/ 6 w 51"/>
                <a:gd name="T29" fmla="*/ 18 h 30"/>
                <a:gd name="T30" fmla="*/ 3 w 51"/>
                <a:gd name="T31" fmla="*/ 16 h 30"/>
                <a:gd name="T32" fmla="*/ 0 w 51"/>
                <a:gd name="T33" fmla="*/ 10 h 30"/>
                <a:gd name="T34" fmla="*/ 7 w 51"/>
                <a:gd name="T35" fmla="*/ 13 h 30"/>
                <a:gd name="T36" fmla="*/ 14 w 51"/>
                <a:gd name="T37" fmla="*/ 14 h 30"/>
                <a:gd name="T38" fmla="*/ 19 w 51"/>
                <a:gd name="T39" fmla="*/ 7 h 30"/>
                <a:gd name="T40" fmla="*/ 23 w 51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" h="30">
                  <a:moveTo>
                    <a:pt x="23" y="0"/>
                  </a:moveTo>
                  <a:lnTo>
                    <a:pt x="37" y="0"/>
                  </a:lnTo>
                  <a:lnTo>
                    <a:pt x="51" y="0"/>
                  </a:lnTo>
                  <a:lnTo>
                    <a:pt x="44" y="8"/>
                  </a:lnTo>
                  <a:lnTo>
                    <a:pt x="37" y="14"/>
                  </a:lnTo>
                  <a:lnTo>
                    <a:pt x="40" y="17"/>
                  </a:lnTo>
                  <a:lnTo>
                    <a:pt x="40" y="20"/>
                  </a:lnTo>
                  <a:lnTo>
                    <a:pt x="37" y="23"/>
                  </a:lnTo>
                  <a:lnTo>
                    <a:pt x="34" y="26"/>
                  </a:lnTo>
                  <a:lnTo>
                    <a:pt x="26" y="24"/>
                  </a:lnTo>
                  <a:lnTo>
                    <a:pt x="20" y="26"/>
                  </a:lnTo>
                  <a:lnTo>
                    <a:pt x="13" y="27"/>
                  </a:lnTo>
                  <a:lnTo>
                    <a:pt x="7" y="30"/>
                  </a:lnTo>
                  <a:lnTo>
                    <a:pt x="7" y="23"/>
                  </a:lnTo>
                  <a:lnTo>
                    <a:pt x="6" y="18"/>
                  </a:lnTo>
                  <a:lnTo>
                    <a:pt x="3" y="16"/>
                  </a:lnTo>
                  <a:lnTo>
                    <a:pt x="0" y="10"/>
                  </a:lnTo>
                  <a:lnTo>
                    <a:pt x="7" y="13"/>
                  </a:lnTo>
                  <a:lnTo>
                    <a:pt x="14" y="14"/>
                  </a:lnTo>
                  <a:lnTo>
                    <a:pt x="19" y="7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8" name="Freeform 454">
              <a:extLst>
                <a:ext uri="{FF2B5EF4-FFF2-40B4-BE49-F238E27FC236}">
                  <a16:creationId xmlns:a16="http://schemas.microsoft.com/office/drawing/2014/main" id="{12771DA1-8680-4EA9-8B77-A25F9CBD6492}"/>
                </a:ext>
              </a:extLst>
            </p:cNvPr>
            <p:cNvSpPr/>
            <p:nvPr/>
          </p:nvSpPr>
          <p:spPr bwMode="auto">
            <a:xfrm>
              <a:off x="3177" y="2397"/>
              <a:ext cx="37" cy="23"/>
            </a:xfrm>
            <a:custGeom>
              <a:avLst/>
              <a:gdLst>
                <a:gd name="T0" fmla="*/ 13 w 37"/>
                <a:gd name="T1" fmla="*/ 0 h 23"/>
                <a:gd name="T2" fmla="*/ 25 w 37"/>
                <a:gd name="T3" fmla="*/ 0 h 23"/>
                <a:gd name="T4" fmla="*/ 36 w 37"/>
                <a:gd name="T5" fmla="*/ 0 h 23"/>
                <a:gd name="T6" fmla="*/ 36 w 37"/>
                <a:gd name="T7" fmla="*/ 1 h 23"/>
                <a:gd name="T8" fmla="*/ 36 w 37"/>
                <a:gd name="T9" fmla="*/ 3 h 23"/>
                <a:gd name="T10" fmla="*/ 36 w 37"/>
                <a:gd name="T11" fmla="*/ 6 h 23"/>
                <a:gd name="T12" fmla="*/ 37 w 37"/>
                <a:gd name="T13" fmla="*/ 8 h 23"/>
                <a:gd name="T14" fmla="*/ 36 w 37"/>
                <a:gd name="T15" fmla="*/ 10 h 23"/>
                <a:gd name="T16" fmla="*/ 36 w 37"/>
                <a:gd name="T17" fmla="*/ 10 h 23"/>
                <a:gd name="T18" fmla="*/ 25 w 37"/>
                <a:gd name="T19" fmla="*/ 11 h 23"/>
                <a:gd name="T20" fmla="*/ 16 w 37"/>
                <a:gd name="T21" fmla="*/ 13 h 23"/>
                <a:gd name="T22" fmla="*/ 9 w 37"/>
                <a:gd name="T23" fmla="*/ 17 h 23"/>
                <a:gd name="T24" fmla="*/ 3 w 37"/>
                <a:gd name="T25" fmla="*/ 23 h 23"/>
                <a:gd name="T26" fmla="*/ 2 w 37"/>
                <a:gd name="T27" fmla="*/ 21 h 23"/>
                <a:gd name="T28" fmla="*/ 0 w 37"/>
                <a:gd name="T29" fmla="*/ 21 h 23"/>
                <a:gd name="T30" fmla="*/ 0 w 37"/>
                <a:gd name="T31" fmla="*/ 20 h 23"/>
                <a:gd name="T32" fmla="*/ 0 w 37"/>
                <a:gd name="T33" fmla="*/ 18 h 23"/>
                <a:gd name="T34" fmla="*/ 2 w 37"/>
                <a:gd name="T35" fmla="*/ 13 h 23"/>
                <a:gd name="T36" fmla="*/ 5 w 37"/>
                <a:gd name="T37" fmla="*/ 7 h 23"/>
                <a:gd name="T38" fmla="*/ 9 w 37"/>
                <a:gd name="T39" fmla="*/ 4 h 23"/>
                <a:gd name="T40" fmla="*/ 13 w 37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23">
                  <a:moveTo>
                    <a:pt x="13" y="0"/>
                  </a:moveTo>
                  <a:lnTo>
                    <a:pt x="25" y="0"/>
                  </a:lnTo>
                  <a:lnTo>
                    <a:pt x="36" y="0"/>
                  </a:lnTo>
                  <a:lnTo>
                    <a:pt x="36" y="1"/>
                  </a:lnTo>
                  <a:lnTo>
                    <a:pt x="36" y="3"/>
                  </a:lnTo>
                  <a:lnTo>
                    <a:pt x="36" y="6"/>
                  </a:lnTo>
                  <a:lnTo>
                    <a:pt x="37" y="8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25" y="11"/>
                  </a:lnTo>
                  <a:lnTo>
                    <a:pt x="16" y="13"/>
                  </a:lnTo>
                  <a:lnTo>
                    <a:pt x="9" y="17"/>
                  </a:lnTo>
                  <a:lnTo>
                    <a:pt x="3" y="23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3"/>
                  </a:lnTo>
                  <a:lnTo>
                    <a:pt x="5" y="7"/>
                  </a:lnTo>
                  <a:lnTo>
                    <a:pt x="9" y="4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9" name="Freeform 455">
              <a:extLst>
                <a:ext uri="{FF2B5EF4-FFF2-40B4-BE49-F238E27FC236}">
                  <a16:creationId xmlns:a16="http://schemas.microsoft.com/office/drawing/2014/main" id="{3A3B99CE-8EDF-45D3-A49E-2FC797D154F3}"/>
                </a:ext>
              </a:extLst>
            </p:cNvPr>
            <p:cNvSpPr/>
            <p:nvPr/>
          </p:nvSpPr>
          <p:spPr bwMode="auto">
            <a:xfrm>
              <a:off x="2371" y="2397"/>
              <a:ext cx="1120" cy="1599"/>
            </a:xfrm>
            <a:custGeom>
              <a:avLst/>
              <a:gdLst>
                <a:gd name="T0" fmla="*/ 1020 w 1120"/>
                <a:gd name="T1" fmla="*/ 74 h 1599"/>
                <a:gd name="T2" fmla="*/ 972 w 1120"/>
                <a:gd name="T3" fmla="*/ 117 h 1599"/>
                <a:gd name="T4" fmla="*/ 909 w 1120"/>
                <a:gd name="T5" fmla="*/ 103 h 1599"/>
                <a:gd name="T6" fmla="*/ 950 w 1120"/>
                <a:gd name="T7" fmla="*/ 75 h 1599"/>
                <a:gd name="T8" fmla="*/ 866 w 1120"/>
                <a:gd name="T9" fmla="*/ 71 h 1599"/>
                <a:gd name="T10" fmla="*/ 782 w 1120"/>
                <a:gd name="T11" fmla="*/ 88 h 1599"/>
                <a:gd name="T12" fmla="*/ 738 w 1120"/>
                <a:gd name="T13" fmla="*/ 108 h 1599"/>
                <a:gd name="T14" fmla="*/ 682 w 1120"/>
                <a:gd name="T15" fmla="*/ 184 h 1599"/>
                <a:gd name="T16" fmla="*/ 761 w 1120"/>
                <a:gd name="T17" fmla="*/ 257 h 1599"/>
                <a:gd name="T18" fmla="*/ 859 w 1120"/>
                <a:gd name="T19" fmla="*/ 124 h 1599"/>
                <a:gd name="T20" fmla="*/ 943 w 1120"/>
                <a:gd name="T21" fmla="*/ 163 h 1599"/>
                <a:gd name="T22" fmla="*/ 1000 w 1120"/>
                <a:gd name="T23" fmla="*/ 234 h 1599"/>
                <a:gd name="T24" fmla="*/ 852 w 1120"/>
                <a:gd name="T25" fmla="*/ 287 h 1599"/>
                <a:gd name="T26" fmla="*/ 886 w 1120"/>
                <a:gd name="T27" fmla="*/ 294 h 1599"/>
                <a:gd name="T28" fmla="*/ 918 w 1120"/>
                <a:gd name="T29" fmla="*/ 327 h 1599"/>
                <a:gd name="T30" fmla="*/ 883 w 1120"/>
                <a:gd name="T31" fmla="*/ 328 h 1599"/>
                <a:gd name="T32" fmla="*/ 728 w 1120"/>
                <a:gd name="T33" fmla="*/ 425 h 1599"/>
                <a:gd name="T34" fmla="*/ 645 w 1120"/>
                <a:gd name="T35" fmla="*/ 574 h 1599"/>
                <a:gd name="T36" fmla="*/ 512 w 1120"/>
                <a:gd name="T37" fmla="*/ 528 h 1599"/>
                <a:gd name="T38" fmla="*/ 455 w 1120"/>
                <a:gd name="T39" fmla="*/ 662 h 1599"/>
                <a:gd name="T40" fmla="*/ 565 w 1120"/>
                <a:gd name="T41" fmla="*/ 639 h 1599"/>
                <a:gd name="T42" fmla="*/ 588 w 1120"/>
                <a:gd name="T43" fmla="*/ 734 h 1599"/>
                <a:gd name="T44" fmla="*/ 668 w 1120"/>
                <a:gd name="T45" fmla="*/ 776 h 1599"/>
                <a:gd name="T46" fmla="*/ 746 w 1120"/>
                <a:gd name="T47" fmla="*/ 762 h 1599"/>
                <a:gd name="T48" fmla="*/ 868 w 1120"/>
                <a:gd name="T49" fmla="*/ 826 h 1599"/>
                <a:gd name="T50" fmla="*/ 952 w 1120"/>
                <a:gd name="T51" fmla="*/ 928 h 1599"/>
                <a:gd name="T52" fmla="*/ 1073 w 1120"/>
                <a:gd name="T53" fmla="*/ 951 h 1599"/>
                <a:gd name="T54" fmla="*/ 1077 w 1120"/>
                <a:gd name="T55" fmla="*/ 1105 h 1599"/>
                <a:gd name="T56" fmla="*/ 996 w 1120"/>
                <a:gd name="T57" fmla="*/ 1223 h 1599"/>
                <a:gd name="T58" fmla="*/ 925 w 1120"/>
                <a:gd name="T59" fmla="*/ 1379 h 1599"/>
                <a:gd name="T60" fmla="*/ 859 w 1120"/>
                <a:gd name="T61" fmla="*/ 1436 h 1599"/>
                <a:gd name="T62" fmla="*/ 859 w 1120"/>
                <a:gd name="T63" fmla="*/ 1543 h 1599"/>
                <a:gd name="T64" fmla="*/ 792 w 1120"/>
                <a:gd name="T65" fmla="*/ 1526 h 1599"/>
                <a:gd name="T66" fmla="*/ 786 w 1120"/>
                <a:gd name="T67" fmla="*/ 1468 h 1599"/>
                <a:gd name="T68" fmla="*/ 751 w 1120"/>
                <a:gd name="T69" fmla="*/ 1358 h 1599"/>
                <a:gd name="T70" fmla="*/ 668 w 1120"/>
                <a:gd name="T71" fmla="*/ 1086 h 1599"/>
                <a:gd name="T72" fmla="*/ 601 w 1120"/>
                <a:gd name="T73" fmla="*/ 929 h 1599"/>
                <a:gd name="T74" fmla="*/ 635 w 1120"/>
                <a:gd name="T75" fmla="*/ 795 h 1599"/>
                <a:gd name="T76" fmla="*/ 551 w 1120"/>
                <a:gd name="T77" fmla="*/ 752 h 1599"/>
                <a:gd name="T78" fmla="*/ 454 w 1120"/>
                <a:gd name="T79" fmla="*/ 702 h 1599"/>
                <a:gd name="T80" fmla="*/ 325 w 1120"/>
                <a:gd name="T81" fmla="*/ 562 h 1599"/>
                <a:gd name="T82" fmla="*/ 317 w 1120"/>
                <a:gd name="T83" fmla="*/ 611 h 1599"/>
                <a:gd name="T84" fmla="*/ 244 w 1120"/>
                <a:gd name="T85" fmla="*/ 462 h 1599"/>
                <a:gd name="T86" fmla="*/ 307 w 1120"/>
                <a:gd name="T87" fmla="*/ 292 h 1599"/>
                <a:gd name="T88" fmla="*/ 328 w 1120"/>
                <a:gd name="T89" fmla="*/ 281 h 1599"/>
                <a:gd name="T90" fmla="*/ 317 w 1120"/>
                <a:gd name="T91" fmla="*/ 174 h 1599"/>
                <a:gd name="T92" fmla="*/ 225 w 1120"/>
                <a:gd name="T93" fmla="*/ 140 h 1599"/>
                <a:gd name="T94" fmla="*/ 124 w 1120"/>
                <a:gd name="T95" fmla="*/ 177 h 1599"/>
                <a:gd name="T96" fmla="*/ 65 w 1120"/>
                <a:gd name="T97" fmla="*/ 191 h 1599"/>
                <a:gd name="T98" fmla="*/ 71 w 1120"/>
                <a:gd name="T99" fmla="*/ 138 h 1599"/>
                <a:gd name="T100" fmla="*/ 121 w 1120"/>
                <a:gd name="T101" fmla="*/ 97 h 1599"/>
                <a:gd name="T102" fmla="*/ 177 w 1120"/>
                <a:gd name="T103" fmla="*/ 55 h 1599"/>
                <a:gd name="T104" fmla="*/ 469 w 1120"/>
                <a:gd name="T105" fmla="*/ 50 h 1599"/>
                <a:gd name="T106" fmla="*/ 591 w 1120"/>
                <a:gd name="T107" fmla="*/ 54 h 1599"/>
                <a:gd name="T108" fmla="*/ 666 w 1120"/>
                <a:gd name="T109" fmla="*/ 57 h 1599"/>
                <a:gd name="T110" fmla="*/ 743 w 1120"/>
                <a:gd name="T111" fmla="*/ 55 h 1599"/>
                <a:gd name="T112" fmla="*/ 793 w 1120"/>
                <a:gd name="T113" fmla="*/ 26 h 1599"/>
                <a:gd name="T114" fmla="*/ 812 w 1120"/>
                <a:gd name="T115" fmla="*/ 71 h 1599"/>
                <a:gd name="T116" fmla="*/ 863 w 1120"/>
                <a:gd name="T117" fmla="*/ 7 h 1599"/>
                <a:gd name="T118" fmla="*/ 910 w 1120"/>
                <a:gd name="T119" fmla="*/ 6 h 1599"/>
                <a:gd name="T120" fmla="*/ 928 w 1120"/>
                <a:gd name="T121" fmla="*/ 10 h 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20" h="1599">
                  <a:moveTo>
                    <a:pt x="928" y="0"/>
                  </a:moveTo>
                  <a:lnTo>
                    <a:pt x="940" y="1"/>
                  </a:lnTo>
                  <a:lnTo>
                    <a:pt x="953" y="3"/>
                  </a:lnTo>
                  <a:lnTo>
                    <a:pt x="958" y="14"/>
                  </a:lnTo>
                  <a:lnTo>
                    <a:pt x="962" y="27"/>
                  </a:lnTo>
                  <a:lnTo>
                    <a:pt x="969" y="26"/>
                  </a:lnTo>
                  <a:lnTo>
                    <a:pt x="976" y="26"/>
                  </a:lnTo>
                  <a:lnTo>
                    <a:pt x="978" y="30"/>
                  </a:lnTo>
                  <a:lnTo>
                    <a:pt x="978" y="34"/>
                  </a:lnTo>
                  <a:lnTo>
                    <a:pt x="982" y="34"/>
                  </a:lnTo>
                  <a:lnTo>
                    <a:pt x="985" y="34"/>
                  </a:lnTo>
                  <a:lnTo>
                    <a:pt x="985" y="43"/>
                  </a:lnTo>
                  <a:lnTo>
                    <a:pt x="985" y="50"/>
                  </a:lnTo>
                  <a:lnTo>
                    <a:pt x="988" y="55"/>
                  </a:lnTo>
                  <a:lnTo>
                    <a:pt x="990" y="63"/>
                  </a:lnTo>
                  <a:lnTo>
                    <a:pt x="1000" y="65"/>
                  </a:lnTo>
                  <a:lnTo>
                    <a:pt x="1012" y="70"/>
                  </a:lnTo>
                  <a:lnTo>
                    <a:pt x="1020" y="74"/>
                  </a:lnTo>
                  <a:lnTo>
                    <a:pt x="1026" y="81"/>
                  </a:lnTo>
                  <a:lnTo>
                    <a:pt x="1018" y="83"/>
                  </a:lnTo>
                  <a:lnTo>
                    <a:pt x="1010" y="85"/>
                  </a:lnTo>
                  <a:lnTo>
                    <a:pt x="1005" y="90"/>
                  </a:lnTo>
                  <a:lnTo>
                    <a:pt x="999" y="95"/>
                  </a:lnTo>
                  <a:lnTo>
                    <a:pt x="996" y="95"/>
                  </a:lnTo>
                  <a:lnTo>
                    <a:pt x="993" y="95"/>
                  </a:lnTo>
                  <a:lnTo>
                    <a:pt x="993" y="93"/>
                  </a:lnTo>
                  <a:lnTo>
                    <a:pt x="990" y="88"/>
                  </a:lnTo>
                  <a:lnTo>
                    <a:pt x="988" y="85"/>
                  </a:lnTo>
                  <a:lnTo>
                    <a:pt x="983" y="83"/>
                  </a:lnTo>
                  <a:lnTo>
                    <a:pt x="980" y="81"/>
                  </a:lnTo>
                  <a:lnTo>
                    <a:pt x="976" y="80"/>
                  </a:lnTo>
                  <a:lnTo>
                    <a:pt x="973" y="81"/>
                  </a:lnTo>
                  <a:lnTo>
                    <a:pt x="970" y="85"/>
                  </a:lnTo>
                  <a:lnTo>
                    <a:pt x="973" y="98"/>
                  </a:lnTo>
                  <a:lnTo>
                    <a:pt x="978" y="114"/>
                  </a:lnTo>
                  <a:lnTo>
                    <a:pt x="972" y="117"/>
                  </a:lnTo>
                  <a:lnTo>
                    <a:pt x="965" y="120"/>
                  </a:lnTo>
                  <a:lnTo>
                    <a:pt x="959" y="115"/>
                  </a:lnTo>
                  <a:lnTo>
                    <a:pt x="953" y="110"/>
                  </a:lnTo>
                  <a:lnTo>
                    <a:pt x="952" y="110"/>
                  </a:lnTo>
                  <a:lnTo>
                    <a:pt x="950" y="110"/>
                  </a:lnTo>
                  <a:lnTo>
                    <a:pt x="949" y="113"/>
                  </a:lnTo>
                  <a:lnTo>
                    <a:pt x="948" y="114"/>
                  </a:lnTo>
                  <a:lnTo>
                    <a:pt x="953" y="120"/>
                  </a:lnTo>
                  <a:lnTo>
                    <a:pt x="959" y="124"/>
                  </a:lnTo>
                  <a:lnTo>
                    <a:pt x="959" y="128"/>
                  </a:lnTo>
                  <a:lnTo>
                    <a:pt x="959" y="131"/>
                  </a:lnTo>
                  <a:lnTo>
                    <a:pt x="956" y="131"/>
                  </a:lnTo>
                  <a:lnTo>
                    <a:pt x="953" y="131"/>
                  </a:lnTo>
                  <a:lnTo>
                    <a:pt x="938" y="125"/>
                  </a:lnTo>
                  <a:lnTo>
                    <a:pt x="923" y="118"/>
                  </a:lnTo>
                  <a:lnTo>
                    <a:pt x="918" y="114"/>
                  </a:lnTo>
                  <a:lnTo>
                    <a:pt x="912" y="108"/>
                  </a:lnTo>
                  <a:lnTo>
                    <a:pt x="909" y="103"/>
                  </a:lnTo>
                  <a:lnTo>
                    <a:pt x="906" y="95"/>
                  </a:lnTo>
                  <a:lnTo>
                    <a:pt x="915" y="90"/>
                  </a:lnTo>
                  <a:lnTo>
                    <a:pt x="920" y="85"/>
                  </a:lnTo>
                  <a:lnTo>
                    <a:pt x="925" y="83"/>
                  </a:lnTo>
                  <a:lnTo>
                    <a:pt x="929" y="81"/>
                  </a:lnTo>
                  <a:lnTo>
                    <a:pt x="935" y="80"/>
                  </a:lnTo>
                  <a:lnTo>
                    <a:pt x="943" y="80"/>
                  </a:lnTo>
                  <a:lnTo>
                    <a:pt x="945" y="81"/>
                  </a:lnTo>
                  <a:lnTo>
                    <a:pt x="946" y="84"/>
                  </a:lnTo>
                  <a:lnTo>
                    <a:pt x="948" y="84"/>
                  </a:lnTo>
                  <a:lnTo>
                    <a:pt x="950" y="85"/>
                  </a:lnTo>
                  <a:lnTo>
                    <a:pt x="955" y="84"/>
                  </a:lnTo>
                  <a:lnTo>
                    <a:pt x="960" y="83"/>
                  </a:lnTo>
                  <a:lnTo>
                    <a:pt x="960" y="81"/>
                  </a:lnTo>
                  <a:lnTo>
                    <a:pt x="960" y="81"/>
                  </a:lnTo>
                  <a:lnTo>
                    <a:pt x="959" y="78"/>
                  </a:lnTo>
                  <a:lnTo>
                    <a:pt x="956" y="77"/>
                  </a:lnTo>
                  <a:lnTo>
                    <a:pt x="950" y="75"/>
                  </a:lnTo>
                  <a:lnTo>
                    <a:pt x="945" y="75"/>
                  </a:lnTo>
                  <a:lnTo>
                    <a:pt x="945" y="68"/>
                  </a:lnTo>
                  <a:lnTo>
                    <a:pt x="946" y="61"/>
                  </a:lnTo>
                  <a:lnTo>
                    <a:pt x="940" y="60"/>
                  </a:lnTo>
                  <a:lnTo>
                    <a:pt x="938" y="57"/>
                  </a:lnTo>
                  <a:lnTo>
                    <a:pt x="933" y="54"/>
                  </a:lnTo>
                  <a:lnTo>
                    <a:pt x="930" y="50"/>
                  </a:lnTo>
                  <a:lnTo>
                    <a:pt x="925" y="43"/>
                  </a:lnTo>
                  <a:lnTo>
                    <a:pt x="918" y="35"/>
                  </a:lnTo>
                  <a:lnTo>
                    <a:pt x="900" y="40"/>
                  </a:lnTo>
                  <a:lnTo>
                    <a:pt x="879" y="43"/>
                  </a:lnTo>
                  <a:lnTo>
                    <a:pt x="879" y="48"/>
                  </a:lnTo>
                  <a:lnTo>
                    <a:pt x="879" y="53"/>
                  </a:lnTo>
                  <a:lnTo>
                    <a:pt x="873" y="57"/>
                  </a:lnTo>
                  <a:lnTo>
                    <a:pt x="868" y="61"/>
                  </a:lnTo>
                  <a:lnTo>
                    <a:pt x="868" y="65"/>
                  </a:lnTo>
                  <a:lnTo>
                    <a:pt x="868" y="68"/>
                  </a:lnTo>
                  <a:lnTo>
                    <a:pt x="866" y="71"/>
                  </a:lnTo>
                  <a:lnTo>
                    <a:pt x="863" y="75"/>
                  </a:lnTo>
                  <a:lnTo>
                    <a:pt x="852" y="75"/>
                  </a:lnTo>
                  <a:lnTo>
                    <a:pt x="840" y="77"/>
                  </a:lnTo>
                  <a:lnTo>
                    <a:pt x="840" y="80"/>
                  </a:lnTo>
                  <a:lnTo>
                    <a:pt x="842" y="83"/>
                  </a:lnTo>
                  <a:lnTo>
                    <a:pt x="835" y="81"/>
                  </a:lnTo>
                  <a:lnTo>
                    <a:pt x="829" y="83"/>
                  </a:lnTo>
                  <a:lnTo>
                    <a:pt x="825" y="83"/>
                  </a:lnTo>
                  <a:lnTo>
                    <a:pt x="819" y="84"/>
                  </a:lnTo>
                  <a:lnTo>
                    <a:pt x="809" y="88"/>
                  </a:lnTo>
                  <a:lnTo>
                    <a:pt x="798" y="91"/>
                  </a:lnTo>
                  <a:lnTo>
                    <a:pt x="793" y="88"/>
                  </a:lnTo>
                  <a:lnTo>
                    <a:pt x="791" y="85"/>
                  </a:lnTo>
                  <a:lnTo>
                    <a:pt x="786" y="84"/>
                  </a:lnTo>
                  <a:lnTo>
                    <a:pt x="779" y="83"/>
                  </a:lnTo>
                  <a:lnTo>
                    <a:pt x="778" y="85"/>
                  </a:lnTo>
                  <a:lnTo>
                    <a:pt x="776" y="88"/>
                  </a:lnTo>
                  <a:lnTo>
                    <a:pt x="782" y="88"/>
                  </a:lnTo>
                  <a:lnTo>
                    <a:pt x="785" y="90"/>
                  </a:lnTo>
                  <a:lnTo>
                    <a:pt x="788" y="93"/>
                  </a:lnTo>
                  <a:lnTo>
                    <a:pt x="791" y="95"/>
                  </a:lnTo>
                  <a:lnTo>
                    <a:pt x="789" y="101"/>
                  </a:lnTo>
                  <a:lnTo>
                    <a:pt x="789" y="105"/>
                  </a:lnTo>
                  <a:lnTo>
                    <a:pt x="775" y="107"/>
                  </a:lnTo>
                  <a:lnTo>
                    <a:pt x="761" y="107"/>
                  </a:lnTo>
                  <a:lnTo>
                    <a:pt x="761" y="111"/>
                  </a:lnTo>
                  <a:lnTo>
                    <a:pt x="761" y="113"/>
                  </a:lnTo>
                  <a:lnTo>
                    <a:pt x="759" y="113"/>
                  </a:lnTo>
                  <a:lnTo>
                    <a:pt x="755" y="113"/>
                  </a:lnTo>
                  <a:lnTo>
                    <a:pt x="751" y="110"/>
                  </a:lnTo>
                  <a:lnTo>
                    <a:pt x="746" y="108"/>
                  </a:lnTo>
                  <a:lnTo>
                    <a:pt x="742" y="107"/>
                  </a:lnTo>
                  <a:lnTo>
                    <a:pt x="736" y="105"/>
                  </a:lnTo>
                  <a:lnTo>
                    <a:pt x="736" y="107"/>
                  </a:lnTo>
                  <a:lnTo>
                    <a:pt x="736" y="107"/>
                  </a:lnTo>
                  <a:lnTo>
                    <a:pt x="738" y="108"/>
                  </a:lnTo>
                  <a:lnTo>
                    <a:pt x="739" y="108"/>
                  </a:lnTo>
                  <a:lnTo>
                    <a:pt x="745" y="113"/>
                  </a:lnTo>
                  <a:lnTo>
                    <a:pt x="752" y="117"/>
                  </a:lnTo>
                  <a:lnTo>
                    <a:pt x="741" y="120"/>
                  </a:lnTo>
                  <a:lnTo>
                    <a:pt x="731" y="123"/>
                  </a:lnTo>
                  <a:lnTo>
                    <a:pt x="721" y="127"/>
                  </a:lnTo>
                  <a:lnTo>
                    <a:pt x="712" y="133"/>
                  </a:lnTo>
                  <a:lnTo>
                    <a:pt x="696" y="143"/>
                  </a:lnTo>
                  <a:lnTo>
                    <a:pt x="679" y="153"/>
                  </a:lnTo>
                  <a:lnTo>
                    <a:pt x="679" y="160"/>
                  </a:lnTo>
                  <a:lnTo>
                    <a:pt x="681" y="167"/>
                  </a:lnTo>
                  <a:lnTo>
                    <a:pt x="685" y="170"/>
                  </a:lnTo>
                  <a:lnTo>
                    <a:pt x="691" y="173"/>
                  </a:lnTo>
                  <a:lnTo>
                    <a:pt x="691" y="175"/>
                  </a:lnTo>
                  <a:lnTo>
                    <a:pt x="691" y="180"/>
                  </a:lnTo>
                  <a:lnTo>
                    <a:pt x="686" y="181"/>
                  </a:lnTo>
                  <a:lnTo>
                    <a:pt x="682" y="184"/>
                  </a:lnTo>
                  <a:lnTo>
                    <a:pt x="682" y="184"/>
                  </a:lnTo>
                  <a:lnTo>
                    <a:pt x="682" y="185"/>
                  </a:lnTo>
                  <a:lnTo>
                    <a:pt x="693" y="185"/>
                  </a:lnTo>
                  <a:lnTo>
                    <a:pt x="703" y="187"/>
                  </a:lnTo>
                  <a:lnTo>
                    <a:pt x="711" y="190"/>
                  </a:lnTo>
                  <a:lnTo>
                    <a:pt x="715" y="193"/>
                  </a:lnTo>
                  <a:lnTo>
                    <a:pt x="723" y="201"/>
                  </a:lnTo>
                  <a:lnTo>
                    <a:pt x="735" y="210"/>
                  </a:lnTo>
                  <a:lnTo>
                    <a:pt x="746" y="210"/>
                  </a:lnTo>
                  <a:lnTo>
                    <a:pt x="755" y="213"/>
                  </a:lnTo>
                  <a:lnTo>
                    <a:pt x="756" y="218"/>
                  </a:lnTo>
                  <a:lnTo>
                    <a:pt x="755" y="224"/>
                  </a:lnTo>
                  <a:lnTo>
                    <a:pt x="753" y="228"/>
                  </a:lnTo>
                  <a:lnTo>
                    <a:pt x="752" y="234"/>
                  </a:lnTo>
                  <a:lnTo>
                    <a:pt x="751" y="240"/>
                  </a:lnTo>
                  <a:lnTo>
                    <a:pt x="749" y="245"/>
                  </a:lnTo>
                  <a:lnTo>
                    <a:pt x="749" y="251"/>
                  </a:lnTo>
                  <a:lnTo>
                    <a:pt x="752" y="258"/>
                  </a:lnTo>
                  <a:lnTo>
                    <a:pt x="761" y="257"/>
                  </a:lnTo>
                  <a:lnTo>
                    <a:pt x="768" y="257"/>
                  </a:lnTo>
                  <a:lnTo>
                    <a:pt x="775" y="247"/>
                  </a:lnTo>
                  <a:lnTo>
                    <a:pt x="781" y="235"/>
                  </a:lnTo>
                  <a:lnTo>
                    <a:pt x="786" y="223"/>
                  </a:lnTo>
                  <a:lnTo>
                    <a:pt x="791" y="211"/>
                  </a:lnTo>
                  <a:lnTo>
                    <a:pt x="802" y="210"/>
                  </a:lnTo>
                  <a:lnTo>
                    <a:pt x="811" y="205"/>
                  </a:lnTo>
                  <a:lnTo>
                    <a:pt x="819" y="201"/>
                  </a:lnTo>
                  <a:lnTo>
                    <a:pt x="828" y="197"/>
                  </a:lnTo>
                  <a:lnTo>
                    <a:pt x="828" y="181"/>
                  </a:lnTo>
                  <a:lnTo>
                    <a:pt x="828" y="164"/>
                  </a:lnTo>
                  <a:lnTo>
                    <a:pt x="835" y="160"/>
                  </a:lnTo>
                  <a:lnTo>
                    <a:pt x="839" y="154"/>
                  </a:lnTo>
                  <a:lnTo>
                    <a:pt x="842" y="147"/>
                  </a:lnTo>
                  <a:lnTo>
                    <a:pt x="846" y="141"/>
                  </a:lnTo>
                  <a:lnTo>
                    <a:pt x="849" y="134"/>
                  </a:lnTo>
                  <a:lnTo>
                    <a:pt x="853" y="128"/>
                  </a:lnTo>
                  <a:lnTo>
                    <a:pt x="859" y="124"/>
                  </a:lnTo>
                  <a:lnTo>
                    <a:pt x="866" y="121"/>
                  </a:lnTo>
                  <a:lnTo>
                    <a:pt x="870" y="124"/>
                  </a:lnTo>
                  <a:lnTo>
                    <a:pt x="873" y="125"/>
                  </a:lnTo>
                  <a:lnTo>
                    <a:pt x="876" y="127"/>
                  </a:lnTo>
                  <a:lnTo>
                    <a:pt x="879" y="125"/>
                  </a:lnTo>
                  <a:lnTo>
                    <a:pt x="886" y="124"/>
                  </a:lnTo>
                  <a:lnTo>
                    <a:pt x="895" y="121"/>
                  </a:lnTo>
                  <a:lnTo>
                    <a:pt x="898" y="128"/>
                  </a:lnTo>
                  <a:lnTo>
                    <a:pt x="902" y="134"/>
                  </a:lnTo>
                  <a:lnTo>
                    <a:pt x="909" y="138"/>
                  </a:lnTo>
                  <a:lnTo>
                    <a:pt x="915" y="143"/>
                  </a:lnTo>
                  <a:lnTo>
                    <a:pt x="910" y="154"/>
                  </a:lnTo>
                  <a:lnTo>
                    <a:pt x="908" y="165"/>
                  </a:lnTo>
                  <a:lnTo>
                    <a:pt x="913" y="171"/>
                  </a:lnTo>
                  <a:lnTo>
                    <a:pt x="919" y="174"/>
                  </a:lnTo>
                  <a:lnTo>
                    <a:pt x="926" y="173"/>
                  </a:lnTo>
                  <a:lnTo>
                    <a:pt x="932" y="171"/>
                  </a:lnTo>
                  <a:lnTo>
                    <a:pt x="943" y="163"/>
                  </a:lnTo>
                  <a:lnTo>
                    <a:pt x="955" y="153"/>
                  </a:lnTo>
                  <a:lnTo>
                    <a:pt x="958" y="154"/>
                  </a:lnTo>
                  <a:lnTo>
                    <a:pt x="960" y="157"/>
                  </a:lnTo>
                  <a:lnTo>
                    <a:pt x="965" y="171"/>
                  </a:lnTo>
                  <a:lnTo>
                    <a:pt x="968" y="187"/>
                  </a:lnTo>
                  <a:lnTo>
                    <a:pt x="963" y="190"/>
                  </a:lnTo>
                  <a:lnTo>
                    <a:pt x="959" y="193"/>
                  </a:lnTo>
                  <a:lnTo>
                    <a:pt x="962" y="197"/>
                  </a:lnTo>
                  <a:lnTo>
                    <a:pt x="965" y="200"/>
                  </a:lnTo>
                  <a:lnTo>
                    <a:pt x="966" y="204"/>
                  </a:lnTo>
                  <a:lnTo>
                    <a:pt x="966" y="210"/>
                  </a:lnTo>
                  <a:lnTo>
                    <a:pt x="976" y="211"/>
                  </a:lnTo>
                  <a:lnTo>
                    <a:pt x="985" y="211"/>
                  </a:lnTo>
                  <a:lnTo>
                    <a:pt x="988" y="220"/>
                  </a:lnTo>
                  <a:lnTo>
                    <a:pt x="989" y="228"/>
                  </a:lnTo>
                  <a:lnTo>
                    <a:pt x="996" y="228"/>
                  </a:lnTo>
                  <a:lnTo>
                    <a:pt x="1002" y="227"/>
                  </a:lnTo>
                  <a:lnTo>
                    <a:pt x="1000" y="234"/>
                  </a:lnTo>
                  <a:lnTo>
                    <a:pt x="1000" y="241"/>
                  </a:lnTo>
                  <a:lnTo>
                    <a:pt x="995" y="245"/>
                  </a:lnTo>
                  <a:lnTo>
                    <a:pt x="989" y="250"/>
                  </a:lnTo>
                  <a:lnTo>
                    <a:pt x="980" y="255"/>
                  </a:lnTo>
                  <a:lnTo>
                    <a:pt x="972" y="261"/>
                  </a:lnTo>
                  <a:lnTo>
                    <a:pt x="962" y="265"/>
                  </a:lnTo>
                  <a:lnTo>
                    <a:pt x="952" y="270"/>
                  </a:lnTo>
                  <a:lnTo>
                    <a:pt x="943" y="272"/>
                  </a:lnTo>
                  <a:lnTo>
                    <a:pt x="936" y="272"/>
                  </a:lnTo>
                  <a:lnTo>
                    <a:pt x="925" y="271"/>
                  </a:lnTo>
                  <a:lnTo>
                    <a:pt x="910" y="268"/>
                  </a:lnTo>
                  <a:lnTo>
                    <a:pt x="903" y="267"/>
                  </a:lnTo>
                  <a:lnTo>
                    <a:pt x="896" y="265"/>
                  </a:lnTo>
                  <a:lnTo>
                    <a:pt x="888" y="267"/>
                  </a:lnTo>
                  <a:lnTo>
                    <a:pt x="880" y="268"/>
                  </a:lnTo>
                  <a:lnTo>
                    <a:pt x="869" y="275"/>
                  </a:lnTo>
                  <a:lnTo>
                    <a:pt x="858" y="282"/>
                  </a:lnTo>
                  <a:lnTo>
                    <a:pt x="852" y="287"/>
                  </a:lnTo>
                  <a:lnTo>
                    <a:pt x="846" y="290"/>
                  </a:lnTo>
                  <a:lnTo>
                    <a:pt x="840" y="292"/>
                  </a:lnTo>
                  <a:lnTo>
                    <a:pt x="832" y="295"/>
                  </a:lnTo>
                  <a:lnTo>
                    <a:pt x="829" y="301"/>
                  </a:lnTo>
                  <a:lnTo>
                    <a:pt x="826" y="307"/>
                  </a:lnTo>
                  <a:lnTo>
                    <a:pt x="828" y="307"/>
                  </a:lnTo>
                  <a:lnTo>
                    <a:pt x="828" y="307"/>
                  </a:lnTo>
                  <a:lnTo>
                    <a:pt x="843" y="297"/>
                  </a:lnTo>
                  <a:lnTo>
                    <a:pt x="859" y="287"/>
                  </a:lnTo>
                  <a:lnTo>
                    <a:pt x="869" y="284"/>
                  </a:lnTo>
                  <a:lnTo>
                    <a:pt x="879" y="281"/>
                  </a:lnTo>
                  <a:lnTo>
                    <a:pt x="889" y="280"/>
                  </a:lnTo>
                  <a:lnTo>
                    <a:pt x="900" y="281"/>
                  </a:lnTo>
                  <a:lnTo>
                    <a:pt x="899" y="287"/>
                  </a:lnTo>
                  <a:lnTo>
                    <a:pt x="899" y="292"/>
                  </a:lnTo>
                  <a:lnTo>
                    <a:pt x="893" y="292"/>
                  </a:lnTo>
                  <a:lnTo>
                    <a:pt x="889" y="292"/>
                  </a:lnTo>
                  <a:lnTo>
                    <a:pt x="886" y="294"/>
                  </a:lnTo>
                  <a:lnTo>
                    <a:pt x="882" y="297"/>
                  </a:lnTo>
                  <a:lnTo>
                    <a:pt x="882" y="297"/>
                  </a:lnTo>
                  <a:lnTo>
                    <a:pt x="882" y="298"/>
                  </a:lnTo>
                  <a:lnTo>
                    <a:pt x="886" y="301"/>
                  </a:lnTo>
                  <a:lnTo>
                    <a:pt x="890" y="304"/>
                  </a:lnTo>
                  <a:lnTo>
                    <a:pt x="886" y="307"/>
                  </a:lnTo>
                  <a:lnTo>
                    <a:pt x="882" y="310"/>
                  </a:lnTo>
                  <a:lnTo>
                    <a:pt x="886" y="312"/>
                  </a:lnTo>
                  <a:lnTo>
                    <a:pt x="886" y="314"/>
                  </a:lnTo>
                  <a:lnTo>
                    <a:pt x="888" y="317"/>
                  </a:lnTo>
                  <a:lnTo>
                    <a:pt x="886" y="322"/>
                  </a:lnTo>
                  <a:lnTo>
                    <a:pt x="896" y="325"/>
                  </a:lnTo>
                  <a:lnTo>
                    <a:pt x="903" y="327"/>
                  </a:lnTo>
                  <a:lnTo>
                    <a:pt x="906" y="327"/>
                  </a:lnTo>
                  <a:lnTo>
                    <a:pt x="909" y="327"/>
                  </a:lnTo>
                  <a:lnTo>
                    <a:pt x="913" y="325"/>
                  </a:lnTo>
                  <a:lnTo>
                    <a:pt x="918" y="322"/>
                  </a:lnTo>
                  <a:lnTo>
                    <a:pt x="918" y="327"/>
                  </a:lnTo>
                  <a:lnTo>
                    <a:pt x="918" y="330"/>
                  </a:lnTo>
                  <a:lnTo>
                    <a:pt x="916" y="330"/>
                  </a:lnTo>
                  <a:lnTo>
                    <a:pt x="915" y="330"/>
                  </a:lnTo>
                  <a:lnTo>
                    <a:pt x="902" y="335"/>
                  </a:lnTo>
                  <a:lnTo>
                    <a:pt x="889" y="341"/>
                  </a:lnTo>
                  <a:lnTo>
                    <a:pt x="878" y="347"/>
                  </a:lnTo>
                  <a:lnTo>
                    <a:pt x="865" y="354"/>
                  </a:lnTo>
                  <a:lnTo>
                    <a:pt x="860" y="352"/>
                  </a:lnTo>
                  <a:lnTo>
                    <a:pt x="856" y="351"/>
                  </a:lnTo>
                  <a:lnTo>
                    <a:pt x="855" y="348"/>
                  </a:lnTo>
                  <a:lnTo>
                    <a:pt x="855" y="347"/>
                  </a:lnTo>
                  <a:lnTo>
                    <a:pt x="855" y="344"/>
                  </a:lnTo>
                  <a:lnTo>
                    <a:pt x="856" y="342"/>
                  </a:lnTo>
                  <a:lnTo>
                    <a:pt x="869" y="337"/>
                  </a:lnTo>
                  <a:lnTo>
                    <a:pt x="882" y="332"/>
                  </a:lnTo>
                  <a:lnTo>
                    <a:pt x="883" y="331"/>
                  </a:lnTo>
                  <a:lnTo>
                    <a:pt x="883" y="330"/>
                  </a:lnTo>
                  <a:lnTo>
                    <a:pt x="883" y="328"/>
                  </a:lnTo>
                  <a:lnTo>
                    <a:pt x="882" y="327"/>
                  </a:lnTo>
                  <a:lnTo>
                    <a:pt x="876" y="327"/>
                  </a:lnTo>
                  <a:lnTo>
                    <a:pt x="869" y="325"/>
                  </a:lnTo>
                  <a:lnTo>
                    <a:pt x="862" y="331"/>
                  </a:lnTo>
                  <a:lnTo>
                    <a:pt x="855" y="337"/>
                  </a:lnTo>
                  <a:lnTo>
                    <a:pt x="846" y="341"/>
                  </a:lnTo>
                  <a:lnTo>
                    <a:pt x="836" y="345"/>
                  </a:lnTo>
                  <a:lnTo>
                    <a:pt x="818" y="354"/>
                  </a:lnTo>
                  <a:lnTo>
                    <a:pt x="802" y="362"/>
                  </a:lnTo>
                  <a:lnTo>
                    <a:pt x="801" y="370"/>
                  </a:lnTo>
                  <a:lnTo>
                    <a:pt x="801" y="377"/>
                  </a:lnTo>
                  <a:lnTo>
                    <a:pt x="789" y="381"/>
                  </a:lnTo>
                  <a:lnTo>
                    <a:pt x="776" y="387"/>
                  </a:lnTo>
                  <a:lnTo>
                    <a:pt x="766" y="392"/>
                  </a:lnTo>
                  <a:lnTo>
                    <a:pt x="755" y="400"/>
                  </a:lnTo>
                  <a:lnTo>
                    <a:pt x="745" y="407"/>
                  </a:lnTo>
                  <a:lnTo>
                    <a:pt x="736" y="415"/>
                  </a:lnTo>
                  <a:lnTo>
                    <a:pt x="728" y="425"/>
                  </a:lnTo>
                  <a:lnTo>
                    <a:pt x="722" y="434"/>
                  </a:lnTo>
                  <a:lnTo>
                    <a:pt x="719" y="442"/>
                  </a:lnTo>
                  <a:lnTo>
                    <a:pt x="718" y="450"/>
                  </a:lnTo>
                  <a:lnTo>
                    <a:pt x="715" y="455"/>
                  </a:lnTo>
                  <a:lnTo>
                    <a:pt x="709" y="461"/>
                  </a:lnTo>
                  <a:lnTo>
                    <a:pt x="692" y="471"/>
                  </a:lnTo>
                  <a:lnTo>
                    <a:pt x="672" y="482"/>
                  </a:lnTo>
                  <a:lnTo>
                    <a:pt x="662" y="490"/>
                  </a:lnTo>
                  <a:lnTo>
                    <a:pt x="653" y="497"/>
                  </a:lnTo>
                  <a:lnTo>
                    <a:pt x="646" y="504"/>
                  </a:lnTo>
                  <a:lnTo>
                    <a:pt x="642" y="512"/>
                  </a:lnTo>
                  <a:lnTo>
                    <a:pt x="641" y="519"/>
                  </a:lnTo>
                  <a:lnTo>
                    <a:pt x="641" y="528"/>
                  </a:lnTo>
                  <a:lnTo>
                    <a:pt x="641" y="537"/>
                  </a:lnTo>
                  <a:lnTo>
                    <a:pt x="642" y="545"/>
                  </a:lnTo>
                  <a:lnTo>
                    <a:pt x="643" y="555"/>
                  </a:lnTo>
                  <a:lnTo>
                    <a:pt x="645" y="564"/>
                  </a:lnTo>
                  <a:lnTo>
                    <a:pt x="645" y="574"/>
                  </a:lnTo>
                  <a:lnTo>
                    <a:pt x="643" y="582"/>
                  </a:lnTo>
                  <a:lnTo>
                    <a:pt x="636" y="582"/>
                  </a:lnTo>
                  <a:lnTo>
                    <a:pt x="631" y="581"/>
                  </a:lnTo>
                  <a:lnTo>
                    <a:pt x="626" y="569"/>
                  </a:lnTo>
                  <a:lnTo>
                    <a:pt x="621" y="562"/>
                  </a:lnTo>
                  <a:lnTo>
                    <a:pt x="622" y="548"/>
                  </a:lnTo>
                  <a:lnTo>
                    <a:pt x="622" y="535"/>
                  </a:lnTo>
                  <a:lnTo>
                    <a:pt x="619" y="531"/>
                  </a:lnTo>
                  <a:lnTo>
                    <a:pt x="615" y="527"/>
                  </a:lnTo>
                  <a:lnTo>
                    <a:pt x="609" y="524"/>
                  </a:lnTo>
                  <a:lnTo>
                    <a:pt x="602" y="522"/>
                  </a:lnTo>
                  <a:lnTo>
                    <a:pt x="586" y="519"/>
                  </a:lnTo>
                  <a:lnTo>
                    <a:pt x="574" y="515"/>
                  </a:lnTo>
                  <a:lnTo>
                    <a:pt x="562" y="525"/>
                  </a:lnTo>
                  <a:lnTo>
                    <a:pt x="552" y="534"/>
                  </a:lnTo>
                  <a:lnTo>
                    <a:pt x="539" y="529"/>
                  </a:lnTo>
                  <a:lnTo>
                    <a:pt x="526" y="528"/>
                  </a:lnTo>
                  <a:lnTo>
                    <a:pt x="512" y="528"/>
                  </a:lnTo>
                  <a:lnTo>
                    <a:pt x="499" y="529"/>
                  </a:lnTo>
                  <a:lnTo>
                    <a:pt x="486" y="534"/>
                  </a:lnTo>
                  <a:lnTo>
                    <a:pt x="475" y="541"/>
                  </a:lnTo>
                  <a:lnTo>
                    <a:pt x="469" y="544"/>
                  </a:lnTo>
                  <a:lnTo>
                    <a:pt x="465" y="548"/>
                  </a:lnTo>
                  <a:lnTo>
                    <a:pt x="462" y="554"/>
                  </a:lnTo>
                  <a:lnTo>
                    <a:pt x="458" y="559"/>
                  </a:lnTo>
                  <a:lnTo>
                    <a:pt x="456" y="568"/>
                  </a:lnTo>
                  <a:lnTo>
                    <a:pt x="455" y="578"/>
                  </a:lnTo>
                  <a:lnTo>
                    <a:pt x="451" y="587"/>
                  </a:lnTo>
                  <a:lnTo>
                    <a:pt x="445" y="598"/>
                  </a:lnTo>
                  <a:lnTo>
                    <a:pt x="442" y="604"/>
                  </a:lnTo>
                  <a:lnTo>
                    <a:pt x="441" y="611"/>
                  </a:lnTo>
                  <a:lnTo>
                    <a:pt x="441" y="617"/>
                  </a:lnTo>
                  <a:lnTo>
                    <a:pt x="441" y="624"/>
                  </a:lnTo>
                  <a:lnTo>
                    <a:pt x="444" y="638"/>
                  </a:lnTo>
                  <a:lnTo>
                    <a:pt x="449" y="651"/>
                  </a:lnTo>
                  <a:lnTo>
                    <a:pt x="455" y="662"/>
                  </a:lnTo>
                  <a:lnTo>
                    <a:pt x="461" y="674"/>
                  </a:lnTo>
                  <a:lnTo>
                    <a:pt x="472" y="674"/>
                  </a:lnTo>
                  <a:lnTo>
                    <a:pt x="484" y="672"/>
                  </a:lnTo>
                  <a:lnTo>
                    <a:pt x="494" y="671"/>
                  </a:lnTo>
                  <a:lnTo>
                    <a:pt x="505" y="671"/>
                  </a:lnTo>
                  <a:lnTo>
                    <a:pt x="509" y="662"/>
                  </a:lnTo>
                  <a:lnTo>
                    <a:pt x="514" y="655"/>
                  </a:lnTo>
                  <a:lnTo>
                    <a:pt x="519" y="647"/>
                  </a:lnTo>
                  <a:lnTo>
                    <a:pt x="526" y="639"/>
                  </a:lnTo>
                  <a:lnTo>
                    <a:pt x="534" y="634"/>
                  </a:lnTo>
                  <a:lnTo>
                    <a:pt x="544" y="629"/>
                  </a:lnTo>
                  <a:lnTo>
                    <a:pt x="548" y="629"/>
                  </a:lnTo>
                  <a:lnTo>
                    <a:pt x="554" y="629"/>
                  </a:lnTo>
                  <a:lnTo>
                    <a:pt x="559" y="631"/>
                  </a:lnTo>
                  <a:lnTo>
                    <a:pt x="565" y="634"/>
                  </a:lnTo>
                  <a:lnTo>
                    <a:pt x="565" y="635"/>
                  </a:lnTo>
                  <a:lnTo>
                    <a:pt x="565" y="635"/>
                  </a:lnTo>
                  <a:lnTo>
                    <a:pt x="565" y="639"/>
                  </a:lnTo>
                  <a:lnTo>
                    <a:pt x="564" y="642"/>
                  </a:lnTo>
                  <a:lnTo>
                    <a:pt x="558" y="645"/>
                  </a:lnTo>
                  <a:lnTo>
                    <a:pt x="552" y="651"/>
                  </a:lnTo>
                  <a:lnTo>
                    <a:pt x="548" y="658"/>
                  </a:lnTo>
                  <a:lnTo>
                    <a:pt x="544" y="667"/>
                  </a:lnTo>
                  <a:lnTo>
                    <a:pt x="539" y="675"/>
                  </a:lnTo>
                  <a:lnTo>
                    <a:pt x="538" y="684"/>
                  </a:lnTo>
                  <a:lnTo>
                    <a:pt x="536" y="692"/>
                  </a:lnTo>
                  <a:lnTo>
                    <a:pt x="538" y="698"/>
                  </a:lnTo>
                  <a:lnTo>
                    <a:pt x="552" y="701"/>
                  </a:lnTo>
                  <a:lnTo>
                    <a:pt x="565" y="701"/>
                  </a:lnTo>
                  <a:lnTo>
                    <a:pt x="571" y="702"/>
                  </a:lnTo>
                  <a:lnTo>
                    <a:pt x="576" y="702"/>
                  </a:lnTo>
                  <a:lnTo>
                    <a:pt x="584" y="705"/>
                  </a:lnTo>
                  <a:lnTo>
                    <a:pt x="589" y="708"/>
                  </a:lnTo>
                  <a:lnTo>
                    <a:pt x="589" y="711"/>
                  </a:lnTo>
                  <a:lnTo>
                    <a:pt x="591" y="712"/>
                  </a:lnTo>
                  <a:lnTo>
                    <a:pt x="588" y="734"/>
                  </a:lnTo>
                  <a:lnTo>
                    <a:pt x="584" y="752"/>
                  </a:lnTo>
                  <a:lnTo>
                    <a:pt x="584" y="759"/>
                  </a:lnTo>
                  <a:lnTo>
                    <a:pt x="585" y="769"/>
                  </a:lnTo>
                  <a:lnTo>
                    <a:pt x="586" y="779"/>
                  </a:lnTo>
                  <a:lnTo>
                    <a:pt x="591" y="791"/>
                  </a:lnTo>
                  <a:lnTo>
                    <a:pt x="615" y="785"/>
                  </a:lnTo>
                  <a:lnTo>
                    <a:pt x="632" y="784"/>
                  </a:lnTo>
                  <a:lnTo>
                    <a:pt x="638" y="786"/>
                  </a:lnTo>
                  <a:lnTo>
                    <a:pt x="642" y="792"/>
                  </a:lnTo>
                  <a:lnTo>
                    <a:pt x="645" y="798"/>
                  </a:lnTo>
                  <a:lnTo>
                    <a:pt x="648" y="804"/>
                  </a:lnTo>
                  <a:lnTo>
                    <a:pt x="649" y="802"/>
                  </a:lnTo>
                  <a:lnTo>
                    <a:pt x="652" y="801"/>
                  </a:lnTo>
                  <a:lnTo>
                    <a:pt x="656" y="794"/>
                  </a:lnTo>
                  <a:lnTo>
                    <a:pt x="662" y="788"/>
                  </a:lnTo>
                  <a:lnTo>
                    <a:pt x="665" y="785"/>
                  </a:lnTo>
                  <a:lnTo>
                    <a:pt x="666" y="782"/>
                  </a:lnTo>
                  <a:lnTo>
                    <a:pt x="668" y="776"/>
                  </a:lnTo>
                  <a:lnTo>
                    <a:pt x="668" y="771"/>
                  </a:lnTo>
                  <a:lnTo>
                    <a:pt x="679" y="766"/>
                  </a:lnTo>
                  <a:lnTo>
                    <a:pt x="691" y="762"/>
                  </a:lnTo>
                  <a:lnTo>
                    <a:pt x="701" y="758"/>
                  </a:lnTo>
                  <a:lnTo>
                    <a:pt x="712" y="754"/>
                  </a:lnTo>
                  <a:lnTo>
                    <a:pt x="713" y="755"/>
                  </a:lnTo>
                  <a:lnTo>
                    <a:pt x="715" y="755"/>
                  </a:lnTo>
                  <a:lnTo>
                    <a:pt x="712" y="764"/>
                  </a:lnTo>
                  <a:lnTo>
                    <a:pt x="711" y="775"/>
                  </a:lnTo>
                  <a:lnTo>
                    <a:pt x="711" y="781"/>
                  </a:lnTo>
                  <a:lnTo>
                    <a:pt x="712" y="785"/>
                  </a:lnTo>
                  <a:lnTo>
                    <a:pt x="715" y="789"/>
                  </a:lnTo>
                  <a:lnTo>
                    <a:pt x="718" y="792"/>
                  </a:lnTo>
                  <a:lnTo>
                    <a:pt x="718" y="781"/>
                  </a:lnTo>
                  <a:lnTo>
                    <a:pt x="716" y="771"/>
                  </a:lnTo>
                  <a:lnTo>
                    <a:pt x="725" y="765"/>
                  </a:lnTo>
                  <a:lnTo>
                    <a:pt x="735" y="758"/>
                  </a:lnTo>
                  <a:lnTo>
                    <a:pt x="746" y="762"/>
                  </a:lnTo>
                  <a:lnTo>
                    <a:pt x="756" y="768"/>
                  </a:lnTo>
                  <a:lnTo>
                    <a:pt x="768" y="772"/>
                  </a:lnTo>
                  <a:lnTo>
                    <a:pt x="781" y="776"/>
                  </a:lnTo>
                  <a:lnTo>
                    <a:pt x="796" y="774"/>
                  </a:lnTo>
                  <a:lnTo>
                    <a:pt x="811" y="772"/>
                  </a:lnTo>
                  <a:lnTo>
                    <a:pt x="812" y="775"/>
                  </a:lnTo>
                  <a:lnTo>
                    <a:pt x="813" y="778"/>
                  </a:lnTo>
                  <a:lnTo>
                    <a:pt x="815" y="781"/>
                  </a:lnTo>
                  <a:lnTo>
                    <a:pt x="818" y="782"/>
                  </a:lnTo>
                  <a:lnTo>
                    <a:pt x="823" y="785"/>
                  </a:lnTo>
                  <a:lnTo>
                    <a:pt x="829" y="786"/>
                  </a:lnTo>
                  <a:lnTo>
                    <a:pt x="829" y="791"/>
                  </a:lnTo>
                  <a:lnTo>
                    <a:pt x="829" y="795"/>
                  </a:lnTo>
                  <a:lnTo>
                    <a:pt x="840" y="798"/>
                  </a:lnTo>
                  <a:lnTo>
                    <a:pt x="850" y="801"/>
                  </a:lnTo>
                  <a:lnTo>
                    <a:pt x="855" y="811"/>
                  </a:lnTo>
                  <a:lnTo>
                    <a:pt x="860" y="819"/>
                  </a:lnTo>
                  <a:lnTo>
                    <a:pt x="868" y="826"/>
                  </a:lnTo>
                  <a:lnTo>
                    <a:pt x="875" y="834"/>
                  </a:lnTo>
                  <a:lnTo>
                    <a:pt x="892" y="834"/>
                  </a:lnTo>
                  <a:lnTo>
                    <a:pt x="906" y="836"/>
                  </a:lnTo>
                  <a:lnTo>
                    <a:pt x="919" y="841"/>
                  </a:lnTo>
                  <a:lnTo>
                    <a:pt x="929" y="846"/>
                  </a:lnTo>
                  <a:lnTo>
                    <a:pt x="933" y="851"/>
                  </a:lnTo>
                  <a:lnTo>
                    <a:pt x="938" y="856"/>
                  </a:lnTo>
                  <a:lnTo>
                    <a:pt x="942" y="861"/>
                  </a:lnTo>
                  <a:lnTo>
                    <a:pt x="945" y="866"/>
                  </a:lnTo>
                  <a:lnTo>
                    <a:pt x="949" y="879"/>
                  </a:lnTo>
                  <a:lnTo>
                    <a:pt x="950" y="895"/>
                  </a:lnTo>
                  <a:lnTo>
                    <a:pt x="943" y="901"/>
                  </a:lnTo>
                  <a:lnTo>
                    <a:pt x="939" y="908"/>
                  </a:lnTo>
                  <a:lnTo>
                    <a:pt x="935" y="915"/>
                  </a:lnTo>
                  <a:lnTo>
                    <a:pt x="930" y="924"/>
                  </a:lnTo>
                  <a:lnTo>
                    <a:pt x="939" y="922"/>
                  </a:lnTo>
                  <a:lnTo>
                    <a:pt x="946" y="924"/>
                  </a:lnTo>
                  <a:lnTo>
                    <a:pt x="952" y="928"/>
                  </a:lnTo>
                  <a:lnTo>
                    <a:pt x="958" y="934"/>
                  </a:lnTo>
                  <a:lnTo>
                    <a:pt x="965" y="928"/>
                  </a:lnTo>
                  <a:lnTo>
                    <a:pt x="969" y="922"/>
                  </a:lnTo>
                  <a:lnTo>
                    <a:pt x="972" y="919"/>
                  </a:lnTo>
                  <a:lnTo>
                    <a:pt x="975" y="918"/>
                  </a:lnTo>
                  <a:lnTo>
                    <a:pt x="979" y="915"/>
                  </a:lnTo>
                  <a:lnTo>
                    <a:pt x="985" y="914"/>
                  </a:lnTo>
                  <a:lnTo>
                    <a:pt x="995" y="921"/>
                  </a:lnTo>
                  <a:lnTo>
                    <a:pt x="1000" y="926"/>
                  </a:lnTo>
                  <a:lnTo>
                    <a:pt x="1006" y="934"/>
                  </a:lnTo>
                  <a:lnTo>
                    <a:pt x="1012" y="945"/>
                  </a:lnTo>
                  <a:lnTo>
                    <a:pt x="1019" y="942"/>
                  </a:lnTo>
                  <a:lnTo>
                    <a:pt x="1026" y="942"/>
                  </a:lnTo>
                  <a:lnTo>
                    <a:pt x="1035" y="942"/>
                  </a:lnTo>
                  <a:lnTo>
                    <a:pt x="1045" y="942"/>
                  </a:lnTo>
                  <a:lnTo>
                    <a:pt x="1053" y="944"/>
                  </a:lnTo>
                  <a:lnTo>
                    <a:pt x="1063" y="946"/>
                  </a:lnTo>
                  <a:lnTo>
                    <a:pt x="1073" y="951"/>
                  </a:lnTo>
                  <a:lnTo>
                    <a:pt x="1082" y="955"/>
                  </a:lnTo>
                  <a:lnTo>
                    <a:pt x="1090" y="961"/>
                  </a:lnTo>
                  <a:lnTo>
                    <a:pt x="1099" y="966"/>
                  </a:lnTo>
                  <a:lnTo>
                    <a:pt x="1106" y="972"/>
                  </a:lnTo>
                  <a:lnTo>
                    <a:pt x="1112" y="979"/>
                  </a:lnTo>
                  <a:lnTo>
                    <a:pt x="1116" y="986"/>
                  </a:lnTo>
                  <a:lnTo>
                    <a:pt x="1119" y="995"/>
                  </a:lnTo>
                  <a:lnTo>
                    <a:pt x="1120" y="1002"/>
                  </a:lnTo>
                  <a:lnTo>
                    <a:pt x="1120" y="1011"/>
                  </a:lnTo>
                  <a:lnTo>
                    <a:pt x="1117" y="1019"/>
                  </a:lnTo>
                  <a:lnTo>
                    <a:pt x="1113" y="1028"/>
                  </a:lnTo>
                  <a:lnTo>
                    <a:pt x="1109" y="1036"/>
                  </a:lnTo>
                  <a:lnTo>
                    <a:pt x="1103" y="1043"/>
                  </a:lnTo>
                  <a:lnTo>
                    <a:pt x="1090" y="1058"/>
                  </a:lnTo>
                  <a:lnTo>
                    <a:pt x="1079" y="1071"/>
                  </a:lnTo>
                  <a:lnTo>
                    <a:pt x="1079" y="1082"/>
                  </a:lnTo>
                  <a:lnTo>
                    <a:pt x="1079" y="1093"/>
                  </a:lnTo>
                  <a:lnTo>
                    <a:pt x="1077" y="1105"/>
                  </a:lnTo>
                  <a:lnTo>
                    <a:pt x="1077" y="1116"/>
                  </a:lnTo>
                  <a:lnTo>
                    <a:pt x="1077" y="1131"/>
                  </a:lnTo>
                  <a:lnTo>
                    <a:pt x="1076" y="1142"/>
                  </a:lnTo>
                  <a:lnTo>
                    <a:pt x="1075" y="1153"/>
                  </a:lnTo>
                  <a:lnTo>
                    <a:pt x="1072" y="1165"/>
                  </a:lnTo>
                  <a:lnTo>
                    <a:pt x="1068" y="1175"/>
                  </a:lnTo>
                  <a:lnTo>
                    <a:pt x="1063" y="1183"/>
                  </a:lnTo>
                  <a:lnTo>
                    <a:pt x="1058" y="1192"/>
                  </a:lnTo>
                  <a:lnTo>
                    <a:pt x="1052" y="1201"/>
                  </a:lnTo>
                  <a:lnTo>
                    <a:pt x="1042" y="1201"/>
                  </a:lnTo>
                  <a:lnTo>
                    <a:pt x="1033" y="1201"/>
                  </a:lnTo>
                  <a:lnTo>
                    <a:pt x="1026" y="1202"/>
                  </a:lnTo>
                  <a:lnTo>
                    <a:pt x="1019" y="1203"/>
                  </a:lnTo>
                  <a:lnTo>
                    <a:pt x="1013" y="1206"/>
                  </a:lnTo>
                  <a:lnTo>
                    <a:pt x="1008" y="1209"/>
                  </a:lnTo>
                  <a:lnTo>
                    <a:pt x="1003" y="1213"/>
                  </a:lnTo>
                  <a:lnTo>
                    <a:pt x="999" y="1218"/>
                  </a:lnTo>
                  <a:lnTo>
                    <a:pt x="996" y="1223"/>
                  </a:lnTo>
                  <a:lnTo>
                    <a:pt x="993" y="1228"/>
                  </a:lnTo>
                  <a:lnTo>
                    <a:pt x="990" y="1235"/>
                  </a:lnTo>
                  <a:lnTo>
                    <a:pt x="989" y="1241"/>
                  </a:lnTo>
                  <a:lnTo>
                    <a:pt x="986" y="1256"/>
                  </a:lnTo>
                  <a:lnTo>
                    <a:pt x="986" y="1273"/>
                  </a:lnTo>
                  <a:lnTo>
                    <a:pt x="978" y="1280"/>
                  </a:lnTo>
                  <a:lnTo>
                    <a:pt x="970" y="1288"/>
                  </a:lnTo>
                  <a:lnTo>
                    <a:pt x="965" y="1296"/>
                  </a:lnTo>
                  <a:lnTo>
                    <a:pt x="960" y="1305"/>
                  </a:lnTo>
                  <a:lnTo>
                    <a:pt x="953" y="1326"/>
                  </a:lnTo>
                  <a:lnTo>
                    <a:pt x="945" y="1348"/>
                  </a:lnTo>
                  <a:lnTo>
                    <a:pt x="925" y="1346"/>
                  </a:lnTo>
                  <a:lnTo>
                    <a:pt x="906" y="1345"/>
                  </a:lnTo>
                  <a:lnTo>
                    <a:pt x="912" y="1353"/>
                  </a:lnTo>
                  <a:lnTo>
                    <a:pt x="919" y="1363"/>
                  </a:lnTo>
                  <a:lnTo>
                    <a:pt x="922" y="1369"/>
                  </a:lnTo>
                  <a:lnTo>
                    <a:pt x="925" y="1375"/>
                  </a:lnTo>
                  <a:lnTo>
                    <a:pt x="925" y="1379"/>
                  </a:lnTo>
                  <a:lnTo>
                    <a:pt x="923" y="1383"/>
                  </a:lnTo>
                  <a:lnTo>
                    <a:pt x="919" y="1389"/>
                  </a:lnTo>
                  <a:lnTo>
                    <a:pt x="912" y="1393"/>
                  </a:lnTo>
                  <a:lnTo>
                    <a:pt x="905" y="1396"/>
                  </a:lnTo>
                  <a:lnTo>
                    <a:pt x="898" y="1398"/>
                  </a:lnTo>
                  <a:lnTo>
                    <a:pt x="882" y="1399"/>
                  </a:lnTo>
                  <a:lnTo>
                    <a:pt x="869" y="1405"/>
                  </a:lnTo>
                  <a:lnTo>
                    <a:pt x="873" y="1409"/>
                  </a:lnTo>
                  <a:lnTo>
                    <a:pt x="875" y="1415"/>
                  </a:lnTo>
                  <a:lnTo>
                    <a:pt x="876" y="1420"/>
                  </a:lnTo>
                  <a:lnTo>
                    <a:pt x="873" y="1428"/>
                  </a:lnTo>
                  <a:lnTo>
                    <a:pt x="873" y="1428"/>
                  </a:lnTo>
                  <a:lnTo>
                    <a:pt x="872" y="1428"/>
                  </a:lnTo>
                  <a:lnTo>
                    <a:pt x="862" y="1426"/>
                  </a:lnTo>
                  <a:lnTo>
                    <a:pt x="853" y="1426"/>
                  </a:lnTo>
                  <a:lnTo>
                    <a:pt x="853" y="1428"/>
                  </a:lnTo>
                  <a:lnTo>
                    <a:pt x="853" y="1428"/>
                  </a:lnTo>
                  <a:lnTo>
                    <a:pt x="859" y="1436"/>
                  </a:lnTo>
                  <a:lnTo>
                    <a:pt x="865" y="1445"/>
                  </a:lnTo>
                  <a:lnTo>
                    <a:pt x="863" y="1462"/>
                  </a:lnTo>
                  <a:lnTo>
                    <a:pt x="859" y="1475"/>
                  </a:lnTo>
                  <a:lnTo>
                    <a:pt x="853" y="1478"/>
                  </a:lnTo>
                  <a:lnTo>
                    <a:pt x="849" y="1480"/>
                  </a:lnTo>
                  <a:lnTo>
                    <a:pt x="849" y="1486"/>
                  </a:lnTo>
                  <a:lnTo>
                    <a:pt x="850" y="1490"/>
                  </a:lnTo>
                  <a:lnTo>
                    <a:pt x="852" y="1493"/>
                  </a:lnTo>
                  <a:lnTo>
                    <a:pt x="855" y="1496"/>
                  </a:lnTo>
                  <a:lnTo>
                    <a:pt x="860" y="1497"/>
                  </a:lnTo>
                  <a:lnTo>
                    <a:pt x="863" y="1499"/>
                  </a:lnTo>
                  <a:lnTo>
                    <a:pt x="868" y="1502"/>
                  </a:lnTo>
                  <a:lnTo>
                    <a:pt x="870" y="1503"/>
                  </a:lnTo>
                  <a:lnTo>
                    <a:pt x="870" y="1512"/>
                  </a:lnTo>
                  <a:lnTo>
                    <a:pt x="869" y="1519"/>
                  </a:lnTo>
                  <a:lnTo>
                    <a:pt x="866" y="1525"/>
                  </a:lnTo>
                  <a:lnTo>
                    <a:pt x="863" y="1530"/>
                  </a:lnTo>
                  <a:lnTo>
                    <a:pt x="859" y="1543"/>
                  </a:lnTo>
                  <a:lnTo>
                    <a:pt x="856" y="1556"/>
                  </a:lnTo>
                  <a:lnTo>
                    <a:pt x="868" y="1565"/>
                  </a:lnTo>
                  <a:lnTo>
                    <a:pt x="886" y="1577"/>
                  </a:lnTo>
                  <a:lnTo>
                    <a:pt x="905" y="1592"/>
                  </a:lnTo>
                  <a:lnTo>
                    <a:pt x="913" y="1599"/>
                  </a:lnTo>
                  <a:lnTo>
                    <a:pt x="892" y="1599"/>
                  </a:lnTo>
                  <a:lnTo>
                    <a:pt x="876" y="1597"/>
                  </a:lnTo>
                  <a:lnTo>
                    <a:pt x="863" y="1593"/>
                  </a:lnTo>
                  <a:lnTo>
                    <a:pt x="852" y="1587"/>
                  </a:lnTo>
                  <a:lnTo>
                    <a:pt x="833" y="1573"/>
                  </a:lnTo>
                  <a:lnTo>
                    <a:pt x="808" y="1555"/>
                  </a:lnTo>
                  <a:lnTo>
                    <a:pt x="809" y="1550"/>
                  </a:lnTo>
                  <a:lnTo>
                    <a:pt x="809" y="1545"/>
                  </a:lnTo>
                  <a:lnTo>
                    <a:pt x="809" y="1543"/>
                  </a:lnTo>
                  <a:lnTo>
                    <a:pt x="809" y="1540"/>
                  </a:lnTo>
                  <a:lnTo>
                    <a:pt x="808" y="1539"/>
                  </a:lnTo>
                  <a:lnTo>
                    <a:pt x="806" y="1537"/>
                  </a:lnTo>
                  <a:lnTo>
                    <a:pt x="792" y="1526"/>
                  </a:lnTo>
                  <a:lnTo>
                    <a:pt x="779" y="1513"/>
                  </a:lnTo>
                  <a:lnTo>
                    <a:pt x="788" y="1513"/>
                  </a:lnTo>
                  <a:lnTo>
                    <a:pt x="796" y="1515"/>
                  </a:lnTo>
                  <a:lnTo>
                    <a:pt x="795" y="1512"/>
                  </a:lnTo>
                  <a:lnTo>
                    <a:pt x="795" y="1510"/>
                  </a:lnTo>
                  <a:lnTo>
                    <a:pt x="788" y="1506"/>
                  </a:lnTo>
                  <a:lnTo>
                    <a:pt x="779" y="1502"/>
                  </a:lnTo>
                  <a:lnTo>
                    <a:pt x="772" y="1496"/>
                  </a:lnTo>
                  <a:lnTo>
                    <a:pt x="768" y="1490"/>
                  </a:lnTo>
                  <a:lnTo>
                    <a:pt x="772" y="1490"/>
                  </a:lnTo>
                  <a:lnTo>
                    <a:pt x="776" y="1489"/>
                  </a:lnTo>
                  <a:lnTo>
                    <a:pt x="776" y="1485"/>
                  </a:lnTo>
                  <a:lnTo>
                    <a:pt x="776" y="1480"/>
                  </a:lnTo>
                  <a:lnTo>
                    <a:pt x="783" y="1480"/>
                  </a:lnTo>
                  <a:lnTo>
                    <a:pt x="791" y="1480"/>
                  </a:lnTo>
                  <a:lnTo>
                    <a:pt x="791" y="1475"/>
                  </a:lnTo>
                  <a:lnTo>
                    <a:pt x="791" y="1470"/>
                  </a:lnTo>
                  <a:lnTo>
                    <a:pt x="786" y="1468"/>
                  </a:lnTo>
                  <a:lnTo>
                    <a:pt x="783" y="1465"/>
                  </a:lnTo>
                  <a:lnTo>
                    <a:pt x="781" y="1462"/>
                  </a:lnTo>
                  <a:lnTo>
                    <a:pt x="781" y="1458"/>
                  </a:lnTo>
                  <a:lnTo>
                    <a:pt x="781" y="1449"/>
                  </a:lnTo>
                  <a:lnTo>
                    <a:pt x="781" y="1438"/>
                  </a:lnTo>
                  <a:lnTo>
                    <a:pt x="776" y="1435"/>
                  </a:lnTo>
                  <a:lnTo>
                    <a:pt x="772" y="1429"/>
                  </a:lnTo>
                  <a:lnTo>
                    <a:pt x="771" y="1429"/>
                  </a:lnTo>
                  <a:lnTo>
                    <a:pt x="769" y="1429"/>
                  </a:lnTo>
                  <a:lnTo>
                    <a:pt x="768" y="1438"/>
                  </a:lnTo>
                  <a:lnTo>
                    <a:pt x="766" y="1446"/>
                  </a:lnTo>
                  <a:lnTo>
                    <a:pt x="765" y="1446"/>
                  </a:lnTo>
                  <a:lnTo>
                    <a:pt x="763" y="1445"/>
                  </a:lnTo>
                  <a:lnTo>
                    <a:pt x="762" y="1426"/>
                  </a:lnTo>
                  <a:lnTo>
                    <a:pt x="759" y="1409"/>
                  </a:lnTo>
                  <a:lnTo>
                    <a:pt x="755" y="1392"/>
                  </a:lnTo>
                  <a:lnTo>
                    <a:pt x="751" y="1373"/>
                  </a:lnTo>
                  <a:lnTo>
                    <a:pt x="751" y="1358"/>
                  </a:lnTo>
                  <a:lnTo>
                    <a:pt x="751" y="1343"/>
                  </a:lnTo>
                  <a:lnTo>
                    <a:pt x="752" y="1328"/>
                  </a:lnTo>
                  <a:lnTo>
                    <a:pt x="752" y="1313"/>
                  </a:lnTo>
                  <a:lnTo>
                    <a:pt x="748" y="1290"/>
                  </a:lnTo>
                  <a:lnTo>
                    <a:pt x="745" y="1265"/>
                  </a:lnTo>
                  <a:lnTo>
                    <a:pt x="743" y="1239"/>
                  </a:lnTo>
                  <a:lnTo>
                    <a:pt x="741" y="1213"/>
                  </a:lnTo>
                  <a:lnTo>
                    <a:pt x="738" y="1192"/>
                  </a:lnTo>
                  <a:lnTo>
                    <a:pt x="738" y="1172"/>
                  </a:lnTo>
                  <a:lnTo>
                    <a:pt x="738" y="1162"/>
                  </a:lnTo>
                  <a:lnTo>
                    <a:pt x="736" y="1152"/>
                  </a:lnTo>
                  <a:lnTo>
                    <a:pt x="735" y="1143"/>
                  </a:lnTo>
                  <a:lnTo>
                    <a:pt x="732" y="1136"/>
                  </a:lnTo>
                  <a:lnTo>
                    <a:pt x="716" y="1129"/>
                  </a:lnTo>
                  <a:lnTo>
                    <a:pt x="703" y="1121"/>
                  </a:lnTo>
                  <a:lnTo>
                    <a:pt x="691" y="1111"/>
                  </a:lnTo>
                  <a:lnTo>
                    <a:pt x="678" y="1099"/>
                  </a:lnTo>
                  <a:lnTo>
                    <a:pt x="668" y="1086"/>
                  </a:lnTo>
                  <a:lnTo>
                    <a:pt x="658" y="1073"/>
                  </a:lnTo>
                  <a:lnTo>
                    <a:pt x="649" y="1059"/>
                  </a:lnTo>
                  <a:lnTo>
                    <a:pt x="642" y="1045"/>
                  </a:lnTo>
                  <a:lnTo>
                    <a:pt x="636" y="1026"/>
                  </a:lnTo>
                  <a:lnTo>
                    <a:pt x="632" y="1009"/>
                  </a:lnTo>
                  <a:lnTo>
                    <a:pt x="615" y="991"/>
                  </a:lnTo>
                  <a:lnTo>
                    <a:pt x="598" y="971"/>
                  </a:lnTo>
                  <a:lnTo>
                    <a:pt x="601" y="958"/>
                  </a:lnTo>
                  <a:lnTo>
                    <a:pt x="606" y="946"/>
                  </a:lnTo>
                  <a:lnTo>
                    <a:pt x="611" y="946"/>
                  </a:lnTo>
                  <a:lnTo>
                    <a:pt x="613" y="946"/>
                  </a:lnTo>
                  <a:lnTo>
                    <a:pt x="615" y="945"/>
                  </a:lnTo>
                  <a:lnTo>
                    <a:pt x="616" y="942"/>
                  </a:lnTo>
                  <a:lnTo>
                    <a:pt x="616" y="941"/>
                  </a:lnTo>
                  <a:lnTo>
                    <a:pt x="615" y="939"/>
                  </a:lnTo>
                  <a:lnTo>
                    <a:pt x="606" y="938"/>
                  </a:lnTo>
                  <a:lnTo>
                    <a:pt x="601" y="935"/>
                  </a:lnTo>
                  <a:lnTo>
                    <a:pt x="601" y="929"/>
                  </a:lnTo>
                  <a:lnTo>
                    <a:pt x="599" y="925"/>
                  </a:lnTo>
                  <a:lnTo>
                    <a:pt x="606" y="909"/>
                  </a:lnTo>
                  <a:lnTo>
                    <a:pt x="612" y="892"/>
                  </a:lnTo>
                  <a:lnTo>
                    <a:pt x="619" y="891"/>
                  </a:lnTo>
                  <a:lnTo>
                    <a:pt x="623" y="891"/>
                  </a:lnTo>
                  <a:lnTo>
                    <a:pt x="625" y="888"/>
                  </a:lnTo>
                  <a:lnTo>
                    <a:pt x="626" y="886"/>
                  </a:lnTo>
                  <a:lnTo>
                    <a:pt x="628" y="881"/>
                  </a:lnTo>
                  <a:lnTo>
                    <a:pt x="632" y="874"/>
                  </a:lnTo>
                  <a:lnTo>
                    <a:pt x="638" y="862"/>
                  </a:lnTo>
                  <a:lnTo>
                    <a:pt x="642" y="851"/>
                  </a:lnTo>
                  <a:lnTo>
                    <a:pt x="642" y="841"/>
                  </a:lnTo>
                  <a:lnTo>
                    <a:pt x="642" y="831"/>
                  </a:lnTo>
                  <a:lnTo>
                    <a:pt x="641" y="822"/>
                  </a:lnTo>
                  <a:lnTo>
                    <a:pt x="639" y="814"/>
                  </a:lnTo>
                  <a:lnTo>
                    <a:pt x="639" y="805"/>
                  </a:lnTo>
                  <a:lnTo>
                    <a:pt x="641" y="796"/>
                  </a:lnTo>
                  <a:lnTo>
                    <a:pt x="635" y="795"/>
                  </a:lnTo>
                  <a:lnTo>
                    <a:pt x="631" y="794"/>
                  </a:lnTo>
                  <a:lnTo>
                    <a:pt x="626" y="794"/>
                  </a:lnTo>
                  <a:lnTo>
                    <a:pt x="621" y="795"/>
                  </a:lnTo>
                  <a:lnTo>
                    <a:pt x="618" y="796"/>
                  </a:lnTo>
                  <a:lnTo>
                    <a:pt x="615" y="798"/>
                  </a:lnTo>
                  <a:lnTo>
                    <a:pt x="616" y="804"/>
                  </a:lnTo>
                  <a:lnTo>
                    <a:pt x="618" y="808"/>
                  </a:lnTo>
                  <a:lnTo>
                    <a:pt x="616" y="811"/>
                  </a:lnTo>
                  <a:lnTo>
                    <a:pt x="611" y="812"/>
                  </a:lnTo>
                  <a:lnTo>
                    <a:pt x="605" y="806"/>
                  </a:lnTo>
                  <a:lnTo>
                    <a:pt x="598" y="804"/>
                  </a:lnTo>
                  <a:lnTo>
                    <a:pt x="591" y="801"/>
                  </a:lnTo>
                  <a:lnTo>
                    <a:pt x="582" y="796"/>
                  </a:lnTo>
                  <a:lnTo>
                    <a:pt x="575" y="791"/>
                  </a:lnTo>
                  <a:lnTo>
                    <a:pt x="568" y="785"/>
                  </a:lnTo>
                  <a:lnTo>
                    <a:pt x="564" y="778"/>
                  </a:lnTo>
                  <a:lnTo>
                    <a:pt x="558" y="769"/>
                  </a:lnTo>
                  <a:lnTo>
                    <a:pt x="551" y="752"/>
                  </a:lnTo>
                  <a:lnTo>
                    <a:pt x="542" y="734"/>
                  </a:lnTo>
                  <a:lnTo>
                    <a:pt x="538" y="732"/>
                  </a:lnTo>
                  <a:lnTo>
                    <a:pt x="535" y="732"/>
                  </a:lnTo>
                  <a:lnTo>
                    <a:pt x="532" y="735"/>
                  </a:lnTo>
                  <a:lnTo>
                    <a:pt x="531" y="739"/>
                  </a:lnTo>
                  <a:lnTo>
                    <a:pt x="522" y="738"/>
                  </a:lnTo>
                  <a:lnTo>
                    <a:pt x="518" y="735"/>
                  </a:lnTo>
                  <a:lnTo>
                    <a:pt x="515" y="731"/>
                  </a:lnTo>
                  <a:lnTo>
                    <a:pt x="509" y="727"/>
                  </a:lnTo>
                  <a:lnTo>
                    <a:pt x="504" y="728"/>
                  </a:lnTo>
                  <a:lnTo>
                    <a:pt x="495" y="728"/>
                  </a:lnTo>
                  <a:lnTo>
                    <a:pt x="484" y="712"/>
                  </a:lnTo>
                  <a:lnTo>
                    <a:pt x="474" y="697"/>
                  </a:lnTo>
                  <a:lnTo>
                    <a:pt x="468" y="695"/>
                  </a:lnTo>
                  <a:lnTo>
                    <a:pt x="464" y="697"/>
                  </a:lnTo>
                  <a:lnTo>
                    <a:pt x="461" y="698"/>
                  </a:lnTo>
                  <a:lnTo>
                    <a:pt x="456" y="699"/>
                  </a:lnTo>
                  <a:lnTo>
                    <a:pt x="454" y="702"/>
                  </a:lnTo>
                  <a:lnTo>
                    <a:pt x="449" y="704"/>
                  </a:lnTo>
                  <a:lnTo>
                    <a:pt x="446" y="705"/>
                  </a:lnTo>
                  <a:lnTo>
                    <a:pt x="442" y="705"/>
                  </a:lnTo>
                  <a:lnTo>
                    <a:pt x="429" y="702"/>
                  </a:lnTo>
                  <a:lnTo>
                    <a:pt x="416" y="698"/>
                  </a:lnTo>
                  <a:lnTo>
                    <a:pt x="404" y="692"/>
                  </a:lnTo>
                  <a:lnTo>
                    <a:pt x="391" y="684"/>
                  </a:lnTo>
                  <a:lnTo>
                    <a:pt x="379" y="677"/>
                  </a:lnTo>
                  <a:lnTo>
                    <a:pt x="368" y="667"/>
                  </a:lnTo>
                  <a:lnTo>
                    <a:pt x="359" y="658"/>
                  </a:lnTo>
                  <a:lnTo>
                    <a:pt x="351" y="649"/>
                  </a:lnTo>
                  <a:lnTo>
                    <a:pt x="354" y="642"/>
                  </a:lnTo>
                  <a:lnTo>
                    <a:pt x="354" y="635"/>
                  </a:lnTo>
                  <a:lnTo>
                    <a:pt x="354" y="627"/>
                  </a:lnTo>
                  <a:lnTo>
                    <a:pt x="351" y="618"/>
                  </a:lnTo>
                  <a:lnTo>
                    <a:pt x="345" y="601"/>
                  </a:lnTo>
                  <a:lnTo>
                    <a:pt x="335" y="582"/>
                  </a:lnTo>
                  <a:lnTo>
                    <a:pt x="325" y="562"/>
                  </a:lnTo>
                  <a:lnTo>
                    <a:pt x="314" y="544"/>
                  </a:lnTo>
                  <a:lnTo>
                    <a:pt x="309" y="534"/>
                  </a:lnTo>
                  <a:lnTo>
                    <a:pt x="307" y="525"/>
                  </a:lnTo>
                  <a:lnTo>
                    <a:pt x="304" y="515"/>
                  </a:lnTo>
                  <a:lnTo>
                    <a:pt x="301" y="507"/>
                  </a:lnTo>
                  <a:lnTo>
                    <a:pt x="298" y="504"/>
                  </a:lnTo>
                  <a:lnTo>
                    <a:pt x="294" y="504"/>
                  </a:lnTo>
                  <a:lnTo>
                    <a:pt x="291" y="502"/>
                  </a:lnTo>
                  <a:lnTo>
                    <a:pt x="287" y="504"/>
                  </a:lnTo>
                  <a:lnTo>
                    <a:pt x="288" y="518"/>
                  </a:lnTo>
                  <a:lnTo>
                    <a:pt x="291" y="532"/>
                  </a:lnTo>
                  <a:lnTo>
                    <a:pt x="295" y="547"/>
                  </a:lnTo>
                  <a:lnTo>
                    <a:pt x="299" y="559"/>
                  </a:lnTo>
                  <a:lnTo>
                    <a:pt x="305" y="572"/>
                  </a:lnTo>
                  <a:lnTo>
                    <a:pt x="309" y="584"/>
                  </a:lnTo>
                  <a:lnTo>
                    <a:pt x="315" y="597"/>
                  </a:lnTo>
                  <a:lnTo>
                    <a:pt x="318" y="611"/>
                  </a:lnTo>
                  <a:lnTo>
                    <a:pt x="317" y="611"/>
                  </a:lnTo>
                  <a:lnTo>
                    <a:pt x="315" y="611"/>
                  </a:lnTo>
                  <a:lnTo>
                    <a:pt x="309" y="611"/>
                  </a:lnTo>
                  <a:lnTo>
                    <a:pt x="307" y="609"/>
                  </a:lnTo>
                  <a:lnTo>
                    <a:pt x="299" y="601"/>
                  </a:lnTo>
                  <a:lnTo>
                    <a:pt x="292" y="594"/>
                  </a:lnTo>
                  <a:lnTo>
                    <a:pt x="294" y="588"/>
                  </a:lnTo>
                  <a:lnTo>
                    <a:pt x="294" y="581"/>
                  </a:lnTo>
                  <a:lnTo>
                    <a:pt x="294" y="577"/>
                  </a:lnTo>
                  <a:lnTo>
                    <a:pt x="291" y="574"/>
                  </a:lnTo>
                  <a:lnTo>
                    <a:pt x="289" y="571"/>
                  </a:lnTo>
                  <a:lnTo>
                    <a:pt x="287" y="568"/>
                  </a:lnTo>
                  <a:lnTo>
                    <a:pt x="279" y="564"/>
                  </a:lnTo>
                  <a:lnTo>
                    <a:pt x="274" y="561"/>
                  </a:lnTo>
                  <a:lnTo>
                    <a:pt x="277" y="555"/>
                  </a:lnTo>
                  <a:lnTo>
                    <a:pt x="281" y="549"/>
                  </a:lnTo>
                  <a:lnTo>
                    <a:pt x="265" y="472"/>
                  </a:lnTo>
                  <a:lnTo>
                    <a:pt x="255" y="467"/>
                  </a:lnTo>
                  <a:lnTo>
                    <a:pt x="244" y="462"/>
                  </a:lnTo>
                  <a:lnTo>
                    <a:pt x="244" y="451"/>
                  </a:lnTo>
                  <a:lnTo>
                    <a:pt x="242" y="442"/>
                  </a:lnTo>
                  <a:lnTo>
                    <a:pt x="244" y="435"/>
                  </a:lnTo>
                  <a:lnTo>
                    <a:pt x="247" y="425"/>
                  </a:lnTo>
                  <a:lnTo>
                    <a:pt x="244" y="424"/>
                  </a:lnTo>
                  <a:lnTo>
                    <a:pt x="242" y="422"/>
                  </a:lnTo>
                  <a:lnTo>
                    <a:pt x="241" y="420"/>
                  </a:lnTo>
                  <a:lnTo>
                    <a:pt x="239" y="417"/>
                  </a:lnTo>
                  <a:lnTo>
                    <a:pt x="239" y="411"/>
                  </a:lnTo>
                  <a:lnTo>
                    <a:pt x="239" y="402"/>
                  </a:lnTo>
                  <a:lnTo>
                    <a:pt x="252" y="375"/>
                  </a:lnTo>
                  <a:lnTo>
                    <a:pt x="269" y="344"/>
                  </a:lnTo>
                  <a:lnTo>
                    <a:pt x="279" y="328"/>
                  </a:lnTo>
                  <a:lnTo>
                    <a:pt x="289" y="314"/>
                  </a:lnTo>
                  <a:lnTo>
                    <a:pt x="299" y="302"/>
                  </a:lnTo>
                  <a:lnTo>
                    <a:pt x="308" y="295"/>
                  </a:lnTo>
                  <a:lnTo>
                    <a:pt x="307" y="294"/>
                  </a:lnTo>
                  <a:lnTo>
                    <a:pt x="307" y="292"/>
                  </a:lnTo>
                  <a:lnTo>
                    <a:pt x="298" y="288"/>
                  </a:lnTo>
                  <a:lnTo>
                    <a:pt x="294" y="282"/>
                  </a:lnTo>
                  <a:lnTo>
                    <a:pt x="289" y="275"/>
                  </a:lnTo>
                  <a:lnTo>
                    <a:pt x="285" y="268"/>
                  </a:lnTo>
                  <a:lnTo>
                    <a:pt x="287" y="265"/>
                  </a:lnTo>
                  <a:lnTo>
                    <a:pt x="287" y="261"/>
                  </a:lnTo>
                  <a:lnTo>
                    <a:pt x="292" y="260"/>
                  </a:lnTo>
                  <a:lnTo>
                    <a:pt x="295" y="260"/>
                  </a:lnTo>
                  <a:lnTo>
                    <a:pt x="299" y="261"/>
                  </a:lnTo>
                  <a:lnTo>
                    <a:pt x="302" y="263"/>
                  </a:lnTo>
                  <a:lnTo>
                    <a:pt x="307" y="267"/>
                  </a:lnTo>
                  <a:lnTo>
                    <a:pt x="309" y="272"/>
                  </a:lnTo>
                  <a:lnTo>
                    <a:pt x="312" y="290"/>
                  </a:lnTo>
                  <a:lnTo>
                    <a:pt x="315" y="305"/>
                  </a:lnTo>
                  <a:lnTo>
                    <a:pt x="315" y="305"/>
                  </a:lnTo>
                  <a:lnTo>
                    <a:pt x="317" y="305"/>
                  </a:lnTo>
                  <a:lnTo>
                    <a:pt x="324" y="292"/>
                  </a:lnTo>
                  <a:lnTo>
                    <a:pt x="328" y="281"/>
                  </a:lnTo>
                  <a:lnTo>
                    <a:pt x="317" y="267"/>
                  </a:lnTo>
                  <a:lnTo>
                    <a:pt x="304" y="253"/>
                  </a:lnTo>
                  <a:lnTo>
                    <a:pt x="308" y="247"/>
                  </a:lnTo>
                  <a:lnTo>
                    <a:pt x="308" y="240"/>
                  </a:lnTo>
                  <a:lnTo>
                    <a:pt x="307" y="234"/>
                  </a:lnTo>
                  <a:lnTo>
                    <a:pt x="304" y="227"/>
                  </a:lnTo>
                  <a:lnTo>
                    <a:pt x="314" y="214"/>
                  </a:lnTo>
                  <a:lnTo>
                    <a:pt x="325" y="203"/>
                  </a:lnTo>
                  <a:lnTo>
                    <a:pt x="315" y="203"/>
                  </a:lnTo>
                  <a:lnTo>
                    <a:pt x="308" y="204"/>
                  </a:lnTo>
                  <a:lnTo>
                    <a:pt x="301" y="207"/>
                  </a:lnTo>
                  <a:lnTo>
                    <a:pt x="292" y="210"/>
                  </a:lnTo>
                  <a:lnTo>
                    <a:pt x="301" y="203"/>
                  </a:lnTo>
                  <a:lnTo>
                    <a:pt x="307" y="195"/>
                  </a:lnTo>
                  <a:lnTo>
                    <a:pt x="309" y="191"/>
                  </a:lnTo>
                  <a:lnTo>
                    <a:pt x="312" y="187"/>
                  </a:lnTo>
                  <a:lnTo>
                    <a:pt x="315" y="181"/>
                  </a:lnTo>
                  <a:lnTo>
                    <a:pt x="317" y="174"/>
                  </a:lnTo>
                  <a:lnTo>
                    <a:pt x="311" y="174"/>
                  </a:lnTo>
                  <a:lnTo>
                    <a:pt x="307" y="173"/>
                  </a:lnTo>
                  <a:lnTo>
                    <a:pt x="308" y="171"/>
                  </a:lnTo>
                  <a:lnTo>
                    <a:pt x="311" y="168"/>
                  </a:lnTo>
                  <a:lnTo>
                    <a:pt x="312" y="165"/>
                  </a:lnTo>
                  <a:lnTo>
                    <a:pt x="315" y="164"/>
                  </a:lnTo>
                  <a:lnTo>
                    <a:pt x="315" y="163"/>
                  </a:lnTo>
                  <a:lnTo>
                    <a:pt x="315" y="161"/>
                  </a:lnTo>
                  <a:lnTo>
                    <a:pt x="302" y="165"/>
                  </a:lnTo>
                  <a:lnTo>
                    <a:pt x="291" y="168"/>
                  </a:lnTo>
                  <a:lnTo>
                    <a:pt x="288" y="167"/>
                  </a:lnTo>
                  <a:lnTo>
                    <a:pt x="284" y="165"/>
                  </a:lnTo>
                  <a:lnTo>
                    <a:pt x="287" y="160"/>
                  </a:lnTo>
                  <a:lnTo>
                    <a:pt x="289" y="153"/>
                  </a:lnTo>
                  <a:lnTo>
                    <a:pt x="269" y="150"/>
                  </a:lnTo>
                  <a:lnTo>
                    <a:pt x="251" y="145"/>
                  </a:lnTo>
                  <a:lnTo>
                    <a:pt x="235" y="140"/>
                  </a:lnTo>
                  <a:lnTo>
                    <a:pt x="225" y="140"/>
                  </a:lnTo>
                  <a:lnTo>
                    <a:pt x="218" y="145"/>
                  </a:lnTo>
                  <a:lnTo>
                    <a:pt x="211" y="153"/>
                  </a:lnTo>
                  <a:lnTo>
                    <a:pt x="202" y="154"/>
                  </a:lnTo>
                  <a:lnTo>
                    <a:pt x="195" y="155"/>
                  </a:lnTo>
                  <a:lnTo>
                    <a:pt x="189" y="154"/>
                  </a:lnTo>
                  <a:lnTo>
                    <a:pt x="184" y="153"/>
                  </a:lnTo>
                  <a:lnTo>
                    <a:pt x="178" y="153"/>
                  </a:lnTo>
                  <a:lnTo>
                    <a:pt x="172" y="151"/>
                  </a:lnTo>
                  <a:lnTo>
                    <a:pt x="167" y="151"/>
                  </a:lnTo>
                  <a:lnTo>
                    <a:pt x="161" y="153"/>
                  </a:lnTo>
                  <a:lnTo>
                    <a:pt x="155" y="155"/>
                  </a:lnTo>
                  <a:lnTo>
                    <a:pt x="151" y="160"/>
                  </a:lnTo>
                  <a:lnTo>
                    <a:pt x="148" y="164"/>
                  </a:lnTo>
                  <a:lnTo>
                    <a:pt x="144" y="168"/>
                  </a:lnTo>
                  <a:lnTo>
                    <a:pt x="141" y="171"/>
                  </a:lnTo>
                  <a:lnTo>
                    <a:pt x="135" y="174"/>
                  </a:lnTo>
                  <a:lnTo>
                    <a:pt x="129" y="175"/>
                  </a:lnTo>
                  <a:lnTo>
                    <a:pt x="124" y="177"/>
                  </a:lnTo>
                  <a:lnTo>
                    <a:pt x="111" y="178"/>
                  </a:lnTo>
                  <a:lnTo>
                    <a:pt x="101" y="181"/>
                  </a:lnTo>
                  <a:lnTo>
                    <a:pt x="100" y="185"/>
                  </a:lnTo>
                  <a:lnTo>
                    <a:pt x="98" y="190"/>
                  </a:lnTo>
                  <a:lnTo>
                    <a:pt x="87" y="190"/>
                  </a:lnTo>
                  <a:lnTo>
                    <a:pt x="78" y="191"/>
                  </a:lnTo>
                  <a:lnTo>
                    <a:pt x="70" y="193"/>
                  </a:lnTo>
                  <a:lnTo>
                    <a:pt x="62" y="195"/>
                  </a:lnTo>
                  <a:lnTo>
                    <a:pt x="48" y="203"/>
                  </a:lnTo>
                  <a:lnTo>
                    <a:pt x="32" y="208"/>
                  </a:lnTo>
                  <a:lnTo>
                    <a:pt x="31" y="205"/>
                  </a:lnTo>
                  <a:lnTo>
                    <a:pt x="28" y="203"/>
                  </a:lnTo>
                  <a:lnTo>
                    <a:pt x="15" y="207"/>
                  </a:lnTo>
                  <a:lnTo>
                    <a:pt x="0" y="211"/>
                  </a:lnTo>
                  <a:lnTo>
                    <a:pt x="0" y="210"/>
                  </a:lnTo>
                  <a:lnTo>
                    <a:pt x="1" y="207"/>
                  </a:lnTo>
                  <a:lnTo>
                    <a:pt x="31" y="198"/>
                  </a:lnTo>
                  <a:lnTo>
                    <a:pt x="65" y="191"/>
                  </a:lnTo>
                  <a:lnTo>
                    <a:pt x="81" y="185"/>
                  </a:lnTo>
                  <a:lnTo>
                    <a:pt x="97" y="180"/>
                  </a:lnTo>
                  <a:lnTo>
                    <a:pt x="109" y="174"/>
                  </a:lnTo>
                  <a:lnTo>
                    <a:pt x="119" y="165"/>
                  </a:lnTo>
                  <a:lnTo>
                    <a:pt x="118" y="164"/>
                  </a:lnTo>
                  <a:lnTo>
                    <a:pt x="118" y="163"/>
                  </a:lnTo>
                  <a:lnTo>
                    <a:pt x="97" y="164"/>
                  </a:lnTo>
                  <a:lnTo>
                    <a:pt x="77" y="164"/>
                  </a:lnTo>
                  <a:lnTo>
                    <a:pt x="77" y="163"/>
                  </a:lnTo>
                  <a:lnTo>
                    <a:pt x="77" y="160"/>
                  </a:lnTo>
                  <a:lnTo>
                    <a:pt x="84" y="153"/>
                  </a:lnTo>
                  <a:lnTo>
                    <a:pt x="90" y="144"/>
                  </a:lnTo>
                  <a:lnTo>
                    <a:pt x="81" y="144"/>
                  </a:lnTo>
                  <a:lnTo>
                    <a:pt x="71" y="144"/>
                  </a:lnTo>
                  <a:lnTo>
                    <a:pt x="71" y="141"/>
                  </a:lnTo>
                  <a:lnTo>
                    <a:pt x="71" y="140"/>
                  </a:lnTo>
                  <a:lnTo>
                    <a:pt x="71" y="138"/>
                  </a:lnTo>
                  <a:lnTo>
                    <a:pt x="71" y="138"/>
                  </a:lnTo>
                  <a:lnTo>
                    <a:pt x="81" y="130"/>
                  </a:lnTo>
                  <a:lnTo>
                    <a:pt x="90" y="121"/>
                  </a:lnTo>
                  <a:lnTo>
                    <a:pt x="109" y="117"/>
                  </a:lnTo>
                  <a:lnTo>
                    <a:pt x="134" y="114"/>
                  </a:lnTo>
                  <a:lnTo>
                    <a:pt x="144" y="113"/>
                  </a:lnTo>
                  <a:lnTo>
                    <a:pt x="155" y="110"/>
                  </a:lnTo>
                  <a:lnTo>
                    <a:pt x="159" y="107"/>
                  </a:lnTo>
                  <a:lnTo>
                    <a:pt x="162" y="105"/>
                  </a:lnTo>
                  <a:lnTo>
                    <a:pt x="165" y="103"/>
                  </a:lnTo>
                  <a:lnTo>
                    <a:pt x="168" y="98"/>
                  </a:lnTo>
                  <a:lnTo>
                    <a:pt x="157" y="100"/>
                  </a:lnTo>
                  <a:lnTo>
                    <a:pt x="144" y="101"/>
                  </a:lnTo>
                  <a:lnTo>
                    <a:pt x="138" y="101"/>
                  </a:lnTo>
                  <a:lnTo>
                    <a:pt x="132" y="101"/>
                  </a:lnTo>
                  <a:lnTo>
                    <a:pt x="128" y="100"/>
                  </a:lnTo>
                  <a:lnTo>
                    <a:pt x="124" y="98"/>
                  </a:lnTo>
                  <a:lnTo>
                    <a:pt x="122" y="97"/>
                  </a:lnTo>
                  <a:lnTo>
                    <a:pt x="121" y="97"/>
                  </a:lnTo>
                  <a:lnTo>
                    <a:pt x="122" y="91"/>
                  </a:lnTo>
                  <a:lnTo>
                    <a:pt x="124" y="87"/>
                  </a:lnTo>
                  <a:lnTo>
                    <a:pt x="135" y="84"/>
                  </a:lnTo>
                  <a:lnTo>
                    <a:pt x="145" y="81"/>
                  </a:lnTo>
                  <a:lnTo>
                    <a:pt x="157" y="78"/>
                  </a:lnTo>
                  <a:lnTo>
                    <a:pt x="168" y="77"/>
                  </a:lnTo>
                  <a:lnTo>
                    <a:pt x="169" y="81"/>
                  </a:lnTo>
                  <a:lnTo>
                    <a:pt x="171" y="83"/>
                  </a:lnTo>
                  <a:lnTo>
                    <a:pt x="172" y="84"/>
                  </a:lnTo>
                  <a:lnTo>
                    <a:pt x="177" y="85"/>
                  </a:lnTo>
                  <a:lnTo>
                    <a:pt x="184" y="83"/>
                  </a:lnTo>
                  <a:lnTo>
                    <a:pt x="189" y="81"/>
                  </a:lnTo>
                  <a:lnTo>
                    <a:pt x="185" y="74"/>
                  </a:lnTo>
                  <a:lnTo>
                    <a:pt x="181" y="68"/>
                  </a:lnTo>
                  <a:lnTo>
                    <a:pt x="178" y="65"/>
                  </a:lnTo>
                  <a:lnTo>
                    <a:pt x="177" y="63"/>
                  </a:lnTo>
                  <a:lnTo>
                    <a:pt x="177" y="60"/>
                  </a:lnTo>
                  <a:lnTo>
                    <a:pt x="177" y="55"/>
                  </a:lnTo>
                  <a:lnTo>
                    <a:pt x="188" y="54"/>
                  </a:lnTo>
                  <a:lnTo>
                    <a:pt x="201" y="53"/>
                  </a:lnTo>
                  <a:lnTo>
                    <a:pt x="212" y="50"/>
                  </a:lnTo>
                  <a:lnTo>
                    <a:pt x="224" y="48"/>
                  </a:lnTo>
                  <a:lnTo>
                    <a:pt x="241" y="43"/>
                  </a:lnTo>
                  <a:lnTo>
                    <a:pt x="262" y="34"/>
                  </a:lnTo>
                  <a:lnTo>
                    <a:pt x="274" y="30"/>
                  </a:lnTo>
                  <a:lnTo>
                    <a:pt x="285" y="27"/>
                  </a:lnTo>
                  <a:lnTo>
                    <a:pt x="297" y="26"/>
                  </a:lnTo>
                  <a:lnTo>
                    <a:pt x="307" y="26"/>
                  </a:lnTo>
                  <a:lnTo>
                    <a:pt x="334" y="30"/>
                  </a:lnTo>
                  <a:lnTo>
                    <a:pt x="361" y="35"/>
                  </a:lnTo>
                  <a:lnTo>
                    <a:pt x="389" y="41"/>
                  </a:lnTo>
                  <a:lnTo>
                    <a:pt x="416" y="45"/>
                  </a:lnTo>
                  <a:lnTo>
                    <a:pt x="429" y="48"/>
                  </a:lnTo>
                  <a:lnTo>
                    <a:pt x="444" y="50"/>
                  </a:lnTo>
                  <a:lnTo>
                    <a:pt x="456" y="50"/>
                  </a:lnTo>
                  <a:lnTo>
                    <a:pt x="469" y="50"/>
                  </a:lnTo>
                  <a:lnTo>
                    <a:pt x="482" y="48"/>
                  </a:lnTo>
                  <a:lnTo>
                    <a:pt x="495" y="45"/>
                  </a:lnTo>
                  <a:lnTo>
                    <a:pt x="508" y="41"/>
                  </a:lnTo>
                  <a:lnTo>
                    <a:pt x="521" y="37"/>
                  </a:lnTo>
                  <a:lnTo>
                    <a:pt x="524" y="41"/>
                  </a:lnTo>
                  <a:lnTo>
                    <a:pt x="528" y="44"/>
                  </a:lnTo>
                  <a:lnTo>
                    <a:pt x="532" y="45"/>
                  </a:lnTo>
                  <a:lnTo>
                    <a:pt x="541" y="45"/>
                  </a:lnTo>
                  <a:lnTo>
                    <a:pt x="545" y="44"/>
                  </a:lnTo>
                  <a:lnTo>
                    <a:pt x="551" y="43"/>
                  </a:lnTo>
                  <a:lnTo>
                    <a:pt x="556" y="43"/>
                  </a:lnTo>
                  <a:lnTo>
                    <a:pt x="562" y="44"/>
                  </a:lnTo>
                  <a:lnTo>
                    <a:pt x="565" y="48"/>
                  </a:lnTo>
                  <a:lnTo>
                    <a:pt x="569" y="51"/>
                  </a:lnTo>
                  <a:lnTo>
                    <a:pt x="574" y="53"/>
                  </a:lnTo>
                  <a:lnTo>
                    <a:pt x="579" y="53"/>
                  </a:lnTo>
                  <a:lnTo>
                    <a:pt x="585" y="53"/>
                  </a:lnTo>
                  <a:lnTo>
                    <a:pt x="591" y="54"/>
                  </a:lnTo>
                  <a:lnTo>
                    <a:pt x="596" y="55"/>
                  </a:lnTo>
                  <a:lnTo>
                    <a:pt x="601" y="58"/>
                  </a:lnTo>
                  <a:lnTo>
                    <a:pt x="599" y="63"/>
                  </a:lnTo>
                  <a:lnTo>
                    <a:pt x="599" y="67"/>
                  </a:lnTo>
                  <a:lnTo>
                    <a:pt x="619" y="67"/>
                  </a:lnTo>
                  <a:lnTo>
                    <a:pt x="639" y="65"/>
                  </a:lnTo>
                  <a:lnTo>
                    <a:pt x="639" y="71"/>
                  </a:lnTo>
                  <a:lnTo>
                    <a:pt x="641" y="78"/>
                  </a:lnTo>
                  <a:lnTo>
                    <a:pt x="643" y="78"/>
                  </a:lnTo>
                  <a:lnTo>
                    <a:pt x="646" y="78"/>
                  </a:lnTo>
                  <a:lnTo>
                    <a:pt x="648" y="77"/>
                  </a:lnTo>
                  <a:lnTo>
                    <a:pt x="649" y="77"/>
                  </a:lnTo>
                  <a:lnTo>
                    <a:pt x="651" y="73"/>
                  </a:lnTo>
                  <a:lnTo>
                    <a:pt x="652" y="68"/>
                  </a:lnTo>
                  <a:lnTo>
                    <a:pt x="653" y="67"/>
                  </a:lnTo>
                  <a:lnTo>
                    <a:pt x="656" y="64"/>
                  </a:lnTo>
                  <a:lnTo>
                    <a:pt x="661" y="61"/>
                  </a:lnTo>
                  <a:lnTo>
                    <a:pt x="666" y="57"/>
                  </a:lnTo>
                  <a:lnTo>
                    <a:pt x="682" y="58"/>
                  </a:lnTo>
                  <a:lnTo>
                    <a:pt x="703" y="61"/>
                  </a:lnTo>
                  <a:lnTo>
                    <a:pt x="725" y="64"/>
                  </a:lnTo>
                  <a:lnTo>
                    <a:pt x="742" y="67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39" y="73"/>
                  </a:lnTo>
                  <a:lnTo>
                    <a:pt x="738" y="77"/>
                  </a:lnTo>
                  <a:lnTo>
                    <a:pt x="738" y="78"/>
                  </a:lnTo>
                  <a:lnTo>
                    <a:pt x="739" y="80"/>
                  </a:lnTo>
                  <a:lnTo>
                    <a:pt x="742" y="78"/>
                  </a:lnTo>
                  <a:lnTo>
                    <a:pt x="746" y="78"/>
                  </a:lnTo>
                  <a:lnTo>
                    <a:pt x="751" y="70"/>
                  </a:lnTo>
                  <a:lnTo>
                    <a:pt x="755" y="64"/>
                  </a:lnTo>
                  <a:lnTo>
                    <a:pt x="755" y="63"/>
                  </a:lnTo>
                  <a:lnTo>
                    <a:pt x="755" y="61"/>
                  </a:lnTo>
                  <a:lnTo>
                    <a:pt x="749" y="58"/>
                  </a:lnTo>
                  <a:lnTo>
                    <a:pt x="743" y="55"/>
                  </a:lnTo>
                  <a:lnTo>
                    <a:pt x="746" y="50"/>
                  </a:lnTo>
                  <a:lnTo>
                    <a:pt x="749" y="44"/>
                  </a:lnTo>
                  <a:lnTo>
                    <a:pt x="755" y="47"/>
                  </a:lnTo>
                  <a:lnTo>
                    <a:pt x="761" y="48"/>
                  </a:lnTo>
                  <a:lnTo>
                    <a:pt x="758" y="53"/>
                  </a:lnTo>
                  <a:lnTo>
                    <a:pt x="753" y="55"/>
                  </a:lnTo>
                  <a:lnTo>
                    <a:pt x="753" y="57"/>
                  </a:lnTo>
                  <a:lnTo>
                    <a:pt x="753" y="57"/>
                  </a:lnTo>
                  <a:lnTo>
                    <a:pt x="762" y="58"/>
                  </a:lnTo>
                  <a:lnTo>
                    <a:pt x="771" y="58"/>
                  </a:lnTo>
                  <a:lnTo>
                    <a:pt x="776" y="53"/>
                  </a:lnTo>
                  <a:lnTo>
                    <a:pt x="782" y="48"/>
                  </a:lnTo>
                  <a:lnTo>
                    <a:pt x="776" y="45"/>
                  </a:lnTo>
                  <a:lnTo>
                    <a:pt x="771" y="40"/>
                  </a:lnTo>
                  <a:lnTo>
                    <a:pt x="775" y="34"/>
                  </a:lnTo>
                  <a:lnTo>
                    <a:pt x="779" y="28"/>
                  </a:lnTo>
                  <a:lnTo>
                    <a:pt x="788" y="27"/>
                  </a:lnTo>
                  <a:lnTo>
                    <a:pt x="793" y="26"/>
                  </a:lnTo>
                  <a:lnTo>
                    <a:pt x="799" y="24"/>
                  </a:lnTo>
                  <a:lnTo>
                    <a:pt x="806" y="27"/>
                  </a:lnTo>
                  <a:lnTo>
                    <a:pt x="806" y="31"/>
                  </a:lnTo>
                  <a:lnTo>
                    <a:pt x="806" y="37"/>
                  </a:lnTo>
                  <a:lnTo>
                    <a:pt x="801" y="40"/>
                  </a:lnTo>
                  <a:lnTo>
                    <a:pt x="796" y="44"/>
                  </a:lnTo>
                  <a:lnTo>
                    <a:pt x="801" y="50"/>
                  </a:lnTo>
                  <a:lnTo>
                    <a:pt x="805" y="55"/>
                  </a:lnTo>
                  <a:lnTo>
                    <a:pt x="809" y="53"/>
                  </a:lnTo>
                  <a:lnTo>
                    <a:pt x="813" y="50"/>
                  </a:lnTo>
                  <a:lnTo>
                    <a:pt x="819" y="48"/>
                  </a:lnTo>
                  <a:lnTo>
                    <a:pt x="825" y="50"/>
                  </a:lnTo>
                  <a:lnTo>
                    <a:pt x="823" y="54"/>
                  </a:lnTo>
                  <a:lnTo>
                    <a:pt x="822" y="58"/>
                  </a:lnTo>
                  <a:lnTo>
                    <a:pt x="818" y="61"/>
                  </a:lnTo>
                  <a:lnTo>
                    <a:pt x="813" y="63"/>
                  </a:lnTo>
                  <a:lnTo>
                    <a:pt x="813" y="67"/>
                  </a:lnTo>
                  <a:lnTo>
                    <a:pt x="812" y="71"/>
                  </a:lnTo>
                  <a:lnTo>
                    <a:pt x="816" y="71"/>
                  </a:lnTo>
                  <a:lnTo>
                    <a:pt x="819" y="71"/>
                  </a:lnTo>
                  <a:lnTo>
                    <a:pt x="831" y="67"/>
                  </a:lnTo>
                  <a:lnTo>
                    <a:pt x="843" y="60"/>
                  </a:lnTo>
                  <a:lnTo>
                    <a:pt x="849" y="55"/>
                  </a:lnTo>
                  <a:lnTo>
                    <a:pt x="853" y="51"/>
                  </a:lnTo>
                  <a:lnTo>
                    <a:pt x="858" y="45"/>
                  </a:lnTo>
                  <a:lnTo>
                    <a:pt x="860" y="41"/>
                  </a:lnTo>
                  <a:lnTo>
                    <a:pt x="849" y="37"/>
                  </a:lnTo>
                  <a:lnTo>
                    <a:pt x="833" y="35"/>
                  </a:lnTo>
                  <a:lnTo>
                    <a:pt x="835" y="31"/>
                  </a:lnTo>
                  <a:lnTo>
                    <a:pt x="836" y="30"/>
                  </a:lnTo>
                  <a:lnTo>
                    <a:pt x="839" y="30"/>
                  </a:lnTo>
                  <a:lnTo>
                    <a:pt x="843" y="30"/>
                  </a:lnTo>
                  <a:lnTo>
                    <a:pt x="840" y="26"/>
                  </a:lnTo>
                  <a:lnTo>
                    <a:pt x="839" y="21"/>
                  </a:lnTo>
                  <a:lnTo>
                    <a:pt x="849" y="14"/>
                  </a:lnTo>
                  <a:lnTo>
                    <a:pt x="863" y="7"/>
                  </a:lnTo>
                  <a:lnTo>
                    <a:pt x="870" y="4"/>
                  </a:lnTo>
                  <a:lnTo>
                    <a:pt x="876" y="3"/>
                  </a:lnTo>
                  <a:lnTo>
                    <a:pt x="879" y="4"/>
                  </a:lnTo>
                  <a:lnTo>
                    <a:pt x="880" y="6"/>
                  </a:lnTo>
                  <a:lnTo>
                    <a:pt x="883" y="7"/>
                  </a:lnTo>
                  <a:lnTo>
                    <a:pt x="883" y="10"/>
                  </a:lnTo>
                  <a:lnTo>
                    <a:pt x="876" y="13"/>
                  </a:lnTo>
                  <a:lnTo>
                    <a:pt x="869" y="14"/>
                  </a:lnTo>
                  <a:lnTo>
                    <a:pt x="869" y="21"/>
                  </a:lnTo>
                  <a:lnTo>
                    <a:pt x="869" y="27"/>
                  </a:lnTo>
                  <a:lnTo>
                    <a:pt x="876" y="27"/>
                  </a:lnTo>
                  <a:lnTo>
                    <a:pt x="882" y="27"/>
                  </a:lnTo>
                  <a:lnTo>
                    <a:pt x="880" y="23"/>
                  </a:lnTo>
                  <a:lnTo>
                    <a:pt x="879" y="17"/>
                  </a:lnTo>
                  <a:lnTo>
                    <a:pt x="890" y="13"/>
                  </a:lnTo>
                  <a:lnTo>
                    <a:pt x="900" y="8"/>
                  </a:lnTo>
                  <a:lnTo>
                    <a:pt x="905" y="7"/>
                  </a:lnTo>
                  <a:lnTo>
                    <a:pt x="910" y="6"/>
                  </a:lnTo>
                  <a:lnTo>
                    <a:pt x="918" y="6"/>
                  </a:lnTo>
                  <a:lnTo>
                    <a:pt x="925" y="6"/>
                  </a:lnTo>
                  <a:lnTo>
                    <a:pt x="923" y="10"/>
                  </a:lnTo>
                  <a:lnTo>
                    <a:pt x="922" y="13"/>
                  </a:lnTo>
                  <a:lnTo>
                    <a:pt x="920" y="14"/>
                  </a:lnTo>
                  <a:lnTo>
                    <a:pt x="916" y="16"/>
                  </a:lnTo>
                  <a:lnTo>
                    <a:pt x="918" y="18"/>
                  </a:lnTo>
                  <a:lnTo>
                    <a:pt x="918" y="23"/>
                  </a:lnTo>
                  <a:lnTo>
                    <a:pt x="930" y="21"/>
                  </a:lnTo>
                  <a:lnTo>
                    <a:pt x="943" y="18"/>
                  </a:lnTo>
                  <a:lnTo>
                    <a:pt x="943" y="16"/>
                  </a:lnTo>
                  <a:lnTo>
                    <a:pt x="943" y="11"/>
                  </a:lnTo>
                  <a:lnTo>
                    <a:pt x="942" y="11"/>
                  </a:lnTo>
                  <a:lnTo>
                    <a:pt x="940" y="11"/>
                  </a:lnTo>
                  <a:lnTo>
                    <a:pt x="938" y="13"/>
                  </a:lnTo>
                  <a:lnTo>
                    <a:pt x="935" y="13"/>
                  </a:lnTo>
                  <a:lnTo>
                    <a:pt x="932" y="11"/>
                  </a:lnTo>
                  <a:lnTo>
                    <a:pt x="928" y="10"/>
                  </a:lnTo>
                  <a:lnTo>
                    <a:pt x="928" y="6"/>
                  </a:lnTo>
                  <a:lnTo>
                    <a:pt x="9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0" name="Freeform 456">
              <a:extLst>
                <a:ext uri="{FF2B5EF4-FFF2-40B4-BE49-F238E27FC236}">
                  <a16:creationId xmlns:a16="http://schemas.microsoft.com/office/drawing/2014/main" id="{FFD917FA-5461-4C8C-B1C5-A6B7CD48DC09}"/>
                </a:ext>
              </a:extLst>
            </p:cNvPr>
            <p:cNvSpPr/>
            <p:nvPr/>
          </p:nvSpPr>
          <p:spPr bwMode="auto">
            <a:xfrm>
              <a:off x="3714" y="2410"/>
              <a:ext cx="11" cy="5"/>
            </a:xfrm>
            <a:custGeom>
              <a:avLst/>
              <a:gdLst>
                <a:gd name="T0" fmla="*/ 0 w 11"/>
                <a:gd name="T1" fmla="*/ 0 h 5"/>
                <a:gd name="T2" fmla="*/ 1 w 11"/>
                <a:gd name="T3" fmla="*/ 3 h 5"/>
                <a:gd name="T4" fmla="*/ 3 w 11"/>
                <a:gd name="T5" fmla="*/ 5 h 5"/>
                <a:gd name="T6" fmla="*/ 7 w 11"/>
                <a:gd name="T7" fmla="*/ 5 h 5"/>
                <a:gd name="T8" fmla="*/ 11 w 11"/>
                <a:gd name="T9" fmla="*/ 4 h 5"/>
                <a:gd name="T10" fmla="*/ 10 w 11"/>
                <a:gd name="T11" fmla="*/ 4 h 5"/>
                <a:gd name="T12" fmla="*/ 9 w 11"/>
                <a:gd name="T13" fmla="*/ 4 h 5"/>
                <a:gd name="T14" fmla="*/ 4 w 11"/>
                <a:gd name="T15" fmla="*/ 3 h 5"/>
                <a:gd name="T16" fmla="*/ 0 w 11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" y="3"/>
                  </a:lnTo>
                  <a:lnTo>
                    <a:pt x="3" y="5"/>
                  </a:lnTo>
                  <a:lnTo>
                    <a:pt x="7" y="5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9" y="4"/>
                  </a:lnTo>
                  <a:lnTo>
                    <a:pt x="4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1" name="Freeform 457">
              <a:extLst>
                <a:ext uri="{FF2B5EF4-FFF2-40B4-BE49-F238E27FC236}">
                  <a16:creationId xmlns:a16="http://schemas.microsoft.com/office/drawing/2014/main" id="{69EB119E-5BFB-4D51-B48A-3C5A6021E884}"/>
                </a:ext>
              </a:extLst>
            </p:cNvPr>
            <p:cNvSpPr/>
            <p:nvPr/>
          </p:nvSpPr>
          <p:spPr bwMode="auto">
            <a:xfrm>
              <a:off x="3476" y="2432"/>
              <a:ext cx="17" cy="13"/>
            </a:xfrm>
            <a:custGeom>
              <a:avLst/>
              <a:gdLst>
                <a:gd name="T0" fmla="*/ 2 w 17"/>
                <a:gd name="T1" fmla="*/ 0 h 13"/>
                <a:gd name="T2" fmla="*/ 10 w 17"/>
                <a:gd name="T3" fmla="*/ 0 h 13"/>
                <a:gd name="T4" fmla="*/ 17 w 17"/>
                <a:gd name="T5" fmla="*/ 2 h 13"/>
                <a:gd name="T6" fmla="*/ 17 w 17"/>
                <a:gd name="T7" fmla="*/ 5 h 13"/>
                <a:gd name="T8" fmla="*/ 17 w 17"/>
                <a:gd name="T9" fmla="*/ 8 h 13"/>
                <a:gd name="T10" fmla="*/ 14 w 17"/>
                <a:gd name="T11" fmla="*/ 10 h 13"/>
                <a:gd name="T12" fmla="*/ 11 w 17"/>
                <a:gd name="T13" fmla="*/ 13 h 13"/>
                <a:gd name="T14" fmla="*/ 7 w 17"/>
                <a:gd name="T15" fmla="*/ 12 h 13"/>
                <a:gd name="T16" fmla="*/ 2 w 17"/>
                <a:gd name="T17" fmla="*/ 10 h 13"/>
                <a:gd name="T18" fmla="*/ 1 w 17"/>
                <a:gd name="T19" fmla="*/ 10 h 13"/>
                <a:gd name="T20" fmla="*/ 0 w 17"/>
                <a:gd name="T21" fmla="*/ 10 h 13"/>
                <a:gd name="T22" fmla="*/ 1 w 17"/>
                <a:gd name="T23" fmla="*/ 5 h 13"/>
                <a:gd name="T24" fmla="*/ 2 w 17"/>
                <a:gd name="T2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3">
                  <a:moveTo>
                    <a:pt x="2" y="0"/>
                  </a:moveTo>
                  <a:lnTo>
                    <a:pt x="10" y="0"/>
                  </a:lnTo>
                  <a:lnTo>
                    <a:pt x="17" y="2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4" y="10"/>
                  </a:lnTo>
                  <a:lnTo>
                    <a:pt x="11" y="13"/>
                  </a:lnTo>
                  <a:lnTo>
                    <a:pt x="7" y="12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0"/>
                  </a:lnTo>
                  <a:lnTo>
                    <a:pt x="1" y="5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2" name="Freeform 458">
              <a:extLst>
                <a:ext uri="{FF2B5EF4-FFF2-40B4-BE49-F238E27FC236}">
                  <a16:creationId xmlns:a16="http://schemas.microsoft.com/office/drawing/2014/main" id="{87D75237-8D7B-4B9D-B741-B10991854A14}"/>
                </a:ext>
              </a:extLst>
            </p:cNvPr>
            <p:cNvSpPr/>
            <p:nvPr/>
          </p:nvSpPr>
          <p:spPr bwMode="auto">
            <a:xfrm>
              <a:off x="3274" y="2457"/>
              <a:ext cx="20" cy="13"/>
            </a:xfrm>
            <a:custGeom>
              <a:avLst/>
              <a:gdLst>
                <a:gd name="T0" fmla="*/ 5 w 20"/>
                <a:gd name="T1" fmla="*/ 0 h 13"/>
                <a:gd name="T2" fmla="*/ 12 w 20"/>
                <a:gd name="T3" fmla="*/ 1 h 13"/>
                <a:gd name="T4" fmla="*/ 20 w 20"/>
                <a:gd name="T5" fmla="*/ 3 h 13"/>
                <a:gd name="T6" fmla="*/ 20 w 20"/>
                <a:gd name="T7" fmla="*/ 4 h 13"/>
                <a:gd name="T8" fmla="*/ 20 w 20"/>
                <a:gd name="T9" fmla="*/ 4 h 13"/>
                <a:gd name="T10" fmla="*/ 20 w 20"/>
                <a:gd name="T11" fmla="*/ 7 h 13"/>
                <a:gd name="T12" fmla="*/ 19 w 20"/>
                <a:gd name="T13" fmla="*/ 8 h 13"/>
                <a:gd name="T14" fmla="*/ 13 w 20"/>
                <a:gd name="T15" fmla="*/ 11 h 13"/>
                <a:gd name="T16" fmla="*/ 9 w 20"/>
                <a:gd name="T17" fmla="*/ 13 h 13"/>
                <a:gd name="T18" fmla="*/ 5 w 20"/>
                <a:gd name="T19" fmla="*/ 11 h 13"/>
                <a:gd name="T20" fmla="*/ 0 w 20"/>
                <a:gd name="T21" fmla="*/ 7 h 13"/>
                <a:gd name="T22" fmla="*/ 2 w 20"/>
                <a:gd name="T23" fmla="*/ 5 h 13"/>
                <a:gd name="T24" fmla="*/ 3 w 20"/>
                <a:gd name="T25" fmla="*/ 4 h 13"/>
                <a:gd name="T26" fmla="*/ 3 w 20"/>
                <a:gd name="T27" fmla="*/ 3 h 13"/>
                <a:gd name="T28" fmla="*/ 5 w 20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13">
                  <a:moveTo>
                    <a:pt x="5" y="0"/>
                  </a:moveTo>
                  <a:lnTo>
                    <a:pt x="12" y="1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3" y="11"/>
                  </a:lnTo>
                  <a:lnTo>
                    <a:pt x="9" y="13"/>
                  </a:lnTo>
                  <a:lnTo>
                    <a:pt x="5" y="11"/>
                  </a:lnTo>
                  <a:lnTo>
                    <a:pt x="0" y="7"/>
                  </a:lnTo>
                  <a:lnTo>
                    <a:pt x="2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3" name="Freeform 459">
              <a:extLst>
                <a:ext uri="{FF2B5EF4-FFF2-40B4-BE49-F238E27FC236}">
                  <a16:creationId xmlns:a16="http://schemas.microsoft.com/office/drawing/2014/main" id="{FA0062E8-D905-4B2B-B03C-E572CA6C9753}"/>
                </a:ext>
              </a:extLst>
            </p:cNvPr>
            <p:cNvSpPr/>
            <p:nvPr/>
          </p:nvSpPr>
          <p:spPr bwMode="auto">
            <a:xfrm>
              <a:off x="3713" y="2477"/>
              <a:ext cx="82" cy="33"/>
            </a:xfrm>
            <a:custGeom>
              <a:avLst/>
              <a:gdLst>
                <a:gd name="T0" fmla="*/ 4 w 82"/>
                <a:gd name="T1" fmla="*/ 0 h 33"/>
                <a:gd name="T2" fmla="*/ 11 w 82"/>
                <a:gd name="T3" fmla="*/ 1 h 33"/>
                <a:gd name="T4" fmla="*/ 15 w 82"/>
                <a:gd name="T5" fmla="*/ 3 h 33"/>
                <a:gd name="T6" fmla="*/ 18 w 82"/>
                <a:gd name="T7" fmla="*/ 7 h 33"/>
                <a:gd name="T8" fmla="*/ 21 w 82"/>
                <a:gd name="T9" fmla="*/ 11 h 33"/>
                <a:gd name="T10" fmla="*/ 28 w 82"/>
                <a:gd name="T11" fmla="*/ 5 h 33"/>
                <a:gd name="T12" fmla="*/ 35 w 82"/>
                <a:gd name="T13" fmla="*/ 1 h 33"/>
                <a:gd name="T14" fmla="*/ 47 w 82"/>
                <a:gd name="T15" fmla="*/ 4 h 33"/>
                <a:gd name="T16" fmla="*/ 58 w 82"/>
                <a:gd name="T17" fmla="*/ 4 h 33"/>
                <a:gd name="T18" fmla="*/ 64 w 82"/>
                <a:gd name="T19" fmla="*/ 4 h 33"/>
                <a:gd name="T20" fmla="*/ 70 w 82"/>
                <a:gd name="T21" fmla="*/ 5 h 33"/>
                <a:gd name="T22" fmla="*/ 74 w 82"/>
                <a:gd name="T23" fmla="*/ 7 h 33"/>
                <a:gd name="T24" fmla="*/ 80 w 82"/>
                <a:gd name="T25" fmla="*/ 10 h 33"/>
                <a:gd name="T26" fmla="*/ 81 w 82"/>
                <a:gd name="T27" fmla="*/ 10 h 33"/>
                <a:gd name="T28" fmla="*/ 82 w 82"/>
                <a:gd name="T29" fmla="*/ 10 h 33"/>
                <a:gd name="T30" fmla="*/ 81 w 82"/>
                <a:gd name="T31" fmla="*/ 13 h 33"/>
                <a:gd name="T32" fmla="*/ 80 w 82"/>
                <a:gd name="T33" fmla="*/ 15 h 33"/>
                <a:gd name="T34" fmla="*/ 74 w 82"/>
                <a:gd name="T35" fmla="*/ 21 h 33"/>
                <a:gd name="T36" fmla="*/ 65 w 82"/>
                <a:gd name="T37" fmla="*/ 25 h 33"/>
                <a:gd name="T38" fmla="*/ 54 w 82"/>
                <a:gd name="T39" fmla="*/ 30 h 33"/>
                <a:gd name="T40" fmla="*/ 41 w 82"/>
                <a:gd name="T41" fmla="*/ 33 h 33"/>
                <a:gd name="T42" fmla="*/ 30 w 82"/>
                <a:gd name="T43" fmla="*/ 33 h 33"/>
                <a:gd name="T44" fmla="*/ 18 w 82"/>
                <a:gd name="T45" fmla="*/ 33 h 33"/>
                <a:gd name="T46" fmla="*/ 15 w 82"/>
                <a:gd name="T47" fmla="*/ 30 h 33"/>
                <a:gd name="T48" fmla="*/ 12 w 82"/>
                <a:gd name="T49" fmla="*/ 28 h 33"/>
                <a:gd name="T50" fmla="*/ 10 w 82"/>
                <a:gd name="T51" fmla="*/ 25 h 33"/>
                <a:gd name="T52" fmla="*/ 10 w 82"/>
                <a:gd name="T53" fmla="*/ 21 h 33"/>
                <a:gd name="T54" fmla="*/ 7 w 82"/>
                <a:gd name="T55" fmla="*/ 20 h 33"/>
                <a:gd name="T56" fmla="*/ 5 w 82"/>
                <a:gd name="T57" fmla="*/ 20 h 33"/>
                <a:gd name="T58" fmla="*/ 5 w 82"/>
                <a:gd name="T59" fmla="*/ 18 h 33"/>
                <a:gd name="T60" fmla="*/ 4 w 82"/>
                <a:gd name="T61" fmla="*/ 15 h 33"/>
                <a:gd name="T62" fmla="*/ 7 w 82"/>
                <a:gd name="T63" fmla="*/ 15 h 33"/>
                <a:gd name="T64" fmla="*/ 8 w 82"/>
                <a:gd name="T65" fmla="*/ 15 h 33"/>
                <a:gd name="T66" fmla="*/ 4 w 82"/>
                <a:gd name="T67" fmla="*/ 13 h 33"/>
                <a:gd name="T68" fmla="*/ 0 w 82"/>
                <a:gd name="T69" fmla="*/ 10 h 33"/>
                <a:gd name="T70" fmla="*/ 0 w 82"/>
                <a:gd name="T71" fmla="*/ 8 h 33"/>
                <a:gd name="T72" fmla="*/ 0 w 82"/>
                <a:gd name="T73" fmla="*/ 8 h 33"/>
                <a:gd name="T74" fmla="*/ 4 w 82"/>
                <a:gd name="T75" fmla="*/ 7 h 33"/>
                <a:gd name="T76" fmla="*/ 7 w 82"/>
                <a:gd name="T77" fmla="*/ 5 h 33"/>
                <a:gd name="T78" fmla="*/ 5 w 82"/>
                <a:gd name="T79" fmla="*/ 3 h 33"/>
                <a:gd name="T80" fmla="*/ 4 w 82"/>
                <a:gd name="T8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2" h="33">
                  <a:moveTo>
                    <a:pt x="4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8" y="7"/>
                  </a:lnTo>
                  <a:lnTo>
                    <a:pt x="21" y="11"/>
                  </a:lnTo>
                  <a:lnTo>
                    <a:pt x="28" y="5"/>
                  </a:lnTo>
                  <a:lnTo>
                    <a:pt x="35" y="1"/>
                  </a:lnTo>
                  <a:lnTo>
                    <a:pt x="47" y="4"/>
                  </a:lnTo>
                  <a:lnTo>
                    <a:pt x="58" y="4"/>
                  </a:lnTo>
                  <a:lnTo>
                    <a:pt x="64" y="4"/>
                  </a:lnTo>
                  <a:lnTo>
                    <a:pt x="70" y="5"/>
                  </a:lnTo>
                  <a:lnTo>
                    <a:pt x="74" y="7"/>
                  </a:lnTo>
                  <a:lnTo>
                    <a:pt x="80" y="10"/>
                  </a:lnTo>
                  <a:lnTo>
                    <a:pt x="81" y="10"/>
                  </a:lnTo>
                  <a:lnTo>
                    <a:pt x="82" y="10"/>
                  </a:lnTo>
                  <a:lnTo>
                    <a:pt x="81" y="13"/>
                  </a:lnTo>
                  <a:lnTo>
                    <a:pt x="80" y="15"/>
                  </a:lnTo>
                  <a:lnTo>
                    <a:pt x="74" y="21"/>
                  </a:lnTo>
                  <a:lnTo>
                    <a:pt x="65" y="25"/>
                  </a:lnTo>
                  <a:lnTo>
                    <a:pt x="54" y="30"/>
                  </a:lnTo>
                  <a:lnTo>
                    <a:pt x="41" y="33"/>
                  </a:lnTo>
                  <a:lnTo>
                    <a:pt x="30" y="33"/>
                  </a:lnTo>
                  <a:lnTo>
                    <a:pt x="18" y="33"/>
                  </a:lnTo>
                  <a:lnTo>
                    <a:pt x="15" y="30"/>
                  </a:lnTo>
                  <a:lnTo>
                    <a:pt x="12" y="28"/>
                  </a:lnTo>
                  <a:lnTo>
                    <a:pt x="10" y="25"/>
                  </a:lnTo>
                  <a:lnTo>
                    <a:pt x="10" y="21"/>
                  </a:lnTo>
                  <a:lnTo>
                    <a:pt x="7" y="20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4" y="13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7"/>
                  </a:lnTo>
                  <a:lnTo>
                    <a:pt x="7" y="5"/>
                  </a:lnTo>
                  <a:lnTo>
                    <a:pt x="5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4" name="Freeform 460">
              <a:extLst>
                <a:ext uri="{FF2B5EF4-FFF2-40B4-BE49-F238E27FC236}">
                  <a16:creationId xmlns:a16="http://schemas.microsoft.com/office/drawing/2014/main" id="{C0B1C3C3-FD94-4575-9608-812770C53816}"/>
                </a:ext>
              </a:extLst>
            </p:cNvPr>
            <p:cNvSpPr/>
            <p:nvPr/>
          </p:nvSpPr>
          <p:spPr bwMode="auto">
            <a:xfrm>
              <a:off x="3244" y="2485"/>
              <a:ext cx="26" cy="17"/>
            </a:xfrm>
            <a:custGeom>
              <a:avLst/>
              <a:gdLst>
                <a:gd name="T0" fmla="*/ 17 w 26"/>
                <a:gd name="T1" fmla="*/ 0 h 17"/>
                <a:gd name="T2" fmla="*/ 22 w 26"/>
                <a:gd name="T3" fmla="*/ 3 h 17"/>
                <a:gd name="T4" fmla="*/ 26 w 26"/>
                <a:gd name="T5" fmla="*/ 9 h 17"/>
                <a:gd name="T6" fmla="*/ 25 w 26"/>
                <a:gd name="T7" fmla="*/ 12 h 17"/>
                <a:gd name="T8" fmla="*/ 25 w 26"/>
                <a:gd name="T9" fmla="*/ 15 h 17"/>
                <a:gd name="T10" fmla="*/ 13 w 26"/>
                <a:gd name="T11" fmla="*/ 16 h 17"/>
                <a:gd name="T12" fmla="*/ 3 w 26"/>
                <a:gd name="T13" fmla="*/ 17 h 17"/>
                <a:gd name="T14" fmla="*/ 2 w 26"/>
                <a:gd name="T15" fmla="*/ 16 h 17"/>
                <a:gd name="T16" fmla="*/ 0 w 26"/>
                <a:gd name="T17" fmla="*/ 15 h 17"/>
                <a:gd name="T18" fmla="*/ 0 w 26"/>
                <a:gd name="T19" fmla="*/ 13 h 17"/>
                <a:gd name="T20" fmla="*/ 0 w 26"/>
                <a:gd name="T21" fmla="*/ 10 h 17"/>
                <a:gd name="T22" fmla="*/ 9 w 26"/>
                <a:gd name="T23" fmla="*/ 6 h 17"/>
                <a:gd name="T24" fmla="*/ 17 w 26"/>
                <a:gd name="T2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17">
                  <a:moveTo>
                    <a:pt x="17" y="0"/>
                  </a:moveTo>
                  <a:lnTo>
                    <a:pt x="22" y="3"/>
                  </a:lnTo>
                  <a:lnTo>
                    <a:pt x="26" y="9"/>
                  </a:lnTo>
                  <a:lnTo>
                    <a:pt x="25" y="12"/>
                  </a:lnTo>
                  <a:lnTo>
                    <a:pt x="25" y="15"/>
                  </a:lnTo>
                  <a:lnTo>
                    <a:pt x="13" y="16"/>
                  </a:lnTo>
                  <a:lnTo>
                    <a:pt x="3" y="17"/>
                  </a:lnTo>
                  <a:lnTo>
                    <a:pt x="2" y="16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9" y="6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5" name="Freeform 461">
              <a:extLst>
                <a:ext uri="{FF2B5EF4-FFF2-40B4-BE49-F238E27FC236}">
                  <a16:creationId xmlns:a16="http://schemas.microsoft.com/office/drawing/2014/main" id="{619E8182-24E3-4841-BD59-9ED0A1D41869}"/>
                </a:ext>
              </a:extLst>
            </p:cNvPr>
            <p:cNvSpPr/>
            <p:nvPr/>
          </p:nvSpPr>
          <p:spPr bwMode="auto">
            <a:xfrm>
              <a:off x="3167" y="2487"/>
              <a:ext cx="52" cy="23"/>
            </a:xfrm>
            <a:custGeom>
              <a:avLst/>
              <a:gdLst>
                <a:gd name="T0" fmla="*/ 17 w 52"/>
                <a:gd name="T1" fmla="*/ 0 h 23"/>
                <a:gd name="T2" fmla="*/ 26 w 52"/>
                <a:gd name="T3" fmla="*/ 1 h 23"/>
                <a:gd name="T4" fmla="*/ 35 w 52"/>
                <a:gd name="T5" fmla="*/ 4 h 23"/>
                <a:gd name="T6" fmla="*/ 43 w 52"/>
                <a:gd name="T7" fmla="*/ 13 h 23"/>
                <a:gd name="T8" fmla="*/ 52 w 52"/>
                <a:gd name="T9" fmla="*/ 18 h 23"/>
                <a:gd name="T10" fmla="*/ 50 w 52"/>
                <a:gd name="T11" fmla="*/ 20 h 23"/>
                <a:gd name="T12" fmla="*/ 50 w 52"/>
                <a:gd name="T13" fmla="*/ 21 h 23"/>
                <a:gd name="T14" fmla="*/ 49 w 52"/>
                <a:gd name="T15" fmla="*/ 21 h 23"/>
                <a:gd name="T16" fmla="*/ 47 w 52"/>
                <a:gd name="T17" fmla="*/ 21 h 23"/>
                <a:gd name="T18" fmla="*/ 35 w 52"/>
                <a:gd name="T19" fmla="*/ 18 h 23"/>
                <a:gd name="T20" fmla="*/ 19 w 52"/>
                <a:gd name="T21" fmla="*/ 15 h 23"/>
                <a:gd name="T22" fmla="*/ 15 w 52"/>
                <a:gd name="T23" fmla="*/ 18 h 23"/>
                <a:gd name="T24" fmla="*/ 12 w 52"/>
                <a:gd name="T25" fmla="*/ 20 h 23"/>
                <a:gd name="T26" fmla="*/ 7 w 52"/>
                <a:gd name="T27" fmla="*/ 23 h 23"/>
                <a:gd name="T28" fmla="*/ 0 w 52"/>
                <a:gd name="T29" fmla="*/ 23 h 23"/>
                <a:gd name="T30" fmla="*/ 7 w 52"/>
                <a:gd name="T31" fmla="*/ 11 h 23"/>
                <a:gd name="T32" fmla="*/ 17 w 52"/>
                <a:gd name="T3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23">
                  <a:moveTo>
                    <a:pt x="17" y="0"/>
                  </a:moveTo>
                  <a:lnTo>
                    <a:pt x="26" y="1"/>
                  </a:lnTo>
                  <a:lnTo>
                    <a:pt x="35" y="4"/>
                  </a:lnTo>
                  <a:lnTo>
                    <a:pt x="43" y="13"/>
                  </a:lnTo>
                  <a:lnTo>
                    <a:pt x="52" y="18"/>
                  </a:lnTo>
                  <a:lnTo>
                    <a:pt x="50" y="20"/>
                  </a:lnTo>
                  <a:lnTo>
                    <a:pt x="50" y="21"/>
                  </a:lnTo>
                  <a:lnTo>
                    <a:pt x="49" y="21"/>
                  </a:lnTo>
                  <a:lnTo>
                    <a:pt x="47" y="21"/>
                  </a:lnTo>
                  <a:lnTo>
                    <a:pt x="35" y="18"/>
                  </a:lnTo>
                  <a:lnTo>
                    <a:pt x="19" y="15"/>
                  </a:lnTo>
                  <a:lnTo>
                    <a:pt x="15" y="18"/>
                  </a:lnTo>
                  <a:lnTo>
                    <a:pt x="12" y="20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7" y="11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6" name="Freeform 462">
              <a:extLst>
                <a:ext uri="{FF2B5EF4-FFF2-40B4-BE49-F238E27FC236}">
                  <a16:creationId xmlns:a16="http://schemas.microsoft.com/office/drawing/2014/main" id="{41C77E48-1B33-4286-B50B-6D8665173E81}"/>
                </a:ext>
              </a:extLst>
            </p:cNvPr>
            <p:cNvSpPr/>
            <p:nvPr/>
          </p:nvSpPr>
          <p:spPr bwMode="auto">
            <a:xfrm>
              <a:off x="3864" y="2567"/>
              <a:ext cx="14" cy="10"/>
            </a:xfrm>
            <a:custGeom>
              <a:avLst/>
              <a:gdLst>
                <a:gd name="T0" fmla="*/ 0 w 14"/>
                <a:gd name="T1" fmla="*/ 0 h 10"/>
                <a:gd name="T2" fmla="*/ 7 w 14"/>
                <a:gd name="T3" fmla="*/ 1 h 10"/>
                <a:gd name="T4" fmla="*/ 13 w 14"/>
                <a:gd name="T5" fmla="*/ 3 h 10"/>
                <a:gd name="T6" fmla="*/ 14 w 14"/>
                <a:gd name="T7" fmla="*/ 5 h 10"/>
                <a:gd name="T8" fmla="*/ 14 w 14"/>
                <a:gd name="T9" fmla="*/ 7 h 10"/>
                <a:gd name="T10" fmla="*/ 14 w 14"/>
                <a:gd name="T11" fmla="*/ 8 h 10"/>
                <a:gd name="T12" fmla="*/ 14 w 14"/>
                <a:gd name="T13" fmla="*/ 10 h 10"/>
                <a:gd name="T14" fmla="*/ 14 w 14"/>
                <a:gd name="T15" fmla="*/ 10 h 10"/>
                <a:gd name="T16" fmla="*/ 13 w 14"/>
                <a:gd name="T17" fmla="*/ 10 h 10"/>
                <a:gd name="T18" fmla="*/ 4 w 14"/>
                <a:gd name="T19" fmla="*/ 5 h 10"/>
                <a:gd name="T20" fmla="*/ 0 w 14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7" y="1"/>
                  </a:lnTo>
                  <a:lnTo>
                    <a:pt x="13" y="3"/>
                  </a:lnTo>
                  <a:lnTo>
                    <a:pt x="14" y="5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3" y="10"/>
                  </a:lnTo>
                  <a:lnTo>
                    <a:pt x="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7" name="Freeform 463">
              <a:extLst>
                <a:ext uri="{FF2B5EF4-FFF2-40B4-BE49-F238E27FC236}">
                  <a16:creationId xmlns:a16="http://schemas.microsoft.com/office/drawing/2014/main" id="{008EF9DA-A8EC-4276-8438-2F1A4D50F4F6}"/>
                </a:ext>
              </a:extLst>
            </p:cNvPr>
            <p:cNvSpPr/>
            <p:nvPr/>
          </p:nvSpPr>
          <p:spPr bwMode="auto">
            <a:xfrm>
              <a:off x="2655" y="2577"/>
              <a:ext cx="17" cy="18"/>
            </a:xfrm>
            <a:custGeom>
              <a:avLst/>
              <a:gdLst>
                <a:gd name="T0" fmla="*/ 4 w 17"/>
                <a:gd name="T1" fmla="*/ 0 h 18"/>
                <a:gd name="T2" fmla="*/ 5 w 17"/>
                <a:gd name="T3" fmla="*/ 1 h 18"/>
                <a:gd name="T4" fmla="*/ 5 w 17"/>
                <a:gd name="T5" fmla="*/ 4 h 18"/>
                <a:gd name="T6" fmla="*/ 11 w 17"/>
                <a:gd name="T7" fmla="*/ 3 h 18"/>
                <a:gd name="T8" fmla="*/ 17 w 17"/>
                <a:gd name="T9" fmla="*/ 3 h 18"/>
                <a:gd name="T10" fmla="*/ 17 w 17"/>
                <a:gd name="T11" fmla="*/ 5 h 18"/>
                <a:gd name="T12" fmla="*/ 17 w 17"/>
                <a:gd name="T13" fmla="*/ 8 h 18"/>
                <a:gd name="T14" fmla="*/ 15 w 17"/>
                <a:gd name="T15" fmla="*/ 10 h 18"/>
                <a:gd name="T16" fmla="*/ 14 w 17"/>
                <a:gd name="T17" fmla="*/ 13 h 18"/>
                <a:gd name="T18" fmla="*/ 10 w 17"/>
                <a:gd name="T19" fmla="*/ 14 h 18"/>
                <a:gd name="T20" fmla="*/ 5 w 17"/>
                <a:gd name="T21" fmla="*/ 18 h 18"/>
                <a:gd name="T22" fmla="*/ 4 w 17"/>
                <a:gd name="T23" fmla="*/ 17 h 18"/>
                <a:gd name="T24" fmla="*/ 3 w 17"/>
                <a:gd name="T25" fmla="*/ 17 h 18"/>
                <a:gd name="T26" fmla="*/ 1 w 17"/>
                <a:gd name="T27" fmla="*/ 10 h 18"/>
                <a:gd name="T28" fmla="*/ 0 w 17"/>
                <a:gd name="T29" fmla="*/ 4 h 18"/>
                <a:gd name="T30" fmla="*/ 3 w 17"/>
                <a:gd name="T31" fmla="*/ 1 h 18"/>
                <a:gd name="T32" fmla="*/ 4 w 17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8">
                  <a:moveTo>
                    <a:pt x="4" y="0"/>
                  </a:moveTo>
                  <a:lnTo>
                    <a:pt x="5" y="1"/>
                  </a:lnTo>
                  <a:lnTo>
                    <a:pt x="5" y="4"/>
                  </a:lnTo>
                  <a:lnTo>
                    <a:pt x="11" y="3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5" y="10"/>
                  </a:lnTo>
                  <a:lnTo>
                    <a:pt x="14" y="13"/>
                  </a:lnTo>
                  <a:lnTo>
                    <a:pt x="10" y="14"/>
                  </a:lnTo>
                  <a:lnTo>
                    <a:pt x="5" y="18"/>
                  </a:lnTo>
                  <a:lnTo>
                    <a:pt x="4" y="17"/>
                  </a:lnTo>
                  <a:lnTo>
                    <a:pt x="3" y="17"/>
                  </a:lnTo>
                  <a:lnTo>
                    <a:pt x="1" y="10"/>
                  </a:lnTo>
                  <a:lnTo>
                    <a:pt x="0" y="4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8" name="Freeform 464">
              <a:extLst>
                <a:ext uri="{FF2B5EF4-FFF2-40B4-BE49-F238E27FC236}">
                  <a16:creationId xmlns:a16="http://schemas.microsoft.com/office/drawing/2014/main" id="{4714C9FE-41CE-4B87-A96F-DB4A36762D9E}"/>
                </a:ext>
              </a:extLst>
            </p:cNvPr>
            <p:cNvSpPr/>
            <p:nvPr/>
          </p:nvSpPr>
          <p:spPr bwMode="auto">
            <a:xfrm>
              <a:off x="3845" y="2580"/>
              <a:ext cx="70" cy="91"/>
            </a:xfrm>
            <a:custGeom>
              <a:avLst/>
              <a:gdLst>
                <a:gd name="T0" fmla="*/ 70 w 70"/>
                <a:gd name="T1" fmla="*/ 55 h 91"/>
                <a:gd name="T2" fmla="*/ 70 w 70"/>
                <a:gd name="T3" fmla="*/ 60 h 91"/>
                <a:gd name="T4" fmla="*/ 70 w 70"/>
                <a:gd name="T5" fmla="*/ 65 h 91"/>
                <a:gd name="T6" fmla="*/ 66 w 70"/>
                <a:gd name="T7" fmla="*/ 65 h 91"/>
                <a:gd name="T8" fmla="*/ 62 w 70"/>
                <a:gd name="T9" fmla="*/ 67 h 91"/>
                <a:gd name="T10" fmla="*/ 63 w 70"/>
                <a:gd name="T11" fmla="*/ 68 h 91"/>
                <a:gd name="T12" fmla="*/ 65 w 70"/>
                <a:gd name="T13" fmla="*/ 71 h 91"/>
                <a:gd name="T14" fmla="*/ 68 w 70"/>
                <a:gd name="T15" fmla="*/ 72 h 91"/>
                <a:gd name="T16" fmla="*/ 69 w 70"/>
                <a:gd name="T17" fmla="*/ 75 h 91"/>
                <a:gd name="T18" fmla="*/ 69 w 70"/>
                <a:gd name="T19" fmla="*/ 77 h 91"/>
                <a:gd name="T20" fmla="*/ 69 w 70"/>
                <a:gd name="T21" fmla="*/ 77 h 91"/>
                <a:gd name="T22" fmla="*/ 49 w 70"/>
                <a:gd name="T23" fmla="*/ 78 h 91"/>
                <a:gd name="T24" fmla="*/ 32 w 70"/>
                <a:gd name="T25" fmla="*/ 81 h 91"/>
                <a:gd name="T26" fmla="*/ 15 w 70"/>
                <a:gd name="T27" fmla="*/ 87 h 91"/>
                <a:gd name="T28" fmla="*/ 0 w 70"/>
                <a:gd name="T29" fmla="*/ 91 h 91"/>
                <a:gd name="T30" fmla="*/ 0 w 70"/>
                <a:gd name="T31" fmla="*/ 91 h 91"/>
                <a:gd name="T32" fmla="*/ 0 w 70"/>
                <a:gd name="T33" fmla="*/ 89 h 91"/>
                <a:gd name="T34" fmla="*/ 0 w 70"/>
                <a:gd name="T35" fmla="*/ 88 h 91"/>
                <a:gd name="T36" fmla="*/ 2 w 70"/>
                <a:gd name="T37" fmla="*/ 85 h 91"/>
                <a:gd name="T38" fmla="*/ 12 w 70"/>
                <a:gd name="T39" fmla="*/ 80 h 91"/>
                <a:gd name="T40" fmla="*/ 25 w 70"/>
                <a:gd name="T41" fmla="*/ 72 h 91"/>
                <a:gd name="T42" fmla="*/ 16 w 70"/>
                <a:gd name="T43" fmla="*/ 71 h 91"/>
                <a:gd name="T44" fmla="*/ 9 w 70"/>
                <a:gd name="T45" fmla="*/ 67 h 91"/>
                <a:gd name="T46" fmla="*/ 12 w 70"/>
                <a:gd name="T47" fmla="*/ 58 h 91"/>
                <a:gd name="T48" fmla="*/ 13 w 70"/>
                <a:gd name="T49" fmla="*/ 51 h 91"/>
                <a:gd name="T50" fmla="*/ 22 w 70"/>
                <a:gd name="T51" fmla="*/ 51 h 91"/>
                <a:gd name="T52" fmla="*/ 30 w 70"/>
                <a:gd name="T53" fmla="*/ 51 h 91"/>
                <a:gd name="T54" fmla="*/ 26 w 70"/>
                <a:gd name="T55" fmla="*/ 37 h 91"/>
                <a:gd name="T56" fmla="*/ 19 w 70"/>
                <a:gd name="T57" fmla="*/ 25 h 91"/>
                <a:gd name="T58" fmla="*/ 10 w 70"/>
                <a:gd name="T59" fmla="*/ 12 h 91"/>
                <a:gd name="T60" fmla="*/ 5 w 70"/>
                <a:gd name="T61" fmla="*/ 1 h 91"/>
                <a:gd name="T62" fmla="*/ 5 w 70"/>
                <a:gd name="T63" fmla="*/ 0 h 91"/>
                <a:gd name="T64" fmla="*/ 5 w 70"/>
                <a:gd name="T65" fmla="*/ 0 h 91"/>
                <a:gd name="T66" fmla="*/ 9 w 70"/>
                <a:gd name="T67" fmla="*/ 0 h 91"/>
                <a:gd name="T68" fmla="*/ 15 w 70"/>
                <a:gd name="T69" fmla="*/ 0 h 91"/>
                <a:gd name="T70" fmla="*/ 15 w 70"/>
                <a:gd name="T71" fmla="*/ 4 h 91"/>
                <a:gd name="T72" fmla="*/ 15 w 70"/>
                <a:gd name="T73" fmla="*/ 8 h 91"/>
                <a:gd name="T74" fmla="*/ 16 w 70"/>
                <a:gd name="T75" fmla="*/ 8 h 91"/>
                <a:gd name="T76" fmla="*/ 19 w 70"/>
                <a:gd name="T77" fmla="*/ 8 h 91"/>
                <a:gd name="T78" fmla="*/ 23 w 70"/>
                <a:gd name="T79" fmla="*/ 5 h 91"/>
                <a:gd name="T80" fmla="*/ 26 w 70"/>
                <a:gd name="T81" fmla="*/ 2 h 91"/>
                <a:gd name="T82" fmla="*/ 32 w 70"/>
                <a:gd name="T83" fmla="*/ 1 h 91"/>
                <a:gd name="T84" fmla="*/ 38 w 70"/>
                <a:gd name="T85" fmla="*/ 1 h 91"/>
                <a:gd name="T86" fmla="*/ 39 w 70"/>
                <a:gd name="T87" fmla="*/ 8 h 91"/>
                <a:gd name="T88" fmla="*/ 40 w 70"/>
                <a:gd name="T89" fmla="*/ 15 h 91"/>
                <a:gd name="T90" fmla="*/ 42 w 70"/>
                <a:gd name="T91" fmla="*/ 24 h 91"/>
                <a:gd name="T92" fmla="*/ 46 w 70"/>
                <a:gd name="T93" fmla="*/ 31 h 91"/>
                <a:gd name="T94" fmla="*/ 49 w 70"/>
                <a:gd name="T95" fmla="*/ 38 h 91"/>
                <a:gd name="T96" fmla="*/ 53 w 70"/>
                <a:gd name="T97" fmla="*/ 45 h 91"/>
                <a:gd name="T98" fmla="*/ 58 w 70"/>
                <a:gd name="T99" fmla="*/ 51 h 91"/>
                <a:gd name="T100" fmla="*/ 62 w 70"/>
                <a:gd name="T101" fmla="*/ 55 h 91"/>
                <a:gd name="T102" fmla="*/ 66 w 70"/>
                <a:gd name="T103" fmla="*/ 55 h 91"/>
                <a:gd name="T104" fmla="*/ 70 w 70"/>
                <a:gd name="T105" fmla="*/ 5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0" h="91">
                  <a:moveTo>
                    <a:pt x="70" y="55"/>
                  </a:moveTo>
                  <a:lnTo>
                    <a:pt x="70" y="60"/>
                  </a:lnTo>
                  <a:lnTo>
                    <a:pt x="70" y="65"/>
                  </a:lnTo>
                  <a:lnTo>
                    <a:pt x="66" y="65"/>
                  </a:lnTo>
                  <a:lnTo>
                    <a:pt x="62" y="67"/>
                  </a:lnTo>
                  <a:lnTo>
                    <a:pt x="63" y="68"/>
                  </a:lnTo>
                  <a:lnTo>
                    <a:pt x="65" y="71"/>
                  </a:lnTo>
                  <a:lnTo>
                    <a:pt x="68" y="72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9" y="77"/>
                  </a:lnTo>
                  <a:lnTo>
                    <a:pt x="49" y="78"/>
                  </a:lnTo>
                  <a:lnTo>
                    <a:pt x="32" y="81"/>
                  </a:lnTo>
                  <a:lnTo>
                    <a:pt x="15" y="87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0" y="88"/>
                  </a:lnTo>
                  <a:lnTo>
                    <a:pt x="2" y="85"/>
                  </a:lnTo>
                  <a:lnTo>
                    <a:pt x="12" y="80"/>
                  </a:lnTo>
                  <a:lnTo>
                    <a:pt x="25" y="72"/>
                  </a:lnTo>
                  <a:lnTo>
                    <a:pt x="16" y="71"/>
                  </a:lnTo>
                  <a:lnTo>
                    <a:pt x="9" y="67"/>
                  </a:lnTo>
                  <a:lnTo>
                    <a:pt x="12" y="58"/>
                  </a:lnTo>
                  <a:lnTo>
                    <a:pt x="13" y="51"/>
                  </a:lnTo>
                  <a:lnTo>
                    <a:pt x="22" y="51"/>
                  </a:lnTo>
                  <a:lnTo>
                    <a:pt x="30" y="51"/>
                  </a:lnTo>
                  <a:lnTo>
                    <a:pt x="26" y="37"/>
                  </a:lnTo>
                  <a:lnTo>
                    <a:pt x="19" y="25"/>
                  </a:lnTo>
                  <a:lnTo>
                    <a:pt x="10" y="12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15" y="0"/>
                  </a:lnTo>
                  <a:lnTo>
                    <a:pt x="15" y="4"/>
                  </a:lnTo>
                  <a:lnTo>
                    <a:pt x="15" y="8"/>
                  </a:lnTo>
                  <a:lnTo>
                    <a:pt x="16" y="8"/>
                  </a:lnTo>
                  <a:lnTo>
                    <a:pt x="19" y="8"/>
                  </a:lnTo>
                  <a:lnTo>
                    <a:pt x="23" y="5"/>
                  </a:lnTo>
                  <a:lnTo>
                    <a:pt x="26" y="2"/>
                  </a:lnTo>
                  <a:lnTo>
                    <a:pt x="32" y="1"/>
                  </a:lnTo>
                  <a:lnTo>
                    <a:pt x="38" y="1"/>
                  </a:lnTo>
                  <a:lnTo>
                    <a:pt x="39" y="8"/>
                  </a:lnTo>
                  <a:lnTo>
                    <a:pt x="40" y="15"/>
                  </a:lnTo>
                  <a:lnTo>
                    <a:pt x="42" y="24"/>
                  </a:lnTo>
                  <a:lnTo>
                    <a:pt x="46" y="31"/>
                  </a:lnTo>
                  <a:lnTo>
                    <a:pt x="49" y="38"/>
                  </a:lnTo>
                  <a:lnTo>
                    <a:pt x="53" y="45"/>
                  </a:lnTo>
                  <a:lnTo>
                    <a:pt x="58" y="51"/>
                  </a:lnTo>
                  <a:lnTo>
                    <a:pt x="62" y="55"/>
                  </a:lnTo>
                  <a:lnTo>
                    <a:pt x="66" y="55"/>
                  </a:lnTo>
                  <a:lnTo>
                    <a:pt x="70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9" name="Freeform 465">
              <a:extLst>
                <a:ext uri="{FF2B5EF4-FFF2-40B4-BE49-F238E27FC236}">
                  <a16:creationId xmlns:a16="http://schemas.microsoft.com/office/drawing/2014/main" id="{0538651D-C2B8-4BF9-95A6-3D9D44E2D4C2}"/>
                </a:ext>
              </a:extLst>
            </p:cNvPr>
            <p:cNvSpPr/>
            <p:nvPr/>
          </p:nvSpPr>
          <p:spPr bwMode="auto">
            <a:xfrm>
              <a:off x="2359" y="2610"/>
              <a:ext cx="9" cy="4"/>
            </a:xfrm>
            <a:custGeom>
              <a:avLst/>
              <a:gdLst>
                <a:gd name="T0" fmla="*/ 0 w 9"/>
                <a:gd name="T1" fmla="*/ 0 h 4"/>
                <a:gd name="T2" fmla="*/ 4 w 9"/>
                <a:gd name="T3" fmla="*/ 0 h 4"/>
                <a:gd name="T4" fmla="*/ 9 w 9"/>
                <a:gd name="T5" fmla="*/ 0 h 4"/>
                <a:gd name="T6" fmla="*/ 7 w 9"/>
                <a:gd name="T7" fmla="*/ 1 h 4"/>
                <a:gd name="T8" fmla="*/ 7 w 9"/>
                <a:gd name="T9" fmla="*/ 2 h 4"/>
                <a:gd name="T10" fmla="*/ 6 w 9"/>
                <a:gd name="T11" fmla="*/ 2 h 4"/>
                <a:gd name="T12" fmla="*/ 4 w 9"/>
                <a:gd name="T13" fmla="*/ 2 h 4"/>
                <a:gd name="T14" fmla="*/ 2 w 9"/>
                <a:gd name="T15" fmla="*/ 4 h 4"/>
                <a:gd name="T16" fmla="*/ 0 w 9"/>
                <a:gd name="T17" fmla="*/ 4 h 4"/>
                <a:gd name="T18" fmla="*/ 0 w 9"/>
                <a:gd name="T19" fmla="*/ 2 h 4"/>
                <a:gd name="T20" fmla="*/ 0 w 9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7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0" name="Freeform 466">
              <a:extLst>
                <a:ext uri="{FF2B5EF4-FFF2-40B4-BE49-F238E27FC236}">
                  <a16:creationId xmlns:a16="http://schemas.microsoft.com/office/drawing/2014/main" id="{2C78CCB2-B156-4B68-A14C-A029619188D5}"/>
                </a:ext>
              </a:extLst>
            </p:cNvPr>
            <p:cNvSpPr/>
            <p:nvPr/>
          </p:nvSpPr>
          <p:spPr bwMode="auto">
            <a:xfrm>
              <a:off x="3798" y="2611"/>
              <a:ext cx="49" cy="40"/>
            </a:xfrm>
            <a:custGeom>
              <a:avLst/>
              <a:gdLst>
                <a:gd name="T0" fmla="*/ 23 w 49"/>
                <a:gd name="T1" fmla="*/ 0 h 40"/>
                <a:gd name="T2" fmla="*/ 36 w 49"/>
                <a:gd name="T3" fmla="*/ 1 h 40"/>
                <a:gd name="T4" fmla="*/ 49 w 49"/>
                <a:gd name="T5" fmla="*/ 1 h 40"/>
                <a:gd name="T6" fmla="*/ 49 w 49"/>
                <a:gd name="T7" fmla="*/ 3 h 40"/>
                <a:gd name="T8" fmla="*/ 49 w 49"/>
                <a:gd name="T9" fmla="*/ 3 h 40"/>
                <a:gd name="T10" fmla="*/ 45 w 49"/>
                <a:gd name="T11" fmla="*/ 14 h 40"/>
                <a:gd name="T12" fmla="*/ 42 w 49"/>
                <a:gd name="T13" fmla="*/ 27 h 40"/>
                <a:gd name="T14" fmla="*/ 35 w 49"/>
                <a:gd name="T15" fmla="*/ 31 h 40"/>
                <a:gd name="T16" fmla="*/ 25 w 49"/>
                <a:gd name="T17" fmla="*/ 36 h 40"/>
                <a:gd name="T18" fmla="*/ 20 w 49"/>
                <a:gd name="T19" fmla="*/ 39 h 40"/>
                <a:gd name="T20" fmla="*/ 15 w 49"/>
                <a:gd name="T21" fmla="*/ 40 h 40"/>
                <a:gd name="T22" fmla="*/ 10 w 49"/>
                <a:gd name="T23" fmla="*/ 40 h 40"/>
                <a:gd name="T24" fmla="*/ 6 w 49"/>
                <a:gd name="T25" fmla="*/ 40 h 40"/>
                <a:gd name="T26" fmla="*/ 3 w 49"/>
                <a:gd name="T27" fmla="*/ 39 h 40"/>
                <a:gd name="T28" fmla="*/ 0 w 49"/>
                <a:gd name="T29" fmla="*/ 37 h 40"/>
                <a:gd name="T30" fmla="*/ 5 w 49"/>
                <a:gd name="T31" fmla="*/ 23 h 40"/>
                <a:gd name="T32" fmla="*/ 10 w 49"/>
                <a:gd name="T33" fmla="*/ 9 h 40"/>
                <a:gd name="T34" fmla="*/ 17 w 49"/>
                <a:gd name="T35" fmla="*/ 6 h 40"/>
                <a:gd name="T36" fmla="*/ 23 w 49"/>
                <a:gd name="T3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40">
                  <a:moveTo>
                    <a:pt x="23" y="0"/>
                  </a:moveTo>
                  <a:lnTo>
                    <a:pt x="36" y="1"/>
                  </a:lnTo>
                  <a:lnTo>
                    <a:pt x="49" y="1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45" y="14"/>
                  </a:lnTo>
                  <a:lnTo>
                    <a:pt x="42" y="27"/>
                  </a:lnTo>
                  <a:lnTo>
                    <a:pt x="35" y="31"/>
                  </a:lnTo>
                  <a:lnTo>
                    <a:pt x="25" y="36"/>
                  </a:lnTo>
                  <a:lnTo>
                    <a:pt x="20" y="39"/>
                  </a:lnTo>
                  <a:lnTo>
                    <a:pt x="15" y="40"/>
                  </a:lnTo>
                  <a:lnTo>
                    <a:pt x="10" y="40"/>
                  </a:lnTo>
                  <a:lnTo>
                    <a:pt x="6" y="40"/>
                  </a:lnTo>
                  <a:lnTo>
                    <a:pt x="3" y="39"/>
                  </a:lnTo>
                  <a:lnTo>
                    <a:pt x="0" y="37"/>
                  </a:lnTo>
                  <a:lnTo>
                    <a:pt x="5" y="23"/>
                  </a:lnTo>
                  <a:lnTo>
                    <a:pt x="10" y="9"/>
                  </a:lnTo>
                  <a:lnTo>
                    <a:pt x="17" y="6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1" name="Freeform 467">
              <a:extLst>
                <a:ext uri="{FF2B5EF4-FFF2-40B4-BE49-F238E27FC236}">
                  <a16:creationId xmlns:a16="http://schemas.microsoft.com/office/drawing/2014/main" id="{F8A2EB19-ABC6-4DFC-AA4B-92CED490FA5F}"/>
                </a:ext>
              </a:extLst>
            </p:cNvPr>
            <p:cNvSpPr/>
            <p:nvPr/>
          </p:nvSpPr>
          <p:spPr bwMode="auto">
            <a:xfrm>
              <a:off x="2643" y="2620"/>
              <a:ext cx="12" cy="18"/>
            </a:xfrm>
            <a:custGeom>
              <a:avLst/>
              <a:gdLst>
                <a:gd name="T0" fmla="*/ 7 w 12"/>
                <a:gd name="T1" fmla="*/ 0 h 18"/>
                <a:gd name="T2" fmla="*/ 10 w 12"/>
                <a:gd name="T3" fmla="*/ 0 h 18"/>
                <a:gd name="T4" fmla="*/ 12 w 12"/>
                <a:gd name="T5" fmla="*/ 0 h 18"/>
                <a:gd name="T6" fmla="*/ 10 w 12"/>
                <a:gd name="T7" fmla="*/ 5 h 18"/>
                <a:gd name="T8" fmla="*/ 9 w 12"/>
                <a:gd name="T9" fmla="*/ 10 h 18"/>
                <a:gd name="T10" fmla="*/ 6 w 12"/>
                <a:gd name="T11" fmla="*/ 14 h 18"/>
                <a:gd name="T12" fmla="*/ 3 w 12"/>
                <a:gd name="T13" fmla="*/ 18 h 18"/>
                <a:gd name="T14" fmla="*/ 2 w 12"/>
                <a:gd name="T15" fmla="*/ 17 h 18"/>
                <a:gd name="T16" fmla="*/ 0 w 12"/>
                <a:gd name="T17" fmla="*/ 17 h 18"/>
                <a:gd name="T18" fmla="*/ 0 w 12"/>
                <a:gd name="T19" fmla="*/ 12 h 18"/>
                <a:gd name="T20" fmla="*/ 0 w 12"/>
                <a:gd name="T21" fmla="*/ 7 h 18"/>
                <a:gd name="T22" fmla="*/ 3 w 12"/>
                <a:gd name="T23" fmla="*/ 4 h 18"/>
                <a:gd name="T24" fmla="*/ 7 w 12"/>
                <a:gd name="T2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8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0" y="5"/>
                  </a:lnTo>
                  <a:lnTo>
                    <a:pt x="9" y="10"/>
                  </a:lnTo>
                  <a:lnTo>
                    <a:pt x="6" y="14"/>
                  </a:lnTo>
                  <a:lnTo>
                    <a:pt x="3" y="18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2" name="Freeform 468">
              <a:extLst>
                <a:ext uri="{FF2B5EF4-FFF2-40B4-BE49-F238E27FC236}">
                  <a16:creationId xmlns:a16="http://schemas.microsoft.com/office/drawing/2014/main" id="{2441724A-228E-4F57-A776-7400ACF47E16}"/>
                </a:ext>
              </a:extLst>
            </p:cNvPr>
            <p:cNvSpPr/>
            <p:nvPr/>
          </p:nvSpPr>
          <p:spPr bwMode="auto">
            <a:xfrm>
              <a:off x="3317" y="2654"/>
              <a:ext cx="63" cy="57"/>
            </a:xfrm>
            <a:custGeom>
              <a:avLst/>
              <a:gdLst>
                <a:gd name="T0" fmla="*/ 36 w 63"/>
                <a:gd name="T1" fmla="*/ 0 h 57"/>
                <a:gd name="T2" fmla="*/ 39 w 63"/>
                <a:gd name="T3" fmla="*/ 3 h 57"/>
                <a:gd name="T4" fmla="*/ 39 w 63"/>
                <a:gd name="T5" fmla="*/ 6 h 57"/>
                <a:gd name="T6" fmla="*/ 39 w 63"/>
                <a:gd name="T7" fmla="*/ 7 h 57"/>
                <a:gd name="T8" fmla="*/ 37 w 63"/>
                <a:gd name="T9" fmla="*/ 10 h 57"/>
                <a:gd name="T10" fmla="*/ 34 w 63"/>
                <a:gd name="T11" fmla="*/ 14 h 57"/>
                <a:gd name="T12" fmla="*/ 30 w 63"/>
                <a:gd name="T13" fmla="*/ 17 h 57"/>
                <a:gd name="T14" fmla="*/ 34 w 63"/>
                <a:gd name="T15" fmla="*/ 17 h 57"/>
                <a:gd name="T16" fmla="*/ 37 w 63"/>
                <a:gd name="T17" fmla="*/ 17 h 57"/>
                <a:gd name="T18" fmla="*/ 37 w 63"/>
                <a:gd name="T19" fmla="*/ 21 h 57"/>
                <a:gd name="T20" fmla="*/ 37 w 63"/>
                <a:gd name="T21" fmla="*/ 25 h 57"/>
                <a:gd name="T22" fmla="*/ 40 w 63"/>
                <a:gd name="T23" fmla="*/ 24 h 57"/>
                <a:gd name="T24" fmla="*/ 43 w 63"/>
                <a:gd name="T25" fmla="*/ 21 h 57"/>
                <a:gd name="T26" fmla="*/ 47 w 63"/>
                <a:gd name="T27" fmla="*/ 20 h 57"/>
                <a:gd name="T28" fmla="*/ 53 w 63"/>
                <a:gd name="T29" fmla="*/ 18 h 57"/>
                <a:gd name="T30" fmla="*/ 57 w 63"/>
                <a:gd name="T31" fmla="*/ 20 h 57"/>
                <a:gd name="T32" fmla="*/ 63 w 63"/>
                <a:gd name="T33" fmla="*/ 21 h 57"/>
                <a:gd name="T34" fmla="*/ 59 w 63"/>
                <a:gd name="T35" fmla="*/ 38 h 57"/>
                <a:gd name="T36" fmla="*/ 56 w 63"/>
                <a:gd name="T37" fmla="*/ 57 h 57"/>
                <a:gd name="T38" fmla="*/ 50 w 63"/>
                <a:gd name="T39" fmla="*/ 57 h 57"/>
                <a:gd name="T40" fmla="*/ 44 w 63"/>
                <a:gd name="T41" fmla="*/ 57 h 57"/>
                <a:gd name="T42" fmla="*/ 43 w 63"/>
                <a:gd name="T43" fmla="*/ 57 h 57"/>
                <a:gd name="T44" fmla="*/ 40 w 63"/>
                <a:gd name="T45" fmla="*/ 55 h 57"/>
                <a:gd name="T46" fmla="*/ 40 w 63"/>
                <a:gd name="T47" fmla="*/ 51 h 57"/>
                <a:gd name="T48" fmla="*/ 39 w 63"/>
                <a:gd name="T49" fmla="*/ 48 h 57"/>
                <a:gd name="T50" fmla="*/ 37 w 63"/>
                <a:gd name="T51" fmla="*/ 50 h 57"/>
                <a:gd name="T52" fmla="*/ 34 w 63"/>
                <a:gd name="T53" fmla="*/ 51 h 57"/>
                <a:gd name="T54" fmla="*/ 32 w 63"/>
                <a:gd name="T55" fmla="*/ 55 h 57"/>
                <a:gd name="T56" fmla="*/ 27 w 63"/>
                <a:gd name="T57" fmla="*/ 57 h 57"/>
                <a:gd name="T58" fmla="*/ 24 w 63"/>
                <a:gd name="T59" fmla="*/ 51 h 57"/>
                <a:gd name="T60" fmla="*/ 22 w 63"/>
                <a:gd name="T61" fmla="*/ 45 h 57"/>
                <a:gd name="T62" fmla="*/ 12 w 63"/>
                <a:gd name="T63" fmla="*/ 45 h 57"/>
                <a:gd name="T64" fmla="*/ 2 w 63"/>
                <a:gd name="T65" fmla="*/ 47 h 57"/>
                <a:gd name="T66" fmla="*/ 0 w 63"/>
                <a:gd name="T67" fmla="*/ 41 h 57"/>
                <a:gd name="T68" fmla="*/ 0 w 63"/>
                <a:gd name="T69" fmla="*/ 37 h 57"/>
                <a:gd name="T70" fmla="*/ 9 w 63"/>
                <a:gd name="T71" fmla="*/ 30 h 57"/>
                <a:gd name="T72" fmla="*/ 20 w 63"/>
                <a:gd name="T73" fmla="*/ 20 h 57"/>
                <a:gd name="T74" fmla="*/ 30 w 63"/>
                <a:gd name="T75" fmla="*/ 10 h 57"/>
                <a:gd name="T76" fmla="*/ 36 w 63"/>
                <a:gd name="T7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57">
                  <a:moveTo>
                    <a:pt x="36" y="0"/>
                  </a:moveTo>
                  <a:lnTo>
                    <a:pt x="39" y="3"/>
                  </a:lnTo>
                  <a:lnTo>
                    <a:pt x="39" y="6"/>
                  </a:lnTo>
                  <a:lnTo>
                    <a:pt x="39" y="7"/>
                  </a:lnTo>
                  <a:lnTo>
                    <a:pt x="37" y="10"/>
                  </a:lnTo>
                  <a:lnTo>
                    <a:pt x="34" y="14"/>
                  </a:lnTo>
                  <a:lnTo>
                    <a:pt x="30" y="17"/>
                  </a:lnTo>
                  <a:lnTo>
                    <a:pt x="34" y="17"/>
                  </a:lnTo>
                  <a:lnTo>
                    <a:pt x="37" y="17"/>
                  </a:lnTo>
                  <a:lnTo>
                    <a:pt x="37" y="21"/>
                  </a:lnTo>
                  <a:lnTo>
                    <a:pt x="37" y="25"/>
                  </a:lnTo>
                  <a:lnTo>
                    <a:pt x="40" y="24"/>
                  </a:lnTo>
                  <a:lnTo>
                    <a:pt x="43" y="21"/>
                  </a:lnTo>
                  <a:lnTo>
                    <a:pt x="47" y="20"/>
                  </a:lnTo>
                  <a:lnTo>
                    <a:pt x="53" y="18"/>
                  </a:lnTo>
                  <a:lnTo>
                    <a:pt x="57" y="20"/>
                  </a:lnTo>
                  <a:lnTo>
                    <a:pt x="63" y="21"/>
                  </a:lnTo>
                  <a:lnTo>
                    <a:pt x="59" y="38"/>
                  </a:lnTo>
                  <a:lnTo>
                    <a:pt x="56" y="57"/>
                  </a:lnTo>
                  <a:lnTo>
                    <a:pt x="50" y="57"/>
                  </a:lnTo>
                  <a:lnTo>
                    <a:pt x="44" y="57"/>
                  </a:lnTo>
                  <a:lnTo>
                    <a:pt x="43" y="57"/>
                  </a:lnTo>
                  <a:lnTo>
                    <a:pt x="40" y="55"/>
                  </a:lnTo>
                  <a:lnTo>
                    <a:pt x="40" y="51"/>
                  </a:lnTo>
                  <a:lnTo>
                    <a:pt x="39" y="48"/>
                  </a:lnTo>
                  <a:lnTo>
                    <a:pt x="37" y="50"/>
                  </a:lnTo>
                  <a:lnTo>
                    <a:pt x="34" y="51"/>
                  </a:lnTo>
                  <a:lnTo>
                    <a:pt x="32" y="55"/>
                  </a:lnTo>
                  <a:lnTo>
                    <a:pt x="27" y="57"/>
                  </a:lnTo>
                  <a:lnTo>
                    <a:pt x="24" y="51"/>
                  </a:lnTo>
                  <a:lnTo>
                    <a:pt x="22" y="45"/>
                  </a:lnTo>
                  <a:lnTo>
                    <a:pt x="12" y="45"/>
                  </a:lnTo>
                  <a:lnTo>
                    <a:pt x="2" y="47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9" y="30"/>
                  </a:lnTo>
                  <a:lnTo>
                    <a:pt x="20" y="20"/>
                  </a:lnTo>
                  <a:lnTo>
                    <a:pt x="30" y="10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3" name="Freeform 469">
              <a:extLst>
                <a:ext uri="{FF2B5EF4-FFF2-40B4-BE49-F238E27FC236}">
                  <a16:creationId xmlns:a16="http://schemas.microsoft.com/office/drawing/2014/main" id="{FDBAD739-B09E-4E91-BCAD-2EA90B7CDD82}"/>
                </a:ext>
              </a:extLst>
            </p:cNvPr>
            <p:cNvSpPr/>
            <p:nvPr/>
          </p:nvSpPr>
          <p:spPr bwMode="auto">
            <a:xfrm>
              <a:off x="2987" y="2684"/>
              <a:ext cx="106" cy="85"/>
            </a:xfrm>
            <a:custGeom>
              <a:avLst/>
              <a:gdLst>
                <a:gd name="T0" fmla="*/ 43 w 106"/>
                <a:gd name="T1" fmla="*/ 0 h 85"/>
                <a:gd name="T2" fmla="*/ 39 w 106"/>
                <a:gd name="T3" fmla="*/ 3 h 85"/>
                <a:gd name="T4" fmla="*/ 33 w 106"/>
                <a:gd name="T5" fmla="*/ 7 h 85"/>
                <a:gd name="T6" fmla="*/ 26 w 106"/>
                <a:gd name="T7" fmla="*/ 8 h 85"/>
                <a:gd name="T8" fmla="*/ 20 w 106"/>
                <a:gd name="T9" fmla="*/ 11 h 85"/>
                <a:gd name="T10" fmla="*/ 15 w 106"/>
                <a:gd name="T11" fmla="*/ 14 h 85"/>
                <a:gd name="T12" fmla="*/ 9 w 106"/>
                <a:gd name="T13" fmla="*/ 17 h 85"/>
                <a:gd name="T14" fmla="*/ 5 w 106"/>
                <a:gd name="T15" fmla="*/ 21 h 85"/>
                <a:gd name="T16" fmla="*/ 0 w 106"/>
                <a:gd name="T17" fmla="*/ 27 h 85"/>
                <a:gd name="T18" fmla="*/ 2 w 106"/>
                <a:gd name="T19" fmla="*/ 28 h 85"/>
                <a:gd name="T20" fmla="*/ 2 w 106"/>
                <a:gd name="T21" fmla="*/ 30 h 85"/>
                <a:gd name="T22" fmla="*/ 10 w 106"/>
                <a:gd name="T23" fmla="*/ 28 h 85"/>
                <a:gd name="T24" fmla="*/ 17 w 106"/>
                <a:gd name="T25" fmla="*/ 27 h 85"/>
                <a:gd name="T26" fmla="*/ 22 w 106"/>
                <a:gd name="T27" fmla="*/ 23 h 85"/>
                <a:gd name="T28" fmla="*/ 29 w 106"/>
                <a:gd name="T29" fmla="*/ 20 h 85"/>
                <a:gd name="T30" fmla="*/ 45 w 106"/>
                <a:gd name="T31" fmla="*/ 25 h 85"/>
                <a:gd name="T32" fmla="*/ 63 w 106"/>
                <a:gd name="T33" fmla="*/ 31 h 85"/>
                <a:gd name="T34" fmla="*/ 62 w 106"/>
                <a:gd name="T35" fmla="*/ 33 h 85"/>
                <a:gd name="T36" fmla="*/ 62 w 106"/>
                <a:gd name="T37" fmla="*/ 34 h 85"/>
                <a:gd name="T38" fmla="*/ 50 w 106"/>
                <a:gd name="T39" fmla="*/ 37 h 85"/>
                <a:gd name="T40" fmla="*/ 42 w 106"/>
                <a:gd name="T41" fmla="*/ 41 h 85"/>
                <a:gd name="T42" fmla="*/ 33 w 106"/>
                <a:gd name="T43" fmla="*/ 45 h 85"/>
                <a:gd name="T44" fmla="*/ 27 w 106"/>
                <a:gd name="T45" fmla="*/ 51 h 85"/>
                <a:gd name="T46" fmla="*/ 22 w 106"/>
                <a:gd name="T47" fmla="*/ 58 h 85"/>
                <a:gd name="T48" fmla="*/ 17 w 106"/>
                <a:gd name="T49" fmla="*/ 65 h 85"/>
                <a:gd name="T50" fmla="*/ 13 w 106"/>
                <a:gd name="T51" fmla="*/ 74 h 85"/>
                <a:gd name="T52" fmla="*/ 10 w 106"/>
                <a:gd name="T53" fmla="*/ 84 h 85"/>
                <a:gd name="T54" fmla="*/ 10 w 106"/>
                <a:gd name="T55" fmla="*/ 85 h 85"/>
                <a:gd name="T56" fmla="*/ 12 w 106"/>
                <a:gd name="T57" fmla="*/ 85 h 85"/>
                <a:gd name="T58" fmla="*/ 17 w 106"/>
                <a:gd name="T59" fmla="*/ 85 h 85"/>
                <a:gd name="T60" fmla="*/ 23 w 106"/>
                <a:gd name="T61" fmla="*/ 85 h 85"/>
                <a:gd name="T62" fmla="*/ 30 w 106"/>
                <a:gd name="T63" fmla="*/ 70 h 85"/>
                <a:gd name="T64" fmla="*/ 37 w 106"/>
                <a:gd name="T65" fmla="*/ 55 h 85"/>
                <a:gd name="T66" fmla="*/ 43 w 106"/>
                <a:gd name="T67" fmla="*/ 50 h 85"/>
                <a:gd name="T68" fmla="*/ 49 w 106"/>
                <a:gd name="T69" fmla="*/ 45 h 85"/>
                <a:gd name="T70" fmla="*/ 56 w 106"/>
                <a:gd name="T71" fmla="*/ 41 h 85"/>
                <a:gd name="T72" fmla="*/ 66 w 106"/>
                <a:gd name="T73" fmla="*/ 38 h 85"/>
                <a:gd name="T74" fmla="*/ 66 w 106"/>
                <a:gd name="T75" fmla="*/ 40 h 85"/>
                <a:gd name="T76" fmla="*/ 66 w 106"/>
                <a:gd name="T77" fmla="*/ 41 h 85"/>
                <a:gd name="T78" fmla="*/ 67 w 106"/>
                <a:gd name="T79" fmla="*/ 48 h 85"/>
                <a:gd name="T80" fmla="*/ 66 w 106"/>
                <a:gd name="T81" fmla="*/ 54 h 85"/>
                <a:gd name="T82" fmla="*/ 65 w 106"/>
                <a:gd name="T83" fmla="*/ 60 h 85"/>
                <a:gd name="T84" fmla="*/ 63 w 106"/>
                <a:gd name="T85" fmla="*/ 65 h 85"/>
                <a:gd name="T86" fmla="*/ 70 w 106"/>
                <a:gd name="T87" fmla="*/ 65 h 85"/>
                <a:gd name="T88" fmla="*/ 77 w 106"/>
                <a:gd name="T89" fmla="*/ 67 h 85"/>
                <a:gd name="T90" fmla="*/ 85 w 106"/>
                <a:gd name="T91" fmla="*/ 58 h 85"/>
                <a:gd name="T92" fmla="*/ 92 w 106"/>
                <a:gd name="T93" fmla="*/ 48 h 85"/>
                <a:gd name="T94" fmla="*/ 97 w 106"/>
                <a:gd name="T95" fmla="*/ 51 h 85"/>
                <a:gd name="T96" fmla="*/ 105 w 106"/>
                <a:gd name="T97" fmla="*/ 50 h 85"/>
                <a:gd name="T98" fmla="*/ 106 w 106"/>
                <a:gd name="T99" fmla="*/ 48 h 85"/>
                <a:gd name="T100" fmla="*/ 106 w 106"/>
                <a:gd name="T101" fmla="*/ 47 h 85"/>
                <a:gd name="T102" fmla="*/ 87 w 106"/>
                <a:gd name="T103" fmla="*/ 35 h 85"/>
                <a:gd name="T104" fmla="*/ 70 w 106"/>
                <a:gd name="T105" fmla="*/ 25 h 85"/>
                <a:gd name="T106" fmla="*/ 72 w 106"/>
                <a:gd name="T107" fmla="*/ 20 h 85"/>
                <a:gd name="T108" fmla="*/ 73 w 106"/>
                <a:gd name="T109" fmla="*/ 15 h 85"/>
                <a:gd name="T110" fmla="*/ 66 w 106"/>
                <a:gd name="T111" fmla="*/ 8 h 85"/>
                <a:gd name="T112" fmla="*/ 59 w 106"/>
                <a:gd name="T113" fmla="*/ 3 h 85"/>
                <a:gd name="T114" fmla="*/ 52 w 106"/>
                <a:gd name="T115" fmla="*/ 1 h 85"/>
                <a:gd name="T116" fmla="*/ 43 w 106"/>
                <a:gd name="T11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6" h="85">
                  <a:moveTo>
                    <a:pt x="43" y="0"/>
                  </a:moveTo>
                  <a:lnTo>
                    <a:pt x="39" y="3"/>
                  </a:lnTo>
                  <a:lnTo>
                    <a:pt x="33" y="7"/>
                  </a:lnTo>
                  <a:lnTo>
                    <a:pt x="26" y="8"/>
                  </a:lnTo>
                  <a:lnTo>
                    <a:pt x="20" y="11"/>
                  </a:lnTo>
                  <a:lnTo>
                    <a:pt x="15" y="14"/>
                  </a:lnTo>
                  <a:lnTo>
                    <a:pt x="9" y="17"/>
                  </a:lnTo>
                  <a:lnTo>
                    <a:pt x="5" y="21"/>
                  </a:lnTo>
                  <a:lnTo>
                    <a:pt x="0" y="27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10" y="28"/>
                  </a:lnTo>
                  <a:lnTo>
                    <a:pt x="17" y="27"/>
                  </a:lnTo>
                  <a:lnTo>
                    <a:pt x="22" y="23"/>
                  </a:lnTo>
                  <a:lnTo>
                    <a:pt x="29" y="20"/>
                  </a:lnTo>
                  <a:lnTo>
                    <a:pt x="45" y="25"/>
                  </a:lnTo>
                  <a:lnTo>
                    <a:pt x="63" y="31"/>
                  </a:lnTo>
                  <a:lnTo>
                    <a:pt x="62" y="33"/>
                  </a:lnTo>
                  <a:lnTo>
                    <a:pt x="62" y="34"/>
                  </a:lnTo>
                  <a:lnTo>
                    <a:pt x="50" y="37"/>
                  </a:lnTo>
                  <a:lnTo>
                    <a:pt x="42" y="41"/>
                  </a:lnTo>
                  <a:lnTo>
                    <a:pt x="33" y="45"/>
                  </a:lnTo>
                  <a:lnTo>
                    <a:pt x="27" y="51"/>
                  </a:lnTo>
                  <a:lnTo>
                    <a:pt x="22" y="58"/>
                  </a:lnTo>
                  <a:lnTo>
                    <a:pt x="17" y="65"/>
                  </a:lnTo>
                  <a:lnTo>
                    <a:pt x="13" y="74"/>
                  </a:lnTo>
                  <a:lnTo>
                    <a:pt x="10" y="84"/>
                  </a:lnTo>
                  <a:lnTo>
                    <a:pt x="10" y="85"/>
                  </a:lnTo>
                  <a:lnTo>
                    <a:pt x="12" y="85"/>
                  </a:lnTo>
                  <a:lnTo>
                    <a:pt x="17" y="85"/>
                  </a:lnTo>
                  <a:lnTo>
                    <a:pt x="23" y="85"/>
                  </a:lnTo>
                  <a:lnTo>
                    <a:pt x="30" y="70"/>
                  </a:lnTo>
                  <a:lnTo>
                    <a:pt x="37" y="55"/>
                  </a:lnTo>
                  <a:lnTo>
                    <a:pt x="43" y="50"/>
                  </a:lnTo>
                  <a:lnTo>
                    <a:pt x="49" y="45"/>
                  </a:lnTo>
                  <a:lnTo>
                    <a:pt x="56" y="41"/>
                  </a:lnTo>
                  <a:lnTo>
                    <a:pt x="66" y="38"/>
                  </a:lnTo>
                  <a:lnTo>
                    <a:pt x="66" y="40"/>
                  </a:lnTo>
                  <a:lnTo>
                    <a:pt x="66" y="41"/>
                  </a:lnTo>
                  <a:lnTo>
                    <a:pt x="67" y="48"/>
                  </a:lnTo>
                  <a:lnTo>
                    <a:pt x="66" y="54"/>
                  </a:lnTo>
                  <a:lnTo>
                    <a:pt x="65" y="60"/>
                  </a:lnTo>
                  <a:lnTo>
                    <a:pt x="63" y="65"/>
                  </a:lnTo>
                  <a:lnTo>
                    <a:pt x="70" y="65"/>
                  </a:lnTo>
                  <a:lnTo>
                    <a:pt x="77" y="67"/>
                  </a:lnTo>
                  <a:lnTo>
                    <a:pt x="85" y="58"/>
                  </a:lnTo>
                  <a:lnTo>
                    <a:pt x="92" y="48"/>
                  </a:lnTo>
                  <a:lnTo>
                    <a:pt x="97" y="51"/>
                  </a:lnTo>
                  <a:lnTo>
                    <a:pt x="105" y="50"/>
                  </a:lnTo>
                  <a:lnTo>
                    <a:pt x="106" y="48"/>
                  </a:lnTo>
                  <a:lnTo>
                    <a:pt x="106" y="47"/>
                  </a:lnTo>
                  <a:lnTo>
                    <a:pt x="87" y="35"/>
                  </a:lnTo>
                  <a:lnTo>
                    <a:pt x="70" y="25"/>
                  </a:lnTo>
                  <a:lnTo>
                    <a:pt x="72" y="20"/>
                  </a:lnTo>
                  <a:lnTo>
                    <a:pt x="73" y="15"/>
                  </a:lnTo>
                  <a:lnTo>
                    <a:pt x="66" y="8"/>
                  </a:lnTo>
                  <a:lnTo>
                    <a:pt x="59" y="3"/>
                  </a:lnTo>
                  <a:lnTo>
                    <a:pt x="52" y="1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4" name="Freeform 470">
              <a:extLst>
                <a:ext uri="{FF2B5EF4-FFF2-40B4-BE49-F238E27FC236}">
                  <a16:creationId xmlns:a16="http://schemas.microsoft.com/office/drawing/2014/main" id="{DF69AD3F-516F-488E-BC51-205A4B4DBF87}"/>
                </a:ext>
              </a:extLst>
            </p:cNvPr>
            <p:cNvSpPr/>
            <p:nvPr/>
          </p:nvSpPr>
          <p:spPr bwMode="auto">
            <a:xfrm>
              <a:off x="4170" y="2701"/>
              <a:ext cx="157" cy="90"/>
            </a:xfrm>
            <a:custGeom>
              <a:avLst/>
              <a:gdLst>
                <a:gd name="T0" fmla="*/ 51 w 157"/>
                <a:gd name="T1" fmla="*/ 20 h 90"/>
                <a:gd name="T2" fmla="*/ 39 w 157"/>
                <a:gd name="T3" fmla="*/ 14 h 90"/>
                <a:gd name="T4" fmla="*/ 29 w 157"/>
                <a:gd name="T5" fmla="*/ 14 h 90"/>
                <a:gd name="T6" fmla="*/ 22 w 157"/>
                <a:gd name="T7" fmla="*/ 23 h 90"/>
                <a:gd name="T8" fmla="*/ 17 w 157"/>
                <a:gd name="T9" fmla="*/ 31 h 90"/>
                <a:gd name="T10" fmla="*/ 11 w 157"/>
                <a:gd name="T11" fmla="*/ 46 h 90"/>
                <a:gd name="T12" fmla="*/ 11 w 157"/>
                <a:gd name="T13" fmla="*/ 70 h 90"/>
                <a:gd name="T14" fmla="*/ 5 w 157"/>
                <a:gd name="T15" fmla="*/ 87 h 90"/>
                <a:gd name="T16" fmla="*/ 9 w 157"/>
                <a:gd name="T17" fmla="*/ 88 h 90"/>
                <a:gd name="T18" fmla="*/ 29 w 157"/>
                <a:gd name="T19" fmla="*/ 84 h 90"/>
                <a:gd name="T20" fmla="*/ 57 w 157"/>
                <a:gd name="T21" fmla="*/ 74 h 90"/>
                <a:gd name="T22" fmla="*/ 75 w 157"/>
                <a:gd name="T23" fmla="*/ 67 h 90"/>
                <a:gd name="T24" fmla="*/ 82 w 157"/>
                <a:gd name="T25" fmla="*/ 67 h 90"/>
                <a:gd name="T26" fmla="*/ 91 w 157"/>
                <a:gd name="T27" fmla="*/ 70 h 90"/>
                <a:gd name="T28" fmla="*/ 99 w 157"/>
                <a:gd name="T29" fmla="*/ 78 h 90"/>
                <a:gd name="T30" fmla="*/ 118 w 157"/>
                <a:gd name="T31" fmla="*/ 81 h 90"/>
                <a:gd name="T32" fmla="*/ 144 w 157"/>
                <a:gd name="T33" fmla="*/ 78 h 90"/>
                <a:gd name="T34" fmla="*/ 157 w 157"/>
                <a:gd name="T35" fmla="*/ 76 h 90"/>
                <a:gd name="T36" fmla="*/ 149 w 157"/>
                <a:gd name="T37" fmla="*/ 70 h 90"/>
                <a:gd name="T38" fmla="*/ 142 w 157"/>
                <a:gd name="T39" fmla="*/ 61 h 90"/>
                <a:gd name="T40" fmla="*/ 135 w 157"/>
                <a:gd name="T41" fmla="*/ 53 h 90"/>
                <a:gd name="T42" fmla="*/ 119 w 157"/>
                <a:gd name="T43" fmla="*/ 47 h 90"/>
                <a:gd name="T44" fmla="*/ 107 w 157"/>
                <a:gd name="T45" fmla="*/ 38 h 90"/>
                <a:gd name="T46" fmla="*/ 101 w 157"/>
                <a:gd name="T47" fmla="*/ 31 h 90"/>
                <a:gd name="T48" fmla="*/ 101 w 157"/>
                <a:gd name="T49" fmla="*/ 26 h 90"/>
                <a:gd name="T50" fmla="*/ 105 w 157"/>
                <a:gd name="T51" fmla="*/ 21 h 90"/>
                <a:gd name="T52" fmla="*/ 109 w 157"/>
                <a:gd name="T53" fmla="*/ 20 h 90"/>
                <a:gd name="T54" fmla="*/ 107 w 157"/>
                <a:gd name="T55" fmla="*/ 17 h 90"/>
                <a:gd name="T56" fmla="*/ 111 w 157"/>
                <a:gd name="T57" fmla="*/ 13 h 90"/>
                <a:gd name="T58" fmla="*/ 117 w 157"/>
                <a:gd name="T59" fmla="*/ 4 h 90"/>
                <a:gd name="T60" fmla="*/ 111 w 157"/>
                <a:gd name="T61" fmla="*/ 1 h 90"/>
                <a:gd name="T62" fmla="*/ 101 w 157"/>
                <a:gd name="T63" fmla="*/ 6 h 90"/>
                <a:gd name="T64" fmla="*/ 84 w 157"/>
                <a:gd name="T65" fmla="*/ 14 h 90"/>
                <a:gd name="T66" fmla="*/ 75 w 157"/>
                <a:gd name="T67" fmla="*/ 18 h 90"/>
                <a:gd name="T68" fmla="*/ 79 w 157"/>
                <a:gd name="T69" fmla="*/ 21 h 90"/>
                <a:gd name="T70" fmla="*/ 82 w 157"/>
                <a:gd name="T71" fmla="*/ 24 h 90"/>
                <a:gd name="T72" fmla="*/ 82 w 157"/>
                <a:gd name="T73" fmla="*/ 31 h 90"/>
                <a:gd name="T74" fmla="*/ 75 w 157"/>
                <a:gd name="T75" fmla="*/ 36 h 90"/>
                <a:gd name="T76" fmla="*/ 67 w 157"/>
                <a:gd name="T77" fmla="*/ 40 h 90"/>
                <a:gd name="T78" fmla="*/ 58 w 157"/>
                <a:gd name="T79" fmla="*/ 3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7" h="90">
                  <a:moveTo>
                    <a:pt x="58" y="23"/>
                  </a:moveTo>
                  <a:lnTo>
                    <a:pt x="51" y="20"/>
                  </a:lnTo>
                  <a:lnTo>
                    <a:pt x="42" y="16"/>
                  </a:lnTo>
                  <a:lnTo>
                    <a:pt x="39" y="14"/>
                  </a:lnTo>
                  <a:lnTo>
                    <a:pt x="35" y="13"/>
                  </a:lnTo>
                  <a:lnTo>
                    <a:pt x="29" y="14"/>
                  </a:lnTo>
                  <a:lnTo>
                    <a:pt x="24" y="16"/>
                  </a:lnTo>
                  <a:lnTo>
                    <a:pt x="22" y="23"/>
                  </a:lnTo>
                  <a:lnTo>
                    <a:pt x="21" y="28"/>
                  </a:lnTo>
                  <a:lnTo>
                    <a:pt x="17" y="31"/>
                  </a:lnTo>
                  <a:lnTo>
                    <a:pt x="11" y="33"/>
                  </a:lnTo>
                  <a:lnTo>
                    <a:pt x="11" y="46"/>
                  </a:lnTo>
                  <a:lnTo>
                    <a:pt x="11" y="57"/>
                  </a:lnTo>
                  <a:lnTo>
                    <a:pt x="11" y="70"/>
                  </a:lnTo>
                  <a:lnTo>
                    <a:pt x="11" y="84"/>
                  </a:lnTo>
                  <a:lnTo>
                    <a:pt x="5" y="87"/>
                  </a:lnTo>
                  <a:lnTo>
                    <a:pt x="0" y="90"/>
                  </a:lnTo>
                  <a:lnTo>
                    <a:pt x="9" y="88"/>
                  </a:lnTo>
                  <a:lnTo>
                    <a:pt x="19" y="87"/>
                  </a:lnTo>
                  <a:lnTo>
                    <a:pt x="29" y="84"/>
                  </a:lnTo>
                  <a:lnTo>
                    <a:pt x="38" y="81"/>
                  </a:lnTo>
                  <a:lnTo>
                    <a:pt x="57" y="74"/>
                  </a:lnTo>
                  <a:lnTo>
                    <a:pt x="74" y="67"/>
                  </a:lnTo>
                  <a:lnTo>
                    <a:pt x="75" y="67"/>
                  </a:lnTo>
                  <a:lnTo>
                    <a:pt x="77" y="67"/>
                  </a:lnTo>
                  <a:lnTo>
                    <a:pt x="82" y="67"/>
                  </a:lnTo>
                  <a:lnTo>
                    <a:pt x="87" y="68"/>
                  </a:lnTo>
                  <a:lnTo>
                    <a:pt x="91" y="70"/>
                  </a:lnTo>
                  <a:lnTo>
                    <a:pt x="94" y="73"/>
                  </a:lnTo>
                  <a:lnTo>
                    <a:pt x="99" y="78"/>
                  </a:lnTo>
                  <a:lnTo>
                    <a:pt x="107" y="81"/>
                  </a:lnTo>
                  <a:lnTo>
                    <a:pt x="118" y="81"/>
                  </a:lnTo>
                  <a:lnTo>
                    <a:pt x="131" y="80"/>
                  </a:lnTo>
                  <a:lnTo>
                    <a:pt x="144" y="78"/>
                  </a:lnTo>
                  <a:lnTo>
                    <a:pt x="157" y="77"/>
                  </a:lnTo>
                  <a:lnTo>
                    <a:pt x="157" y="76"/>
                  </a:lnTo>
                  <a:lnTo>
                    <a:pt x="157" y="73"/>
                  </a:lnTo>
                  <a:lnTo>
                    <a:pt x="149" y="70"/>
                  </a:lnTo>
                  <a:lnTo>
                    <a:pt x="145" y="67"/>
                  </a:lnTo>
                  <a:lnTo>
                    <a:pt x="142" y="61"/>
                  </a:lnTo>
                  <a:lnTo>
                    <a:pt x="141" y="54"/>
                  </a:lnTo>
                  <a:lnTo>
                    <a:pt x="135" y="53"/>
                  </a:lnTo>
                  <a:lnTo>
                    <a:pt x="128" y="50"/>
                  </a:lnTo>
                  <a:lnTo>
                    <a:pt x="119" y="47"/>
                  </a:lnTo>
                  <a:lnTo>
                    <a:pt x="112" y="43"/>
                  </a:lnTo>
                  <a:lnTo>
                    <a:pt x="107" y="38"/>
                  </a:lnTo>
                  <a:lnTo>
                    <a:pt x="102" y="34"/>
                  </a:lnTo>
                  <a:lnTo>
                    <a:pt x="101" y="31"/>
                  </a:lnTo>
                  <a:lnTo>
                    <a:pt x="101" y="28"/>
                  </a:lnTo>
                  <a:lnTo>
                    <a:pt x="101" y="26"/>
                  </a:lnTo>
                  <a:lnTo>
                    <a:pt x="102" y="23"/>
                  </a:lnTo>
                  <a:lnTo>
                    <a:pt x="105" y="21"/>
                  </a:lnTo>
                  <a:lnTo>
                    <a:pt x="109" y="20"/>
                  </a:lnTo>
                  <a:lnTo>
                    <a:pt x="109" y="20"/>
                  </a:lnTo>
                  <a:lnTo>
                    <a:pt x="109" y="18"/>
                  </a:lnTo>
                  <a:lnTo>
                    <a:pt x="107" y="17"/>
                  </a:lnTo>
                  <a:lnTo>
                    <a:pt x="104" y="16"/>
                  </a:lnTo>
                  <a:lnTo>
                    <a:pt x="111" y="13"/>
                  </a:lnTo>
                  <a:lnTo>
                    <a:pt x="118" y="7"/>
                  </a:lnTo>
                  <a:lnTo>
                    <a:pt x="117" y="4"/>
                  </a:lnTo>
                  <a:lnTo>
                    <a:pt x="115" y="3"/>
                  </a:lnTo>
                  <a:lnTo>
                    <a:pt x="111" y="1"/>
                  </a:lnTo>
                  <a:lnTo>
                    <a:pt x="108" y="0"/>
                  </a:lnTo>
                  <a:lnTo>
                    <a:pt x="101" y="6"/>
                  </a:lnTo>
                  <a:lnTo>
                    <a:pt x="92" y="10"/>
                  </a:lnTo>
                  <a:lnTo>
                    <a:pt x="84" y="14"/>
                  </a:lnTo>
                  <a:lnTo>
                    <a:pt x="74" y="17"/>
                  </a:lnTo>
                  <a:lnTo>
                    <a:pt x="75" y="18"/>
                  </a:lnTo>
                  <a:lnTo>
                    <a:pt x="75" y="20"/>
                  </a:lnTo>
                  <a:lnTo>
                    <a:pt x="79" y="21"/>
                  </a:lnTo>
                  <a:lnTo>
                    <a:pt x="81" y="23"/>
                  </a:lnTo>
                  <a:lnTo>
                    <a:pt x="82" y="24"/>
                  </a:lnTo>
                  <a:lnTo>
                    <a:pt x="84" y="28"/>
                  </a:lnTo>
                  <a:lnTo>
                    <a:pt x="82" y="31"/>
                  </a:lnTo>
                  <a:lnTo>
                    <a:pt x="81" y="33"/>
                  </a:lnTo>
                  <a:lnTo>
                    <a:pt x="75" y="36"/>
                  </a:lnTo>
                  <a:lnTo>
                    <a:pt x="71" y="38"/>
                  </a:lnTo>
                  <a:lnTo>
                    <a:pt x="67" y="40"/>
                  </a:lnTo>
                  <a:lnTo>
                    <a:pt x="59" y="40"/>
                  </a:lnTo>
                  <a:lnTo>
                    <a:pt x="58" y="31"/>
                  </a:lnTo>
                  <a:lnTo>
                    <a:pt x="58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5" name="Freeform 471">
              <a:extLst>
                <a:ext uri="{FF2B5EF4-FFF2-40B4-BE49-F238E27FC236}">
                  <a16:creationId xmlns:a16="http://schemas.microsoft.com/office/drawing/2014/main" id="{EAA4F8F5-33DC-4CAF-9457-913DE6C4BF45}"/>
                </a:ext>
              </a:extLst>
            </p:cNvPr>
            <p:cNvSpPr/>
            <p:nvPr/>
          </p:nvSpPr>
          <p:spPr bwMode="auto">
            <a:xfrm>
              <a:off x="4365" y="2705"/>
              <a:ext cx="97" cy="132"/>
            </a:xfrm>
            <a:custGeom>
              <a:avLst/>
              <a:gdLst>
                <a:gd name="T0" fmla="*/ 43 w 97"/>
                <a:gd name="T1" fmla="*/ 24 h 132"/>
                <a:gd name="T2" fmla="*/ 53 w 97"/>
                <a:gd name="T3" fmla="*/ 24 h 132"/>
                <a:gd name="T4" fmla="*/ 61 w 97"/>
                <a:gd name="T5" fmla="*/ 23 h 132"/>
                <a:gd name="T6" fmla="*/ 61 w 97"/>
                <a:gd name="T7" fmla="*/ 14 h 132"/>
                <a:gd name="T8" fmla="*/ 60 w 97"/>
                <a:gd name="T9" fmla="*/ 4 h 132"/>
                <a:gd name="T10" fmla="*/ 56 w 97"/>
                <a:gd name="T11" fmla="*/ 2 h 132"/>
                <a:gd name="T12" fmla="*/ 52 w 97"/>
                <a:gd name="T13" fmla="*/ 0 h 132"/>
                <a:gd name="T14" fmla="*/ 37 w 97"/>
                <a:gd name="T15" fmla="*/ 6 h 132"/>
                <a:gd name="T16" fmla="*/ 23 w 97"/>
                <a:gd name="T17" fmla="*/ 12 h 132"/>
                <a:gd name="T18" fmla="*/ 17 w 97"/>
                <a:gd name="T19" fmla="*/ 14 h 132"/>
                <a:gd name="T20" fmla="*/ 12 w 97"/>
                <a:gd name="T21" fmla="*/ 17 h 132"/>
                <a:gd name="T22" fmla="*/ 6 w 97"/>
                <a:gd name="T23" fmla="*/ 22 h 132"/>
                <a:gd name="T24" fmla="*/ 0 w 97"/>
                <a:gd name="T25" fmla="*/ 27 h 132"/>
                <a:gd name="T26" fmla="*/ 2 w 97"/>
                <a:gd name="T27" fmla="*/ 33 h 132"/>
                <a:gd name="T28" fmla="*/ 3 w 97"/>
                <a:gd name="T29" fmla="*/ 36 h 132"/>
                <a:gd name="T30" fmla="*/ 6 w 97"/>
                <a:gd name="T31" fmla="*/ 37 h 132"/>
                <a:gd name="T32" fmla="*/ 7 w 97"/>
                <a:gd name="T33" fmla="*/ 40 h 132"/>
                <a:gd name="T34" fmla="*/ 13 w 97"/>
                <a:gd name="T35" fmla="*/ 43 h 132"/>
                <a:gd name="T36" fmla="*/ 19 w 97"/>
                <a:gd name="T37" fmla="*/ 47 h 132"/>
                <a:gd name="T38" fmla="*/ 24 w 97"/>
                <a:gd name="T39" fmla="*/ 59 h 132"/>
                <a:gd name="T40" fmla="*/ 27 w 97"/>
                <a:gd name="T41" fmla="*/ 67 h 132"/>
                <a:gd name="T42" fmla="*/ 30 w 97"/>
                <a:gd name="T43" fmla="*/ 72 h 132"/>
                <a:gd name="T44" fmla="*/ 34 w 97"/>
                <a:gd name="T45" fmla="*/ 76 h 132"/>
                <a:gd name="T46" fmla="*/ 42 w 97"/>
                <a:gd name="T47" fmla="*/ 79 h 132"/>
                <a:gd name="T48" fmla="*/ 52 w 97"/>
                <a:gd name="T49" fmla="*/ 82 h 132"/>
                <a:gd name="T50" fmla="*/ 49 w 97"/>
                <a:gd name="T51" fmla="*/ 87 h 132"/>
                <a:gd name="T52" fmla="*/ 44 w 97"/>
                <a:gd name="T53" fmla="*/ 90 h 132"/>
                <a:gd name="T54" fmla="*/ 39 w 97"/>
                <a:gd name="T55" fmla="*/ 93 h 132"/>
                <a:gd name="T56" fmla="*/ 33 w 97"/>
                <a:gd name="T57" fmla="*/ 96 h 132"/>
                <a:gd name="T58" fmla="*/ 33 w 97"/>
                <a:gd name="T59" fmla="*/ 100 h 132"/>
                <a:gd name="T60" fmla="*/ 33 w 97"/>
                <a:gd name="T61" fmla="*/ 104 h 132"/>
                <a:gd name="T62" fmla="*/ 39 w 97"/>
                <a:gd name="T63" fmla="*/ 112 h 132"/>
                <a:gd name="T64" fmla="*/ 43 w 97"/>
                <a:gd name="T65" fmla="*/ 117 h 132"/>
                <a:gd name="T66" fmla="*/ 49 w 97"/>
                <a:gd name="T67" fmla="*/ 122 h 132"/>
                <a:gd name="T68" fmla="*/ 54 w 97"/>
                <a:gd name="T69" fmla="*/ 126 h 132"/>
                <a:gd name="T70" fmla="*/ 61 w 97"/>
                <a:gd name="T71" fmla="*/ 129 h 132"/>
                <a:gd name="T72" fmla="*/ 70 w 97"/>
                <a:gd name="T73" fmla="*/ 132 h 132"/>
                <a:gd name="T74" fmla="*/ 80 w 97"/>
                <a:gd name="T75" fmla="*/ 132 h 132"/>
                <a:gd name="T76" fmla="*/ 93 w 97"/>
                <a:gd name="T77" fmla="*/ 132 h 132"/>
                <a:gd name="T78" fmla="*/ 96 w 97"/>
                <a:gd name="T79" fmla="*/ 129 h 132"/>
                <a:gd name="T80" fmla="*/ 97 w 97"/>
                <a:gd name="T81" fmla="*/ 126 h 132"/>
                <a:gd name="T82" fmla="*/ 96 w 97"/>
                <a:gd name="T83" fmla="*/ 124 h 132"/>
                <a:gd name="T84" fmla="*/ 94 w 97"/>
                <a:gd name="T85" fmla="*/ 122 h 132"/>
                <a:gd name="T86" fmla="*/ 90 w 97"/>
                <a:gd name="T87" fmla="*/ 120 h 132"/>
                <a:gd name="T88" fmla="*/ 84 w 97"/>
                <a:gd name="T89" fmla="*/ 119 h 132"/>
                <a:gd name="T90" fmla="*/ 83 w 97"/>
                <a:gd name="T91" fmla="*/ 104 h 132"/>
                <a:gd name="T92" fmla="*/ 80 w 97"/>
                <a:gd name="T93" fmla="*/ 90 h 132"/>
                <a:gd name="T94" fmla="*/ 76 w 97"/>
                <a:gd name="T95" fmla="*/ 80 h 132"/>
                <a:gd name="T96" fmla="*/ 70 w 97"/>
                <a:gd name="T97" fmla="*/ 70 h 132"/>
                <a:gd name="T98" fmla="*/ 57 w 97"/>
                <a:gd name="T99" fmla="*/ 53 h 132"/>
                <a:gd name="T100" fmla="*/ 43 w 97"/>
                <a:gd name="T101" fmla="*/ 36 h 132"/>
                <a:gd name="T102" fmla="*/ 43 w 97"/>
                <a:gd name="T103" fmla="*/ 30 h 132"/>
                <a:gd name="T104" fmla="*/ 43 w 97"/>
                <a:gd name="T105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" h="132">
                  <a:moveTo>
                    <a:pt x="43" y="24"/>
                  </a:moveTo>
                  <a:lnTo>
                    <a:pt x="53" y="24"/>
                  </a:lnTo>
                  <a:lnTo>
                    <a:pt x="61" y="23"/>
                  </a:lnTo>
                  <a:lnTo>
                    <a:pt x="61" y="14"/>
                  </a:lnTo>
                  <a:lnTo>
                    <a:pt x="60" y="4"/>
                  </a:lnTo>
                  <a:lnTo>
                    <a:pt x="56" y="2"/>
                  </a:lnTo>
                  <a:lnTo>
                    <a:pt x="52" y="0"/>
                  </a:lnTo>
                  <a:lnTo>
                    <a:pt x="37" y="6"/>
                  </a:lnTo>
                  <a:lnTo>
                    <a:pt x="23" y="12"/>
                  </a:lnTo>
                  <a:lnTo>
                    <a:pt x="17" y="14"/>
                  </a:lnTo>
                  <a:lnTo>
                    <a:pt x="12" y="17"/>
                  </a:lnTo>
                  <a:lnTo>
                    <a:pt x="6" y="22"/>
                  </a:lnTo>
                  <a:lnTo>
                    <a:pt x="0" y="27"/>
                  </a:lnTo>
                  <a:lnTo>
                    <a:pt x="2" y="33"/>
                  </a:lnTo>
                  <a:lnTo>
                    <a:pt x="3" y="36"/>
                  </a:lnTo>
                  <a:lnTo>
                    <a:pt x="6" y="37"/>
                  </a:lnTo>
                  <a:lnTo>
                    <a:pt x="7" y="40"/>
                  </a:lnTo>
                  <a:lnTo>
                    <a:pt x="13" y="43"/>
                  </a:lnTo>
                  <a:lnTo>
                    <a:pt x="19" y="47"/>
                  </a:lnTo>
                  <a:lnTo>
                    <a:pt x="24" y="59"/>
                  </a:lnTo>
                  <a:lnTo>
                    <a:pt x="27" y="67"/>
                  </a:lnTo>
                  <a:lnTo>
                    <a:pt x="30" y="72"/>
                  </a:lnTo>
                  <a:lnTo>
                    <a:pt x="34" y="76"/>
                  </a:lnTo>
                  <a:lnTo>
                    <a:pt x="42" y="79"/>
                  </a:lnTo>
                  <a:lnTo>
                    <a:pt x="52" y="82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39" y="93"/>
                  </a:lnTo>
                  <a:lnTo>
                    <a:pt x="33" y="96"/>
                  </a:lnTo>
                  <a:lnTo>
                    <a:pt x="33" y="100"/>
                  </a:lnTo>
                  <a:lnTo>
                    <a:pt x="33" y="104"/>
                  </a:lnTo>
                  <a:lnTo>
                    <a:pt x="39" y="112"/>
                  </a:lnTo>
                  <a:lnTo>
                    <a:pt x="43" y="117"/>
                  </a:lnTo>
                  <a:lnTo>
                    <a:pt x="49" y="122"/>
                  </a:lnTo>
                  <a:lnTo>
                    <a:pt x="54" y="126"/>
                  </a:lnTo>
                  <a:lnTo>
                    <a:pt x="61" y="129"/>
                  </a:lnTo>
                  <a:lnTo>
                    <a:pt x="70" y="132"/>
                  </a:lnTo>
                  <a:lnTo>
                    <a:pt x="80" y="132"/>
                  </a:lnTo>
                  <a:lnTo>
                    <a:pt x="93" y="132"/>
                  </a:lnTo>
                  <a:lnTo>
                    <a:pt x="96" y="129"/>
                  </a:lnTo>
                  <a:lnTo>
                    <a:pt x="97" y="126"/>
                  </a:lnTo>
                  <a:lnTo>
                    <a:pt x="96" y="124"/>
                  </a:lnTo>
                  <a:lnTo>
                    <a:pt x="94" y="122"/>
                  </a:lnTo>
                  <a:lnTo>
                    <a:pt x="90" y="120"/>
                  </a:lnTo>
                  <a:lnTo>
                    <a:pt x="84" y="119"/>
                  </a:lnTo>
                  <a:lnTo>
                    <a:pt x="83" y="104"/>
                  </a:lnTo>
                  <a:lnTo>
                    <a:pt x="80" y="90"/>
                  </a:lnTo>
                  <a:lnTo>
                    <a:pt x="76" y="80"/>
                  </a:lnTo>
                  <a:lnTo>
                    <a:pt x="70" y="70"/>
                  </a:lnTo>
                  <a:lnTo>
                    <a:pt x="57" y="53"/>
                  </a:lnTo>
                  <a:lnTo>
                    <a:pt x="43" y="36"/>
                  </a:lnTo>
                  <a:lnTo>
                    <a:pt x="43" y="30"/>
                  </a:lnTo>
                  <a:lnTo>
                    <a:pt x="43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6" name="Freeform 472">
              <a:extLst>
                <a:ext uri="{FF2B5EF4-FFF2-40B4-BE49-F238E27FC236}">
                  <a16:creationId xmlns:a16="http://schemas.microsoft.com/office/drawing/2014/main" id="{5F07D5FC-ABB3-4F48-A263-CF3D65A1FD5C}"/>
                </a:ext>
              </a:extLst>
            </p:cNvPr>
            <p:cNvSpPr/>
            <p:nvPr/>
          </p:nvSpPr>
          <p:spPr bwMode="auto">
            <a:xfrm>
              <a:off x="3834" y="2725"/>
              <a:ext cx="443" cy="191"/>
            </a:xfrm>
            <a:custGeom>
              <a:avLst/>
              <a:gdLst>
                <a:gd name="T0" fmla="*/ 97 w 443"/>
                <a:gd name="T1" fmla="*/ 37 h 191"/>
                <a:gd name="T2" fmla="*/ 66 w 443"/>
                <a:gd name="T3" fmla="*/ 60 h 191"/>
                <a:gd name="T4" fmla="*/ 56 w 443"/>
                <a:gd name="T5" fmla="*/ 79 h 191"/>
                <a:gd name="T6" fmla="*/ 44 w 443"/>
                <a:gd name="T7" fmla="*/ 100 h 191"/>
                <a:gd name="T8" fmla="*/ 23 w 443"/>
                <a:gd name="T9" fmla="*/ 112 h 191"/>
                <a:gd name="T10" fmla="*/ 1 w 443"/>
                <a:gd name="T11" fmla="*/ 122 h 191"/>
                <a:gd name="T12" fmla="*/ 1 w 443"/>
                <a:gd name="T13" fmla="*/ 130 h 191"/>
                <a:gd name="T14" fmla="*/ 34 w 443"/>
                <a:gd name="T15" fmla="*/ 126 h 191"/>
                <a:gd name="T16" fmla="*/ 70 w 443"/>
                <a:gd name="T17" fmla="*/ 113 h 191"/>
                <a:gd name="T18" fmla="*/ 108 w 443"/>
                <a:gd name="T19" fmla="*/ 113 h 191"/>
                <a:gd name="T20" fmla="*/ 140 w 443"/>
                <a:gd name="T21" fmla="*/ 106 h 191"/>
                <a:gd name="T22" fmla="*/ 157 w 443"/>
                <a:gd name="T23" fmla="*/ 104 h 191"/>
                <a:gd name="T24" fmla="*/ 167 w 443"/>
                <a:gd name="T25" fmla="*/ 107 h 191"/>
                <a:gd name="T26" fmla="*/ 177 w 443"/>
                <a:gd name="T27" fmla="*/ 147 h 191"/>
                <a:gd name="T28" fmla="*/ 206 w 443"/>
                <a:gd name="T29" fmla="*/ 164 h 191"/>
                <a:gd name="T30" fmla="*/ 231 w 443"/>
                <a:gd name="T31" fmla="*/ 182 h 191"/>
                <a:gd name="T32" fmla="*/ 264 w 443"/>
                <a:gd name="T33" fmla="*/ 191 h 191"/>
                <a:gd name="T34" fmla="*/ 278 w 443"/>
                <a:gd name="T35" fmla="*/ 163 h 191"/>
                <a:gd name="T36" fmla="*/ 291 w 443"/>
                <a:gd name="T37" fmla="*/ 162 h 191"/>
                <a:gd name="T38" fmla="*/ 324 w 443"/>
                <a:gd name="T39" fmla="*/ 173 h 191"/>
                <a:gd name="T40" fmla="*/ 371 w 443"/>
                <a:gd name="T41" fmla="*/ 187 h 191"/>
                <a:gd name="T42" fmla="*/ 398 w 443"/>
                <a:gd name="T43" fmla="*/ 177 h 191"/>
                <a:gd name="T44" fmla="*/ 417 w 443"/>
                <a:gd name="T45" fmla="*/ 180 h 191"/>
                <a:gd name="T46" fmla="*/ 435 w 443"/>
                <a:gd name="T47" fmla="*/ 184 h 191"/>
                <a:gd name="T48" fmla="*/ 431 w 443"/>
                <a:gd name="T49" fmla="*/ 163 h 191"/>
                <a:gd name="T50" fmla="*/ 437 w 443"/>
                <a:gd name="T51" fmla="*/ 127 h 191"/>
                <a:gd name="T52" fmla="*/ 438 w 443"/>
                <a:gd name="T53" fmla="*/ 109 h 191"/>
                <a:gd name="T54" fmla="*/ 393 w 443"/>
                <a:gd name="T55" fmla="*/ 117 h 191"/>
                <a:gd name="T56" fmla="*/ 373 w 443"/>
                <a:gd name="T57" fmla="*/ 116 h 191"/>
                <a:gd name="T58" fmla="*/ 357 w 443"/>
                <a:gd name="T59" fmla="*/ 112 h 191"/>
                <a:gd name="T60" fmla="*/ 344 w 443"/>
                <a:gd name="T61" fmla="*/ 99 h 191"/>
                <a:gd name="T62" fmla="*/ 310 w 443"/>
                <a:gd name="T63" fmla="*/ 60 h 191"/>
                <a:gd name="T64" fmla="*/ 290 w 443"/>
                <a:gd name="T65" fmla="*/ 64 h 191"/>
                <a:gd name="T66" fmla="*/ 293 w 443"/>
                <a:gd name="T67" fmla="*/ 77 h 191"/>
                <a:gd name="T68" fmla="*/ 304 w 443"/>
                <a:gd name="T69" fmla="*/ 100 h 191"/>
                <a:gd name="T70" fmla="*/ 288 w 443"/>
                <a:gd name="T71" fmla="*/ 107 h 191"/>
                <a:gd name="T72" fmla="*/ 258 w 443"/>
                <a:gd name="T73" fmla="*/ 72 h 191"/>
                <a:gd name="T74" fmla="*/ 243 w 443"/>
                <a:gd name="T75" fmla="*/ 39 h 191"/>
                <a:gd name="T76" fmla="*/ 200 w 443"/>
                <a:gd name="T77" fmla="*/ 0 h 191"/>
                <a:gd name="T78" fmla="*/ 188 w 443"/>
                <a:gd name="T79" fmla="*/ 4 h 191"/>
                <a:gd name="T80" fmla="*/ 187 w 443"/>
                <a:gd name="T81" fmla="*/ 14 h 191"/>
                <a:gd name="T82" fmla="*/ 207 w 443"/>
                <a:gd name="T83" fmla="*/ 36 h 191"/>
                <a:gd name="T84" fmla="*/ 247 w 443"/>
                <a:gd name="T85" fmla="*/ 69 h 191"/>
                <a:gd name="T86" fmla="*/ 243 w 443"/>
                <a:gd name="T87" fmla="*/ 70 h 191"/>
                <a:gd name="T88" fmla="*/ 233 w 443"/>
                <a:gd name="T89" fmla="*/ 66 h 191"/>
                <a:gd name="T90" fmla="*/ 233 w 443"/>
                <a:gd name="T91" fmla="*/ 82 h 191"/>
                <a:gd name="T92" fmla="*/ 213 w 443"/>
                <a:gd name="T93" fmla="*/ 96 h 191"/>
                <a:gd name="T94" fmla="*/ 200 w 443"/>
                <a:gd name="T95" fmla="*/ 106 h 191"/>
                <a:gd name="T96" fmla="*/ 208 w 443"/>
                <a:gd name="T97" fmla="*/ 93 h 191"/>
                <a:gd name="T98" fmla="*/ 221 w 443"/>
                <a:gd name="T99" fmla="*/ 89 h 191"/>
                <a:gd name="T100" fmla="*/ 224 w 443"/>
                <a:gd name="T101" fmla="*/ 73 h 191"/>
                <a:gd name="T102" fmla="*/ 196 w 443"/>
                <a:gd name="T103" fmla="*/ 57 h 191"/>
                <a:gd name="T104" fmla="*/ 160 w 443"/>
                <a:gd name="T105" fmla="*/ 22 h 191"/>
                <a:gd name="T106" fmla="*/ 146 w 443"/>
                <a:gd name="T107" fmla="*/ 24 h 191"/>
                <a:gd name="T108" fmla="*/ 133 w 443"/>
                <a:gd name="T109" fmla="*/ 33 h 191"/>
                <a:gd name="T110" fmla="*/ 118 w 443"/>
                <a:gd name="T111" fmla="*/ 33 h 191"/>
                <a:gd name="T112" fmla="*/ 97 w 443"/>
                <a:gd name="T113" fmla="*/ 2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3" h="191">
                  <a:moveTo>
                    <a:pt x="97" y="24"/>
                  </a:moveTo>
                  <a:lnTo>
                    <a:pt x="97" y="30"/>
                  </a:lnTo>
                  <a:lnTo>
                    <a:pt x="97" y="37"/>
                  </a:lnTo>
                  <a:lnTo>
                    <a:pt x="87" y="46"/>
                  </a:lnTo>
                  <a:lnTo>
                    <a:pt x="77" y="53"/>
                  </a:lnTo>
                  <a:lnTo>
                    <a:pt x="66" y="60"/>
                  </a:lnTo>
                  <a:lnTo>
                    <a:pt x="51" y="66"/>
                  </a:lnTo>
                  <a:lnTo>
                    <a:pt x="54" y="72"/>
                  </a:lnTo>
                  <a:lnTo>
                    <a:pt x="56" y="79"/>
                  </a:lnTo>
                  <a:lnTo>
                    <a:pt x="57" y="84"/>
                  </a:lnTo>
                  <a:lnTo>
                    <a:pt x="54" y="92"/>
                  </a:lnTo>
                  <a:lnTo>
                    <a:pt x="44" y="100"/>
                  </a:lnTo>
                  <a:lnTo>
                    <a:pt x="34" y="107"/>
                  </a:lnTo>
                  <a:lnTo>
                    <a:pt x="29" y="110"/>
                  </a:lnTo>
                  <a:lnTo>
                    <a:pt x="23" y="112"/>
                  </a:lnTo>
                  <a:lnTo>
                    <a:pt x="13" y="113"/>
                  </a:lnTo>
                  <a:lnTo>
                    <a:pt x="1" y="113"/>
                  </a:lnTo>
                  <a:lnTo>
                    <a:pt x="1" y="122"/>
                  </a:lnTo>
                  <a:lnTo>
                    <a:pt x="0" y="129"/>
                  </a:lnTo>
                  <a:lnTo>
                    <a:pt x="1" y="129"/>
                  </a:lnTo>
                  <a:lnTo>
                    <a:pt x="1" y="130"/>
                  </a:lnTo>
                  <a:lnTo>
                    <a:pt x="14" y="129"/>
                  </a:lnTo>
                  <a:lnTo>
                    <a:pt x="26" y="129"/>
                  </a:lnTo>
                  <a:lnTo>
                    <a:pt x="34" y="126"/>
                  </a:lnTo>
                  <a:lnTo>
                    <a:pt x="41" y="124"/>
                  </a:lnTo>
                  <a:lnTo>
                    <a:pt x="54" y="119"/>
                  </a:lnTo>
                  <a:lnTo>
                    <a:pt x="70" y="113"/>
                  </a:lnTo>
                  <a:lnTo>
                    <a:pt x="83" y="113"/>
                  </a:lnTo>
                  <a:lnTo>
                    <a:pt x="96" y="113"/>
                  </a:lnTo>
                  <a:lnTo>
                    <a:pt x="108" y="113"/>
                  </a:lnTo>
                  <a:lnTo>
                    <a:pt x="121" y="112"/>
                  </a:lnTo>
                  <a:lnTo>
                    <a:pt x="130" y="110"/>
                  </a:lnTo>
                  <a:lnTo>
                    <a:pt x="140" y="106"/>
                  </a:lnTo>
                  <a:lnTo>
                    <a:pt x="146" y="104"/>
                  </a:lnTo>
                  <a:lnTo>
                    <a:pt x="151" y="104"/>
                  </a:lnTo>
                  <a:lnTo>
                    <a:pt x="157" y="104"/>
                  </a:lnTo>
                  <a:lnTo>
                    <a:pt x="161" y="104"/>
                  </a:lnTo>
                  <a:lnTo>
                    <a:pt x="164" y="106"/>
                  </a:lnTo>
                  <a:lnTo>
                    <a:pt x="167" y="107"/>
                  </a:lnTo>
                  <a:lnTo>
                    <a:pt x="168" y="122"/>
                  </a:lnTo>
                  <a:lnTo>
                    <a:pt x="173" y="136"/>
                  </a:lnTo>
                  <a:lnTo>
                    <a:pt x="177" y="147"/>
                  </a:lnTo>
                  <a:lnTo>
                    <a:pt x="183" y="157"/>
                  </a:lnTo>
                  <a:lnTo>
                    <a:pt x="196" y="160"/>
                  </a:lnTo>
                  <a:lnTo>
                    <a:pt x="206" y="164"/>
                  </a:lnTo>
                  <a:lnTo>
                    <a:pt x="214" y="170"/>
                  </a:lnTo>
                  <a:lnTo>
                    <a:pt x="223" y="176"/>
                  </a:lnTo>
                  <a:lnTo>
                    <a:pt x="231" y="182"/>
                  </a:lnTo>
                  <a:lnTo>
                    <a:pt x="241" y="186"/>
                  </a:lnTo>
                  <a:lnTo>
                    <a:pt x="251" y="190"/>
                  </a:lnTo>
                  <a:lnTo>
                    <a:pt x="264" y="191"/>
                  </a:lnTo>
                  <a:lnTo>
                    <a:pt x="268" y="177"/>
                  </a:lnTo>
                  <a:lnTo>
                    <a:pt x="273" y="164"/>
                  </a:lnTo>
                  <a:lnTo>
                    <a:pt x="278" y="163"/>
                  </a:lnTo>
                  <a:lnTo>
                    <a:pt x="283" y="162"/>
                  </a:lnTo>
                  <a:lnTo>
                    <a:pt x="287" y="162"/>
                  </a:lnTo>
                  <a:lnTo>
                    <a:pt x="291" y="162"/>
                  </a:lnTo>
                  <a:lnTo>
                    <a:pt x="301" y="164"/>
                  </a:lnTo>
                  <a:lnTo>
                    <a:pt x="310" y="167"/>
                  </a:lnTo>
                  <a:lnTo>
                    <a:pt x="324" y="173"/>
                  </a:lnTo>
                  <a:lnTo>
                    <a:pt x="340" y="177"/>
                  </a:lnTo>
                  <a:lnTo>
                    <a:pt x="355" y="182"/>
                  </a:lnTo>
                  <a:lnTo>
                    <a:pt x="371" y="187"/>
                  </a:lnTo>
                  <a:lnTo>
                    <a:pt x="381" y="183"/>
                  </a:lnTo>
                  <a:lnTo>
                    <a:pt x="391" y="179"/>
                  </a:lnTo>
                  <a:lnTo>
                    <a:pt x="398" y="177"/>
                  </a:lnTo>
                  <a:lnTo>
                    <a:pt x="404" y="177"/>
                  </a:lnTo>
                  <a:lnTo>
                    <a:pt x="411" y="177"/>
                  </a:lnTo>
                  <a:lnTo>
                    <a:pt x="417" y="180"/>
                  </a:lnTo>
                  <a:lnTo>
                    <a:pt x="427" y="184"/>
                  </a:lnTo>
                  <a:lnTo>
                    <a:pt x="435" y="189"/>
                  </a:lnTo>
                  <a:lnTo>
                    <a:pt x="435" y="184"/>
                  </a:lnTo>
                  <a:lnTo>
                    <a:pt x="435" y="180"/>
                  </a:lnTo>
                  <a:lnTo>
                    <a:pt x="433" y="172"/>
                  </a:lnTo>
                  <a:lnTo>
                    <a:pt x="431" y="163"/>
                  </a:lnTo>
                  <a:lnTo>
                    <a:pt x="431" y="154"/>
                  </a:lnTo>
                  <a:lnTo>
                    <a:pt x="433" y="144"/>
                  </a:lnTo>
                  <a:lnTo>
                    <a:pt x="437" y="127"/>
                  </a:lnTo>
                  <a:lnTo>
                    <a:pt x="443" y="112"/>
                  </a:lnTo>
                  <a:lnTo>
                    <a:pt x="440" y="110"/>
                  </a:lnTo>
                  <a:lnTo>
                    <a:pt x="438" y="109"/>
                  </a:lnTo>
                  <a:lnTo>
                    <a:pt x="420" y="116"/>
                  </a:lnTo>
                  <a:lnTo>
                    <a:pt x="403" y="123"/>
                  </a:lnTo>
                  <a:lnTo>
                    <a:pt x="393" y="117"/>
                  </a:lnTo>
                  <a:lnTo>
                    <a:pt x="384" y="110"/>
                  </a:lnTo>
                  <a:lnTo>
                    <a:pt x="378" y="114"/>
                  </a:lnTo>
                  <a:lnTo>
                    <a:pt x="373" y="116"/>
                  </a:lnTo>
                  <a:lnTo>
                    <a:pt x="367" y="116"/>
                  </a:lnTo>
                  <a:lnTo>
                    <a:pt x="363" y="114"/>
                  </a:lnTo>
                  <a:lnTo>
                    <a:pt x="357" y="112"/>
                  </a:lnTo>
                  <a:lnTo>
                    <a:pt x="353" y="109"/>
                  </a:lnTo>
                  <a:lnTo>
                    <a:pt x="348" y="104"/>
                  </a:lnTo>
                  <a:lnTo>
                    <a:pt x="344" y="99"/>
                  </a:lnTo>
                  <a:lnTo>
                    <a:pt x="330" y="74"/>
                  </a:lnTo>
                  <a:lnTo>
                    <a:pt x="316" y="56"/>
                  </a:lnTo>
                  <a:lnTo>
                    <a:pt x="310" y="60"/>
                  </a:lnTo>
                  <a:lnTo>
                    <a:pt x="304" y="63"/>
                  </a:lnTo>
                  <a:lnTo>
                    <a:pt x="298" y="63"/>
                  </a:lnTo>
                  <a:lnTo>
                    <a:pt x="290" y="64"/>
                  </a:lnTo>
                  <a:lnTo>
                    <a:pt x="288" y="67"/>
                  </a:lnTo>
                  <a:lnTo>
                    <a:pt x="288" y="72"/>
                  </a:lnTo>
                  <a:lnTo>
                    <a:pt x="293" y="77"/>
                  </a:lnTo>
                  <a:lnTo>
                    <a:pt x="298" y="84"/>
                  </a:lnTo>
                  <a:lnTo>
                    <a:pt x="301" y="92"/>
                  </a:lnTo>
                  <a:lnTo>
                    <a:pt x="304" y="100"/>
                  </a:lnTo>
                  <a:lnTo>
                    <a:pt x="300" y="107"/>
                  </a:lnTo>
                  <a:lnTo>
                    <a:pt x="297" y="114"/>
                  </a:lnTo>
                  <a:lnTo>
                    <a:pt x="288" y="107"/>
                  </a:lnTo>
                  <a:lnTo>
                    <a:pt x="277" y="93"/>
                  </a:lnTo>
                  <a:lnTo>
                    <a:pt x="264" y="80"/>
                  </a:lnTo>
                  <a:lnTo>
                    <a:pt x="258" y="72"/>
                  </a:lnTo>
                  <a:lnTo>
                    <a:pt x="258" y="59"/>
                  </a:lnTo>
                  <a:lnTo>
                    <a:pt x="257" y="46"/>
                  </a:lnTo>
                  <a:lnTo>
                    <a:pt x="243" y="39"/>
                  </a:lnTo>
                  <a:lnTo>
                    <a:pt x="228" y="30"/>
                  </a:lnTo>
                  <a:lnTo>
                    <a:pt x="214" y="16"/>
                  </a:lnTo>
                  <a:lnTo>
                    <a:pt x="200" y="0"/>
                  </a:lnTo>
                  <a:lnTo>
                    <a:pt x="194" y="2"/>
                  </a:lnTo>
                  <a:lnTo>
                    <a:pt x="190" y="2"/>
                  </a:lnTo>
                  <a:lnTo>
                    <a:pt x="188" y="4"/>
                  </a:lnTo>
                  <a:lnTo>
                    <a:pt x="186" y="6"/>
                  </a:lnTo>
                  <a:lnTo>
                    <a:pt x="186" y="10"/>
                  </a:lnTo>
                  <a:lnTo>
                    <a:pt x="187" y="14"/>
                  </a:lnTo>
                  <a:lnTo>
                    <a:pt x="193" y="22"/>
                  </a:lnTo>
                  <a:lnTo>
                    <a:pt x="198" y="29"/>
                  </a:lnTo>
                  <a:lnTo>
                    <a:pt x="207" y="36"/>
                  </a:lnTo>
                  <a:lnTo>
                    <a:pt x="216" y="43"/>
                  </a:lnTo>
                  <a:lnTo>
                    <a:pt x="233" y="54"/>
                  </a:lnTo>
                  <a:lnTo>
                    <a:pt x="247" y="69"/>
                  </a:lnTo>
                  <a:lnTo>
                    <a:pt x="247" y="69"/>
                  </a:lnTo>
                  <a:lnTo>
                    <a:pt x="247" y="70"/>
                  </a:lnTo>
                  <a:lnTo>
                    <a:pt x="243" y="70"/>
                  </a:lnTo>
                  <a:lnTo>
                    <a:pt x="240" y="70"/>
                  </a:lnTo>
                  <a:lnTo>
                    <a:pt x="236" y="67"/>
                  </a:lnTo>
                  <a:lnTo>
                    <a:pt x="233" y="66"/>
                  </a:lnTo>
                  <a:lnTo>
                    <a:pt x="233" y="72"/>
                  </a:lnTo>
                  <a:lnTo>
                    <a:pt x="233" y="77"/>
                  </a:lnTo>
                  <a:lnTo>
                    <a:pt x="233" y="82"/>
                  </a:lnTo>
                  <a:lnTo>
                    <a:pt x="231" y="87"/>
                  </a:lnTo>
                  <a:lnTo>
                    <a:pt x="221" y="92"/>
                  </a:lnTo>
                  <a:lnTo>
                    <a:pt x="213" y="96"/>
                  </a:lnTo>
                  <a:lnTo>
                    <a:pt x="213" y="104"/>
                  </a:lnTo>
                  <a:lnTo>
                    <a:pt x="213" y="113"/>
                  </a:lnTo>
                  <a:lnTo>
                    <a:pt x="200" y="106"/>
                  </a:lnTo>
                  <a:lnTo>
                    <a:pt x="187" y="97"/>
                  </a:lnTo>
                  <a:lnTo>
                    <a:pt x="198" y="94"/>
                  </a:lnTo>
                  <a:lnTo>
                    <a:pt x="208" y="93"/>
                  </a:lnTo>
                  <a:lnTo>
                    <a:pt x="213" y="93"/>
                  </a:lnTo>
                  <a:lnTo>
                    <a:pt x="217" y="92"/>
                  </a:lnTo>
                  <a:lnTo>
                    <a:pt x="221" y="89"/>
                  </a:lnTo>
                  <a:lnTo>
                    <a:pt x="226" y="86"/>
                  </a:lnTo>
                  <a:lnTo>
                    <a:pt x="224" y="79"/>
                  </a:lnTo>
                  <a:lnTo>
                    <a:pt x="224" y="73"/>
                  </a:lnTo>
                  <a:lnTo>
                    <a:pt x="213" y="69"/>
                  </a:lnTo>
                  <a:lnTo>
                    <a:pt x="204" y="64"/>
                  </a:lnTo>
                  <a:lnTo>
                    <a:pt x="196" y="57"/>
                  </a:lnTo>
                  <a:lnTo>
                    <a:pt x="188" y="50"/>
                  </a:lnTo>
                  <a:lnTo>
                    <a:pt x="174" y="34"/>
                  </a:lnTo>
                  <a:lnTo>
                    <a:pt x="160" y="22"/>
                  </a:lnTo>
                  <a:lnTo>
                    <a:pt x="154" y="22"/>
                  </a:lnTo>
                  <a:lnTo>
                    <a:pt x="150" y="23"/>
                  </a:lnTo>
                  <a:lnTo>
                    <a:pt x="146" y="24"/>
                  </a:lnTo>
                  <a:lnTo>
                    <a:pt x="143" y="26"/>
                  </a:lnTo>
                  <a:lnTo>
                    <a:pt x="138" y="30"/>
                  </a:lnTo>
                  <a:lnTo>
                    <a:pt x="133" y="33"/>
                  </a:lnTo>
                  <a:lnTo>
                    <a:pt x="127" y="34"/>
                  </a:lnTo>
                  <a:lnTo>
                    <a:pt x="123" y="33"/>
                  </a:lnTo>
                  <a:lnTo>
                    <a:pt x="118" y="33"/>
                  </a:lnTo>
                  <a:lnTo>
                    <a:pt x="114" y="30"/>
                  </a:lnTo>
                  <a:lnTo>
                    <a:pt x="106" y="27"/>
                  </a:lnTo>
                  <a:lnTo>
                    <a:pt x="97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7" name="Freeform 473">
              <a:extLst>
                <a:ext uri="{FF2B5EF4-FFF2-40B4-BE49-F238E27FC236}">
                  <a16:creationId xmlns:a16="http://schemas.microsoft.com/office/drawing/2014/main" id="{F0674D64-CD8A-4F4E-B1CC-2FF75A910BD9}"/>
                </a:ext>
              </a:extLst>
            </p:cNvPr>
            <p:cNvSpPr/>
            <p:nvPr/>
          </p:nvSpPr>
          <p:spPr bwMode="auto">
            <a:xfrm>
              <a:off x="5309" y="2727"/>
              <a:ext cx="3" cy="2"/>
            </a:xfrm>
            <a:custGeom>
              <a:avLst/>
              <a:gdLst>
                <a:gd name="T0" fmla="*/ 0 w 3"/>
                <a:gd name="T1" fmla="*/ 0 h 2"/>
                <a:gd name="T2" fmla="*/ 1 w 3"/>
                <a:gd name="T3" fmla="*/ 1 h 2"/>
                <a:gd name="T4" fmla="*/ 3 w 3"/>
                <a:gd name="T5" fmla="*/ 2 h 2"/>
                <a:gd name="T6" fmla="*/ 1 w 3"/>
                <a:gd name="T7" fmla="*/ 2 h 2"/>
                <a:gd name="T8" fmla="*/ 0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1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8" name="Freeform 474">
              <a:extLst>
                <a:ext uri="{FF2B5EF4-FFF2-40B4-BE49-F238E27FC236}">
                  <a16:creationId xmlns:a16="http://schemas.microsoft.com/office/drawing/2014/main" id="{46AD0B2D-B3E1-49CB-89B8-D69EAB2BAD70}"/>
                </a:ext>
              </a:extLst>
            </p:cNvPr>
            <p:cNvSpPr/>
            <p:nvPr/>
          </p:nvSpPr>
          <p:spPr bwMode="auto">
            <a:xfrm>
              <a:off x="5313" y="2729"/>
              <a:ext cx="56" cy="43"/>
            </a:xfrm>
            <a:custGeom>
              <a:avLst/>
              <a:gdLst>
                <a:gd name="T0" fmla="*/ 56 w 56"/>
                <a:gd name="T1" fmla="*/ 19 h 43"/>
                <a:gd name="T2" fmla="*/ 56 w 56"/>
                <a:gd name="T3" fmla="*/ 23 h 43"/>
                <a:gd name="T4" fmla="*/ 56 w 56"/>
                <a:gd name="T5" fmla="*/ 28 h 43"/>
                <a:gd name="T6" fmla="*/ 50 w 56"/>
                <a:gd name="T7" fmla="*/ 30 h 43"/>
                <a:gd name="T8" fmla="*/ 44 w 56"/>
                <a:gd name="T9" fmla="*/ 33 h 43"/>
                <a:gd name="T10" fmla="*/ 46 w 56"/>
                <a:gd name="T11" fmla="*/ 38 h 43"/>
                <a:gd name="T12" fmla="*/ 46 w 56"/>
                <a:gd name="T13" fmla="*/ 42 h 43"/>
                <a:gd name="T14" fmla="*/ 37 w 56"/>
                <a:gd name="T15" fmla="*/ 39 h 43"/>
                <a:gd name="T16" fmla="*/ 30 w 56"/>
                <a:gd name="T17" fmla="*/ 38 h 43"/>
                <a:gd name="T18" fmla="*/ 26 w 56"/>
                <a:gd name="T19" fmla="*/ 36 h 43"/>
                <a:gd name="T20" fmla="*/ 23 w 56"/>
                <a:gd name="T21" fmla="*/ 38 h 43"/>
                <a:gd name="T22" fmla="*/ 20 w 56"/>
                <a:gd name="T23" fmla="*/ 39 h 43"/>
                <a:gd name="T24" fmla="*/ 19 w 56"/>
                <a:gd name="T25" fmla="*/ 43 h 43"/>
                <a:gd name="T26" fmla="*/ 13 w 56"/>
                <a:gd name="T27" fmla="*/ 42 h 43"/>
                <a:gd name="T28" fmla="*/ 9 w 56"/>
                <a:gd name="T29" fmla="*/ 40 h 43"/>
                <a:gd name="T30" fmla="*/ 6 w 56"/>
                <a:gd name="T31" fmla="*/ 38 h 43"/>
                <a:gd name="T32" fmla="*/ 4 w 56"/>
                <a:gd name="T33" fmla="*/ 32 h 43"/>
                <a:gd name="T34" fmla="*/ 12 w 56"/>
                <a:gd name="T35" fmla="*/ 30 h 43"/>
                <a:gd name="T36" fmla="*/ 19 w 56"/>
                <a:gd name="T37" fmla="*/ 29 h 43"/>
                <a:gd name="T38" fmla="*/ 16 w 56"/>
                <a:gd name="T39" fmla="*/ 18 h 43"/>
                <a:gd name="T40" fmla="*/ 13 w 56"/>
                <a:gd name="T41" fmla="*/ 8 h 43"/>
                <a:gd name="T42" fmla="*/ 9 w 56"/>
                <a:gd name="T43" fmla="*/ 6 h 43"/>
                <a:gd name="T44" fmla="*/ 6 w 56"/>
                <a:gd name="T45" fmla="*/ 6 h 43"/>
                <a:gd name="T46" fmla="*/ 3 w 56"/>
                <a:gd name="T47" fmla="*/ 5 h 43"/>
                <a:gd name="T48" fmla="*/ 0 w 56"/>
                <a:gd name="T49" fmla="*/ 2 h 43"/>
                <a:gd name="T50" fmla="*/ 0 w 56"/>
                <a:gd name="T51" fmla="*/ 2 h 43"/>
                <a:gd name="T52" fmla="*/ 0 w 56"/>
                <a:gd name="T53" fmla="*/ 0 h 43"/>
                <a:gd name="T54" fmla="*/ 6 w 56"/>
                <a:gd name="T55" fmla="*/ 0 h 43"/>
                <a:gd name="T56" fmla="*/ 12 w 56"/>
                <a:gd name="T57" fmla="*/ 0 h 43"/>
                <a:gd name="T58" fmla="*/ 22 w 56"/>
                <a:gd name="T59" fmla="*/ 9 h 43"/>
                <a:gd name="T60" fmla="*/ 32 w 56"/>
                <a:gd name="T61" fmla="*/ 15 h 43"/>
                <a:gd name="T62" fmla="*/ 36 w 56"/>
                <a:gd name="T63" fmla="*/ 16 h 43"/>
                <a:gd name="T64" fmla="*/ 42 w 56"/>
                <a:gd name="T65" fmla="*/ 18 h 43"/>
                <a:gd name="T66" fmla="*/ 49 w 56"/>
                <a:gd name="T67" fmla="*/ 19 h 43"/>
                <a:gd name="T68" fmla="*/ 56 w 56"/>
                <a:gd name="T69" fmla="*/ 1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43">
                  <a:moveTo>
                    <a:pt x="56" y="19"/>
                  </a:moveTo>
                  <a:lnTo>
                    <a:pt x="56" y="23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4" y="33"/>
                  </a:lnTo>
                  <a:lnTo>
                    <a:pt x="46" y="38"/>
                  </a:lnTo>
                  <a:lnTo>
                    <a:pt x="46" y="42"/>
                  </a:lnTo>
                  <a:lnTo>
                    <a:pt x="37" y="39"/>
                  </a:lnTo>
                  <a:lnTo>
                    <a:pt x="30" y="38"/>
                  </a:lnTo>
                  <a:lnTo>
                    <a:pt x="26" y="36"/>
                  </a:lnTo>
                  <a:lnTo>
                    <a:pt x="23" y="38"/>
                  </a:lnTo>
                  <a:lnTo>
                    <a:pt x="20" y="39"/>
                  </a:lnTo>
                  <a:lnTo>
                    <a:pt x="19" y="43"/>
                  </a:lnTo>
                  <a:lnTo>
                    <a:pt x="13" y="42"/>
                  </a:lnTo>
                  <a:lnTo>
                    <a:pt x="9" y="40"/>
                  </a:lnTo>
                  <a:lnTo>
                    <a:pt x="6" y="38"/>
                  </a:lnTo>
                  <a:lnTo>
                    <a:pt x="4" y="32"/>
                  </a:lnTo>
                  <a:lnTo>
                    <a:pt x="12" y="30"/>
                  </a:lnTo>
                  <a:lnTo>
                    <a:pt x="19" y="29"/>
                  </a:lnTo>
                  <a:lnTo>
                    <a:pt x="16" y="18"/>
                  </a:lnTo>
                  <a:lnTo>
                    <a:pt x="13" y="8"/>
                  </a:lnTo>
                  <a:lnTo>
                    <a:pt x="9" y="6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22" y="9"/>
                  </a:lnTo>
                  <a:lnTo>
                    <a:pt x="32" y="15"/>
                  </a:lnTo>
                  <a:lnTo>
                    <a:pt x="36" y="16"/>
                  </a:lnTo>
                  <a:lnTo>
                    <a:pt x="42" y="18"/>
                  </a:lnTo>
                  <a:lnTo>
                    <a:pt x="49" y="19"/>
                  </a:lnTo>
                  <a:lnTo>
                    <a:pt x="5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9" name="Freeform 475">
              <a:extLst>
                <a:ext uri="{FF2B5EF4-FFF2-40B4-BE49-F238E27FC236}">
                  <a16:creationId xmlns:a16="http://schemas.microsoft.com/office/drawing/2014/main" id="{5EDD247B-C17A-4342-9484-A2272CF93A5E}"/>
                </a:ext>
              </a:extLst>
            </p:cNvPr>
            <p:cNvSpPr/>
            <p:nvPr/>
          </p:nvSpPr>
          <p:spPr bwMode="auto">
            <a:xfrm>
              <a:off x="3977" y="2751"/>
              <a:ext cx="18" cy="57"/>
            </a:xfrm>
            <a:custGeom>
              <a:avLst/>
              <a:gdLst>
                <a:gd name="T0" fmla="*/ 13 w 18"/>
                <a:gd name="T1" fmla="*/ 0 h 57"/>
                <a:gd name="T2" fmla="*/ 15 w 18"/>
                <a:gd name="T3" fmla="*/ 3 h 57"/>
                <a:gd name="T4" fmla="*/ 18 w 18"/>
                <a:gd name="T5" fmla="*/ 6 h 57"/>
                <a:gd name="T6" fmla="*/ 15 w 18"/>
                <a:gd name="T7" fmla="*/ 14 h 57"/>
                <a:gd name="T8" fmla="*/ 13 w 18"/>
                <a:gd name="T9" fmla="*/ 23 h 57"/>
                <a:gd name="T10" fmla="*/ 14 w 18"/>
                <a:gd name="T11" fmla="*/ 28 h 57"/>
                <a:gd name="T12" fmla="*/ 17 w 18"/>
                <a:gd name="T13" fmla="*/ 36 h 57"/>
                <a:gd name="T14" fmla="*/ 17 w 18"/>
                <a:gd name="T15" fmla="*/ 43 h 57"/>
                <a:gd name="T16" fmla="*/ 15 w 18"/>
                <a:gd name="T17" fmla="*/ 51 h 57"/>
                <a:gd name="T18" fmla="*/ 14 w 18"/>
                <a:gd name="T19" fmla="*/ 54 h 57"/>
                <a:gd name="T20" fmla="*/ 13 w 18"/>
                <a:gd name="T21" fmla="*/ 57 h 57"/>
                <a:gd name="T22" fmla="*/ 5 w 18"/>
                <a:gd name="T23" fmla="*/ 56 h 57"/>
                <a:gd name="T24" fmla="*/ 1 w 18"/>
                <a:gd name="T25" fmla="*/ 54 h 57"/>
                <a:gd name="T26" fmla="*/ 1 w 18"/>
                <a:gd name="T27" fmla="*/ 43 h 57"/>
                <a:gd name="T28" fmla="*/ 0 w 18"/>
                <a:gd name="T29" fmla="*/ 31 h 57"/>
                <a:gd name="T30" fmla="*/ 5 w 18"/>
                <a:gd name="T31" fmla="*/ 31 h 57"/>
                <a:gd name="T32" fmla="*/ 10 w 18"/>
                <a:gd name="T33" fmla="*/ 30 h 57"/>
                <a:gd name="T34" fmla="*/ 7 w 18"/>
                <a:gd name="T35" fmla="*/ 24 h 57"/>
                <a:gd name="T36" fmla="*/ 3 w 18"/>
                <a:gd name="T37" fmla="*/ 17 h 57"/>
                <a:gd name="T38" fmla="*/ 8 w 18"/>
                <a:gd name="T39" fmla="*/ 8 h 57"/>
                <a:gd name="T40" fmla="*/ 13 w 18"/>
                <a:gd name="T4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57">
                  <a:moveTo>
                    <a:pt x="13" y="0"/>
                  </a:moveTo>
                  <a:lnTo>
                    <a:pt x="15" y="3"/>
                  </a:lnTo>
                  <a:lnTo>
                    <a:pt x="18" y="6"/>
                  </a:lnTo>
                  <a:lnTo>
                    <a:pt x="15" y="14"/>
                  </a:lnTo>
                  <a:lnTo>
                    <a:pt x="13" y="23"/>
                  </a:lnTo>
                  <a:lnTo>
                    <a:pt x="14" y="28"/>
                  </a:lnTo>
                  <a:lnTo>
                    <a:pt x="17" y="36"/>
                  </a:lnTo>
                  <a:lnTo>
                    <a:pt x="17" y="43"/>
                  </a:lnTo>
                  <a:lnTo>
                    <a:pt x="15" y="51"/>
                  </a:lnTo>
                  <a:lnTo>
                    <a:pt x="14" y="54"/>
                  </a:lnTo>
                  <a:lnTo>
                    <a:pt x="13" y="57"/>
                  </a:lnTo>
                  <a:lnTo>
                    <a:pt x="5" y="56"/>
                  </a:lnTo>
                  <a:lnTo>
                    <a:pt x="1" y="54"/>
                  </a:lnTo>
                  <a:lnTo>
                    <a:pt x="1" y="43"/>
                  </a:lnTo>
                  <a:lnTo>
                    <a:pt x="0" y="31"/>
                  </a:lnTo>
                  <a:lnTo>
                    <a:pt x="5" y="31"/>
                  </a:lnTo>
                  <a:lnTo>
                    <a:pt x="10" y="30"/>
                  </a:lnTo>
                  <a:lnTo>
                    <a:pt x="7" y="24"/>
                  </a:lnTo>
                  <a:lnTo>
                    <a:pt x="3" y="17"/>
                  </a:lnTo>
                  <a:lnTo>
                    <a:pt x="8" y="8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0" name="Freeform 476">
              <a:extLst>
                <a:ext uri="{FF2B5EF4-FFF2-40B4-BE49-F238E27FC236}">
                  <a16:creationId xmlns:a16="http://schemas.microsoft.com/office/drawing/2014/main" id="{FA3ACF67-360B-4E7A-B556-2C883B7E50E1}"/>
                </a:ext>
              </a:extLst>
            </p:cNvPr>
            <p:cNvSpPr/>
            <p:nvPr/>
          </p:nvSpPr>
          <p:spPr bwMode="auto">
            <a:xfrm>
              <a:off x="5280" y="2781"/>
              <a:ext cx="90" cy="108"/>
            </a:xfrm>
            <a:custGeom>
              <a:avLst/>
              <a:gdLst>
                <a:gd name="T0" fmla="*/ 90 w 90"/>
                <a:gd name="T1" fmla="*/ 74 h 108"/>
                <a:gd name="T2" fmla="*/ 56 w 90"/>
                <a:gd name="T3" fmla="*/ 84 h 108"/>
                <a:gd name="T4" fmla="*/ 55 w 90"/>
                <a:gd name="T5" fmla="*/ 91 h 108"/>
                <a:gd name="T6" fmla="*/ 55 w 90"/>
                <a:gd name="T7" fmla="*/ 98 h 108"/>
                <a:gd name="T8" fmla="*/ 50 w 90"/>
                <a:gd name="T9" fmla="*/ 98 h 108"/>
                <a:gd name="T10" fmla="*/ 45 w 90"/>
                <a:gd name="T11" fmla="*/ 98 h 108"/>
                <a:gd name="T12" fmla="*/ 45 w 90"/>
                <a:gd name="T13" fmla="*/ 94 h 108"/>
                <a:gd name="T14" fmla="*/ 45 w 90"/>
                <a:gd name="T15" fmla="*/ 90 h 108"/>
                <a:gd name="T16" fmla="*/ 45 w 90"/>
                <a:gd name="T17" fmla="*/ 90 h 108"/>
                <a:gd name="T18" fmla="*/ 43 w 90"/>
                <a:gd name="T19" fmla="*/ 90 h 108"/>
                <a:gd name="T20" fmla="*/ 40 w 90"/>
                <a:gd name="T21" fmla="*/ 91 h 108"/>
                <a:gd name="T22" fmla="*/ 37 w 90"/>
                <a:gd name="T23" fmla="*/ 91 h 108"/>
                <a:gd name="T24" fmla="*/ 35 w 90"/>
                <a:gd name="T25" fmla="*/ 97 h 108"/>
                <a:gd name="T26" fmla="*/ 32 w 90"/>
                <a:gd name="T27" fmla="*/ 103 h 108"/>
                <a:gd name="T28" fmla="*/ 27 w 90"/>
                <a:gd name="T29" fmla="*/ 106 h 108"/>
                <a:gd name="T30" fmla="*/ 22 w 90"/>
                <a:gd name="T31" fmla="*/ 108 h 108"/>
                <a:gd name="T32" fmla="*/ 20 w 90"/>
                <a:gd name="T33" fmla="*/ 98 h 108"/>
                <a:gd name="T34" fmla="*/ 16 w 90"/>
                <a:gd name="T35" fmla="*/ 91 h 108"/>
                <a:gd name="T36" fmla="*/ 10 w 90"/>
                <a:gd name="T37" fmla="*/ 94 h 108"/>
                <a:gd name="T38" fmla="*/ 6 w 90"/>
                <a:gd name="T39" fmla="*/ 97 h 108"/>
                <a:gd name="T40" fmla="*/ 2 w 90"/>
                <a:gd name="T41" fmla="*/ 94 h 108"/>
                <a:gd name="T42" fmla="*/ 0 w 90"/>
                <a:gd name="T43" fmla="*/ 91 h 108"/>
                <a:gd name="T44" fmla="*/ 6 w 90"/>
                <a:gd name="T45" fmla="*/ 80 h 108"/>
                <a:gd name="T46" fmla="*/ 13 w 90"/>
                <a:gd name="T47" fmla="*/ 68 h 108"/>
                <a:gd name="T48" fmla="*/ 29 w 90"/>
                <a:gd name="T49" fmla="*/ 70 h 108"/>
                <a:gd name="T50" fmla="*/ 45 w 90"/>
                <a:gd name="T51" fmla="*/ 71 h 108"/>
                <a:gd name="T52" fmla="*/ 46 w 90"/>
                <a:gd name="T53" fmla="*/ 64 h 108"/>
                <a:gd name="T54" fmla="*/ 49 w 90"/>
                <a:gd name="T55" fmla="*/ 58 h 108"/>
                <a:gd name="T56" fmla="*/ 52 w 90"/>
                <a:gd name="T57" fmla="*/ 56 h 108"/>
                <a:gd name="T58" fmla="*/ 56 w 90"/>
                <a:gd name="T59" fmla="*/ 53 h 108"/>
                <a:gd name="T60" fmla="*/ 60 w 90"/>
                <a:gd name="T61" fmla="*/ 50 h 108"/>
                <a:gd name="T62" fmla="*/ 63 w 90"/>
                <a:gd name="T63" fmla="*/ 46 h 108"/>
                <a:gd name="T64" fmla="*/ 66 w 90"/>
                <a:gd name="T65" fmla="*/ 41 h 108"/>
                <a:gd name="T66" fmla="*/ 69 w 90"/>
                <a:gd name="T67" fmla="*/ 36 h 108"/>
                <a:gd name="T68" fmla="*/ 63 w 90"/>
                <a:gd name="T69" fmla="*/ 21 h 108"/>
                <a:gd name="T70" fmla="*/ 57 w 90"/>
                <a:gd name="T71" fmla="*/ 8 h 108"/>
                <a:gd name="T72" fmla="*/ 59 w 90"/>
                <a:gd name="T73" fmla="*/ 6 h 108"/>
                <a:gd name="T74" fmla="*/ 60 w 90"/>
                <a:gd name="T75" fmla="*/ 4 h 108"/>
                <a:gd name="T76" fmla="*/ 60 w 90"/>
                <a:gd name="T77" fmla="*/ 4 h 108"/>
                <a:gd name="T78" fmla="*/ 60 w 90"/>
                <a:gd name="T79" fmla="*/ 0 h 108"/>
                <a:gd name="T80" fmla="*/ 65 w 90"/>
                <a:gd name="T81" fmla="*/ 1 h 108"/>
                <a:gd name="T82" fmla="*/ 69 w 90"/>
                <a:gd name="T83" fmla="*/ 1 h 108"/>
                <a:gd name="T84" fmla="*/ 75 w 90"/>
                <a:gd name="T85" fmla="*/ 11 h 108"/>
                <a:gd name="T86" fmla="*/ 82 w 90"/>
                <a:gd name="T87" fmla="*/ 18 h 108"/>
                <a:gd name="T88" fmla="*/ 85 w 90"/>
                <a:gd name="T89" fmla="*/ 31 h 108"/>
                <a:gd name="T90" fmla="*/ 86 w 90"/>
                <a:gd name="T91" fmla="*/ 46 h 108"/>
                <a:gd name="T92" fmla="*/ 89 w 90"/>
                <a:gd name="T93" fmla="*/ 60 h 108"/>
                <a:gd name="T94" fmla="*/ 90 w 90"/>
                <a:gd name="T95" fmla="*/ 7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0" h="108">
                  <a:moveTo>
                    <a:pt x="90" y="74"/>
                  </a:moveTo>
                  <a:lnTo>
                    <a:pt x="56" y="84"/>
                  </a:lnTo>
                  <a:lnTo>
                    <a:pt x="55" y="91"/>
                  </a:lnTo>
                  <a:lnTo>
                    <a:pt x="55" y="98"/>
                  </a:lnTo>
                  <a:lnTo>
                    <a:pt x="50" y="98"/>
                  </a:lnTo>
                  <a:lnTo>
                    <a:pt x="45" y="98"/>
                  </a:lnTo>
                  <a:lnTo>
                    <a:pt x="45" y="94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3" y="90"/>
                  </a:lnTo>
                  <a:lnTo>
                    <a:pt x="40" y="91"/>
                  </a:lnTo>
                  <a:lnTo>
                    <a:pt x="37" y="91"/>
                  </a:lnTo>
                  <a:lnTo>
                    <a:pt x="35" y="97"/>
                  </a:lnTo>
                  <a:lnTo>
                    <a:pt x="32" y="103"/>
                  </a:lnTo>
                  <a:lnTo>
                    <a:pt x="27" y="106"/>
                  </a:lnTo>
                  <a:lnTo>
                    <a:pt x="22" y="108"/>
                  </a:lnTo>
                  <a:lnTo>
                    <a:pt x="20" y="98"/>
                  </a:lnTo>
                  <a:lnTo>
                    <a:pt x="16" y="91"/>
                  </a:lnTo>
                  <a:lnTo>
                    <a:pt x="10" y="94"/>
                  </a:lnTo>
                  <a:lnTo>
                    <a:pt x="6" y="97"/>
                  </a:lnTo>
                  <a:lnTo>
                    <a:pt x="2" y="94"/>
                  </a:lnTo>
                  <a:lnTo>
                    <a:pt x="0" y="91"/>
                  </a:lnTo>
                  <a:lnTo>
                    <a:pt x="6" y="80"/>
                  </a:lnTo>
                  <a:lnTo>
                    <a:pt x="13" y="68"/>
                  </a:lnTo>
                  <a:lnTo>
                    <a:pt x="29" y="70"/>
                  </a:lnTo>
                  <a:lnTo>
                    <a:pt x="45" y="71"/>
                  </a:lnTo>
                  <a:lnTo>
                    <a:pt x="46" y="64"/>
                  </a:lnTo>
                  <a:lnTo>
                    <a:pt x="49" y="58"/>
                  </a:lnTo>
                  <a:lnTo>
                    <a:pt x="52" y="56"/>
                  </a:lnTo>
                  <a:lnTo>
                    <a:pt x="56" y="53"/>
                  </a:lnTo>
                  <a:lnTo>
                    <a:pt x="60" y="50"/>
                  </a:lnTo>
                  <a:lnTo>
                    <a:pt x="63" y="46"/>
                  </a:lnTo>
                  <a:lnTo>
                    <a:pt x="66" y="41"/>
                  </a:lnTo>
                  <a:lnTo>
                    <a:pt x="69" y="36"/>
                  </a:lnTo>
                  <a:lnTo>
                    <a:pt x="63" y="21"/>
                  </a:lnTo>
                  <a:lnTo>
                    <a:pt x="57" y="8"/>
                  </a:lnTo>
                  <a:lnTo>
                    <a:pt x="59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60" y="0"/>
                  </a:lnTo>
                  <a:lnTo>
                    <a:pt x="65" y="1"/>
                  </a:lnTo>
                  <a:lnTo>
                    <a:pt x="69" y="1"/>
                  </a:lnTo>
                  <a:lnTo>
                    <a:pt x="75" y="11"/>
                  </a:lnTo>
                  <a:lnTo>
                    <a:pt x="82" y="18"/>
                  </a:lnTo>
                  <a:lnTo>
                    <a:pt x="85" y="31"/>
                  </a:lnTo>
                  <a:lnTo>
                    <a:pt x="86" y="46"/>
                  </a:lnTo>
                  <a:lnTo>
                    <a:pt x="89" y="60"/>
                  </a:lnTo>
                  <a:lnTo>
                    <a:pt x="90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1" name="Freeform 477">
              <a:extLst>
                <a:ext uri="{FF2B5EF4-FFF2-40B4-BE49-F238E27FC236}">
                  <a16:creationId xmlns:a16="http://schemas.microsoft.com/office/drawing/2014/main" id="{E05EDB05-6101-43DB-95D9-05849BF8D235}"/>
                </a:ext>
              </a:extLst>
            </p:cNvPr>
            <p:cNvSpPr/>
            <p:nvPr/>
          </p:nvSpPr>
          <p:spPr bwMode="auto">
            <a:xfrm>
              <a:off x="5270" y="2875"/>
              <a:ext cx="27" cy="32"/>
            </a:xfrm>
            <a:custGeom>
              <a:avLst/>
              <a:gdLst>
                <a:gd name="T0" fmla="*/ 27 w 27"/>
                <a:gd name="T1" fmla="*/ 10 h 32"/>
                <a:gd name="T2" fmla="*/ 25 w 27"/>
                <a:gd name="T3" fmla="*/ 22 h 32"/>
                <a:gd name="T4" fmla="*/ 23 w 27"/>
                <a:gd name="T5" fmla="*/ 32 h 32"/>
                <a:gd name="T6" fmla="*/ 19 w 27"/>
                <a:gd name="T7" fmla="*/ 32 h 32"/>
                <a:gd name="T8" fmla="*/ 15 w 27"/>
                <a:gd name="T9" fmla="*/ 32 h 32"/>
                <a:gd name="T10" fmla="*/ 13 w 27"/>
                <a:gd name="T11" fmla="*/ 23 h 32"/>
                <a:gd name="T12" fmla="*/ 13 w 27"/>
                <a:gd name="T13" fmla="*/ 13 h 32"/>
                <a:gd name="T14" fmla="*/ 7 w 27"/>
                <a:gd name="T15" fmla="*/ 13 h 32"/>
                <a:gd name="T16" fmla="*/ 6 w 27"/>
                <a:gd name="T17" fmla="*/ 12 h 32"/>
                <a:gd name="T18" fmla="*/ 3 w 27"/>
                <a:gd name="T19" fmla="*/ 10 h 32"/>
                <a:gd name="T20" fmla="*/ 0 w 27"/>
                <a:gd name="T21" fmla="*/ 7 h 32"/>
                <a:gd name="T22" fmla="*/ 2 w 27"/>
                <a:gd name="T23" fmla="*/ 6 h 32"/>
                <a:gd name="T24" fmla="*/ 2 w 27"/>
                <a:gd name="T25" fmla="*/ 3 h 32"/>
                <a:gd name="T26" fmla="*/ 5 w 27"/>
                <a:gd name="T27" fmla="*/ 2 h 32"/>
                <a:gd name="T28" fmla="*/ 9 w 27"/>
                <a:gd name="T29" fmla="*/ 0 h 32"/>
                <a:gd name="T30" fmla="*/ 12 w 27"/>
                <a:gd name="T31" fmla="*/ 4 h 32"/>
                <a:gd name="T32" fmla="*/ 16 w 27"/>
                <a:gd name="T33" fmla="*/ 7 h 32"/>
                <a:gd name="T34" fmla="*/ 20 w 27"/>
                <a:gd name="T35" fmla="*/ 9 h 32"/>
                <a:gd name="T36" fmla="*/ 27 w 27"/>
                <a:gd name="T37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32">
                  <a:moveTo>
                    <a:pt x="27" y="10"/>
                  </a:moveTo>
                  <a:lnTo>
                    <a:pt x="25" y="22"/>
                  </a:lnTo>
                  <a:lnTo>
                    <a:pt x="23" y="32"/>
                  </a:lnTo>
                  <a:lnTo>
                    <a:pt x="19" y="32"/>
                  </a:lnTo>
                  <a:lnTo>
                    <a:pt x="15" y="32"/>
                  </a:lnTo>
                  <a:lnTo>
                    <a:pt x="13" y="23"/>
                  </a:lnTo>
                  <a:lnTo>
                    <a:pt x="13" y="13"/>
                  </a:lnTo>
                  <a:lnTo>
                    <a:pt x="7" y="13"/>
                  </a:lnTo>
                  <a:lnTo>
                    <a:pt x="6" y="12"/>
                  </a:lnTo>
                  <a:lnTo>
                    <a:pt x="3" y="10"/>
                  </a:lnTo>
                  <a:lnTo>
                    <a:pt x="0" y="7"/>
                  </a:lnTo>
                  <a:lnTo>
                    <a:pt x="2" y="6"/>
                  </a:lnTo>
                  <a:lnTo>
                    <a:pt x="2" y="3"/>
                  </a:lnTo>
                  <a:lnTo>
                    <a:pt x="5" y="2"/>
                  </a:lnTo>
                  <a:lnTo>
                    <a:pt x="9" y="0"/>
                  </a:lnTo>
                  <a:lnTo>
                    <a:pt x="12" y="4"/>
                  </a:lnTo>
                  <a:lnTo>
                    <a:pt x="16" y="7"/>
                  </a:lnTo>
                  <a:lnTo>
                    <a:pt x="20" y="9"/>
                  </a:ln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2" name="Freeform 478">
              <a:extLst>
                <a:ext uri="{FF2B5EF4-FFF2-40B4-BE49-F238E27FC236}">
                  <a16:creationId xmlns:a16="http://schemas.microsoft.com/office/drawing/2014/main" id="{B0DC848D-32CC-4A34-930D-A01B34A0B395}"/>
                </a:ext>
              </a:extLst>
            </p:cNvPr>
            <p:cNvSpPr/>
            <p:nvPr/>
          </p:nvSpPr>
          <p:spPr bwMode="auto">
            <a:xfrm>
              <a:off x="5202" y="2982"/>
              <a:ext cx="15" cy="40"/>
            </a:xfrm>
            <a:custGeom>
              <a:avLst/>
              <a:gdLst>
                <a:gd name="T0" fmla="*/ 8 w 15"/>
                <a:gd name="T1" fmla="*/ 0 h 40"/>
                <a:gd name="T2" fmla="*/ 13 w 15"/>
                <a:gd name="T3" fmla="*/ 2 h 40"/>
                <a:gd name="T4" fmla="*/ 15 w 15"/>
                <a:gd name="T5" fmla="*/ 2 h 40"/>
                <a:gd name="T6" fmla="*/ 15 w 15"/>
                <a:gd name="T7" fmla="*/ 22 h 40"/>
                <a:gd name="T8" fmla="*/ 13 w 15"/>
                <a:gd name="T9" fmla="*/ 39 h 40"/>
                <a:gd name="T10" fmla="*/ 11 w 15"/>
                <a:gd name="T11" fmla="*/ 39 h 40"/>
                <a:gd name="T12" fmla="*/ 10 w 15"/>
                <a:gd name="T13" fmla="*/ 40 h 40"/>
                <a:gd name="T14" fmla="*/ 5 w 15"/>
                <a:gd name="T15" fmla="*/ 36 h 40"/>
                <a:gd name="T16" fmla="*/ 1 w 15"/>
                <a:gd name="T17" fmla="*/ 33 h 40"/>
                <a:gd name="T18" fmla="*/ 0 w 15"/>
                <a:gd name="T19" fmla="*/ 23 h 40"/>
                <a:gd name="T20" fmla="*/ 1 w 15"/>
                <a:gd name="T21" fmla="*/ 14 h 40"/>
                <a:gd name="T22" fmla="*/ 4 w 15"/>
                <a:gd name="T23" fmla="*/ 7 h 40"/>
                <a:gd name="T24" fmla="*/ 8 w 15"/>
                <a:gd name="T2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40">
                  <a:moveTo>
                    <a:pt x="8" y="0"/>
                  </a:moveTo>
                  <a:lnTo>
                    <a:pt x="13" y="2"/>
                  </a:lnTo>
                  <a:lnTo>
                    <a:pt x="15" y="2"/>
                  </a:lnTo>
                  <a:lnTo>
                    <a:pt x="15" y="22"/>
                  </a:lnTo>
                  <a:lnTo>
                    <a:pt x="13" y="39"/>
                  </a:lnTo>
                  <a:lnTo>
                    <a:pt x="11" y="39"/>
                  </a:lnTo>
                  <a:lnTo>
                    <a:pt x="10" y="40"/>
                  </a:lnTo>
                  <a:lnTo>
                    <a:pt x="5" y="36"/>
                  </a:lnTo>
                  <a:lnTo>
                    <a:pt x="1" y="33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4" y="7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3" name="Freeform 479">
              <a:extLst>
                <a:ext uri="{FF2B5EF4-FFF2-40B4-BE49-F238E27FC236}">
                  <a16:creationId xmlns:a16="http://schemas.microsoft.com/office/drawing/2014/main" id="{B4A59050-FB67-4B59-826E-2D0ACF457A98}"/>
                </a:ext>
              </a:extLst>
            </p:cNvPr>
            <p:cNvSpPr/>
            <p:nvPr/>
          </p:nvSpPr>
          <p:spPr bwMode="auto">
            <a:xfrm>
              <a:off x="2955" y="3005"/>
              <a:ext cx="111" cy="41"/>
            </a:xfrm>
            <a:custGeom>
              <a:avLst/>
              <a:gdLst>
                <a:gd name="T0" fmla="*/ 68 w 111"/>
                <a:gd name="T1" fmla="*/ 36 h 41"/>
                <a:gd name="T2" fmla="*/ 67 w 111"/>
                <a:gd name="T3" fmla="*/ 31 h 41"/>
                <a:gd name="T4" fmla="*/ 65 w 111"/>
                <a:gd name="T5" fmla="*/ 26 h 41"/>
                <a:gd name="T6" fmla="*/ 45 w 111"/>
                <a:gd name="T7" fmla="*/ 19 h 41"/>
                <a:gd name="T8" fmla="*/ 27 w 111"/>
                <a:gd name="T9" fmla="*/ 10 h 41"/>
                <a:gd name="T10" fmla="*/ 12 w 111"/>
                <a:gd name="T11" fmla="*/ 14 h 41"/>
                <a:gd name="T12" fmla="*/ 0 w 111"/>
                <a:gd name="T13" fmla="*/ 19 h 41"/>
                <a:gd name="T14" fmla="*/ 1 w 111"/>
                <a:gd name="T15" fmla="*/ 17 h 41"/>
                <a:gd name="T16" fmla="*/ 2 w 111"/>
                <a:gd name="T17" fmla="*/ 16 h 41"/>
                <a:gd name="T18" fmla="*/ 7 w 111"/>
                <a:gd name="T19" fmla="*/ 9 h 41"/>
                <a:gd name="T20" fmla="*/ 12 w 111"/>
                <a:gd name="T21" fmla="*/ 4 h 41"/>
                <a:gd name="T22" fmla="*/ 18 w 111"/>
                <a:gd name="T23" fmla="*/ 1 h 41"/>
                <a:gd name="T24" fmla="*/ 25 w 111"/>
                <a:gd name="T25" fmla="*/ 0 h 41"/>
                <a:gd name="T26" fmla="*/ 32 w 111"/>
                <a:gd name="T27" fmla="*/ 1 h 41"/>
                <a:gd name="T28" fmla="*/ 41 w 111"/>
                <a:gd name="T29" fmla="*/ 3 h 41"/>
                <a:gd name="T30" fmla="*/ 49 w 111"/>
                <a:gd name="T31" fmla="*/ 6 h 41"/>
                <a:gd name="T32" fmla="*/ 57 w 111"/>
                <a:gd name="T33" fmla="*/ 9 h 41"/>
                <a:gd name="T34" fmla="*/ 89 w 111"/>
                <a:gd name="T35" fmla="*/ 27 h 41"/>
                <a:gd name="T36" fmla="*/ 111 w 111"/>
                <a:gd name="T37" fmla="*/ 39 h 41"/>
                <a:gd name="T38" fmla="*/ 111 w 111"/>
                <a:gd name="T39" fmla="*/ 40 h 41"/>
                <a:gd name="T40" fmla="*/ 111 w 111"/>
                <a:gd name="T41" fmla="*/ 41 h 41"/>
                <a:gd name="T42" fmla="*/ 94 w 111"/>
                <a:gd name="T43" fmla="*/ 41 h 41"/>
                <a:gd name="T44" fmla="*/ 75 w 111"/>
                <a:gd name="T45" fmla="*/ 41 h 41"/>
                <a:gd name="T46" fmla="*/ 77 w 111"/>
                <a:gd name="T47" fmla="*/ 39 h 41"/>
                <a:gd name="T48" fmla="*/ 77 w 111"/>
                <a:gd name="T49" fmla="*/ 36 h 41"/>
                <a:gd name="T50" fmla="*/ 72 w 111"/>
                <a:gd name="T51" fmla="*/ 36 h 41"/>
                <a:gd name="T52" fmla="*/ 68 w 111"/>
                <a:gd name="T53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1" h="41">
                  <a:moveTo>
                    <a:pt x="68" y="36"/>
                  </a:moveTo>
                  <a:lnTo>
                    <a:pt x="67" y="31"/>
                  </a:lnTo>
                  <a:lnTo>
                    <a:pt x="65" y="26"/>
                  </a:lnTo>
                  <a:lnTo>
                    <a:pt x="45" y="19"/>
                  </a:lnTo>
                  <a:lnTo>
                    <a:pt x="27" y="10"/>
                  </a:lnTo>
                  <a:lnTo>
                    <a:pt x="12" y="14"/>
                  </a:lnTo>
                  <a:lnTo>
                    <a:pt x="0" y="19"/>
                  </a:lnTo>
                  <a:lnTo>
                    <a:pt x="1" y="17"/>
                  </a:lnTo>
                  <a:lnTo>
                    <a:pt x="2" y="16"/>
                  </a:lnTo>
                  <a:lnTo>
                    <a:pt x="7" y="9"/>
                  </a:lnTo>
                  <a:lnTo>
                    <a:pt x="12" y="4"/>
                  </a:lnTo>
                  <a:lnTo>
                    <a:pt x="18" y="1"/>
                  </a:lnTo>
                  <a:lnTo>
                    <a:pt x="25" y="0"/>
                  </a:lnTo>
                  <a:lnTo>
                    <a:pt x="32" y="1"/>
                  </a:lnTo>
                  <a:lnTo>
                    <a:pt x="41" y="3"/>
                  </a:lnTo>
                  <a:lnTo>
                    <a:pt x="49" y="6"/>
                  </a:lnTo>
                  <a:lnTo>
                    <a:pt x="57" y="9"/>
                  </a:lnTo>
                  <a:lnTo>
                    <a:pt x="89" y="27"/>
                  </a:lnTo>
                  <a:lnTo>
                    <a:pt x="111" y="39"/>
                  </a:lnTo>
                  <a:lnTo>
                    <a:pt x="111" y="40"/>
                  </a:lnTo>
                  <a:lnTo>
                    <a:pt x="111" y="41"/>
                  </a:lnTo>
                  <a:lnTo>
                    <a:pt x="94" y="41"/>
                  </a:lnTo>
                  <a:lnTo>
                    <a:pt x="75" y="41"/>
                  </a:lnTo>
                  <a:lnTo>
                    <a:pt x="77" y="39"/>
                  </a:lnTo>
                  <a:lnTo>
                    <a:pt x="77" y="36"/>
                  </a:lnTo>
                  <a:lnTo>
                    <a:pt x="72" y="36"/>
                  </a:lnTo>
                  <a:lnTo>
                    <a:pt x="6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4" name="Freeform 480">
              <a:extLst>
                <a:ext uri="{FF2B5EF4-FFF2-40B4-BE49-F238E27FC236}">
                  <a16:creationId xmlns:a16="http://schemas.microsoft.com/office/drawing/2014/main" id="{B4E98C68-2E70-4444-8B00-143A6680CE3D}"/>
                </a:ext>
              </a:extLst>
            </p:cNvPr>
            <p:cNvSpPr/>
            <p:nvPr/>
          </p:nvSpPr>
          <p:spPr bwMode="auto">
            <a:xfrm>
              <a:off x="3054" y="3048"/>
              <a:ext cx="72" cy="23"/>
            </a:xfrm>
            <a:custGeom>
              <a:avLst/>
              <a:gdLst>
                <a:gd name="T0" fmla="*/ 29 w 72"/>
                <a:gd name="T1" fmla="*/ 0 h 23"/>
                <a:gd name="T2" fmla="*/ 43 w 72"/>
                <a:gd name="T3" fmla="*/ 1 h 23"/>
                <a:gd name="T4" fmla="*/ 55 w 72"/>
                <a:gd name="T5" fmla="*/ 4 h 23"/>
                <a:gd name="T6" fmla="*/ 63 w 72"/>
                <a:gd name="T7" fmla="*/ 8 h 23"/>
                <a:gd name="T8" fmla="*/ 72 w 72"/>
                <a:gd name="T9" fmla="*/ 16 h 23"/>
                <a:gd name="T10" fmla="*/ 70 w 72"/>
                <a:gd name="T11" fmla="*/ 18 h 23"/>
                <a:gd name="T12" fmla="*/ 69 w 72"/>
                <a:gd name="T13" fmla="*/ 21 h 23"/>
                <a:gd name="T14" fmla="*/ 50 w 72"/>
                <a:gd name="T15" fmla="*/ 23 h 23"/>
                <a:gd name="T16" fmla="*/ 32 w 72"/>
                <a:gd name="T17" fmla="*/ 21 h 23"/>
                <a:gd name="T18" fmla="*/ 23 w 72"/>
                <a:gd name="T19" fmla="*/ 21 h 23"/>
                <a:gd name="T20" fmla="*/ 16 w 72"/>
                <a:gd name="T21" fmla="*/ 20 h 23"/>
                <a:gd name="T22" fmla="*/ 8 w 72"/>
                <a:gd name="T23" fmla="*/ 17 h 23"/>
                <a:gd name="T24" fmla="*/ 0 w 72"/>
                <a:gd name="T25" fmla="*/ 14 h 23"/>
                <a:gd name="T26" fmla="*/ 0 w 72"/>
                <a:gd name="T27" fmla="*/ 13 h 23"/>
                <a:gd name="T28" fmla="*/ 0 w 72"/>
                <a:gd name="T29" fmla="*/ 13 h 23"/>
                <a:gd name="T30" fmla="*/ 8 w 72"/>
                <a:gd name="T31" fmla="*/ 10 h 23"/>
                <a:gd name="T32" fmla="*/ 16 w 72"/>
                <a:gd name="T33" fmla="*/ 7 h 23"/>
                <a:gd name="T34" fmla="*/ 23 w 72"/>
                <a:gd name="T35" fmla="*/ 4 h 23"/>
                <a:gd name="T36" fmla="*/ 29 w 72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3">
                  <a:moveTo>
                    <a:pt x="29" y="0"/>
                  </a:moveTo>
                  <a:lnTo>
                    <a:pt x="43" y="1"/>
                  </a:lnTo>
                  <a:lnTo>
                    <a:pt x="55" y="4"/>
                  </a:lnTo>
                  <a:lnTo>
                    <a:pt x="63" y="8"/>
                  </a:lnTo>
                  <a:lnTo>
                    <a:pt x="72" y="16"/>
                  </a:lnTo>
                  <a:lnTo>
                    <a:pt x="70" y="18"/>
                  </a:lnTo>
                  <a:lnTo>
                    <a:pt x="69" y="21"/>
                  </a:lnTo>
                  <a:lnTo>
                    <a:pt x="50" y="23"/>
                  </a:lnTo>
                  <a:lnTo>
                    <a:pt x="32" y="21"/>
                  </a:lnTo>
                  <a:lnTo>
                    <a:pt x="23" y="21"/>
                  </a:lnTo>
                  <a:lnTo>
                    <a:pt x="16" y="20"/>
                  </a:lnTo>
                  <a:lnTo>
                    <a:pt x="8" y="17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6" y="7"/>
                  </a:lnTo>
                  <a:lnTo>
                    <a:pt x="23" y="4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5" name="Freeform 481">
              <a:extLst>
                <a:ext uri="{FF2B5EF4-FFF2-40B4-BE49-F238E27FC236}">
                  <a16:creationId xmlns:a16="http://schemas.microsoft.com/office/drawing/2014/main" id="{31F6B531-7EF3-4A8C-A46C-6FAFAB2C4239}"/>
                </a:ext>
              </a:extLst>
            </p:cNvPr>
            <p:cNvSpPr/>
            <p:nvPr/>
          </p:nvSpPr>
          <p:spPr bwMode="auto">
            <a:xfrm>
              <a:off x="5080" y="3048"/>
              <a:ext cx="28" cy="24"/>
            </a:xfrm>
            <a:custGeom>
              <a:avLst/>
              <a:gdLst>
                <a:gd name="T0" fmla="*/ 18 w 28"/>
                <a:gd name="T1" fmla="*/ 0 h 24"/>
                <a:gd name="T2" fmla="*/ 23 w 28"/>
                <a:gd name="T3" fmla="*/ 3 h 24"/>
                <a:gd name="T4" fmla="*/ 25 w 28"/>
                <a:gd name="T5" fmla="*/ 6 h 24"/>
                <a:gd name="T6" fmla="*/ 26 w 28"/>
                <a:gd name="T7" fmla="*/ 7 h 24"/>
                <a:gd name="T8" fmla="*/ 28 w 28"/>
                <a:gd name="T9" fmla="*/ 13 h 24"/>
                <a:gd name="T10" fmla="*/ 28 w 28"/>
                <a:gd name="T11" fmla="*/ 13 h 24"/>
                <a:gd name="T12" fmla="*/ 28 w 28"/>
                <a:gd name="T13" fmla="*/ 14 h 24"/>
                <a:gd name="T14" fmla="*/ 23 w 28"/>
                <a:gd name="T15" fmla="*/ 17 h 24"/>
                <a:gd name="T16" fmla="*/ 19 w 28"/>
                <a:gd name="T17" fmla="*/ 20 h 24"/>
                <a:gd name="T18" fmla="*/ 15 w 28"/>
                <a:gd name="T19" fmla="*/ 23 h 24"/>
                <a:gd name="T20" fmla="*/ 8 w 28"/>
                <a:gd name="T21" fmla="*/ 24 h 24"/>
                <a:gd name="T22" fmla="*/ 5 w 28"/>
                <a:gd name="T23" fmla="*/ 23 h 24"/>
                <a:gd name="T24" fmla="*/ 3 w 28"/>
                <a:gd name="T25" fmla="*/ 21 h 24"/>
                <a:gd name="T26" fmla="*/ 2 w 28"/>
                <a:gd name="T27" fmla="*/ 18 h 24"/>
                <a:gd name="T28" fmla="*/ 0 w 28"/>
                <a:gd name="T29" fmla="*/ 17 h 24"/>
                <a:gd name="T30" fmla="*/ 3 w 28"/>
                <a:gd name="T31" fmla="*/ 11 h 24"/>
                <a:gd name="T32" fmla="*/ 8 w 28"/>
                <a:gd name="T33" fmla="*/ 7 h 24"/>
                <a:gd name="T34" fmla="*/ 12 w 28"/>
                <a:gd name="T35" fmla="*/ 4 h 24"/>
                <a:gd name="T36" fmla="*/ 18 w 28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24">
                  <a:moveTo>
                    <a:pt x="18" y="0"/>
                  </a:moveTo>
                  <a:lnTo>
                    <a:pt x="23" y="3"/>
                  </a:lnTo>
                  <a:lnTo>
                    <a:pt x="25" y="6"/>
                  </a:lnTo>
                  <a:lnTo>
                    <a:pt x="26" y="7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4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8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3" y="11"/>
                  </a:lnTo>
                  <a:lnTo>
                    <a:pt x="8" y="7"/>
                  </a:lnTo>
                  <a:lnTo>
                    <a:pt x="12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6" name="Freeform 482">
              <a:extLst>
                <a:ext uri="{FF2B5EF4-FFF2-40B4-BE49-F238E27FC236}">
                  <a16:creationId xmlns:a16="http://schemas.microsoft.com/office/drawing/2014/main" id="{2B4113F6-6ED6-49F0-8709-630D41C2EBFD}"/>
                </a:ext>
              </a:extLst>
            </p:cNvPr>
            <p:cNvSpPr/>
            <p:nvPr/>
          </p:nvSpPr>
          <p:spPr bwMode="auto">
            <a:xfrm>
              <a:off x="5216" y="3069"/>
              <a:ext cx="26" cy="56"/>
            </a:xfrm>
            <a:custGeom>
              <a:avLst/>
              <a:gdLst>
                <a:gd name="T0" fmla="*/ 4 w 26"/>
                <a:gd name="T1" fmla="*/ 0 h 56"/>
                <a:gd name="T2" fmla="*/ 7 w 26"/>
                <a:gd name="T3" fmla="*/ 0 h 56"/>
                <a:gd name="T4" fmla="*/ 10 w 26"/>
                <a:gd name="T5" fmla="*/ 0 h 56"/>
                <a:gd name="T6" fmla="*/ 16 w 26"/>
                <a:gd name="T7" fmla="*/ 5 h 56"/>
                <a:gd name="T8" fmla="*/ 20 w 26"/>
                <a:gd name="T9" fmla="*/ 10 h 56"/>
                <a:gd name="T10" fmla="*/ 24 w 26"/>
                <a:gd name="T11" fmla="*/ 17 h 56"/>
                <a:gd name="T12" fmla="*/ 26 w 26"/>
                <a:gd name="T13" fmla="*/ 26 h 56"/>
                <a:gd name="T14" fmla="*/ 21 w 26"/>
                <a:gd name="T15" fmla="*/ 29 h 56"/>
                <a:gd name="T16" fmla="*/ 17 w 26"/>
                <a:gd name="T17" fmla="*/ 32 h 56"/>
                <a:gd name="T18" fmla="*/ 19 w 26"/>
                <a:gd name="T19" fmla="*/ 45 h 56"/>
                <a:gd name="T20" fmla="*/ 19 w 26"/>
                <a:gd name="T21" fmla="*/ 56 h 56"/>
                <a:gd name="T22" fmla="*/ 17 w 26"/>
                <a:gd name="T23" fmla="*/ 56 h 56"/>
                <a:gd name="T24" fmla="*/ 17 w 26"/>
                <a:gd name="T25" fmla="*/ 56 h 56"/>
                <a:gd name="T26" fmla="*/ 9 w 26"/>
                <a:gd name="T27" fmla="*/ 50 h 56"/>
                <a:gd name="T28" fmla="*/ 0 w 26"/>
                <a:gd name="T29" fmla="*/ 45 h 56"/>
                <a:gd name="T30" fmla="*/ 0 w 26"/>
                <a:gd name="T31" fmla="*/ 25 h 56"/>
                <a:gd name="T32" fmla="*/ 0 w 26"/>
                <a:gd name="T33" fmla="*/ 5 h 56"/>
                <a:gd name="T34" fmla="*/ 3 w 26"/>
                <a:gd name="T35" fmla="*/ 2 h 56"/>
                <a:gd name="T36" fmla="*/ 4 w 26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56">
                  <a:moveTo>
                    <a:pt x="4" y="0"/>
                  </a:moveTo>
                  <a:lnTo>
                    <a:pt x="7" y="0"/>
                  </a:lnTo>
                  <a:lnTo>
                    <a:pt x="10" y="0"/>
                  </a:lnTo>
                  <a:lnTo>
                    <a:pt x="16" y="5"/>
                  </a:lnTo>
                  <a:lnTo>
                    <a:pt x="20" y="10"/>
                  </a:lnTo>
                  <a:lnTo>
                    <a:pt x="24" y="17"/>
                  </a:lnTo>
                  <a:lnTo>
                    <a:pt x="26" y="26"/>
                  </a:lnTo>
                  <a:lnTo>
                    <a:pt x="21" y="29"/>
                  </a:lnTo>
                  <a:lnTo>
                    <a:pt x="17" y="32"/>
                  </a:lnTo>
                  <a:lnTo>
                    <a:pt x="19" y="45"/>
                  </a:lnTo>
                  <a:lnTo>
                    <a:pt x="19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9" y="50"/>
                  </a:lnTo>
                  <a:lnTo>
                    <a:pt x="0" y="45"/>
                  </a:lnTo>
                  <a:lnTo>
                    <a:pt x="0" y="25"/>
                  </a:lnTo>
                  <a:lnTo>
                    <a:pt x="0" y="5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7" name="Freeform 483">
              <a:extLst>
                <a:ext uri="{FF2B5EF4-FFF2-40B4-BE49-F238E27FC236}">
                  <a16:creationId xmlns:a16="http://schemas.microsoft.com/office/drawing/2014/main" id="{A3F341DA-97AA-4103-B5BC-AF516ADCF7FD}"/>
                </a:ext>
              </a:extLst>
            </p:cNvPr>
            <p:cNvSpPr/>
            <p:nvPr/>
          </p:nvSpPr>
          <p:spPr bwMode="auto">
            <a:xfrm>
              <a:off x="5115" y="3081"/>
              <a:ext cx="21" cy="27"/>
            </a:xfrm>
            <a:custGeom>
              <a:avLst/>
              <a:gdLst>
                <a:gd name="T0" fmla="*/ 14 w 21"/>
                <a:gd name="T1" fmla="*/ 0 h 27"/>
                <a:gd name="T2" fmla="*/ 17 w 21"/>
                <a:gd name="T3" fmla="*/ 4 h 27"/>
                <a:gd name="T4" fmla="*/ 21 w 21"/>
                <a:gd name="T5" fmla="*/ 8 h 27"/>
                <a:gd name="T6" fmla="*/ 18 w 21"/>
                <a:gd name="T7" fmla="*/ 10 h 27"/>
                <a:gd name="T8" fmla="*/ 15 w 21"/>
                <a:gd name="T9" fmla="*/ 11 h 27"/>
                <a:gd name="T10" fmla="*/ 13 w 21"/>
                <a:gd name="T11" fmla="*/ 8 h 27"/>
                <a:gd name="T12" fmla="*/ 11 w 21"/>
                <a:gd name="T13" fmla="*/ 8 h 27"/>
                <a:gd name="T14" fmla="*/ 8 w 21"/>
                <a:gd name="T15" fmla="*/ 11 h 27"/>
                <a:gd name="T16" fmla="*/ 7 w 21"/>
                <a:gd name="T17" fmla="*/ 14 h 27"/>
                <a:gd name="T18" fmla="*/ 8 w 21"/>
                <a:gd name="T19" fmla="*/ 18 h 27"/>
                <a:gd name="T20" fmla="*/ 8 w 21"/>
                <a:gd name="T21" fmla="*/ 21 h 27"/>
                <a:gd name="T22" fmla="*/ 8 w 21"/>
                <a:gd name="T23" fmla="*/ 23 h 27"/>
                <a:gd name="T24" fmla="*/ 7 w 21"/>
                <a:gd name="T25" fmla="*/ 27 h 27"/>
                <a:gd name="T26" fmla="*/ 4 w 21"/>
                <a:gd name="T27" fmla="*/ 23 h 27"/>
                <a:gd name="T28" fmla="*/ 0 w 21"/>
                <a:gd name="T29" fmla="*/ 20 h 27"/>
                <a:gd name="T30" fmla="*/ 5 w 21"/>
                <a:gd name="T31" fmla="*/ 13 h 27"/>
                <a:gd name="T32" fmla="*/ 11 w 21"/>
                <a:gd name="T33" fmla="*/ 1 h 27"/>
                <a:gd name="T34" fmla="*/ 13 w 21"/>
                <a:gd name="T35" fmla="*/ 1 h 27"/>
                <a:gd name="T36" fmla="*/ 14 w 21"/>
                <a:gd name="T3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27">
                  <a:moveTo>
                    <a:pt x="14" y="0"/>
                  </a:moveTo>
                  <a:lnTo>
                    <a:pt x="17" y="4"/>
                  </a:lnTo>
                  <a:lnTo>
                    <a:pt x="21" y="8"/>
                  </a:lnTo>
                  <a:lnTo>
                    <a:pt x="18" y="10"/>
                  </a:lnTo>
                  <a:lnTo>
                    <a:pt x="15" y="11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8" y="11"/>
                  </a:lnTo>
                  <a:lnTo>
                    <a:pt x="7" y="14"/>
                  </a:lnTo>
                  <a:lnTo>
                    <a:pt x="8" y="18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0" y="20"/>
                  </a:lnTo>
                  <a:lnTo>
                    <a:pt x="5" y="13"/>
                  </a:lnTo>
                  <a:lnTo>
                    <a:pt x="11" y="1"/>
                  </a:lnTo>
                  <a:lnTo>
                    <a:pt x="13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8" name="Freeform 484">
              <a:extLst>
                <a:ext uri="{FF2B5EF4-FFF2-40B4-BE49-F238E27FC236}">
                  <a16:creationId xmlns:a16="http://schemas.microsoft.com/office/drawing/2014/main" id="{F4891805-7E6F-44E4-9CE1-DEE94127732D}"/>
                </a:ext>
              </a:extLst>
            </p:cNvPr>
            <p:cNvSpPr/>
            <p:nvPr/>
          </p:nvSpPr>
          <p:spPr bwMode="auto">
            <a:xfrm>
              <a:off x="5225" y="3122"/>
              <a:ext cx="7" cy="7"/>
            </a:xfrm>
            <a:custGeom>
              <a:avLst/>
              <a:gdLst>
                <a:gd name="T0" fmla="*/ 0 w 7"/>
                <a:gd name="T1" fmla="*/ 7 h 7"/>
                <a:gd name="T2" fmla="*/ 0 w 7"/>
                <a:gd name="T3" fmla="*/ 3 h 7"/>
                <a:gd name="T4" fmla="*/ 1 w 7"/>
                <a:gd name="T5" fmla="*/ 0 h 7"/>
                <a:gd name="T6" fmla="*/ 1 w 7"/>
                <a:gd name="T7" fmla="*/ 0 h 7"/>
                <a:gd name="T8" fmla="*/ 2 w 7"/>
                <a:gd name="T9" fmla="*/ 0 h 7"/>
                <a:gd name="T10" fmla="*/ 4 w 7"/>
                <a:gd name="T11" fmla="*/ 4 h 7"/>
                <a:gd name="T12" fmla="*/ 7 w 7"/>
                <a:gd name="T13" fmla="*/ 7 h 7"/>
                <a:gd name="T14" fmla="*/ 2 w 7"/>
                <a:gd name="T15" fmla="*/ 7 h 7"/>
                <a:gd name="T16" fmla="*/ 0 w 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4"/>
                  </a:lnTo>
                  <a:lnTo>
                    <a:pt x="7" y="7"/>
                  </a:lnTo>
                  <a:lnTo>
                    <a:pt x="2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9" name="Freeform 485">
              <a:extLst>
                <a:ext uri="{FF2B5EF4-FFF2-40B4-BE49-F238E27FC236}">
                  <a16:creationId xmlns:a16="http://schemas.microsoft.com/office/drawing/2014/main" id="{F1C18CD6-E773-443F-B7E0-03CF21E84D57}"/>
                </a:ext>
              </a:extLst>
            </p:cNvPr>
            <p:cNvSpPr/>
            <p:nvPr/>
          </p:nvSpPr>
          <p:spPr bwMode="auto">
            <a:xfrm>
              <a:off x="5242" y="3126"/>
              <a:ext cx="10" cy="9"/>
            </a:xfrm>
            <a:custGeom>
              <a:avLst/>
              <a:gdLst>
                <a:gd name="T0" fmla="*/ 0 w 10"/>
                <a:gd name="T1" fmla="*/ 0 h 9"/>
                <a:gd name="T2" fmla="*/ 4 w 10"/>
                <a:gd name="T3" fmla="*/ 0 h 9"/>
                <a:gd name="T4" fmla="*/ 8 w 10"/>
                <a:gd name="T5" fmla="*/ 0 h 9"/>
                <a:gd name="T6" fmla="*/ 8 w 10"/>
                <a:gd name="T7" fmla="*/ 2 h 9"/>
                <a:gd name="T8" fmla="*/ 8 w 10"/>
                <a:gd name="T9" fmla="*/ 3 h 9"/>
                <a:gd name="T10" fmla="*/ 10 w 10"/>
                <a:gd name="T11" fmla="*/ 6 h 9"/>
                <a:gd name="T12" fmla="*/ 10 w 10"/>
                <a:gd name="T13" fmla="*/ 9 h 9"/>
                <a:gd name="T14" fmla="*/ 7 w 10"/>
                <a:gd name="T15" fmla="*/ 8 h 9"/>
                <a:gd name="T16" fmla="*/ 4 w 10"/>
                <a:gd name="T17" fmla="*/ 6 h 9"/>
                <a:gd name="T18" fmla="*/ 1 w 10"/>
                <a:gd name="T19" fmla="*/ 5 h 9"/>
                <a:gd name="T20" fmla="*/ 0 w 10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9">
                  <a:moveTo>
                    <a:pt x="0" y="0"/>
                  </a:moveTo>
                  <a:lnTo>
                    <a:pt x="4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10" y="6"/>
                  </a:lnTo>
                  <a:lnTo>
                    <a:pt x="10" y="9"/>
                  </a:lnTo>
                  <a:lnTo>
                    <a:pt x="7" y="8"/>
                  </a:lnTo>
                  <a:lnTo>
                    <a:pt x="4" y="6"/>
                  </a:lnTo>
                  <a:lnTo>
                    <a:pt x="1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0" name="Freeform 486">
              <a:extLst>
                <a:ext uri="{FF2B5EF4-FFF2-40B4-BE49-F238E27FC236}">
                  <a16:creationId xmlns:a16="http://schemas.microsoft.com/office/drawing/2014/main" id="{CDA34559-55D4-474E-A07A-99DDE4ACCE58}"/>
                </a:ext>
              </a:extLst>
            </p:cNvPr>
            <p:cNvSpPr/>
            <p:nvPr/>
          </p:nvSpPr>
          <p:spPr bwMode="auto">
            <a:xfrm>
              <a:off x="5229" y="3134"/>
              <a:ext cx="6" cy="14"/>
            </a:xfrm>
            <a:custGeom>
              <a:avLst/>
              <a:gdLst>
                <a:gd name="T0" fmla="*/ 0 w 6"/>
                <a:gd name="T1" fmla="*/ 0 h 14"/>
                <a:gd name="T2" fmla="*/ 3 w 6"/>
                <a:gd name="T3" fmla="*/ 2 h 14"/>
                <a:gd name="T4" fmla="*/ 4 w 6"/>
                <a:gd name="T5" fmla="*/ 5 h 14"/>
                <a:gd name="T6" fmla="*/ 6 w 6"/>
                <a:gd name="T7" fmla="*/ 8 h 14"/>
                <a:gd name="T8" fmla="*/ 6 w 6"/>
                <a:gd name="T9" fmla="*/ 14 h 14"/>
                <a:gd name="T10" fmla="*/ 4 w 6"/>
                <a:gd name="T11" fmla="*/ 14 h 14"/>
                <a:gd name="T12" fmla="*/ 3 w 6"/>
                <a:gd name="T13" fmla="*/ 12 h 14"/>
                <a:gd name="T14" fmla="*/ 1 w 6"/>
                <a:gd name="T15" fmla="*/ 7 h 14"/>
                <a:gd name="T16" fmla="*/ 0 w 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4">
                  <a:moveTo>
                    <a:pt x="0" y="0"/>
                  </a:moveTo>
                  <a:lnTo>
                    <a:pt x="3" y="2"/>
                  </a:lnTo>
                  <a:lnTo>
                    <a:pt x="4" y="5"/>
                  </a:lnTo>
                  <a:lnTo>
                    <a:pt x="6" y="8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3" y="12"/>
                  </a:lnTo>
                  <a:lnTo>
                    <a:pt x="1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1" name="Freeform 487">
              <a:extLst>
                <a:ext uri="{FF2B5EF4-FFF2-40B4-BE49-F238E27FC236}">
                  <a16:creationId xmlns:a16="http://schemas.microsoft.com/office/drawing/2014/main" id="{B31B3EEA-1221-40AE-9BF0-F27210F14760}"/>
                </a:ext>
              </a:extLst>
            </p:cNvPr>
            <p:cNvSpPr/>
            <p:nvPr/>
          </p:nvSpPr>
          <p:spPr bwMode="auto">
            <a:xfrm>
              <a:off x="5257" y="3134"/>
              <a:ext cx="8" cy="7"/>
            </a:xfrm>
            <a:custGeom>
              <a:avLst/>
              <a:gdLst>
                <a:gd name="T0" fmla="*/ 3 w 8"/>
                <a:gd name="T1" fmla="*/ 0 h 7"/>
                <a:gd name="T2" fmla="*/ 6 w 8"/>
                <a:gd name="T3" fmla="*/ 1 h 7"/>
                <a:gd name="T4" fmla="*/ 8 w 8"/>
                <a:gd name="T5" fmla="*/ 4 h 7"/>
                <a:gd name="T6" fmla="*/ 8 w 8"/>
                <a:gd name="T7" fmla="*/ 5 h 7"/>
                <a:gd name="T8" fmla="*/ 6 w 8"/>
                <a:gd name="T9" fmla="*/ 7 h 7"/>
                <a:gd name="T10" fmla="*/ 3 w 8"/>
                <a:gd name="T11" fmla="*/ 7 h 7"/>
                <a:gd name="T12" fmla="*/ 0 w 8"/>
                <a:gd name="T13" fmla="*/ 7 h 7"/>
                <a:gd name="T14" fmla="*/ 0 w 8"/>
                <a:gd name="T15" fmla="*/ 5 h 7"/>
                <a:gd name="T16" fmla="*/ 0 w 8"/>
                <a:gd name="T17" fmla="*/ 2 h 7"/>
                <a:gd name="T18" fmla="*/ 2 w 8"/>
                <a:gd name="T19" fmla="*/ 2 h 7"/>
                <a:gd name="T20" fmla="*/ 3 w 8"/>
                <a:gd name="T21" fmla="*/ 2 h 7"/>
                <a:gd name="T22" fmla="*/ 3 w 8"/>
                <a:gd name="T23" fmla="*/ 1 h 7"/>
                <a:gd name="T24" fmla="*/ 3 w 8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lnTo>
                    <a:pt x="6" y="1"/>
                  </a:lnTo>
                  <a:lnTo>
                    <a:pt x="8" y="4"/>
                  </a:lnTo>
                  <a:lnTo>
                    <a:pt x="8" y="5"/>
                  </a:lnTo>
                  <a:lnTo>
                    <a:pt x="6" y="7"/>
                  </a:lnTo>
                  <a:lnTo>
                    <a:pt x="3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2" name="Freeform 488">
              <a:extLst>
                <a:ext uri="{FF2B5EF4-FFF2-40B4-BE49-F238E27FC236}">
                  <a16:creationId xmlns:a16="http://schemas.microsoft.com/office/drawing/2014/main" id="{17B8DF1D-B505-46CC-9AEB-FF99FEA20B48}"/>
                </a:ext>
              </a:extLst>
            </p:cNvPr>
            <p:cNvSpPr/>
            <p:nvPr/>
          </p:nvSpPr>
          <p:spPr bwMode="auto">
            <a:xfrm>
              <a:off x="5256" y="3145"/>
              <a:ext cx="9" cy="6"/>
            </a:xfrm>
            <a:custGeom>
              <a:avLst/>
              <a:gdLst>
                <a:gd name="T0" fmla="*/ 4 w 9"/>
                <a:gd name="T1" fmla="*/ 0 h 6"/>
                <a:gd name="T2" fmla="*/ 7 w 9"/>
                <a:gd name="T3" fmla="*/ 3 h 6"/>
                <a:gd name="T4" fmla="*/ 9 w 9"/>
                <a:gd name="T5" fmla="*/ 6 h 6"/>
                <a:gd name="T6" fmla="*/ 6 w 9"/>
                <a:gd name="T7" fmla="*/ 6 h 6"/>
                <a:gd name="T8" fmla="*/ 3 w 9"/>
                <a:gd name="T9" fmla="*/ 6 h 6"/>
                <a:gd name="T10" fmla="*/ 1 w 9"/>
                <a:gd name="T11" fmla="*/ 4 h 6"/>
                <a:gd name="T12" fmla="*/ 0 w 9"/>
                <a:gd name="T13" fmla="*/ 3 h 6"/>
                <a:gd name="T14" fmla="*/ 1 w 9"/>
                <a:gd name="T15" fmla="*/ 3 h 6"/>
                <a:gd name="T16" fmla="*/ 3 w 9"/>
                <a:gd name="T17" fmla="*/ 3 h 6"/>
                <a:gd name="T18" fmla="*/ 4 w 9"/>
                <a:gd name="T19" fmla="*/ 1 h 6"/>
                <a:gd name="T20" fmla="*/ 4 w 9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6">
                  <a:moveTo>
                    <a:pt x="4" y="0"/>
                  </a:moveTo>
                  <a:lnTo>
                    <a:pt x="7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4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3" name="Freeform 489">
              <a:extLst>
                <a:ext uri="{FF2B5EF4-FFF2-40B4-BE49-F238E27FC236}">
                  <a16:creationId xmlns:a16="http://schemas.microsoft.com/office/drawing/2014/main" id="{7D608B23-CEA4-44FD-A125-95A82EA70ADD}"/>
                </a:ext>
              </a:extLst>
            </p:cNvPr>
            <p:cNvSpPr/>
            <p:nvPr/>
          </p:nvSpPr>
          <p:spPr bwMode="auto">
            <a:xfrm>
              <a:off x="5273" y="3148"/>
              <a:ext cx="9" cy="4"/>
            </a:xfrm>
            <a:custGeom>
              <a:avLst/>
              <a:gdLst>
                <a:gd name="T0" fmla="*/ 0 w 9"/>
                <a:gd name="T1" fmla="*/ 0 h 4"/>
                <a:gd name="T2" fmla="*/ 4 w 9"/>
                <a:gd name="T3" fmla="*/ 1 h 4"/>
                <a:gd name="T4" fmla="*/ 9 w 9"/>
                <a:gd name="T5" fmla="*/ 3 h 4"/>
                <a:gd name="T6" fmla="*/ 9 w 9"/>
                <a:gd name="T7" fmla="*/ 4 h 4"/>
                <a:gd name="T8" fmla="*/ 9 w 9"/>
                <a:gd name="T9" fmla="*/ 4 h 4"/>
                <a:gd name="T10" fmla="*/ 6 w 9"/>
                <a:gd name="T11" fmla="*/ 4 h 4"/>
                <a:gd name="T12" fmla="*/ 4 w 9"/>
                <a:gd name="T13" fmla="*/ 4 h 4"/>
                <a:gd name="T14" fmla="*/ 2 w 9"/>
                <a:gd name="T15" fmla="*/ 3 h 4"/>
                <a:gd name="T16" fmla="*/ 0 w 9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lnTo>
                    <a:pt x="4" y="1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4" name="Freeform 490">
              <a:extLst>
                <a:ext uri="{FF2B5EF4-FFF2-40B4-BE49-F238E27FC236}">
                  <a16:creationId xmlns:a16="http://schemas.microsoft.com/office/drawing/2014/main" id="{E2FC0013-F0AE-4CE9-AB3F-FEBEEEBCBC8D}"/>
                </a:ext>
              </a:extLst>
            </p:cNvPr>
            <p:cNvSpPr/>
            <p:nvPr/>
          </p:nvSpPr>
          <p:spPr bwMode="auto">
            <a:xfrm>
              <a:off x="5245" y="3155"/>
              <a:ext cx="8" cy="14"/>
            </a:xfrm>
            <a:custGeom>
              <a:avLst/>
              <a:gdLst>
                <a:gd name="T0" fmla="*/ 1 w 8"/>
                <a:gd name="T1" fmla="*/ 0 h 14"/>
                <a:gd name="T2" fmla="*/ 4 w 8"/>
                <a:gd name="T3" fmla="*/ 4 h 14"/>
                <a:gd name="T4" fmla="*/ 7 w 8"/>
                <a:gd name="T5" fmla="*/ 7 h 14"/>
                <a:gd name="T6" fmla="*/ 8 w 8"/>
                <a:gd name="T7" fmla="*/ 10 h 14"/>
                <a:gd name="T8" fmla="*/ 8 w 8"/>
                <a:gd name="T9" fmla="*/ 14 h 14"/>
                <a:gd name="T10" fmla="*/ 8 w 8"/>
                <a:gd name="T11" fmla="*/ 14 h 14"/>
                <a:gd name="T12" fmla="*/ 7 w 8"/>
                <a:gd name="T13" fmla="*/ 14 h 14"/>
                <a:gd name="T14" fmla="*/ 2 w 8"/>
                <a:gd name="T15" fmla="*/ 13 h 14"/>
                <a:gd name="T16" fmla="*/ 0 w 8"/>
                <a:gd name="T17" fmla="*/ 13 h 14"/>
                <a:gd name="T18" fmla="*/ 0 w 8"/>
                <a:gd name="T19" fmla="*/ 7 h 14"/>
                <a:gd name="T20" fmla="*/ 1 w 8"/>
                <a:gd name="T2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4">
                  <a:moveTo>
                    <a:pt x="1" y="0"/>
                  </a:moveTo>
                  <a:lnTo>
                    <a:pt x="4" y="4"/>
                  </a:lnTo>
                  <a:lnTo>
                    <a:pt x="7" y="7"/>
                  </a:lnTo>
                  <a:lnTo>
                    <a:pt x="8" y="10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7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5" name="Freeform 491">
              <a:extLst>
                <a:ext uri="{FF2B5EF4-FFF2-40B4-BE49-F238E27FC236}">
                  <a16:creationId xmlns:a16="http://schemas.microsoft.com/office/drawing/2014/main" id="{E3AAA220-1EEE-4AEA-A6B0-E8C4FD99FCF9}"/>
                </a:ext>
              </a:extLst>
            </p:cNvPr>
            <p:cNvSpPr/>
            <p:nvPr/>
          </p:nvSpPr>
          <p:spPr bwMode="auto">
            <a:xfrm>
              <a:off x="5269" y="3158"/>
              <a:ext cx="14" cy="7"/>
            </a:xfrm>
            <a:custGeom>
              <a:avLst/>
              <a:gdLst>
                <a:gd name="T0" fmla="*/ 8 w 14"/>
                <a:gd name="T1" fmla="*/ 0 h 7"/>
                <a:gd name="T2" fmla="*/ 11 w 14"/>
                <a:gd name="T3" fmla="*/ 1 h 7"/>
                <a:gd name="T4" fmla="*/ 13 w 14"/>
                <a:gd name="T5" fmla="*/ 3 h 7"/>
                <a:gd name="T6" fmla="*/ 13 w 14"/>
                <a:gd name="T7" fmla="*/ 3 h 7"/>
                <a:gd name="T8" fmla="*/ 14 w 14"/>
                <a:gd name="T9" fmla="*/ 7 h 7"/>
                <a:gd name="T10" fmla="*/ 10 w 14"/>
                <a:gd name="T11" fmla="*/ 7 h 7"/>
                <a:gd name="T12" fmla="*/ 4 w 14"/>
                <a:gd name="T13" fmla="*/ 7 h 7"/>
                <a:gd name="T14" fmla="*/ 3 w 14"/>
                <a:gd name="T15" fmla="*/ 4 h 7"/>
                <a:gd name="T16" fmla="*/ 0 w 14"/>
                <a:gd name="T17" fmla="*/ 3 h 7"/>
                <a:gd name="T18" fmla="*/ 4 w 14"/>
                <a:gd name="T19" fmla="*/ 1 h 7"/>
                <a:gd name="T20" fmla="*/ 8 w 14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7">
                  <a:moveTo>
                    <a:pt x="8" y="0"/>
                  </a:moveTo>
                  <a:lnTo>
                    <a:pt x="11" y="1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4" y="7"/>
                  </a:lnTo>
                  <a:lnTo>
                    <a:pt x="10" y="7"/>
                  </a:lnTo>
                  <a:lnTo>
                    <a:pt x="4" y="7"/>
                  </a:lnTo>
                  <a:lnTo>
                    <a:pt x="3" y="4"/>
                  </a:lnTo>
                  <a:lnTo>
                    <a:pt x="0" y="3"/>
                  </a:lnTo>
                  <a:lnTo>
                    <a:pt x="4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6" name="Freeform 492">
              <a:extLst>
                <a:ext uri="{FF2B5EF4-FFF2-40B4-BE49-F238E27FC236}">
                  <a16:creationId xmlns:a16="http://schemas.microsoft.com/office/drawing/2014/main" id="{8E218C73-E952-4FF9-9D48-DCB16CE43322}"/>
                </a:ext>
              </a:extLst>
            </p:cNvPr>
            <p:cNvSpPr/>
            <p:nvPr/>
          </p:nvSpPr>
          <p:spPr bwMode="auto">
            <a:xfrm>
              <a:off x="5253" y="3172"/>
              <a:ext cx="9" cy="16"/>
            </a:xfrm>
            <a:custGeom>
              <a:avLst/>
              <a:gdLst>
                <a:gd name="T0" fmla="*/ 6 w 9"/>
                <a:gd name="T1" fmla="*/ 0 h 16"/>
                <a:gd name="T2" fmla="*/ 9 w 9"/>
                <a:gd name="T3" fmla="*/ 1 h 16"/>
                <a:gd name="T4" fmla="*/ 9 w 9"/>
                <a:gd name="T5" fmla="*/ 6 h 16"/>
                <a:gd name="T6" fmla="*/ 6 w 9"/>
                <a:gd name="T7" fmla="*/ 10 h 16"/>
                <a:gd name="T8" fmla="*/ 3 w 9"/>
                <a:gd name="T9" fmla="*/ 16 h 16"/>
                <a:gd name="T10" fmla="*/ 3 w 9"/>
                <a:gd name="T11" fmla="*/ 14 h 16"/>
                <a:gd name="T12" fmla="*/ 3 w 9"/>
                <a:gd name="T13" fmla="*/ 13 h 16"/>
                <a:gd name="T14" fmla="*/ 2 w 9"/>
                <a:gd name="T15" fmla="*/ 7 h 16"/>
                <a:gd name="T16" fmla="*/ 0 w 9"/>
                <a:gd name="T17" fmla="*/ 3 h 16"/>
                <a:gd name="T18" fmla="*/ 3 w 9"/>
                <a:gd name="T19" fmla="*/ 1 h 16"/>
                <a:gd name="T20" fmla="*/ 6 w 9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6">
                  <a:moveTo>
                    <a:pt x="6" y="0"/>
                  </a:moveTo>
                  <a:lnTo>
                    <a:pt x="9" y="1"/>
                  </a:lnTo>
                  <a:lnTo>
                    <a:pt x="9" y="6"/>
                  </a:lnTo>
                  <a:lnTo>
                    <a:pt x="6" y="10"/>
                  </a:lnTo>
                  <a:lnTo>
                    <a:pt x="3" y="16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2" y="7"/>
                  </a:lnTo>
                  <a:lnTo>
                    <a:pt x="0" y="3"/>
                  </a:lnTo>
                  <a:lnTo>
                    <a:pt x="3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7" name="Freeform 493">
              <a:extLst>
                <a:ext uri="{FF2B5EF4-FFF2-40B4-BE49-F238E27FC236}">
                  <a16:creationId xmlns:a16="http://schemas.microsoft.com/office/drawing/2014/main" id="{B5A1AC49-5B5B-48B8-8A9C-78E1CE3D5527}"/>
                </a:ext>
              </a:extLst>
            </p:cNvPr>
            <p:cNvSpPr/>
            <p:nvPr/>
          </p:nvSpPr>
          <p:spPr bwMode="auto">
            <a:xfrm>
              <a:off x="4778" y="3181"/>
              <a:ext cx="24" cy="48"/>
            </a:xfrm>
            <a:custGeom>
              <a:avLst/>
              <a:gdLst>
                <a:gd name="T0" fmla="*/ 3 w 24"/>
                <a:gd name="T1" fmla="*/ 0 h 48"/>
                <a:gd name="T2" fmla="*/ 10 w 24"/>
                <a:gd name="T3" fmla="*/ 4 h 48"/>
                <a:gd name="T4" fmla="*/ 14 w 24"/>
                <a:gd name="T5" fmla="*/ 12 h 48"/>
                <a:gd name="T6" fmla="*/ 18 w 24"/>
                <a:gd name="T7" fmla="*/ 20 h 48"/>
                <a:gd name="T8" fmla="*/ 24 w 24"/>
                <a:gd name="T9" fmla="*/ 28 h 48"/>
                <a:gd name="T10" fmla="*/ 20 w 24"/>
                <a:gd name="T11" fmla="*/ 40 h 48"/>
                <a:gd name="T12" fmla="*/ 14 w 24"/>
                <a:gd name="T13" fmla="*/ 48 h 48"/>
                <a:gd name="T14" fmla="*/ 14 w 24"/>
                <a:gd name="T15" fmla="*/ 48 h 48"/>
                <a:gd name="T16" fmla="*/ 13 w 24"/>
                <a:gd name="T17" fmla="*/ 48 h 48"/>
                <a:gd name="T18" fmla="*/ 7 w 24"/>
                <a:gd name="T19" fmla="*/ 47 h 48"/>
                <a:gd name="T20" fmla="*/ 1 w 24"/>
                <a:gd name="T21" fmla="*/ 47 h 48"/>
                <a:gd name="T22" fmla="*/ 0 w 24"/>
                <a:gd name="T23" fmla="*/ 34 h 48"/>
                <a:gd name="T24" fmla="*/ 0 w 24"/>
                <a:gd name="T25" fmla="*/ 22 h 48"/>
                <a:gd name="T26" fmla="*/ 0 w 24"/>
                <a:gd name="T27" fmla="*/ 11 h 48"/>
                <a:gd name="T28" fmla="*/ 3 w 24"/>
                <a:gd name="T2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48">
                  <a:moveTo>
                    <a:pt x="3" y="0"/>
                  </a:moveTo>
                  <a:lnTo>
                    <a:pt x="10" y="4"/>
                  </a:lnTo>
                  <a:lnTo>
                    <a:pt x="14" y="12"/>
                  </a:lnTo>
                  <a:lnTo>
                    <a:pt x="18" y="20"/>
                  </a:lnTo>
                  <a:lnTo>
                    <a:pt x="24" y="28"/>
                  </a:lnTo>
                  <a:lnTo>
                    <a:pt x="20" y="40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3" y="48"/>
                  </a:lnTo>
                  <a:lnTo>
                    <a:pt x="7" y="47"/>
                  </a:lnTo>
                  <a:lnTo>
                    <a:pt x="1" y="47"/>
                  </a:lnTo>
                  <a:lnTo>
                    <a:pt x="0" y="34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8" name="Freeform 494">
              <a:extLst>
                <a:ext uri="{FF2B5EF4-FFF2-40B4-BE49-F238E27FC236}">
                  <a16:creationId xmlns:a16="http://schemas.microsoft.com/office/drawing/2014/main" id="{0E99B4BB-006D-4AA3-835E-8AE8B25D0988}"/>
                </a:ext>
              </a:extLst>
            </p:cNvPr>
            <p:cNvSpPr/>
            <p:nvPr/>
          </p:nvSpPr>
          <p:spPr bwMode="auto">
            <a:xfrm>
              <a:off x="5269" y="3182"/>
              <a:ext cx="27" cy="47"/>
            </a:xfrm>
            <a:custGeom>
              <a:avLst/>
              <a:gdLst>
                <a:gd name="T0" fmla="*/ 21 w 27"/>
                <a:gd name="T1" fmla="*/ 47 h 47"/>
                <a:gd name="T2" fmla="*/ 16 w 27"/>
                <a:gd name="T3" fmla="*/ 47 h 47"/>
                <a:gd name="T4" fmla="*/ 10 w 27"/>
                <a:gd name="T5" fmla="*/ 46 h 47"/>
                <a:gd name="T6" fmla="*/ 7 w 27"/>
                <a:gd name="T7" fmla="*/ 43 h 47"/>
                <a:gd name="T8" fmla="*/ 4 w 27"/>
                <a:gd name="T9" fmla="*/ 40 h 47"/>
                <a:gd name="T10" fmla="*/ 1 w 27"/>
                <a:gd name="T11" fmla="*/ 31 h 47"/>
                <a:gd name="T12" fmla="*/ 0 w 27"/>
                <a:gd name="T13" fmla="*/ 20 h 47"/>
                <a:gd name="T14" fmla="*/ 10 w 27"/>
                <a:gd name="T15" fmla="*/ 10 h 47"/>
                <a:gd name="T16" fmla="*/ 18 w 27"/>
                <a:gd name="T17" fmla="*/ 0 h 47"/>
                <a:gd name="T18" fmla="*/ 18 w 27"/>
                <a:gd name="T19" fmla="*/ 1 h 47"/>
                <a:gd name="T20" fmla="*/ 18 w 27"/>
                <a:gd name="T21" fmla="*/ 3 h 47"/>
                <a:gd name="T22" fmla="*/ 23 w 27"/>
                <a:gd name="T23" fmla="*/ 16 h 47"/>
                <a:gd name="T24" fmla="*/ 27 w 27"/>
                <a:gd name="T25" fmla="*/ 27 h 47"/>
                <a:gd name="T26" fmla="*/ 23 w 27"/>
                <a:gd name="T27" fmla="*/ 31 h 47"/>
                <a:gd name="T28" fmla="*/ 18 w 27"/>
                <a:gd name="T29" fmla="*/ 36 h 47"/>
                <a:gd name="T30" fmla="*/ 20 w 27"/>
                <a:gd name="T31" fmla="*/ 41 h 47"/>
                <a:gd name="T32" fmla="*/ 21 w 27"/>
                <a:gd name="T3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47">
                  <a:moveTo>
                    <a:pt x="21" y="47"/>
                  </a:moveTo>
                  <a:lnTo>
                    <a:pt x="16" y="47"/>
                  </a:lnTo>
                  <a:lnTo>
                    <a:pt x="10" y="46"/>
                  </a:lnTo>
                  <a:lnTo>
                    <a:pt x="7" y="43"/>
                  </a:lnTo>
                  <a:lnTo>
                    <a:pt x="4" y="40"/>
                  </a:lnTo>
                  <a:lnTo>
                    <a:pt x="1" y="31"/>
                  </a:lnTo>
                  <a:lnTo>
                    <a:pt x="0" y="20"/>
                  </a:lnTo>
                  <a:lnTo>
                    <a:pt x="10" y="1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3"/>
                  </a:lnTo>
                  <a:lnTo>
                    <a:pt x="23" y="16"/>
                  </a:lnTo>
                  <a:lnTo>
                    <a:pt x="27" y="27"/>
                  </a:lnTo>
                  <a:lnTo>
                    <a:pt x="23" y="31"/>
                  </a:lnTo>
                  <a:lnTo>
                    <a:pt x="18" y="36"/>
                  </a:lnTo>
                  <a:lnTo>
                    <a:pt x="20" y="41"/>
                  </a:lnTo>
                  <a:lnTo>
                    <a:pt x="2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9" name="Freeform 495">
              <a:extLst>
                <a:ext uri="{FF2B5EF4-FFF2-40B4-BE49-F238E27FC236}">
                  <a16:creationId xmlns:a16="http://schemas.microsoft.com/office/drawing/2014/main" id="{EC902DE4-07BE-4231-91AA-E75F58AAD9D1}"/>
                </a:ext>
              </a:extLst>
            </p:cNvPr>
            <p:cNvSpPr/>
            <p:nvPr/>
          </p:nvSpPr>
          <p:spPr bwMode="auto">
            <a:xfrm>
              <a:off x="5252" y="3195"/>
              <a:ext cx="14" cy="13"/>
            </a:xfrm>
            <a:custGeom>
              <a:avLst/>
              <a:gdLst>
                <a:gd name="T0" fmla="*/ 11 w 14"/>
                <a:gd name="T1" fmla="*/ 0 h 13"/>
                <a:gd name="T2" fmla="*/ 14 w 14"/>
                <a:gd name="T3" fmla="*/ 3 h 13"/>
                <a:gd name="T4" fmla="*/ 14 w 14"/>
                <a:gd name="T5" fmla="*/ 6 h 13"/>
                <a:gd name="T6" fmla="*/ 14 w 14"/>
                <a:gd name="T7" fmla="*/ 10 h 13"/>
                <a:gd name="T8" fmla="*/ 13 w 14"/>
                <a:gd name="T9" fmla="*/ 13 h 13"/>
                <a:gd name="T10" fmla="*/ 13 w 14"/>
                <a:gd name="T11" fmla="*/ 13 h 13"/>
                <a:gd name="T12" fmla="*/ 11 w 14"/>
                <a:gd name="T13" fmla="*/ 13 h 13"/>
                <a:gd name="T14" fmla="*/ 5 w 14"/>
                <a:gd name="T15" fmla="*/ 13 h 13"/>
                <a:gd name="T16" fmla="*/ 0 w 14"/>
                <a:gd name="T17" fmla="*/ 11 h 13"/>
                <a:gd name="T18" fmla="*/ 5 w 14"/>
                <a:gd name="T19" fmla="*/ 6 h 13"/>
                <a:gd name="T20" fmla="*/ 11 w 14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3">
                  <a:moveTo>
                    <a:pt x="11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4" y="10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6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0" name="Freeform 496">
              <a:extLst>
                <a:ext uri="{FF2B5EF4-FFF2-40B4-BE49-F238E27FC236}">
                  <a16:creationId xmlns:a16="http://schemas.microsoft.com/office/drawing/2014/main" id="{9F7149B7-E81E-4B82-8604-1158EC798FE8}"/>
                </a:ext>
              </a:extLst>
            </p:cNvPr>
            <p:cNvSpPr/>
            <p:nvPr/>
          </p:nvSpPr>
          <p:spPr bwMode="auto">
            <a:xfrm>
              <a:off x="5102" y="3218"/>
              <a:ext cx="114" cy="137"/>
            </a:xfrm>
            <a:custGeom>
              <a:avLst/>
              <a:gdLst>
                <a:gd name="T0" fmla="*/ 88 w 114"/>
                <a:gd name="T1" fmla="*/ 0 h 137"/>
                <a:gd name="T2" fmla="*/ 101 w 114"/>
                <a:gd name="T3" fmla="*/ 8 h 137"/>
                <a:gd name="T4" fmla="*/ 114 w 114"/>
                <a:gd name="T5" fmla="*/ 18 h 137"/>
                <a:gd name="T6" fmla="*/ 114 w 114"/>
                <a:gd name="T7" fmla="*/ 20 h 137"/>
                <a:gd name="T8" fmla="*/ 114 w 114"/>
                <a:gd name="T9" fmla="*/ 23 h 137"/>
                <a:gd name="T10" fmla="*/ 111 w 114"/>
                <a:gd name="T11" fmla="*/ 30 h 137"/>
                <a:gd name="T12" fmla="*/ 107 w 114"/>
                <a:gd name="T13" fmla="*/ 34 h 137"/>
                <a:gd name="T14" fmla="*/ 103 w 114"/>
                <a:gd name="T15" fmla="*/ 38 h 137"/>
                <a:gd name="T16" fmla="*/ 97 w 114"/>
                <a:gd name="T17" fmla="*/ 43 h 137"/>
                <a:gd name="T18" fmla="*/ 104 w 114"/>
                <a:gd name="T19" fmla="*/ 58 h 137"/>
                <a:gd name="T20" fmla="*/ 110 w 114"/>
                <a:gd name="T21" fmla="*/ 75 h 137"/>
                <a:gd name="T22" fmla="*/ 104 w 114"/>
                <a:gd name="T23" fmla="*/ 81 h 137"/>
                <a:gd name="T24" fmla="*/ 100 w 114"/>
                <a:gd name="T25" fmla="*/ 88 h 137"/>
                <a:gd name="T26" fmla="*/ 95 w 114"/>
                <a:gd name="T27" fmla="*/ 97 h 137"/>
                <a:gd name="T28" fmla="*/ 94 w 114"/>
                <a:gd name="T29" fmla="*/ 105 h 137"/>
                <a:gd name="T30" fmla="*/ 91 w 114"/>
                <a:gd name="T31" fmla="*/ 114 h 137"/>
                <a:gd name="T32" fmla="*/ 88 w 114"/>
                <a:gd name="T33" fmla="*/ 123 h 137"/>
                <a:gd name="T34" fmla="*/ 84 w 114"/>
                <a:gd name="T35" fmla="*/ 130 h 137"/>
                <a:gd name="T36" fmla="*/ 80 w 114"/>
                <a:gd name="T37" fmla="*/ 137 h 137"/>
                <a:gd name="T38" fmla="*/ 68 w 114"/>
                <a:gd name="T39" fmla="*/ 133 h 137"/>
                <a:gd name="T40" fmla="*/ 58 w 114"/>
                <a:gd name="T41" fmla="*/ 127 h 137"/>
                <a:gd name="T42" fmla="*/ 37 w 114"/>
                <a:gd name="T43" fmla="*/ 125 h 137"/>
                <a:gd name="T44" fmla="*/ 17 w 114"/>
                <a:gd name="T45" fmla="*/ 124 h 137"/>
                <a:gd name="T46" fmla="*/ 16 w 114"/>
                <a:gd name="T47" fmla="*/ 113 h 137"/>
                <a:gd name="T48" fmla="*/ 11 w 114"/>
                <a:gd name="T49" fmla="*/ 104 h 137"/>
                <a:gd name="T50" fmla="*/ 7 w 114"/>
                <a:gd name="T51" fmla="*/ 97 h 137"/>
                <a:gd name="T52" fmla="*/ 0 w 114"/>
                <a:gd name="T53" fmla="*/ 90 h 137"/>
                <a:gd name="T54" fmla="*/ 0 w 114"/>
                <a:gd name="T55" fmla="*/ 83 h 137"/>
                <a:gd name="T56" fmla="*/ 1 w 114"/>
                <a:gd name="T57" fmla="*/ 77 h 137"/>
                <a:gd name="T58" fmla="*/ 4 w 114"/>
                <a:gd name="T59" fmla="*/ 71 h 137"/>
                <a:gd name="T60" fmla="*/ 6 w 114"/>
                <a:gd name="T61" fmla="*/ 67 h 137"/>
                <a:gd name="T62" fmla="*/ 13 w 114"/>
                <a:gd name="T63" fmla="*/ 68 h 137"/>
                <a:gd name="T64" fmla="*/ 21 w 114"/>
                <a:gd name="T65" fmla="*/ 70 h 137"/>
                <a:gd name="T66" fmla="*/ 27 w 114"/>
                <a:gd name="T67" fmla="*/ 61 h 137"/>
                <a:gd name="T68" fmla="*/ 33 w 114"/>
                <a:gd name="T69" fmla="*/ 54 h 137"/>
                <a:gd name="T70" fmla="*/ 44 w 114"/>
                <a:gd name="T71" fmla="*/ 47 h 137"/>
                <a:gd name="T72" fmla="*/ 55 w 114"/>
                <a:gd name="T73" fmla="*/ 41 h 137"/>
                <a:gd name="T74" fmla="*/ 73 w 114"/>
                <a:gd name="T75" fmla="*/ 20 h 137"/>
                <a:gd name="T76" fmla="*/ 88 w 114"/>
                <a:gd name="T7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4" h="137">
                  <a:moveTo>
                    <a:pt x="88" y="0"/>
                  </a:moveTo>
                  <a:lnTo>
                    <a:pt x="101" y="8"/>
                  </a:lnTo>
                  <a:lnTo>
                    <a:pt x="114" y="18"/>
                  </a:lnTo>
                  <a:lnTo>
                    <a:pt x="114" y="20"/>
                  </a:lnTo>
                  <a:lnTo>
                    <a:pt x="114" y="23"/>
                  </a:lnTo>
                  <a:lnTo>
                    <a:pt x="111" y="30"/>
                  </a:lnTo>
                  <a:lnTo>
                    <a:pt x="107" y="34"/>
                  </a:lnTo>
                  <a:lnTo>
                    <a:pt x="103" y="38"/>
                  </a:lnTo>
                  <a:lnTo>
                    <a:pt x="97" y="43"/>
                  </a:lnTo>
                  <a:lnTo>
                    <a:pt x="104" y="58"/>
                  </a:lnTo>
                  <a:lnTo>
                    <a:pt x="110" y="75"/>
                  </a:lnTo>
                  <a:lnTo>
                    <a:pt x="104" y="81"/>
                  </a:lnTo>
                  <a:lnTo>
                    <a:pt x="100" y="88"/>
                  </a:lnTo>
                  <a:lnTo>
                    <a:pt x="95" y="97"/>
                  </a:lnTo>
                  <a:lnTo>
                    <a:pt x="94" y="105"/>
                  </a:lnTo>
                  <a:lnTo>
                    <a:pt x="91" y="114"/>
                  </a:lnTo>
                  <a:lnTo>
                    <a:pt x="88" y="123"/>
                  </a:lnTo>
                  <a:lnTo>
                    <a:pt x="84" y="130"/>
                  </a:lnTo>
                  <a:lnTo>
                    <a:pt x="80" y="137"/>
                  </a:lnTo>
                  <a:lnTo>
                    <a:pt x="68" y="133"/>
                  </a:lnTo>
                  <a:lnTo>
                    <a:pt x="58" y="127"/>
                  </a:lnTo>
                  <a:lnTo>
                    <a:pt x="37" y="125"/>
                  </a:lnTo>
                  <a:lnTo>
                    <a:pt x="17" y="124"/>
                  </a:lnTo>
                  <a:lnTo>
                    <a:pt x="16" y="113"/>
                  </a:lnTo>
                  <a:lnTo>
                    <a:pt x="11" y="104"/>
                  </a:lnTo>
                  <a:lnTo>
                    <a:pt x="7" y="97"/>
                  </a:lnTo>
                  <a:lnTo>
                    <a:pt x="0" y="90"/>
                  </a:lnTo>
                  <a:lnTo>
                    <a:pt x="0" y="83"/>
                  </a:lnTo>
                  <a:lnTo>
                    <a:pt x="1" y="77"/>
                  </a:lnTo>
                  <a:lnTo>
                    <a:pt x="4" y="71"/>
                  </a:lnTo>
                  <a:lnTo>
                    <a:pt x="6" y="67"/>
                  </a:lnTo>
                  <a:lnTo>
                    <a:pt x="13" y="68"/>
                  </a:lnTo>
                  <a:lnTo>
                    <a:pt x="21" y="70"/>
                  </a:lnTo>
                  <a:lnTo>
                    <a:pt x="27" y="61"/>
                  </a:lnTo>
                  <a:lnTo>
                    <a:pt x="33" y="54"/>
                  </a:lnTo>
                  <a:lnTo>
                    <a:pt x="44" y="47"/>
                  </a:lnTo>
                  <a:lnTo>
                    <a:pt x="55" y="41"/>
                  </a:lnTo>
                  <a:lnTo>
                    <a:pt x="73" y="20"/>
                  </a:lnTo>
                  <a:lnTo>
                    <a:pt x="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1" name="Freeform 497">
              <a:extLst>
                <a:ext uri="{FF2B5EF4-FFF2-40B4-BE49-F238E27FC236}">
                  <a16:creationId xmlns:a16="http://schemas.microsoft.com/office/drawing/2014/main" id="{90762FC2-CB1B-4BAE-B218-42B933CE44C8}"/>
                </a:ext>
              </a:extLst>
            </p:cNvPr>
            <p:cNvSpPr/>
            <p:nvPr/>
          </p:nvSpPr>
          <p:spPr bwMode="auto">
            <a:xfrm>
              <a:off x="4945" y="3229"/>
              <a:ext cx="127" cy="150"/>
            </a:xfrm>
            <a:custGeom>
              <a:avLst/>
              <a:gdLst>
                <a:gd name="T0" fmla="*/ 3 w 127"/>
                <a:gd name="T1" fmla="*/ 0 h 150"/>
                <a:gd name="T2" fmla="*/ 17 w 127"/>
                <a:gd name="T3" fmla="*/ 4 h 150"/>
                <a:gd name="T4" fmla="*/ 33 w 127"/>
                <a:gd name="T5" fmla="*/ 9 h 150"/>
                <a:gd name="T6" fmla="*/ 37 w 127"/>
                <a:gd name="T7" fmla="*/ 17 h 150"/>
                <a:gd name="T8" fmla="*/ 43 w 127"/>
                <a:gd name="T9" fmla="*/ 26 h 150"/>
                <a:gd name="T10" fmla="*/ 50 w 127"/>
                <a:gd name="T11" fmla="*/ 32 h 150"/>
                <a:gd name="T12" fmla="*/ 57 w 127"/>
                <a:gd name="T13" fmla="*/ 37 h 150"/>
                <a:gd name="T14" fmla="*/ 65 w 127"/>
                <a:gd name="T15" fmla="*/ 43 h 150"/>
                <a:gd name="T16" fmla="*/ 74 w 127"/>
                <a:gd name="T17" fmla="*/ 47 h 150"/>
                <a:gd name="T18" fmla="*/ 81 w 127"/>
                <a:gd name="T19" fmla="*/ 53 h 150"/>
                <a:gd name="T20" fmla="*/ 88 w 127"/>
                <a:gd name="T21" fmla="*/ 60 h 150"/>
                <a:gd name="T22" fmla="*/ 100 w 127"/>
                <a:gd name="T23" fmla="*/ 80 h 150"/>
                <a:gd name="T24" fmla="*/ 108 w 127"/>
                <a:gd name="T25" fmla="*/ 103 h 150"/>
                <a:gd name="T26" fmla="*/ 115 w 127"/>
                <a:gd name="T27" fmla="*/ 107 h 150"/>
                <a:gd name="T28" fmla="*/ 124 w 127"/>
                <a:gd name="T29" fmla="*/ 112 h 150"/>
                <a:gd name="T30" fmla="*/ 125 w 127"/>
                <a:gd name="T31" fmla="*/ 120 h 150"/>
                <a:gd name="T32" fmla="*/ 127 w 127"/>
                <a:gd name="T33" fmla="*/ 130 h 150"/>
                <a:gd name="T34" fmla="*/ 125 w 127"/>
                <a:gd name="T35" fmla="*/ 142 h 150"/>
                <a:gd name="T36" fmla="*/ 124 w 127"/>
                <a:gd name="T37" fmla="*/ 150 h 150"/>
                <a:gd name="T38" fmla="*/ 114 w 127"/>
                <a:gd name="T39" fmla="*/ 150 h 150"/>
                <a:gd name="T40" fmla="*/ 105 w 127"/>
                <a:gd name="T41" fmla="*/ 150 h 150"/>
                <a:gd name="T42" fmla="*/ 97 w 127"/>
                <a:gd name="T43" fmla="*/ 139 h 150"/>
                <a:gd name="T44" fmla="*/ 87 w 127"/>
                <a:gd name="T45" fmla="*/ 127 h 150"/>
                <a:gd name="T46" fmla="*/ 78 w 127"/>
                <a:gd name="T47" fmla="*/ 117 h 150"/>
                <a:gd name="T48" fmla="*/ 70 w 127"/>
                <a:gd name="T49" fmla="*/ 106 h 150"/>
                <a:gd name="T50" fmla="*/ 63 w 127"/>
                <a:gd name="T51" fmla="*/ 93 h 150"/>
                <a:gd name="T52" fmla="*/ 58 w 127"/>
                <a:gd name="T53" fmla="*/ 80 h 150"/>
                <a:gd name="T54" fmla="*/ 54 w 127"/>
                <a:gd name="T55" fmla="*/ 66 h 150"/>
                <a:gd name="T56" fmla="*/ 47 w 127"/>
                <a:gd name="T57" fmla="*/ 53 h 150"/>
                <a:gd name="T58" fmla="*/ 43 w 127"/>
                <a:gd name="T59" fmla="*/ 46 h 150"/>
                <a:gd name="T60" fmla="*/ 37 w 127"/>
                <a:gd name="T61" fmla="*/ 40 h 150"/>
                <a:gd name="T62" fmla="*/ 30 w 127"/>
                <a:gd name="T63" fmla="*/ 36 h 150"/>
                <a:gd name="T64" fmla="*/ 24 w 127"/>
                <a:gd name="T65" fmla="*/ 30 h 150"/>
                <a:gd name="T66" fmla="*/ 17 w 127"/>
                <a:gd name="T67" fmla="*/ 26 h 150"/>
                <a:gd name="T68" fmla="*/ 10 w 127"/>
                <a:gd name="T69" fmla="*/ 20 h 150"/>
                <a:gd name="T70" fmla="*/ 4 w 127"/>
                <a:gd name="T71" fmla="*/ 14 h 150"/>
                <a:gd name="T72" fmla="*/ 0 w 127"/>
                <a:gd name="T73" fmla="*/ 7 h 150"/>
                <a:gd name="T74" fmla="*/ 1 w 127"/>
                <a:gd name="T75" fmla="*/ 3 h 150"/>
                <a:gd name="T76" fmla="*/ 3 w 127"/>
                <a:gd name="T7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7" h="150">
                  <a:moveTo>
                    <a:pt x="3" y="0"/>
                  </a:moveTo>
                  <a:lnTo>
                    <a:pt x="17" y="4"/>
                  </a:lnTo>
                  <a:lnTo>
                    <a:pt x="33" y="9"/>
                  </a:lnTo>
                  <a:lnTo>
                    <a:pt x="37" y="17"/>
                  </a:lnTo>
                  <a:lnTo>
                    <a:pt x="43" y="26"/>
                  </a:lnTo>
                  <a:lnTo>
                    <a:pt x="50" y="32"/>
                  </a:lnTo>
                  <a:lnTo>
                    <a:pt x="57" y="37"/>
                  </a:lnTo>
                  <a:lnTo>
                    <a:pt x="65" y="43"/>
                  </a:lnTo>
                  <a:lnTo>
                    <a:pt x="74" y="47"/>
                  </a:lnTo>
                  <a:lnTo>
                    <a:pt x="81" y="53"/>
                  </a:lnTo>
                  <a:lnTo>
                    <a:pt x="88" y="60"/>
                  </a:lnTo>
                  <a:lnTo>
                    <a:pt x="100" y="80"/>
                  </a:lnTo>
                  <a:lnTo>
                    <a:pt x="108" y="103"/>
                  </a:lnTo>
                  <a:lnTo>
                    <a:pt x="115" y="107"/>
                  </a:lnTo>
                  <a:lnTo>
                    <a:pt x="124" y="112"/>
                  </a:lnTo>
                  <a:lnTo>
                    <a:pt x="125" y="120"/>
                  </a:lnTo>
                  <a:lnTo>
                    <a:pt x="127" y="130"/>
                  </a:lnTo>
                  <a:lnTo>
                    <a:pt x="125" y="142"/>
                  </a:lnTo>
                  <a:lnTo>
                    <a:pt x="124" y="150"/>
                  </a:lnTo>
                  <a:lnTo>
                    <a:pt x="114" y="150"/>
                  </a:lnTo>
                  <a:lnTo>
                    <a:pt x="105" y="150"/>
                  </a:lnTo>
                  <a:lnTo>
                    <a:pt x="97" y="139"/>
                  </a:lnTo>
                  <a:lnTo>
                    <a:pt x="87" y="127"/>
                  </a:lnTo>
                  <a:lnTo>
                    <a:pt x="78" y="117"/>
                  </a:lnTo>
                  <a:lnTo>
                    <a:pt x="70" y="106"/>
                  </a:lnTo>
                  <a:lnTo>
                    <a:pt x="63" y="93"/>
                  </a:lnTo>
                  <a:lnTo>
                    <a:pt x="58" y="80"/>
                  </a:lnTo>
                  <a:lnTo>
                    <a:pt x="54" y="66"/>
                  </a:lnTo>
                  <a:lnTo>
                    <a:pt x="47" y="53"/>
                  </a:lnTo>
                  <a:lnTo>
                    <a:pt x="43" y="46"/>
                  </a:lnTo>
                  <a:lnTo>
                    <a:pt x="37" y="40"/>
                  </a:lnTo>
                  <a:lnTo>
                    <a:pt x="30" y="36"/>
                  </a:lnTo>
                  <a:lnTo>
                    <a:pt x="24" y="30"/>
                  </a:lnTo>
                  <a:lnTo>
                    <a:pt x="17" y="26"/>
                  </a:lnTo>
                  <a:lnTo>
                    <a:pt x="10" y="20"/>
                  </a:lnTo>
                  <a:lnTo>
                    <a:pt x="4" y="14"/>
                  </a:lnTo>
                  <a:lnTo>
                    <a:pt x="0" y="7"/>
                  </a:lnTo>
                  <a:lnTo>
                    <a:pt x="1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2" name="Freeform 498">
              <a:extLst>
                <a:ext uri="{FF2B5EF4-FFF2-40B4-BE49-F238E27FC236}">
                  <a16:creationId xmlns:a16="http://schemas.microsoft.com/office/drawing/2014/main" id="{1ACCE984-1BF7-4E12-ACDD-873DD9CCA7CA}"/>
                </a:ext>
              </a:extLst>
            </p:cNvPr>
            <p:cNvSpPr/>
            <p:nvPr/>
          </p:nvSpPr>
          <p:spPr bwMode="auto">
            <a:xfrm>
              <a:off x="5317" y="3273"/>
              <a:ext cx="6" cy="6"/>
            </a:xfrm>
            <a:custGeom>
              <a:avLst/>
              <a:gdLst>
                <a:gd name="T0" fmla="*/ 3 w 6"/>
                <a:gd name="T1" fmla="*/ 0 h 6"/>
                <a:gd name="T2" fmla="*/ 5 w 6"/>
                <a:gd name="T3" fmla="*/ 0 h 6"/>
                <a:gd name="T4" fmla="*/ 6 w 6"/>
                <a:gd name="T5" fmla="*/ 0 h 6"/>
                <a:gd name="T6" fmla="*/ 6 w 6"/>
                <a:gd name="T7" fmla="*/ 3 h 6"/>
                <a:gd name="T8" fmla="*/ 5 w 6"/>
                <a:gd name="T9" fmla="*/ 5 h 6"/>
                <a:gd name="T10" fmla="*/ 5 w 6"/>
                <a:gd name="T11" fmla="*/ 5 h 6"/>
                <a:gd name="T12" fmla="*/ 0 w 6"/>
                <a:gd name="T13" fmla="*/ 6 h 6"/>
                <a:gd name="T14" fmla="*/ 2 w 6"/>
                <a:gd name="T15" fmla="*/ 3 h 6"/>
                <a:gd name="T16" fmla="*/ 3 w 6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5" y="0"/>
                  </a:lnTo>
                  <a:lnTo>
                    <a:pt x="6" y="0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6"/>
                  </a:lnTo>
                  <a:lnTo>
                    <a:pt x="2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3" name="Freeform 499">
              <a:extLst>
                <a:ext uri="{FF2B5EF4-FFF2-40B4-BE49-F238E27FC236}">
                  <a16:creationId xmlns:a16="http://schemas.microsoft.com/office/drawing/2014/main" id="{E9E3308A-D982-477B-AB6C-93363A992948}"/>
                </a:ext>
              </a:extLst>
            </p:cNvPr>
            <p:cNvSpPr/>
            <p:nvPr/>
          </p:nvSpPr>
          <p:spPr bwMode="auto">
            <a:xfrm>
              <a:off x="5312" y="3283"/>
              <a:ext cx="5" cy="29"/>
            </a:xfrm>
            <a:custGeom>
              <a:avLst/>
              <a:gdLst>
                <a:gd name="T0" fmla="*/ 0 w 5"/>
                <a:gd name="T1" fmla="*/ 0 h 29"/>
                <a:gd name="T2" fmla="*/ 3 w 5"/>
                <a:gd name="T3" fmla="*/ 0 h 29"/>
                <a:gd name="T4" fmla="*/ 4 w 5"/>
                <a:gd name="T5" fmla="*/ 0 h 29"/>
                <a:gd name="T6" fmla="*/ 5 w 5"/>
                <a:gd name="T7" fmla="*/ 15 h 29"/>
                <a:gd name="T8" fmla="*/ 5 w 5"/>
                <a:gd name="T9" fmla="*/ 29 h 29"/>
                <a:gd name="T10" fmla="*/ 4 w 5"/>
                <a:gd name="T11" fmla="*/ 29 h 29"/>
                <a:gd name="T12" fmla="*/ 3 w 5"/>
                <a:gd name="T13" fmla="*/ 29 h 29"/>
                <a:gd name="T14" fmla="*/ 0 w 5"/>
                <a:gd name="T15" fmla="*/ 15 h 29"/>
                <a:gd name="T16" fmla="*/ 0 w 5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9">
                  <a:moveTo>
                    <a:pt x="0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5" y="15"/>
                  </a:lnTo>
                  <a:lnTo>
                    <a:pt x="5" y="29"/>
                  </a:lnTo>
                  <a:lnTo>
                    <a:pt x="4" y="29"/>
                  </a:lnTo>
                  <a:lnTo>
                    <a:pt x="3" y="29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4" name="Freeform 500">
              <a:extLst>
                <a:ext uri="{FF2B5EF4-FFF2-40B4-BE49-F238E27FC236}">
                  <a16:creationId xmlns:a16="http://schemas.microsoft.com/office/drawing/2014/main" id="{7B7AD982-46C4-4DCE-A0C8-FEF4C4B2CE72}"/>
                </a:ext>
              </a:extLst>
            </p:cNvPr>
            <p:cNvSpPr/>
            <p:nvPr/>
          </p:nvSpPr>
          <p:spPr bwMode="auto">
            <a:xfrm>
              <a:off x="5262" y="3286"/>
              <a:ext cx="21" cy="15"/>
            </a:xfrm>
            <a:custGeom>
              <a:avLst/>
              <a:gdLst>
                <a:gd name="T0" fmla="*/ 20 w 21"/>
                <a:gd name="T1" fmla="*/ 0 h 15"/>
                <a:gd name="T2" fmla="*/ 21 w 21"/>
                <a:gd name="T3" fmla="*/ 3 h 15"/>
                <a:gd name="T4" fmla="*/ 21 w 21"/>
                <a:gd name="T5" fmla="*/ 5 h 15"/>
                <a:gd name="T6" fmla="*/ 21 w 21"/>
                <a:gd name="T7" fmla="*/ 7 h 15"/>
                <a:gd name="T8" fmla="*/ 20 w 21"/>
                <a:gd name="T9" fmla="*/ 9 h 15"/>
                <a:gd name="T10" fmla="*/ 15 w 21"/>
                <a:gd name="T11" fmla="*/ 12 h 15"/>
                <a:gd name="T12" fmla="*/ 10 w 21"/>
                <a:gd name="T13" fmla="*/ 15 h 15"/>
                <a:gd name="T14" fmla="*/ 5 w 21"/>
                <a:gd name="T15" fmla="*/ 12 h 15"/>
                <a:gd name="T16" fmla="*/ 0 w 21"/>
                <a:gd name="T17" fmla="*/ 9 h 15"/>
                <a:gd name="T18" fmla="*/ 0 w 21"/>
                <a:gd name="T19" fmla="*/ 9 h 15"/>
                <a:gd name="T20" fmla="*/ 0 w 21"/>
                <a:gd name="T21" fmla="*/ 7 h 15"/>
                <a:gd name="T22" fmla="*/ 8 w 21"/>
                <a:gd name="T23" fmla="*/ 7 h 15"/>
                <a:gd name="T24" fmla="*/ 18 w 21"/>
                <a:gd name="T25" fmla="*/ 6 h 15"/>
                <a:gd name="T26" fmla="*/ 18 w 21"/>
                <a:gd name="T27" fmla="*/ 3 h 15"/>
                <a:gd name="T28" fmla="*/ 20 w 21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15">
                  <a:moveTo>
                    <a:pt x="20" y="0"/>
                  </a:moveTo>
                  <a:lnTo>
                    <a:pt x="21" y="3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0" y="9"/>
                  </a:lnTo>
                  <a:lnTo>
                    <a:pt x="15" y="12"/>
                  </a:lnTo>
                  <a:lnTo>
                    <a:pt x="10" y="15"/>
                  </a:lnTo>
                  <a:lnTo>
                    <a:pt x="5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7"/>
                  </a:lnTo>
                  <a:lnTo>
                    <a:pt x="8" y="7"/>
                  </a:lnTo>
                  <a:lnTo>
                    <a:pt x="18" y="6"/>
                  </a:lnTo>
                  <a:lnTo>
                    <a:pt x="18" y="3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5" name="Freeform 501">
              <a:extLst>
                <a:ext uri="{FF2B5EF4-FFF2-40B4-BE49-F238E27FC236}">
                  <a16:creationId xmlns:a16="http://schemas.microsoft.com/office/drawing/2014/main" id="{3465CCA1-5C6E-419D-B532-216A10AD649B}"/>
                </a:ext>
              </a:extLst>
            </p:cNvPr>
            <p:cNvSpPr/>
            <p:nvPr/>
          </p:nvSpPr>
          <p:spPr bwMode="auto">
            <a:xfrm>
              <a:off x="5232" y="3292"/>
              <a:ext cx="27" cy="9"/>
            </a:xfrm>
            <a:custGeom>
              <a:avLst/>
              <a:gdLst>
                <a:gd name="T0" fmla="*/ 15 w 27"/>
                <a:gd name="T1" fmla="*/ 0 h 9"/>
                <a:gd name="T2" fmla="*/ 21 w 27"/>
                <a:gd name="T3" fmla="*/ 1 h 9"/>
                <a:gd name="T4" fmla="*/ 27 w 27"/>
                <a:gd name="T5" fmla="*/ 1 h 9"/>
                <a:gd name="T6" fmla="*/ 27 w 27"/>
                <a:gd name="T7" fmla="*/ 3 h 9"/>
                <a:gd name="T8" fmla="*/ 27 w 27"/>
                <a:gd name="T9" fmla="*/ 3 h 9"/>
                <a:gd name="T10" fmla="*/ 18 w 27"/>
                <a:gd name="T11" fmla="*/ 4 h 9"/>
                <a:gd name="T12" fmla="*/ 11 w 27"/>
                <a:gd name="T13" fmla="*/ 7 h 9"/>
                <a:gd name="T14" fmla="*/ 8 w 27"/>
                <a:gd name="T15" fmla="*/ 9 h 9"/>
                <a:gd name="T16" fmla="*/ 5 w 27"/>
                <a:gd name="T17" fmla="*/ 9 h 9"/>
                <a:gd name="T18" fmla="*/ 3 w 27"/>
                <a:gd name="T19" fmla="*/ 7 h 9"/>
                <a:gd name="T20" fmla="*/ 0 w 27"/>
                <a:gd name="T21" fmla="*/ 6 h 9"/>
                <a:gd name="T22" fmla="*/ 0 w 27"/>
                <a:gd name="T23" fmla="*/ 4 h 9"/>
                <a:gd name="T24" fmla="*/ 1 w 27"/>
                <a:gd name="T25" fmla="*/ 1 h 9"/>
                <a:gd name="T26" fmla="*/ 8 w 27"/>
                <a:gd name="T27" fmla="*/ 1 h 9"/>
                <a:gd name="T28" fmla="*/ 15 w 27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9">
                  <a:moveTo>
                    <a:pt x="15" y="0"/>
                  </a:moveTo>
                  <a:lnTo>
                    <a:pt x="21" y="1"/>
                  </a:lnTo>
                  <a:lnTo>
                    <a:pt x="27" y="1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18" y="4"/>
                  </a:lnTo>
                  <a:lnTo>
                    <a:pt x="11" y="7"/>
                  </a:lnTo>
                  <a:lnTo>
                    <a:pt x="8" y="9"/>
                  </a:lnTo>
                  <a:lnTo>
                    <a:pt x="5" y="9"/>
                  </a:lnTo>
                  <a:lnTo>
                    <a:pt x="3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8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6" name="Freeform 502">
              <a:extLst>
                <a:ext uri="{FF2B5EF4-FFF2-40B4-BE49-F238E27FC236}">
                  <a16:creationId xmlns:a16="http://schemas.microsoft.com/office/drawing/2014/main" id="{92D72616-2477-4195-A9A7-AE112C3F0585}"/>
                </a:ext>
              </a:extLst>
            </p:cNvPr>
            <p:cNvSpPr/>
            <p:nvPr/>
          </p:nvSpPr>
          <p:spPr bwMode="auto">
            <a:xfrm>
              <a:off x="5355" y="3308"/>
              <a:ext cx="211" cy="128"/>
            </a:xfrm>
            <a:custGeom>
              <a:avLst/>
              <a:gdLst>
                <a:gd name="T0" fmla="*/ 71 w 211"/>
                <a:gd name="T1" fmla="*/ 97 h 128"/>
                <a:gd name="T2" fmla="*/ 77 w 211"/>
                <a:gd name="T3" fmla="*/ 91 h 128"/>
                <a:gd name="T4" fmla="*/ 82 w 211"/>
                <a:gd name="T5" fmla="*/ 85 h 128"/>
                <a:gd name="T6" fmla="*/ 69 w 211"/>
                <a:gd name="T7" fmla="*/ 70 h 128"/>
                <a:gd name="T8" fmla="*/ 57 w 211"/>
                <a:gd name="T9" fmla="*/ 55 h 128"/>
                <a:gd name="T10" fmla="*/ 44 w 211"/>
                <a:gd name="T11" fmla="*/ 55 h 128"/>
                <a:gd name="T12" fmla="*/ 34 w 211"/>
                <a:gd name="T13" fmla="*/ 58 h 128"/>
                <a:gd name="T14" fmla="*/ 31 w 211"/>
                <a:gd name="T15" fmla="*/ 48 h 128"/>
                <a:gd name="T16" fmla="*/ 28 w 211"/>
                <a:gd name="T17" fmla="*/ 40 h 128"/>
                <a:gd name="T18" fmla="*/ 18 w 211"/>
                <a:gd name="T19" fmla="*/ 37 h 128"/>
                <a:gd name="T20" fmla="*/ 10 w 211"/>
                <a:gd name="T21" fmla="*/ 35 h 128"/>
                <a:gd name="T22" fmla="*/ 11 w 211"/>
                <a:gd name="T23" fmla="*/ 33 h 128"/>
                <a:gd name="T24" fmla="*/ 20 w 211"/>
                <a:gd name="T25" fmla="*/ 30 h 128"/>
                <a:gd name="T26" fmla="*/ 25 w 211"/>
                <a:gd name="T27" fmla="*/ 25 h 128"/>
                <a:gd name="T28" fmla="*/ 17 w 211"/>
                <a:gd name="T29" fmla="*/ 24 h 128"/>
                <a:gd name="T30" fmla="*/ 7 w 211"/>
                <a:gd name="T31" fmla="*/ 20 h 128"/>
                <a:gd name="T32" fmla="*/ 1 w 211"/>
                <a:gd name="T33" fmla="*/ 14 h 128"/>
                <a:gd name="T34" fmla="*/ 8 w 211"/>
                <a:gd name="T35" fmla="*/ 5 h 128"/>
                <a:gd name="T36" fmla="*/ 21 w 211"/>
                <a:gd name="T37" fmla="*/ 3 h 128"/>
                <a:gd name="T38" fmla="*/ 31 w 211"/>
                <a:gd name="T39" fmla="*/ 10 h 128"/>
                <a:gd name="T40" fmla="*/ 32 w 211"/>
                <a:gd name="T41" fmla="*/ 20 h 128"/>
                <a:gd name="T42" fmla="*/ 30 w 211"/>
                <a:gd name="T43" fmla="*/ 27 h 128"/>
                <a:gd name="T44" fmla="*/ 32 w 211"/>
                <a:gd name="T45" fmla="*/ 34 h 128"/>
                <a:gd name="T46" fmla="*/ 42 w 211"/>
                <a:gd name="T47" fmla="*/ 37 h 128"/>
                <a:gd name="T48" fmla="*/ 54 w 211"/>
                <a:gd name="T49" fmla="*/ 33 h 128"/>
                <a:gd name="T50" fmla="*/ 62 w 211"/>
                <a:gd name="T51" fmla="*/ 25 h 128"/>
                <a:gd name="T52" fmla="*/ 71 w 211"/>
                <a:gd name="T53" fmla="*/ 18 h 128"/>
                <a:gd name="T54" fmla="*/ 94 w 211"/>
                <a:gd name="T55" fmla="*/ 23 h 128"/>
                <a:gd name="T56" fmla="*/ 132 w 211"/>
                <a:gd name="T57" fmla="*/ 40 h 128"/>
                <a:gd name="T58" fmla="*/ 154 w 211"/>
                <a:gd name="T59" fmla="*/ 54 h 128"/>
                <a:gd name="T60" fmla="*/ 165 w 211"/>
                <a:gd name="T61" fmla="*/ 68 h 128"/>
                <a:gd name="T62" fmla="*/ 178 w 211"/>
                <a:gd name="T63" fmla="*/ 94 h 128"/>
                <a:gd name="T64" fmla="*/ 199 w 211"/>
                <a:gd name="T65" fmla="*/ 118 h 128"/>
                <a:gd name="T66" fmla="*/ 209 w 211"/>
                <a:gd name="T67" fmla="*/ 128 h 128"/>
                <a:gd name="T68" fmla="*/ 195 w 211"/>
                <a:gd name="T69" fmla="*/ 127 h 128"/>
                <a:gd name="T70" fmla="*/ 167 w 211"/>
                <a:gd name="T71" fmla="*/ 110 h 128"/>
                <a:gd name="T72" fmla="*/ 144 w 211"/>
                <a:gd name="T73" fmla="*/ 92 h 128"/>
                <a:gd name="T74" fmla="*/ 135 w 211"/>
                <a:gd name="T75" fmla="*/ 97 h 128"/>
                <a:gd name="T76" fmla="*/ 129 w 211"/>
                <a:gd name="T77" fmla="*/ 108 h 128"/>
                <a:gd name="T78" fmla="*/ 111 w 211"/>
                <a:gd name="T79" fmla="*/ 111 h 128"/>
                <a:gd name="T80" fmla="*/ 92 w 211"/>
                <a:gd name="T81" fmla="*/ 104 h 128"/>
                <a:gd name="T82" fmla="*/ 79 w 211"/>
                <a:gd name="T83" fmla="*/ 10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1" h="128">
                  <a:moveTo>
                    <a:pt x="69" y="101"/>
                  </a:moveTo>
                  <a:lnTo>
                    <a:pt x="71" y="97"/>
                  </a:lnTo>
                  <a:lnTo>
                    <a:pt x="71" y="91"/>
                  </a:lnTo>
                  <a:lnTo>
                    <a:pt x="77" y="91"/>
                  </a:lnTo>
                  <a:lnTo>
                    <a:pt x="82" y="91"/>
                  </a:lnTo>
                  <a:lnTo>
                    <a:pt x="82" y="85"/>
                  </a:lnTo>
                  <a:lnTo>
                    <a:pt x="82" y="80"/>
                  </a:lnTo>
                  <a:lnTo>
                    <a:pt x="69" y="70"/>
                  </a:lnTo>
                  <a:lnTo>
                    <a:pt x="61" y="58"/>
                  </a:lnTo>
                  <a:lnTo>
                    <a:pt x="57" y="55"/>
                  </a:lnTo>
                  <a:lnTo>
                    <a:pt x="51" y="54"/>
                  </a:lnTo>
                  <a:lnTo>
                    <a:pt x="44" y="55"/>
                  </a:lnTo>
                  <a:lnTo>
                    <a:pt x="37" y="60"/>
                  </a:lnTo>
                  <a:lnTo>
                    <a:pt x="34" y="58"/>
                  </a:lnTo>
                  <a:lnTo>
                    <a:pt x="31" y="55"/>
                  </a:lnTo>
                  <a:lnTo>
                    <a:pt x="31" y="48"/>
                  </a:lnTo>
                  <a:lnTo>
                    <a:pt x="30" y="44"/>
                  </a:lnTo>
                  <a:lnTo>
                    <a:pt x="28" y="40"/>
                  </a:lnTo>
                  <a:lnTo>
                    <a:pt x="22" y="35"/>
                  </a:lnTo>
                  <a:lnTo>
                    <a:pt x="18" y="37"/>
                  </a:lnTo>
                  <a:lnTo>
                    <a:pt x="14" y="37"/>
                  </a:lnTo>
                  <a:lnTo>
                    <a:pt x="10" y="35"/>
                  </a:lnTo>
                  <a:lnTo>
                    <a:pt x="7" y="31"/>
                  </a:lnTo>
                  <a:lnTo>
                    <a:pt x="11" y="33"/>
                  </a:lnTo>
                  <a:lnTo>
                    <a:pt x="14" y="35"/>
                  </a:lnTo>
                  <a:lnTo>
                    <a:pt x="20" y="30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7" y="24"/>
                  </a:lnTo>
                  <a:lnTo>
                    <a:pt x="10" y="21"/>
                  </a:lnTo>
                  <a:lnTo>
                    <a:pt x="7" y="20"/>
                  </a:lnTo>
                  <a:lnTo>
                    <a:pt x="4" y="17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8" y="5"/>
                  </a:lnTo>
                  <a:lnTo>
                    <a:pt x="15" y="0"/>
                  </a:lnTo>
                  <a:lnTo>
                    <a:pt x="21" y="3"/>
                  </a:lnTo>
                  <a:lnTo>
                    <a:pt x="27" y="5"/>
                  </a:lnTo>
                  <a:lnTo>
                    <a:pt x="31" y="10"/>
                  </a:lnTo>
                  <a:lnTo>
                    <a:pt x="35" y="15"/>
                  </a:lnTo>
                  <a:lnTo>
                    <a:pt x="32" y="20"/>
                  </a:lnTo>
                  <a:lnTo>
                    <a:pt x="30" y="24"/>
                  </a:lnTo>
                  <a:lnTo>
                    <a:pt x="30" y="27"/>
                  </a:lnTo>
                  <a:lnTo>
                    <a:pt x="31" y="31"/>
                  </a:lnTo>
                  <a:lnTo>
                    <a:pt x="32" y="34"/>
                  </a:lnTo>
                  <a:lnTo>
                    <a:pt x="35" y="35"/>
                  </a:lnTo>
                  <a:lnTo>
                    <a:pt x="42" y="37"/>
                  </a:lnTo>
                  <a:lnTo>
                    <a:pt x="48" y="35"/>
                  </a:lnTo>
                  <a:lnTo>
                    <a:pt x="54" y="33"/>
                  </a:lnTo>
                  <a:lnTo>
                    <a:pt x="58" y="30"/>
                  </a:lnTo>
                  <a:lnTo>
                    <a:pt x="62" y="25"/>
                  </a:lnTo>
                  <a:lnTo>
                    <a:pt x="67" y="21"/>
                  </a:lnTo>
                  <a:lnTo>
                    <a:pt x="71" y="18"/>
                  </a:lnTo>
                  <a:lnTo>
                    <a:pt x="77" y="17"/>
                  </a:lnTo>
                  <a:lnTo>
                    <a:pt x="94" y="23"/>
                  </a:lnTo>
                  <a:lnTo>
                    <a:pt x="114" y="31"/>
                  </a:lnTo>
                  <a:lnTo>
                    <a:pt x="132" y="40"/>
                  </a:lnTo>
                  <a:lnTo>
                    <a:pt x="148" y="48"/>
                  </a:lnTo>
                  <a:lnTo>
                    <a:pt x="154" y="54"/>
                  </a:lnTo>
                  <a:lnTo>
                    <a:pt x="159" y="61"/>
                  </a:lnTo>
                  <a:lnTo>
                    <a:pt x="165" y="68"/>
                  </a:lnTo>
                  <a:lnTo>
                    <a:pt x="169" y="77"/>
                  </a:lnTo>
                  <a:lnTo>
                    <a:pt x="178" y="94"/>
                  </a:lnTo>
                  <a:lnTo>
                    <a:pt x="188" y="108"/>
                  </a:lnTo>
                  <a:lnTo>
                    <a:pt x="199" y="118"/>
                  </a:lnTo>
                  <a:lnTo>
                    <a:pt x="211" y="128"/>
                  </a:lnTo>
                  <a:lnTo>
                    <a:pt x="209" y="128"/>
                  </a:lnTo>
                  <a:lnTo>
                    <a:pt x="209" y="128"/>
                  </a:lnTo>
                  <a:lnTo>
                    <a:pt x="195" y="127"/>
                  </a:lnTo>
                  <a:lnTo>
                    <a:pt x="181" y="127"/>
                  </a:lnTo>
                  <a:lnTo>
                    <a:pt x="167" y="110"/>
                  </a:lnTo>
                  <a:lnTo>
                    <a:pt x="151" y="92"/>
                  </a:lnTo>
                  <a:lnTo>
                    <a:pt x="144" y="92"/>
                  </a:lnTo>
                  <a:lnTo>
                    <a:pt x="138" y="94"/>
                  </a:lnTo>
                  <a:lnTo>
                    <a:pt x="135" y="97"/>
                  </a:lnTo>
                  <a:lnTo>
                    <a:pt x="129" y="98"/>
                  </a:lnTo>
                  <a:lnTo>
                    <a:pt x="129" y="108"/>
                  </a:lnTo>
                  <a:lnTo>
                    <a:pt x="127" y="114"/>
                  </a:lnTo>
                  <a:lnTo>
                    <a:pt x="111" y="111"/>
                  </a:lnTo>
                  <a:lnTo>
                    <a:pt x="98" y="107"/>
                  </a:lnTo>
                  <a:lnTo>
                    <a:pt x="92" y="104"/>
                  </a:lnTo>
                  <a:lnTo>
                    <a:pt x="87" y="102"/>
                  </a:lnTo>
                  <a:lnTo>
                    <a:pt x="79" y="101"/>
                  </a:lnTo>
                  <a:lnTo>
                    <a:pt x="69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7" name="Freeform 503">
              <a:extLst>
                <a:ext uri="{FF2B5EF4-FFF2-40B4-BE49-F238E27FC236}">
                  <a16:creationId xmlns:a16="http://schemas.microsoft.com/office/drawing/2014/main" id="{C90CEFCC-4BD1-4EBE-8D6D-1F837B6D7462}"/>
                </a:ext>
              </a:extLst>
            </p:cNvPr>
            <p:cNvSpPr/>
            <p:nvPr/>
          </p:nvSpPr>
          <p:spPr bwMode="auto">
            <a:xfrm>
              <a:off x="3317" y="3312"/>
              <a:ext cx="14" cy="10"/>
            </a:xfrm>
            <a:custGeom>
              <a:avLst/>
              <a:gdLst>
                <a:gd name="T0" fmla="*/ 4 w 14"/>
                <a:gd name="T1" fmla="*/ 0 h 10"/>
                <a:gd name="T2" fmla="*/ 9 w 14"/>
                <a:gd name="T3" fmla="*/ 0 h 10"/>
                <a:gd name="T4" fmla="*/ 14 w 14"/>
                <a:gd name="T5" fmla="*/ 0 h 10"/>
                <a:gd name="T6" fmla="*/ 14 w 14"/>
                <a:gd name="T7" fmla="*/ 3 h 10"/>
                <a:gd name="T8" fmla="*/ 14 w 14"/>
                <a:gd name="T9" fmla="*/ 6 h 10"/>
                <a:gd name="T10" fmla="*/ 13 w 14"/>
                <a:gd name="T11" fmla="*/ 9 h 10"/>
                <a:gd name="T12" fmla="*/ 12 w 14"/>
                <a:gd name="T13" fmla="*/ 10 h 10"/>
                <a:gd name="T14" fmla="*/ 10 w 14"/>
                <a:gd name="T15" fmla="*/ 10 h 10"/>
                <a:gd name="T16" fmla="*/ 10 w 14"/>
                <a:gd name="T17" fmla="*/ 10 h 10"/>
                <a:gd name="T18" fmla="*/ 4 w 14"/>
                <a:gd name="T19" fmla="*/ 9 h 10"/>
                <a:gd name="T20" fmla="*/ 0 w 14"/>
                <a:gd name="T21" fmla="*/ 6 h 10"/>
                <a:gd name="T22" fmla="*/ 2 w 14"/>
                <a:gd name="T23" fmla="*/ 3 h 10"/>
                <a:gd name="T24" fmla="*/ 4 w 14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0">
                  <a:moveTo>
                    <a:pt x="4" y="0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3" y="9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4" y="9"/>
                  </a:lnTo>
                  <a:lnTo>
                    <a:pt x="0" y="6"/>
                  </a:lnTo>
                  <a:lnTo>
                    <a:pt x="2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8" name="Freeform 504">
              <a:extLst>
                <a:ext uri="{FF2B5EF4-FFF2-40B4-BE49-F238E27FC236}">
                  <a16:creationId xmlns:a16="http://schemas.microsoft.com/office/drawing/2014/main" id="{0E17E2B8-8DFD-4F2C-B4EF-8FB6F29CFFB3}"/>
                </a:ext>
              </a:extLst>
            </p:cNvPr>
            <p:cNvSpPr/>
            <p:nvPr/>
          </p:nvSpPr>
          <p:spPr bwMode="auto">
            <a:xfrm>
              <a:off x="5215" y="3313"/>
              <a:ext cx="48" cy="55"/>
            </a:xfrm>
            <a:custGeom>
              <a:avLst/>
              <a:gdLst>
                <a:gd name="T0" fmla="*/ 48 w 48"/>
                <a:gd name="T1" fmla="*/ 12 h 55"/>
                <a:gd name="T2" fmla="*/ 42 w 48"/>
                <a:gd name="T3" fmla="*/ 12 h 55"/>
                <a:gd name="T4" fmla="*/ 35 w 48"/>
                <a:gd name="T5" fmla="*/ 13 h 55"/>
                <a:gd name="T6" fmla="*/ 35 w 48"/>
                <a:gd name="T7" fmla="*/ 22 h 55"/>
                <a:gd name="T8" fmla="*/ 37 w 48"/>
                <a:gd name="T9" fmla="*/ 30 h 55"/>
                <a:gd name="T10" fmla="*/ 40 w 48"/>
                <a:gd name="T11" fmla="*/ 40 h 55"/>
                <a:gd name="T12" fmla="*/ 42 w 48"/>
                <a:gd name="T13" fmla="*/ 50 h 55"/>
                <a:gd name="T14" fmla="*/ 40 w 48"/>
                <a:gd name="T15" fmla="*/ 50 h 55"/>
                <a:gd name="T16" fmla="*/ 37 w 48"/>
                <a:gd name="T17" fmla="*/ 49 h 55"/>
                <a:gd name="T18" fmla="*/ 28 w 48"/>
                <a:gd name="T19" fmla="*/ 38 h 55"/>
                <a:gd name="T20" fmla="*/ 20 w 48"/>
                <a:gd name="T21" fmla="*/ 26 h 55"/>
                <a:gd name="T22" fmla="*/ 17 w 48"/>
                <a:gd name="T23" fmla="*/ 28 h 55"/>
                <a:gd name="T24" fmla="*/ 15 w 48"/>
                <a:gd name="T25" fmla="*/ 29 h 55"/>
                <a:gd name="T26" fmla="*/ 14 w 48"/>
                <a:gd name="T27" fmla="*/ 42 h 55"/>
                <a:gd name="T28" fmla="*/ 17 w 48"/>
                <a:gd name="T29" fmla="*/ 55 h 55"/>
                <a:gd name="T30" fmla="*/ 14 w 48"/>
                <a:gd name="T31" fmla="*/ 53 h 55"/>
                <a:gd name="T32" fmla="*/ 11 w 48"/>
                <a:gd name="T33" fmla="*/ 52 h 55"/>
                <a:gd name="T34" fmla="*/ 8 w 48"/>
                <a:gd name="T35" fmla="*/ 52 h 55"/>
                <a:gd name="T36" fmla="*/ 7 w 48"/>
                <a:gd name="T37" fmla="*/ 49 h 55"/>
                <a:gd name="T38" fmla="*/ 4 w 48"/>
                <a:gd name="T39" fmla="*/ 36 h 55"/>
                <a:gd name="T40" fmla="*/ 0 w 48"/>
                <a:gd name="T41" fmla="*/ 23 h 55"/>
                <a:gd name="T42" fmla="*/ 5 w 48"/>
                <a:gd name="T43" fmla="*/ 12 h 55"/>
                <a:gd name="T44" fmla="*/ 11 w 48"/>
                <a:gd name="T45" fmla="*/ 0 h 55"/>
                <a:gd name="T46" fmla="*/ 17 w 48"/>
                <a:gd name="T47" fmla="*/ 5 h 55"/>
                <a:gd name="T48" fmla="*/ 24 w 48"/>
                <a:gd name="T49" fmla="*/ 9 h 55"/>
                <a:gd name="T50" fmla="*/ 30 w 48"/>
                <a:gd name="T51" fmla="*/ 6 h 55"/>
                <a:gd name="T52" fmla="*/ 35 w 48"/>
                <a:gd name="T53" fmla="*/ 3 h 55"/>
                <a:gd name="T54" fmla="*/ 41 w 48"/>
                <a:gd name="T55" fmla="*/ 3 h 55"/>
                <a:gd name="T56" fmla="*/ 48 w 48"/>
                <a:gd name="T57" fmla="*/ 3 h 55"/>
                <a:gd name="T58" fmla="*/ 48 w 48"/>
                <a:gd name="T59" fmla="*/ 8 h 55"/>
                <a:gd name="T60" fmla="*/ 48 w 48"/>
                <a:gd name="T61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" h="55">
                  <a:moveTo>
                    <a:pt x="48" y="12"/>
                  </a:moveTo>
                  <a:lnTo>
                    <a:pt x="42" y="12"/>
                  </a:lnTo>
                  <a:lnTo>
                    <a:pt x="35" y="13"/>
                  </a:lnTo>
                  <a:lnTo>
                    <a:pt x="35" y="22"/>
                  </a:lnTo>
                  <a:lnTo>
                    <a:pt x="37" y="30"/>
                  </a:lnTo>
                  <a:lnTo>
                    <a:pt x="40" y="40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37" y="49"/>
                  </a:lnTo>
                  <a:lnTo>
                    <a:pt x="28" y="38"/>
                  </a:lnTo>
                  <a:lnTo>
                    <a:pt x="20" y="26"/>
                  </a:lnTo>
                  <a:lnTo>
                    <a:pt x="17" y="28"/>
                  </a:lnTo>
                  <a:lnTo>
                    <a:pt x="15" y="29"/>
                  </a:lnTo>
                  <a:lnTo>
                    <a:pt x="14" y="42"/>
                  </a:lnTo>
                  <a:lnTo>
                    <a:pt x="17" y="55"/>
                  </a:lnTo>
                  <a:lnTo>
                    <a:pt x="14" y="53"/>
                  </a:lnTo>
                  <a:lnTo>
                    <a:pt x="11" y="52"/>
                  </a:lnTo>
                  <a:lnTo>
                    <a:pt x="8" y="52"/>
                  </a:lnTo>
                  <a:lnTo>
                    <a:pt x="7" y="49"/>
                  </a:lnTo>
                  <a:lnTo>
                    <a:pt x="4" y="36"/>
                  </a:lnTo>
                  <a:lnTo>
                    <a:pt x="0" y="23"/>
                  </a:lnTo>
                  <a:lnTo>
                    <a:pt x="5" y="12"/>
                  </a:lnTo>
                  <a:lnTo>
                    <a:pt x="11" y="0"/>
                  </a:lnTo>
                  <a:lnTo>
                    <a:pt x="17" y="5"/>
                  </a:lnTo>
                  <a:lnTo>
                    <a:pt x="24" y="9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3"/>
                  </a:lnTo>
                  <a:lnTo>
                    <a:pt x="48" y="3"/>
                  </a:lnTo>
                  <a:lnTo>
                    <a:pt x="48" y="8"/>
                  </a:ln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9" name="Freeform 505">
              <a:extLst>
                <a:ext uri="{FF2B5EF4-FFF2-40B4-BE49-F238E27FC236}">
                  <a16:creationId xmlns:a16="http://schemas.microsoft.com/office/drawing/2014/main" id="{D01CE469-0981-4CDB-9C86-1144551E6B60}"/>
                </a:ext>
              </a:extLst>
            </p:cNvPr>
            <p:cNvSpPr/>
            <p:nvPr/>
          </p:nvSpPr>
          <p:spPr bwMode="auto">
            <a:xfrm>
              <a:off x="5066" y="3381"/>
              <a:ext cx="100" cy="32"/>
            </a:xfrm>
            <a:custGeom>
              <a:avLst/>
              <a:gdLst>
                <a:gd name="T0" fmla="*/ 0 w 100"/>
                <a:gd name="T1" fmla="*/ 0 h 32"/>
                <a:gd name="T2" fmla="*/ 12 w 100"/>
                <a:gd name="T3" fmla="*/ 0 h 32"/>
                <a:gd name="T4" fmla="*/ 23 w 100"/>
                <a:gd name="T5" fmla="*/ 0 h 32"/>
                <a:gd name="T6" fmla="*/ 32 w 100"/>
                <a:gd name="T7" fmla="*/ 5 h 32"/>
                <a:gd name="T8" fmla="*/ 40 w 100"/>
                <a:gd name="T9" fmla="*/ 12 h 32"/>
                <a:gd name="T10" fmla="*/ 54 w 100"/>
                <a:gd name="T11" fmla="*/ 10 h 32"/>
                <a:gd name="T12" fmla="*/ 69 w 100"/>
                <a:gd name="T13" fmla="*/ 8 h 32"/>
                <a:gd name="T14" fmla="*/ 84 w 100"/>
                <a:gd name="T15" fmla="*/ 18 h 32"/>
                <a:gd name="T16" fmla="*/ 100 w 100"/>
                <a:gd name="T17" fmla="*/ 29 h 32"/>
                <a:gd name="T18" fmla="*/ 100 w 100"/>
                <a:gd name="T19" fmla="*/ 31 h 32"/>
                <a:gd name="T20" fmla="*/ 99 w 100"/>
                <a:gd name="T21" fmla="*/ 32 h 32"/>
                <a:gd name="T22" fmla="*/ 77 w 100"/>
                <a:gd name="T23" fmla="*/ 29 h 32"/>
                <a:gd name="T24" fmla="*/ 56 w 100"/>
                <a:gd name="T25" fmla="*/ 27 h 32"/>
                <a:gd name="T26" fmla="*/ 33 w 100"/>
                <a:gd name="T27" fmla="*/ 24 h 32"/>
                <a:gd name="T28" fmla="*/ 12 w 100"/>
                <a:gd name="T29" fmla="*/ 21 h 32"/>
                <a:gd name="T30" fmla="*/ 7 w 100"/>
                <a:gd name="T31" fmla="*/ 15 h 32"/>
                <a:gd name="T32" fmla="*/ 3 w 100"/>
                <a:gd name="T33" fmla="*/ 11 h 32"/>
                <a:gd name="T34" fmla="*/ 0 w 100"/>
                <a:gd name="T35" fmla="*/ 5 h 32"/>
                <a:gd name="T36" fmla="*/ 0 w 100"/>
                <a:gd name="T3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0" h="32">
                  <a:moveTo>
                    <a:pt x="0" y="0"/>
                  </a:moveTo>
                  <a:lnTo>
                    <a:pt x="12" y="0"/>
                  </a:lnTo>
                  <a:lnTo>
                    <a:pt x="23" y="0"/>
                  </a:lnTo>
                  <a:lnTo>
                    <a:pt x="32" y="5"/>
                  </a:lnTo>
                  <a:lnTo>
                    <a:pt x="40" y="12"/>
                  </a:lnTo>
                  <a:lnTo>
                    <a:pt x="54" y="10"/>
                  </a:lnTo>
                  <a:lnTo>
                    <a:pt x="69" y="8"/>
                  </a:lnTo>
                  <a:lnTo>
                    <a:pt x="84" y="18"/>
                  </a:lnTo>
                  <a:lnTo>
                    <a:pt x="100" y="29"/>
                  </a:lnTo>
                  <a:lnTo>
                    <a:pt x="100" y="31"/>
                  </a:lnTo>
                  <a:lnTo>
                    <a:pt x="99" y="32"/>
                  </a:lnTo>
                  <a:lnTo>
                    <a:pt x="77" y="29"/>
                  </a:lnTo>
                  <a:lnTo>
                    <a:pt x="56" y="27"/>
                  </a:lnTo>
                  <a:lnTo>
                    <a:pt x="33" y="24"/>
                  </a:lnTo>
                  <a:lnTo>
                    <a:pt x="12" y="21"/>
                  </a:lnTo>
                  <a:lnTo>
                    <a:pt x="7" y="15"/>
                  </a:lnTo>
                  <a:lnTo>
                    <a:pt x="3" y="11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80" name="Freeform 506">
              <a:extLst>
                <a:ext uri="{FF2B5EF4-FFF2-40B4-BE49-F238E27FC236}">
                  <a16:creationId xmlns:a16="http://schemas.microsoft.com/office/drawing/2014/main" id="{EDB34AFB-B1C5-49B8-A068-28DA8A14CAD6}"/>
                </a:ext>
              </a:extLst>
            </p:cNvPr>
            <p:cNvSpPr/>
            <p:nvPr/>
          </p:nvSpPr>
          <p:spPr bwMode="auto">
            <a:xfrm>
              <a:off x="5108" y="3443"/>
              <a:ext cx="446" cy="356"/>
            </a:xfrm>
            <a:custGeom>
              <a:avLst/>
              <a:gdLst>
                <a:gd name="T0" fmla="*/ 145 w 446"/>
                <a:gd name="T1" fmla="*/ 70 h 356"/>
                <a:gd name="T2" fmla="*/ 158 w 446"/>
                <a:gd name="T3" fmla="*/ 57 h 356"/>
                <a:gd name="T4" fmla="*/ 161 w 446"/>
                <a:gd name="T5" fmla="*/ 45 h 356"/>
                <a:gd name="T6" fmla="*/ 199 w 446"/>
                <a:gd name="T7" fmla="*/ 46 h 356"/>
                <a:gd name="T8" fmla="*/ 217 w 446"/>
                <a:gd name="T9" fmla="*/ 53 h 356"/>
                <a:gd name="T10" fmla="*/ 219 w 446"/>
                <a:gd name="T11" fmla="*/ 33 h 356"/>
                <a:gd name="T12" fmla="*/ 237 w 446"/>
                <a:gd name="T13" fmla="*/ 15 h 356"/>
                <a:gd name="T14" fmla="*/ 249 w 446"/>
                <a:gd name="T15" fmla="*/ 16 h 356"/>
                <a:gd name="T16" fmla="*/ 252 w 446"/>
                <a:gd name="T17" fmla="*/ 2 h 356"/>
                <a:gd name="T18" fmla="*/ 285 w 446"/>
                <a:gd name="T19" fmla="*/ 15 h 356"/>
                <a:gd name="T20" fmla="*/ 299 w 446"/>
                <a:gd name="T21" fmla="*/ 23 h 356"/>
                <a:gd name="T22" fmla="*/ 289 w 446"/>
                <a:gd name="T23" fmla="*/ 35 h 356"/>
                <a:gd name="T24" fmla="*/ 326 w 446"/>
                <a:gd name="T25" fmla="*/ 20 h 356"/>
                <a:gd name="T26" fmla="*/ 368 w 446"/>
                <a:gd name="T27" fmla="*/ 9 h 356"/>
                <a:gd name="T28" fmla="*/ 376 w 446"/>
                <a:gd name="T29" fmla="*/ 40 h 356"/>
                <a:gd name="T30" fmla="*/ 386 w 446"/>
                <a:gd name="T31" fmla="*/ 59 h 356"/>
                <a:gd name="T32" fmla="*/ 389 w 446"/>
                <a:gd name="T33" fmla="*/ 89 h 356"/>
                <a:gd name="T34" fmla="*/ 404 w 446"/>
                <a:gd name="T35" fmla="*/ 109 h 356"/>
                <a:gd name="T36" fmla="*/ 419 w 446"/>
                <a:gd name="T37" fmla="*/ 137 h 356"/>
                <a:gd name="T38" fmla="*/ 435 w 446"/>
                <a:gd name="T39" fmla="*/ 162 h 356"/>
                <a:gd name="T40" fmla="*/ 446 w 446"/>
                <a:gd name="T41" fmla="*/ 189 h 356"/>
                <a:gd name="T42" fmla="*/ 444 w 446"/>
                <a:gd name="T43" fmla="*/ 216 h 356"/>
                <a:gd name="T44" fmla="*/ 419 w 446"/>
                <a:gd name="T45" fmla="*/ 259 h 356"/>
                <a:gd name="T46" fmla="*/ 379 w 446"/>
                <a:gd name="T47" fmla="*/ 299 h 356"/>
                <a:gd name="T48" fmla="*/ 346 w 446"/>
                <a:gd name="T49" fmla="*/ 340 h 356"/>
                <a:gd name="T50" fmla="*/ 309 w 446"/>
                <a:gd name="T51" fmla="*/ 353 h 356"/>
                <a:gd name="T52" fmla="*/ 295 w 446"/>
                <a:gd name="T53" fmla="*/ 346 h 356"/>
                <a:gd name="T54" fmla="*/ 261 w 446"/>
                <a:gd name="T55" fmla="*/ 349 h 356"/>
                <a:gd name="T56" fmla="*/ 242 w 446"/>
                <a:gd name="T57" fmla="*/ 336 h 356"/>
                <a:gd name="T58" fmla="*/ 247 w 446"/>
                <a:gd name="T59" fmla="*/ 317 h 356"/>
                <a:gd name="T60" fmla="*/ 241 w 446"/>
                <a:gd name="T61" fmla="*/ 310 h 356"/>
                <a:gd name="T62" fmla="*/ 234 w 446"/>
                <a:gd name="T63" fmla="*/ 304 h 356"/>
                <a:gd name="T64" fmla="*/ 227 w 446"/>
                <a:gd name="T65" fmla="*/ 307 h 356"/>
                <a:gd name="T66" fmla="*/ 238 w 446"/>
                <a:gd name="T67" fmla="*/ 302 h 356"/>
                <a:gd name="T68" fmla="*/ 247 w 446"/>
                <a:gd name="T69" fmla="*/ 293 h 356"/>
                <a:gd name="T70" fmla="*/ 229 w 446"/>
                <a:gd name="T71" fmla="*/ 293 h 356"/>
                <a:gd name="T72" fmla="*/ 212 w 446"/>
                <a:gd name="T73" fmla="*/ 282 h 356"/>
                <a:gd name="T74" fmla="*/ 195 w 446"/>
                <a:gd name="T75" fmla="*/ 266 h 356"/>
                <a:gd name="T76" fmla="*/ 171 w 446"/>
                <a:gd name="T77" fmla="*/ 264 h 356"/>
                <a:gd name="T78" fmla="*/ 114 w 446"/>
                <a:gd name="T79" fmla="*/ 282 h 356"/>
                <a:gd name="T80" fmla="*/ 54 w 446"/>
                <a:gd name="T81" fmla="*/ 293 h 356"/>
                <a:gd name="T82" fmla="*/ 27 w 446"/>
                <a:gd name="T83" fmla="*/ 307 h 356"/>
                <a:gd name="T84" fmla="*/ 5 w 446"/>
                <a:gd name="T85" fmla="*/ 303 h 356"/>
                <a:gd name="T86" fmla="*/ 5 w 446"/>
                <a:gd name="T87" fmla="*/ 287 h 356"/>
                <a:gd name="T88" fmla="*/ 15 w 446"/>
                <a:gd name="T89" fmla="*/ 263 h 356"/>
                <a:gd name="T90" fmla="*/ 15 w 446"/>
                <a:gd name="T91" fmla="*/ 199 h 356"/>
                <a:gd name="T92" fmla="*/ 18 w 446"/>
                <a:gd name="T93" fmla="*/ 157 h 356"/>
                <a:gd name="T94" fmla="*/ 30 w 446"/>
                <a:gd name="T95" fmla="*/ 140 h 356"/>
                <a:gd name="T96" fmla="*/ 41 w 446"/>
                <a:gd name="T97" fmla="*/ 135 h 356"/>
                <a:gd name="T98" fmla="*/ 84 w 446"/>
                <a:gd name="T99" fmla="*/ 116 h 356"/>
                <a:gd name="T100" fmla="*/ 114 w 446"/>
                <a:gd name="T101" fmla="*/ 100 h 356"/>
                <a:gd name="T102" fmla="*/ 138 w 446"/>
                <a:gd name="T103" fmla="*/ 7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6" h="356">
                  <a:moveTo>
                    <a:pt x="145" y="77"/>
                  </a:moveTo>
                  <a:lnTo>
                    <a:pt x="145" y="75"/>
                  </a:lnTo>
                  <a:lnTo>
                    <a:pt x="145" y="70"/>
                  </a:lnTo>
                  <a:lnTo>
                    <a:pt x="151" y="67"/>
                  </a:lnTo>
                  <a:lnTo>
                    <a:pt x="157" y="62"/>
                  </a:lnTo>
                  <a:lnTo>
                    <a:pt x="158" y="57"/>
                  </a:lnTo>
                  <a:lnTo>
                    <a:pt x="161" y="53"/>
                  </a:lnTo>
                  <a:lnTo>
                    <a:pt x="161" y="49"/>
                  </a:lnTo>
                  <a:lnTo>
                    <a:pt x="161" y="45"/>
                  </a:lnTo>
                  <a:lnTo>
                    <a:pt x="177" y="40"/>
                  </a:lnTo>
                  <a:lnTo>
                    <a:pt x="192" y="37"/>
                  </a:lnTo>
                  <a:lnTo>
                    <a:pt x="199" y="46"/>
                  </a:lnTo>
                  <a:lnTo>
                    <a:pt x="207" y="55"/>
                  </a:lnTo>
                  <a:lnTo>
                    <a:pt x="212" y="53"/>
                  </a:lnTo>
                  <a:lnTo>
                    <a:pt x="217" y="53"/>
                  </a:lnTo>
                  <a:lnTo>
                    <a:pt x="218" y="45"/>
                  </a:lnTo>
                  <a:lnTo>
                    <a:pt x="218" y="39"/>
                  </a:lnTo>
                  <a:lnTo>
                    <a:pt x="219" y="33"/>
                  </a:lnTo>
                  <a:lnTo>
                    <a:pt x="222" y="29"/>
                  </a:lnTo>
                  <a:lnTo>
                    <a:pt x="228" y="22"/>
                  </a:lnTo>
                  <a:lnTo>
                    <a:pt x="237" y="15"/>
                  </a:lnTo>
                  <a:lnTo>
                    <a:pt x="242" y="16"/>
                  </a:lnTo>
                  <a:lnTo>
                    <a:pt x="247" y="16"/>
                  </a:lnTo>
                  <a:lnTo>
                    <a:pt x="249" y="16"/>
                  </a:lnTo>
                  <a:lnTo>
                    <a:pt x="254" y="15"/>
                  </a:lnTo>
                  <a:lnTo>
                    <a:pt x="252" y="9"/>
                  </a:lnTo>
                  <a:lnTo>
                    <a:pt x="252" y="2"/>
                  </a:lnTo>
                  <a:lnTo>
                    <a:pt x="262" y="7"/>
                  </a:lnTo>
                  <a:lnTo>
                    <a:pt x="274" y="12"/>
                  </a:lnTo>
                  <a:lnTo>
                    <a:pt x="285" y="15"/>
                  </a:lnTo>
                  <a:lnTo>
                    <a:pt x="299" y="17"/>
                  </a:lnTo>
                  <a:lnTo>
                    <a:pt x="299" y="20"/>
                  </a:lnTo>
                  <a:lnTo>
                    <a:pt x="299" y="23"/>
                  </a:lnTo>
                  <a:lnTo>
                    <a:pt x="295" y="26"/>
                  </a:lnTo>
                  <a:lnTo>
                    <a:pt x="291" y="30"/>
                  </a:lnTo>
                  <a:lnTo>
                    <a:pt x="289" y="35"/>
                  </a:lnTo>
                  <a:lnTo>
                    <a:pt x="288" y="42"/>
                  </a:lnTo>
                  <a:lnTo>
                    <a:pt x="308" y="30"/>
                  </a:lnTo>
                  <a:lnTo>
                    <a:pt x="326" y="20"/>
                  </a:lnTo>
                  <a:lnTo>
                    <a:pt x="346" y="10"/>
                  </a:lnTo>
                  <a:lnTo>
                    <a:pt x="366" y="0"/>
                  </a:lnTo>
                  <a:lnTo>
                    <a:pt x="368" y="9"/>
                  </a:lnTo>
                  <a:lnTo>
                    <a:pt x="371" y="22"/>
                  </a:lnTo>
                  <a:lnTo>
                    <a:pt x="374" y="33"/>
                  </a:lnTo>
                  <a:lnTo>
                    <a:pt x="376" y="40"/>
                  </a:lnTo>
                  <a:lnTo>
                    <a:pt x="382" y="43"/>
                  </a:lnTo>
                  <a:lnTo>
                    <a:pt x="388" y="46"/>
                  </a:lnTo>
                  <a:lnTo>
                    <a:pt x="386" y="59"/>
                  </a:lnTo>
                  <a:lnTo>
                    <a:pt x="386" y="70"/>
                  </a:lnTo>
                  <a:lnTo>
                    <a:pt x="388" y="80"/>
                  </a:lnTo>
                  <a:lnTo>
                    <a:pt x="389" y="89"/>
                  </a:lnTo>
                  <a:lnTo>
                    <a:pt x="392" y="96"/>
                  </a:lnTo>
                  <a:lnTo>
                    <a:pt x="396" y="102"/>
                  </a:lnTo>
                  <a:lnTo>
                    <a:pt x="404" y="109"/>
                  </a:lnTo>
                  <a:lnTo>
                    <a:pt x="412" y="116"/>
                  </a:lnTo>
                  <a:lnTo>
                    <a:pt x="415" y="127"/>
                  </a:lnTo>
                  <a:lnTo>
                    <a:pt x="419" y="137"/>
                  </a:lnTo>
                  <a:lnTo>
                    <a:pt x="425" y="146"/>
                  </a:lnTo>
                  <a:lnTo>
                    <a:pt x="429" y="155"/>
                  </a:lnTo>
                  <a:lnTo>
                    <a:pt x="435" y="162"/>
                  </a:lnTo>
                  <a:lnTo>
                    <a:pt x="439" y="170"/>
                  </a:lnTo>
                  <a:lnTo>
                    <a:pt x="444" y="179"/>
                  </a:lnTo>
                  <a:lnTo>
                    <a:pt x="446" y="189"/>
                  </a:lnTo>
                  <a:lnTo>
                    <a:pt x="446" y="197"/>
                  </a:lnTo>
                  <a:lnTo>
                    <a:pt x="446" y="206"/>
                  </a:lnTo>
                  <a:lnTo>
                    <a:pt x="444" y="216"/>
                  </a:lnTo>
                  <a:lnTo>
                    <a:pt x="441" y="224"/>
                  </a:lnTo>
                  <a:lnTo>
                    <a:pt x="432" y="242"/>
                  </a:lnTo>
                  <a:lnTo>
                    <a:pt x="419" y="259"/>
                  </a:lnTo>
                  <a:lnTo>
                    <a:pt x="406" y="274"/>
                  </a:lnTo>
                  <a:lnTo>
                    <a:pt x="392" y="287"/>
                  </a:lnTo>
                  <a:lnTo>
                    <a:pt x="379" y="299"/>
                  </a:lnTo>
                  <a:lnTo>
                    <a:pt x="369" y="309"/>
                  </a:lnTo>
                  <a:lnTo>
                    <a:pt x="358" y="324"/>
                  </a:lnTo>
                  <a:lnTo>
                    <a:pt x="346" y="340"/>
                  </a:lnTo>
                  <a:lnTo>
                    <a:pt x="336" y="344"/>
                  </a:lnTo>
                  <a:lnTo>
                    <a:pt x="322" y="349"/>
                  </a:lnTo>
                  <a:lnTo>
                    <a:pt x="309" y="353"/>
                  </a:lnTo>
                  <a:lnTo>
                    <a:pt x="299" y="356"/>
                  </a:lnTo>
                  <a:lnTo>
                    <a:pt x="296" y="350"/>
                  </a:lnTo>
                  <a:lnTo>
                    <a:pt x="295" y="346"/>
                  </a:lnTo>
                  <a:lnTo>
                    <a:pt x="282" y="347"/>
                  </a:lnTo>
                  <a:lnTo>
                    <a:pt x="271" y="352"/>
                  </a:lnTo>
                  <a:lnTo>
                    <a:pt x="261" y="349"/>
                  </a:lnTo>
                  <a:lnTo>
                    <a:pt x="248" y="344"/>
                  </a:lnTo>
                  <a:lnTo>
                    <a:pt x="245" y="340"/>
                  </a:lnTo>
                  <a:lnTo>
                    <a:pt x="242" y="336"/>
                  </a:lnTo>
                  <a:lnTo>
                    <a:pt x="247" y="327"/>
                  </a:lnTo>
                  <a:lnTo>
                    <a:pt x="248" y="320"/>
                  </a:lnTo>
                  <a:lnTo>
                    <a:pt x="247" y="317"/>
                  </a:lnTo>
                  <a:lnTo>
                    <a:pt x="245" y="314"/>
                  </a:lnTo>
                  <a:lnTo>
                    <a:pt x="244" y="313"/>
                  </a:lnTo>
                  <a:lnTo>
                    <a:pt x="241" y="310"/>
                  </a:lnTo>
                  <a:lnTo>
                    <a:pt x="239" y="307"/>
                  </a:lnTo>
                  <a:lnTo>
                    <a:pt x="238" y="303"/>
                  </a:lnTo>
                  <a:lnTo>
                    <a:pt x="234" y="304"/>
                  </a:lnTo>
                  <a:lnTo>
                    <a:pt x="231" y="307"/>
                  </a:lnTo>
                  <a:lnTo>
                    <a:pt x="229" y="307"/>
                  </a:lnTo>
                  <a:lnTo>
                    <a:pt x="227" y="307"/>
                  </a:lnTo>
                  <a:lnTo>
                    <a:pt x="229" y="303"/>
                  </a:lnTo>
                  <a:lnTo>
                    <a:pt x="234" y="302"/>
                  </a:lnTo>
                  <a:lnTo>
                    <a:pt x="238" y="302"/>
                  </a:lnTo>
                  <a:lnTo>
                    <a:pt x="244" y="302"/>
                  </a:lnTo>
                  <a:lnTo>
                    <a:pt x="245" y="297"/>
                  </a:lnTo>
                  <a:lnTo>
                    <a:pt x="247" y="293"/>
                  </a:lnTo>
                  <a:lnTo>
                    <a:pt x="245" y="289"/>
                  </a:lnTo>
                  <a:lnTo>
                    <a:pt x="245" y="283"/>
                  </a:lnTo>
                  <a:lnTo>
                    <a:pt x="229" y="293"/>
                  </a:lnTo>
                  <a:lnTo>
                    <a:pt x="214" y="303"/>
                  </a:lnTo>
                  <a:lnTo>
                    <a:pt x="214" y="290"/>
                  </a:lnTo>
                  <a:lnTo>
                    <a:pt x="212" y="282"/>
                  </a:lnTo>
                  <a:lnTo>
                    <a:pt x="209" y="276"/>
                  </a:lnTo>
                  <a:lnTo>
                    <a:pt x="204" y="269"/>
                  </a:lnTo>
                  <a:lnTo>
                    <a:pt x="195" y="266"/>
                  </a:lnTo>
                  <a:lnTo>
                    <a:pt x="187" y="266"/>
                  </a:lnTo>
                  <a:lnTo>
                    <a:pt x="178" y="264"/>
                  </a:lnTo>
                  <a:lnTo>
                    <a:pt x="171" y="264"/>
                  </a:lnTo>
                  <a:lnTo>
                    <a:pt x="155" y="267"/>
                  </a:lnTo>
                  <a:lnTo>
                    <a:pt x="141" y="270"/>
                  </a:lnTo>
                  <a:lnTo>
                    <a:pt x="114" y="282"/>
                  </a:lnTo>
                  <a:lnTo>
                    <a:pt x="88" y="292"/>
                  </a:lnTo>
                  <a:lnTo>
                    <a:pt x="71" y="293"/>
                  </a:lnTo>
                  <a:lnTo>
                    <a:pt x="54" y="293"/>
                  </a:lnTo>
                  <a:lnTo>
                    <a:pt x="47" y="299"/>
                  </a:lnTo>
                  <a:lnTo>
                    <a:pt x="38" y="304"/>
                  </a:lnTo>
                  <a:lnTo>
                    <a:pt x="27" y="307"/>
                  </a:lnTo>
                  <a:lnTo>
                    <a:pt x="15" y="307"/>
                  </a:lnTo>
                  <a:lnTo>
                    <a:pt x="10" y="306"/>
                  </a:lnTo>
                  <a:lnTo>
                    <a:pt x="5" y="303"/>
                  </a:lnTo>
                  <a:lnTo>
                    <a:pt x="2" y="299"/>
                  </a:lnTo>
                  <a:lnTo>
                    <a:pt x="0" y="293"/>
                  </a:lnTo>
                  <a:lnTo>
                    <a:pt x="5" y="287"/>
                  </a:lnTo>
                  <a:lnTo>
                    <a:pt x="10" y="280"/>
                  </a:lnTo>
                  <a:lnTo>
                    <a:pt x="12" y="272"/>
                  </a:lnTo>
                  <a:lnTo>
                    <a:pt x="15" y="263"/>
                  </a:lnTo>
                  <a:lnTo>
                    <a:pt x="17" y="243"/>
                  </a:lnTo>
                  <a:lnTo>
                    <a:pt x="17" y="220"/>
                  </a:lnTo>
                  <a:lnTo>
                    <a:pt x="15" y="199"/>
                  </a:lnTo>
                  <a:lnTo>
                    <a:pt x="15" y="177"/>
                  </a:lnTo>
                  <a:lnTo>
                    <a:pt x="17" y="167"/>
                  </a:lnTo>
                  <a:lnTo>
                    <a:pt x="18" y="157"/>
                  </a:lnTo>
                  <a:lnTo>
                    <a:pt x="20" y="149"/>
                  </a:lnTo>
                  <a:lnTo>
                    <a:pt x="24" y="140"/>
                  </a:lnTo>
                  <a:lnTo>
                    <a:pt x="30" y="140"/>
                  </a:lnTo>
                  <a:lnTo>
                    <a:pt x="34" y="139"/>
                  </a:lnTo>
                  <a:lnTo>
                    <a:pt x="38" y="136"/>
                  </a:lnTo>
                  <a:lnTo>
                    <a:pt x="41" y="135"/>
                  </a:lnTo>
                  <a:lnTo>
                    <a:pt x="47" y="129"/>
                  </a:lnTo>
                  <a:lnTo>
                    <a:pt x="54" y="125"/>
                  </a:lnTo>
                  <a:lnTo>
                    <a:pt x="84" y="116"/>
                  </a:lnTo>
                  <a:lnTo>
                    <a:pt x="101" y="110"/>
                  </a:lnTo>
                  <a:lnTo>
                    <a:pt x="108" y="106"/>
                  </a:lnTo>
                  <a:lnTo>
                    <a:pt x="114" y="100"/>
                  </a:lnTo>
                  <a:lnTo>
                    <a:pt x="121" y="90"/>
                  </a:lnTo>
                  <a:lnTo>
                    <a:pt x="131" y="76"/>
                  </a:lnTo>
                  <a:lnTo>
                    <a:pt x="138" y="77"/>
                  </a:lnTo>
                  <a:lnTo>
                    <a:pt x="145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81" name="Freeform 507">
              <a:extLst>
                <a:ext uri="{FF2B5EF4-FFF2-40B4-BE49-F238E27FC236}">
                  <a16:creationId xmlns:a16="http://schemas.microsoft.com/office/drawing/2014/main" id="{A4AEC555-10AC-48E3-B8E6-B98E4DB78E64}"/>
                </a:ext>
              </a:extLst>
            </p:cNvPr>
            <p:cNvSpPr/>
            <p:nvPr/>
          </p:nvSpPr>
          <p:spPr bwMode="auto">
            <a:xfrm>
              <a:off x="4357" y="3449"/>
              <a:ext cx="88" cy="183"/>
            </a:xfrm>
            <a:custGeom>
              <a:avLst/>
              <a:gdLst>
                <a:gd name="T0" fmla="*/ 72 w 88"/>
                <a:gd name="T1" fmla="*/ 0 h 183"/>
                <a:gd name="T2" fmla="*/ 77 w 88"/>
                <a:gd name="T3" fmla="*/ 10 h 183"/>
                <a:gd name="T4" fmla="*/ 82 w 88"/>
                <a:gd name="T5" fmla="*/ 23 h 183"/>
                <a:gd name="T6" fmla="*/ 85 w 88"/>
                <a:gd name="T7" fmla="*/ 36 h 183"/>
                <a:gd name="T8" fmla="*/ 88 w 88"/>
                <a:gd name="T9" fmla="*/ 49 h 183"/>
                <a:gd name="T10" fmla="*/ 79 w 88"/>
                <a:gd name="T11" fmla="*/ 61 h 183"/>
                <a:gd name="T12" fmla="*/ 72 w 88"/>
                <a:gd name="T13" fmla="*/ 73 h 183"/>
                <a:gd name="T14" fmla="*/ 71 w 88"/>
                <a:gd name="T15" fmla="*/ 87 h 183"/>
                <a:gd name="T16" fmla="*/ 69 w 88"/>
                <a:gd name="T17" fmla="*/ 101 h 183"/>
                <a:gd name="T18" fmla="*/ 60 w 88"/>
                <a:gd name="T19" fmla="*/ 119 h 183"/>
                <a:gd name="T20" fmla="*/ 50 w 88"/>
                <a:gd name="T21" fmla="*/ 134 h 183"/>
                <a:gd name="T22" fmla="*/ 44 w 88"/>
                <a:gd name="T23" fmla="*/ 154 h 183"/>
                <a:gd name="T24" fmla="*/ 38 w 88"/>
                <a:gd name="T25" fmla="*/ 173 h 183"/>
                <a:gd name="T26" fmla="*/ 35 w 88"/>
                <a:gd name="T27" fmla="*/ 176 h 183"/>
                <a:gd name="T28" fmla="*/ 34 w 88"/>
                <a:gd name="T29" fmla="*/ 179 h 183"/>
                <a:gd name="T30" fmla="*/ 31 w 88"/>
                <a:gd name="T31" fmla="*/ 181 h 183"/>
                <a:gd name="T32" fmla="*/ 27 w 88"/>
                <a:gd name="T33" fmla="*/ 181 h 183"/>
                <a:gd name="T34" fmla="*/ 22 w 88"/>
                <a:gd name="T35" fmla="*/ 183 h 183"/>
                <a:gd name="T36" fmla="*/ 18 w 88"/>
                <a:gd name="T37" fmla="*/ 181 h 183"/>
                <a:gd name="T38" fmla="*/ 14 w 88"/>
                <a:gd name="T39" fmla="*/ 180 h 183"/>
                <a:gd name="T40" fmla="*/ 7 w 88"/>
                <a:gd name="T41" fmla="*/ 176 h 183"/>
                <a:gd name="T42" fmla="*/ 7 w 88"/>
                <a:gd name="T43" fmla="*/ 161 h 183"/>
                <a:gd name="T44" fmla="*/ 4 w 88"/>
                <a:gd name="T45" fmla="*/ 151 h 183"/>
                <a:gd name="T46" fmla="*/ 1 w 88"/>
                <a:gd name="T47" fmla="*/ 140 h 183"/>
                <a:gd name="T48" fmla="*/ 0 w 88"/>
                <a:gd name="T49" fmla="*/ 126 h 183"/>
                <a:gd name="T50" fmla="*/ 4 w 88"/>
                <a:gd name="T51" fmla="*/ 123 h 183"/>
                <a:gd name="T52" fmla="*/ 7 w 88"/>
                <a:gd name="T53" fmla="*/ 120 h 183"/>
                <a:gd name="T54" fmla="*/ 10 w 88"/>
                <a:gd name="T55" fmla="*/ 116 h 183"/>
                <a:gd name="T56" fmla="*/ 11 w 88"/>
                <a:gd name="T57" fmla="*/ 113 h 183"/>
                <a:gd name="T58" fmla="*/ 14 w 88"/>
                <a:gd name="T59" fmla="*/ 104 h 183"/>
                <a:gd name="T60" fmla="*/ 15 w 88"/>
                <a:gd name="T61" fmla="*/ 94 h 183"/>
                <a:gd name="T62" fmla="*/ 15 w 88"/>
                <a:gd name="T63" fmla="*/ 86 h 183"/>
                <a:gd name="T64" fmla="*/ 15 w 88"/>
                <a:gd name="T65" fmla="*/ 76 h 183"/>
                <a:gd name="T66" fmla="*/ 18 w 88"/>
                <a:gd name="T67" fmla="*/ 67 h 183"/>
                <a:gd name="T68" fmla="*/ 22 w 88"/>
                <a:gd name="T69" fmla="*/ 59 h 183"/>
                <a:gd name="T70" fmla="*/ 32 w 88"/>
                <a:gd name="T71" fmla="*/ 56 h 183"/>
                <a:gd name="T72" fmla="*/ 42 w 88"/>
                <a:gd name="T73" fmla="*/ 51 h 183"/>
                <a:gd name="T74" fmla="*/ 51 w 88"/>
                <a:gd name="T75" fmla="*/ 46 h 183"/>
                <a:gd name="T76" fmla="*/ 58 w 88"/>
                <a:gd name="T77" fmla="*/ 39 h 183"/>
                <a:gd name="T78" fmla="*/ 65 w 88"/>
                <a:gd name="T79" fmla="*/ 31 h 183"/>
                <a:gd name="T80" fmla="*/ 69 w 88"/>
                <a:gd name="T81" fmla="*/ 23 h 183"/>
                <a:gd name="T82" fmla="*/ 72 w 88"/>
                <a:gd name="T83" fmla="*/ 11 h 183"/>
                <a:gd name="T84" fmla="*/ 72 w 88"/>
                <a:gd name="T8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183">
                  <a:moveTo>
                    <a:pt x="72" y="0"/>
                  </a:moveTo>
                  <a:lnTo>
                    <a:pt x="77" y="10"/>
                  </a:lnTo>
                  <a:lnTo>
                    <a:pt x="82" y="23"/>
                  </a:lnTo>
                  <a:lnTo>
                    <a:pt x="85" y="36"/>
                  </a:lnTo>
                  <a:lnTo>
                    <a:pt x="88" y="49"/>
                  </a:lnTo>
                  <a:lnTo>
                    <a:pt x="79" y="61"/>
                  </a:lnTo>
                  <a:lnTo>
                    <a:pt x="72" y="73"/>
                  </a:lnTo>
                  <a:lnTo>
                    <a:pt x="71" y="87"/>
                  </a:lnTo>
                  <a:lnTo>
                    <a:pt x="69" y="101"/>
                  </a:lnTo>
                  <a:lnTo>
                    <a:pt x="60" y="119"/>
                  </a:lnTo>
                  <a:lnTo>
                    <a:pt x="50" y="134"/>
                  </a:lnTo>
                  <a:lnTo>
                    <a:pt x="44" y="154"/>
                  </a:lnTo>
                  <a:lnTo>
                    <a:pt x="38" y="173"/>
                  </a:lnTo>
                  <a:lnTo>
                    <a:pt x="35" y="176"/>
                  </a:lnTo>
                  <a:lnTo>
                    <a:pt x="34" y="179"/>
                  </a:lnTo>
                  <a:lnTo>
                    <a:pt x="31" y="181"/>
                  </a:lnTo>
                  <a:lnTo>
                    <a:pt x="27" y="181"/>
                  </a:lnTo>
                  <a:lnTo>
                    <a:pt x="22" y="183"/>
                  </a:lnTo>
                  <a:lnTo>
                    <a:pt x="18" y="181"/>
                  </a:lnTo>
                  <a:lnTo>
                    <a:pt x="14" y="180"/>
                  </a:lnTo>
                  <a:lnTo>
                    <a:pt x="7" y="176"/>
                  </a:lnTo>
                  <a:lnTo>
                    <a:pt x="7" y="161"/>
                  </a:lnTo>
                  <a:lnTo>
                    <a:pt x="4" y="151"/>
                  </a:lnTo>
                  <a:lnTo>
                    <a:pt x="1" y="140"/>
                  </a:lnTo>
                  <a:lnTo>
                    <a:pt x="0" y="126"/>
                  </a:lnTo>
                  <a:lnTo>
                    <a:pt x="4" y="123"/>
                  </a:lnTo>
                  <a:lnTo>
                    <a:pt x="7" y="120"/>
                  </a:lnTo>
                  <a:lnTo>
                    <a:pt x="10" y="116"/>
                  </a:lnTo>
                  <a:lnTo>
                    <a:pt x="11" y="113"/>
                  </a:lnTo>
                  <a:lnTo>
                    <a:pt x="14" y="104"/>
                  </a:lnTo>
                  <a:lnTo>
                    <a:pt x="15" y="94"/>
                  </a:lnTo>
                  <a:lnTo>
                    <a:pt x="15" y="86"/>
                  </a:lnTo>
                  <a:lnTo>
                    <a:pt x="15" y="76"/>
                  </a:lnTo>
                  <a:lnTo>
                    <a:pt x="18" y="67"/>
                  </a:lnTo>
                  <a:lnTo>
                    <a:pt x="22" y="59"/>
                  </a:lnTo>
                  <a:lnTo>
                    <a:pt x="32" y="56"/>
                  </a:lnTo>
                  <a:lnTo>
                    <a:pt x="42" y="51"/>
                  </a:lnTo>
                  <a:lnTo>
                    <a:pt x="51" y="46"/>
                  </a:lnTo>
                  <a:lnTo>
                    <a:pt x="58" y="39"/>
                  </a:lnTo>
                  <a:lnTo>
                    <a:pt x="65" y="31"/>
                  </a:lnTo>
                  <a:lnTo>
                    <a:pt x="69" y="23"/>
                  </a:lnTo>
                  <a:lnTo>
                    <a:pt x="72" y="11"/>
                  </a:lnTo>
                  <a:lnTo>
                    <a:pt x="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82" name="Freeform 508">
              <a:extLst>
                <a:ext uri="{FF2B5EF4-FFF2-40B4-BE49-F238E27FC236}">
                  <a16:creationId xmlns:a16="http://schemas.microsoft.com/office/drawing/2014/main" id="{4F40F60E-AC8D-46AA-86CD-82E19A0E77D7}"/>
                </a:ext>
              </a:extLst>
            </p:cNvPr>
            <p:cNvSpPr/>
            <p:nvPr/>
          </p:nvSpPr>
          <p:spPr bwMode="auto">
            <a:xfrm>
              <a:off x="5560" y="3740"/>
              <a:ext cx="193" cy="153"/>
            </a:xfrm>
            <a:custGeom>
              <a:avLst/>
              <a:gdLst>
                <a:gd name="T0" fmla="*/ 156 w 193"/>
                <a:gd name="T1" fmla="*/ 0 h 153"/>
                <a:gd name="T2" fmla="*/ 164 w 193"/>
                <a:gd name="T3" fmla="*/ 5 h 153"/>
                <a:gd name="T4" fmla="*/ 170 w 193"/>
                <a:gd name="T5" fmla="*/ 10 h 153"/>
                <a:gd name="T6" fmla="*/ 169 w 193"/>
                <a:gd name="T7" fmla="*/ 27 h 153"/>
                <a:gd name="T8" fmla="*/ 170 w 193"/>
                <a:gd name="T9" fmla="*/ 42 h 153"/>
                <a:gd name="T10" fmla="*/ 171 w 193"/>
                <a:gd name="T11" fmla="*/ 45 h 153"/>
                <a:gd name="T12" fmla="*/ 173 w 193"/>
                <a:gd name="T13" fmla="*/ 46 h 153"/>
                <a:gd name="T14" fmla="*/ 183 w 193"/>
                <a:gd name="T15" fmla="*/ 45 h 153"/>
                <a:gd name="T16" fmla="*/ 193 w 193"/>
                <a:gd name="T17" fmla="*/ 42 h 153"/>
                <a:gd name="T18" fmla="*/ 193 w 193"/>
                <a:gd name="T19" fmla="*/ 46 h 153"/>
                <a:gd name="T20" fmla="*/ 191 w 193"/>
                <a:gd name="T21" fmla="*/ 50 h 153"/>
                <a:gd name="T22" fmla="*/ 180 w 193"/>
                <a:gd name="T23" fmla="*/ 60 h 153"/>
                <a:gd name="T24" fmla="*/ 164 w 193"/>
                <a:gd name="T25" fmla="*/ 72 h 153"/>
                <a:gd name="T26" fmla="*/ 150 w 193"/>
                <a:gd name="T27" fmla="*/ 82 h 153"/>
                <a:gd name="T28" fmla="*/ 137 w 193"/>
                <a:gd name="T29" fmla="*/ 89 h 153"/>
                <a:gd name="T30" fmla="*/ 127 w 193"/>
                <a:gd name="T31" fmla="*/ 90 h 153"/>
                <a:gd name="T32" fmla="*/ 117 w 193"/>
                <a:gd name="T33" fmla="*/ 92 h 153"/>
                <a:gd name="T34" fmla="*/ 116 w 193"/>
                <a:gd name="T35" fmla="*/ 97 h 153"/>
                <a:gd name="T36" fmla="*/ 113 w 193"/>
                <a:gd name="T37" fmla="*/ 102 h 153"/>
                <a:gd name="T38" fmla="*/ 104 w 193"/>
                <a:gd name="T39" fmla="*/ 103 h 153"/>
                <a:gd name="T40" fmla="*/ 96 w 193"/>
                <a:gd name="T41" fmla="*/ 103 h 153"/>
                <a:gd name="T42" fmla="*/ 77 w 193"/>
                <a:gd name="T43" fmla="*/ 119 h 153"/>
                <a:gd name="T44" fmla="*/ 57 w 193"/>
                <a:gd name="T45" fmla="*/ 135 h 153"/>
                <a:gd name="T46" fmla="*/ 47 w 193"/>
                <a:gd name="T47" fmla="*/ 142 h 153"/>
                <a:gd name="T48" fmla="*/ 36 w 193"/>
                <a:gd name="T49" fmla="*/ 147 h 153"/>
                <a:gd name="T50" fmla="*/ 23 w 193"/>
                <a:gd name="T51" fmla="*/ 152 h 153"/>
                <a:gd name="T52" fmla="*/ 10 w 193"/>
                <a:gd name="T53" fmla="*/ 153 h 153"/>
                <a:gd name="T54" fmla="*/ 7 w 193"/>
                <a:gd name="T55" fmla="*/ 152 h 153"/>
                <a:gd name="T56" fmla="*/ 4 w 193"/>
                <a:gd name="T57" fmla="*/ 150 h 153"/>
                <a:gd name="T58" fmla="*/ 2 w 193"/>
                <a:gd name="T59" fmla="*/ 149 h 153"/>
                <a:gd name="T60" fmla="*/ 0 w 193"/>
                <a:gd name="T61" fmla="*/ 144 h 153"/>
                <a:gd name="T62" fmla="*/ 27 w 193"/>
                <a:gd name="T63" fmla="*/ 129 h 153"/>
                <a:gd name="T64" fmla="*/ 57 w 193"/>
                <a:gd name="T65" fmla="*/ 112 h 153"/>
                <a:gd name="T66" fmla="*/ 84 w 193"/>
                <a:gd name="T67" fmla="*/ 95 h 153"/>
                <a:gd name="T68" fmla="*/ 111 w 193"/>
                <a:gd name="T69" fmla="*/ 77 h 153"/>
                <a:gd name="T70" fmla="*/ 113 w 193"/>
                <a:gd name="T71" fmla="*/ 82 h 153"/>
                <a:gd name="T72" fmla="*/ 116 w 193"/>
                <a:gd name="T73" fmla="*/ 85 h 153"/>
                <a:gd name="T74" fmla="*/ 119 w 193"/>
                <a:gd name="T75" fmla="*/ 86 h 153"/>
                <a:gd name="T76" fmla="*/ 124 w 193"/>
                <a:gd name="T77" fmla="*/ 86 h 153"/>
                <a:gd name="T78" fmla="*/ 131 w 193"/>
                <a:gd name="T79" fmla="*/ 80 h 153"/>
                <a:gd name="T80" fmla="*/ 139 w 193"/>
                <a:gd name="T81" fmla="*/ 76 h 153"/>
                <a:gd name="T82" fmla="*/ 136 w 193"/>
                <a:gd name="T83" fmla="*/ 72 h 153"/>
                <a:gd name="T84" fmla="*/ 133 w 193"/>
                <a:gd name="T85" fmla="*/ 70 h 153"/>
                <a:gd name="T86" fmla="*/ 133 w 193"/>
                <a:gd name="T87" fmla="*/ 67 h 153"/>
                <a:gd name="T88" fmla="*/ 133 w 193"/>
                <a:gd name="T89" fmla="*/ 63 h 153"/>
                <a:gd name="T90" fmla="*/ 137 w 193"/>
                <a:gd name="T91" fmla="*/ 60 h 153"/>
                <a:gd name="T92" fmla="*/ 141 w 193"/>
                <a:gd name="T93" fmla="*/ 59 h 153"/>
                <a:gd name="T94" fmla="*/ 144 w 193"/>
                <a:gd name="T95" fmla="*/ 56 h 153"/>
                <a:gd name="T96" fmla="*/ 147 w 193"/>
                <a:gd name="T97" fmla="*/ 53 h 153"/>
                <a:gd name="T98" fmla="*/ 151 w 193"/>
                <a:gd name="T99" fmla="*/ 46 h 153"/>
                <a:gd name="T100" fmla="*/ 157 w 193"/>
                <a:gd name="T101" fmla="*/ 40 h 153"/>
                <a:gd name="T102" fmla="*/ 156 w 193"/>
                <a:gd name="T103" fmla="*/ 20 h 153"/>
                <a:gd name="T104" fmla="*/ 156 w 193"/>
                <a:gd name="T10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3" h="153">
                  <a:moveTo>
                    <a:pt x="156" y="0"/>
                  </a:moveTo>
                  <a:lnTo>
                    <a:pt x="164" y="5"/>
                  </a:lnTo>
                  <a:lnTo>
                    <a:pt x="170" y="10"/>
                  </a:lnTo>
                  <a:lnTo>
                    <a:pt x="169" y="27"/>
                  </a:lnTo>
                  <a:lnTo>
                    <a:pt x="170" y="42"/>
                  </a:lnTo>
                  <a:lnTo>
                    <a:pt x="171" y="45"/>
                  </a:lnTo>
                  <a:lnTo>
                    <a:pt x="173" y="46"/>
                  </a:lnTo>
                  <a:lnTo>
                    <a:pt x="183" y="45"/>
                  </a:lnTo>
                  <a:lnTo>
                    <a:pt x="193" y="42"/>
                  </a:lnTo>
                  <a:lnTo>
                    <a:pt x="193" y="46"/>
                  </a:lnTo>
                  <a:lnTo>
                    <a:pt x="191" y="50"/>
                  </a:lnTo>
                  <a:lnTo>
                    <a:pt x="180" y="60"/>
                  </a:lnTo>
                  <a:lnTo>
                    <a:pt x="164" y="72"/>
                  </a:lnTo>
                  <a:lnTo>
                    <a:pt x="150" y="82"/>
                  </a:lnTo>
                  <a:lnTo>
                    <a:pt x="137" y="89"/>
                  </a:lnTo>
                  <a:lnTo>
                    <a:pt x="127" y="90"/>
                  </a:lnTo>
                  <a:lnTo>
                    <a:pt x="117" y="92"/>
                  </a:lnTo>
                  <a:lnTo>
                    <a:pt x="116" y="97"/>
                  </a:lnTo>
                  <a:lnTo>
                    <a:pt x="113" y="102"/>
                  </a:lnTo>
                  <a:lnTo>
                    <a:pt x="104" y="103"/>
                  </a:lnTo>
                  <a:lnTo>
                    <a:pt x="96" y="103"/>
                  </a:lnTo>
                  <a:lnTo>
                    <a:pt x="77" y="119"/>
                  </a:lnTo>
                  <a:lnTo>
                    <a:pt x="57" y="135"/>
                  </a:lnTo>
                  <a:lnTo>
                    <a:pt x="47" y="142"/>
                  </a:lnTo>
                  <a:lnTo>
                    <a:pt x="36" y="147"/>
                  </a:lnTo>
                  <a:lnTo>
                    <a:pt x="23" y="152"/>
                  </a:lnTo>
                  <a:lnTo>
                    <a:pt x="10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2" y="149"/>
                  </a:lnTo>
                  <a:lnTo>
                    <a:pt x="0" y="144"/>
                  </a:lnTo>
                  <a:lnTo>
                    <a:pt x="27" y="129"/>
                  </a:lnTo>
                  <a:lnTo>
                    <a:pt x="57" y="112"/>
                  </a:lnTo>
                  <a:lnTo>
                    <a:pt x="84" y="95"/>
                  </a:lnTo>
                  <a:lnTo>
                    <a:pt x="111" y="77"/>
                  </a:lnTo>
                  <a:lnTo>
                    <a:pt x="113" y="82"/>
                  </a:lnTo>
                  <a:lnTo>
                    <a:pt x="116" y="85"/>
                  </a:lnTo>
                  <a:lnTo>
                    <a:pt x="119" y="86"/>
                  </a:lnTo>
                  <a:lnTo>
                    <a:pt x="124" y="86"/>
                  </a:lnTo>
                  <a:lnTo>
                    <a:pt x="131" y="80"/>
                  </a:lnTo>
                  <a:lnTo>
                    <a:pt x="139" y="76"/>
                  </a:lnTo>
                  <a:lnTo>
                    <a:pt x="136" y="72"/>
                  </a:lnTo>
                  <a:lnTo>
                    <a:pt x="133" y="70"/>
                  </a:lnTo>
                  <a:lnTo>
                    <a:pt x="133" y="67"/>
                  </a:lnTo>
                  <a:lnTo>
                    <a:pt x="133" y="63"/>
                  </a:lnTo>
                  <a:lnTo>
                    <a:pt x="137" y="60"/>
                  </a:lnTo>
                  <a:lnTo>
                    <a:pt x="141" y="59"/>
                  </a:lnTo>
                  <a:lnTo>
                    <a:pt x="144" y="56"/>
                  </a:lnTo>
                  <a:lnTo>
                    <a:pt x="147" y="53"/>
                  </a:lnTo>
                  <a:lnTo>
                    <a:pt x="151" y="46"/>
                  </a:lnTo>
                  <a:lnTo>
                    <a:pt x="157" y="40"/>
                  </a:lnTo>
                  <a:lnTo>
                    <a:pt x="156" y="20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83" name="Freeform 509">
              <a:extLst>
                <a:ext uri="{FF2B5EF4-FFF2-40B4-BE49-F238E27FC236}">
                  <a16:creationId xmlns:a16="http://schemas.microsoft.com/office/drawing/2014/main" id="{FD205B2F-BC24-4281-B991-F41CAA82D067}"/>
                </a:ext>
              </a:extLst>
            </p:cNvPr>
            <p:cNvSpPr/>
            <p:nvPr/>
          </p:nvSpPr>
          <p:spPr bwMode="auto">
            <a:xfrm>
              <a:off x="5327" y="3757"/>
              <a:ext cx="16" cy="8"/>
            </a:xfrm>
            <a:custGeom>
              <a:avLst/>
              <a:gdLst>
                <a:gd name="T0" fmla="*/ 5 w 16"/>
                <a:gd name="T1" fmla="*/ 0 h 8"/>
                <a:gd name="T2" fmla="*/ 10 w 16"/>
                <a:gd name="T3" fmla="*/ 2 h 8"/>
                <a:gd name="T4" fmla="*/ 16 w 16"/>
                <a:gd name="T5" fmla="*/ 3 h 8"/>
                <a:gd name="T6" fmla="*/ 13 w 16"/>
                <a:gd name="T7" fmla="*/ 5 h 8"/>
                <a:gd name="T8" fmla="*/ 12 w 16"/>
                <a:gd name="T9" fmla="*/ 6 h 8"/>
                <a:gd name="T10" fmla="*/ 8 w 16"/>
                <a:gd name="T11" fmla="*/ 8 h 8"/>
                <a:gd name="T12" fmla="*/ 5 w 16"/>
                <a:gd name="T13" fmla="*/ 8 h 8"/>
                <a:gd name="T14" fmla="*/ 3 w 16"/>
                <a:gd name="T15" fmla="*/ 5 h 8"/>
                <a:gd name="T16" fmla="*/ 0 w 16"/>
                <a:gd name="T17" fmla="*/ 2 h 8"/>
                <a:gd name="T18" fmla="*/ 3 w 16"/>
                <a:gd name="T19" fmla="*/ 0 h 8"/>
                <a:gd name="T20" fmla="*/ 5 w 16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lnTo>
                    <a:pt x="10" y="2"/>
                  </a:lnTo>
                  <a:lnTo>
                    <a:pt x="16" y="3"/>
                  </a:lnTo>
                  <a:lnTo>
                    <a:pt x="13" y="5"/>
                  </a:lnTo>
                  <a:lnTo>
                    <a:pt x="12" y="6"/>
                  </a:lnTo>
                  <a:lnTo>
                    <a:pt x="8" y="8"/>
                  </a:lnTo>
                  <a:lnTo>
                    <a:pt x="5" y="8"/>
                  </a:lnTo>
                  <a:lnTo>
                    <a:pt x="3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84" name="Freeform 510">
              <a:extLst>
                <a:ext uri="{FF2B5EF4-FFF2-40B4-BE49-F238E27FC236}">
                  <a16:creationId xmlns:a16="http://schemas.microsoft.com/office/drawing/2014/main" id="{6262247A-C853-4DF9-839B-1BA1AE13A338}"/>
                </a:ext>
              </a:extLst>
            </p:cNvPr>
            <p:cNvSpPr/>
            <p:nvPr/>
          </p:nvSpPr>
          <p:spPr bwMode="auto">
            <a:xfrm>
              <a:off x="5367" y="3820"/>
              <a:ext cx="46" cy="39"/>
            </a:xfrm>
            <a:custGeom>
              <a:avLst/>
              <a:gdLst>
                <a:gd name="T0" fmla="*/ 0 w 46"/>
                <a:gd name="T1" fmla="*/ 39 h 39"/>
                <a:gd name="T2" fmla="*/ 5 w 46"/>
                <a:gd name="T3" fmla="*/ 20 h 39"/>
                <a:gd name="T4" fmla="*/ 10 w 46"/>
                <a:gd name="T5" fmla="*/ 0 h 39"/>
                <a:gd name="T6" fmla="*/ 12 w 46"/>
                <a:gd name="T7" fmla="*/ 0 h 39"/>
                <a:gd name="T8" fmla="*/ 12 w 46"/>
                <a:gd name="T9" fmla="*/ 0 h 39"/>
                <a:gd name="T10" fmla="*/ 30 w 46"/>
                <a:gd name="T11" fmla="*/ 3 h 39"/>
                <a:gd name="T12" fmla="*/ 46 w 46"/>
                <a:gd name="T13" fmla="*/ 6 h 39"/>
                <a:gd name="T14" fmla="*/ 46 w 46"/>
                <a:gd name="T15" fmla="*/ 7 h 39"/>
                <a:gd name="T16" fmla="*/ 46 w 46"/>
                <a:gd name="T17" fmla="*/ 7 h 39"/>
                <a:gd name="T18" fmla="*/ 46 w 46"/>
                <a:gd name="T19" fmla="*/ 10 h 39"/>
                <a:gd name="T20" fmla="*/ 45 w 46"/>
                <a:gd name="T21" fmla="*/ 13 h 39"/>
                <a:gd name="T22" fmla="*/ 39 w 46"/>
                <a:gd name="T23" fmla="*/ 20 h 39"/>
                <a:gd name="T24" fmla="*/ 32 w 46"/>
                <a:gd name="T25" fmla="*/ 27 h 39"/>
                <a:gd name="T26" fmla="*/ 23 w 46"/>
                <a:gd name="T27" fmla="*/ 33 h 39"/>
                <a:gd name="T28" fmla="*/ 15 w 46"/>
                <a:gd name="T29" fmla="*/ 39 h 39"/>
                <a:gd name="T30" fmla="*/ 8 w 46"/>
                <a:gd name="T31" fmla="*/ 39 h 39"/>
                <a:gd name="T32" fmla="*/ 0 w 46"/>
                <a:gd name="T3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39">
                  <a:moveTo>
                    <a:pt x="0" y="39"/>
                  </a:moveTo>
                  <a:lnTo>
                    <a:pt x="5" y="2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30" y="3"/>
                  </a:lnTo>
                  <a:lnTo>
                    <a:pt x="46" y="6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6" y="10"/>
                  </a:lnTo>
                  <a:lnTo>
                    <a:pt x="45" y="13"/>
                  </a:lnTo>
                  <a:lnTo>
                    <a:pt x="39" y="20"/>
                  </a:lnTo>
                  <a:lnTo>
                    <a:pt x="32" y="27"/>
                  </a:lnTo>
                  <a:lnTo>
                    <a:pt x="23" y="33"/>
                  </a:lnTo>
                  <a:lnTo>
                    <a:pt x="15" y="39"/>
                  </a:lnTo>
                  <a:lnTo>
                    <a:pt x="8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sp>
        <p:nvSpPr>
          <p:cNvPr id="85" name="标题 1">
            <a:extLst>
              <a:ext uri="{FF2B5EF4-FFF2-40B4-BE49-F238E27FC236}">
                <a16:creationId xmlns:a16="http://schemas.microsoft.com/office/drawing/2014/main" id="{D612CFD5-186D-46A8-9A81-2EBC55E2F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914690"/>
            <a:ext cx="6858000" cy="12893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algn="l" defTabSz="914400" rtl="0" eaLnBrk="1" latinLnBrk="0" hangingPunct="1">
              <a:defRPr lang="zh-CN" altLang="en-US" sz="3600" b="1" kern="1200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6" name="副标题 2">
            <a:extLst>
              <a:ext uri="{FF2B5EF4-FFF2-40B4-BE49-F238E27FC236}">
                <a16:creationId xmlns:a16="http://schemas.microsoft.com/office/drawing/2014/main" id="{F3087EC2-16C0-4EF6-8865-7D4E04E91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09070"/>
            <a:ext cx="6858000" cy="54598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87" name="灯片编号占位符 5">
            <a:extLst>
              <a:ext uri="{FF2B5EF4-FFF2-40B4-BE49-F238E27FC236}">
                <a16:creationId xmlns:a16="http://schemas.microsoft.com/office/drawing/2014/main" id="{3046CA33-961E-493E-A88F-3C662E491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547" y="6356351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2C70F087-F965-4516-90B2-78CF5E9C11D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576BB307-F6E1-4ECD-8C0F-702E6FAAFC04}"/>
              </a:ext>
            </a:extLst>
          </p:cNvPr>
          <p:cNvSpPr/>
          <p:nvPr userDrawn="1"/>
        </p:nvSpPr>
        <p:spPr>
          <a:xfrm>
            <a:off x="30014" y="2055634"/>
            <a:ext cx="825857" cy="1007476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0" name="图片 89">
            <a:extLst>
              <a:ext uri="{FF2B5EF4-FFF2-40B4-BE49-F238E27FC236}">
                <a16:creationId xmlns:a16="http://schemas.microsoft.com/office/drawing/2014/main" id="{53D6EDD1-7361-4C51-A977-97D4B0DD26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50"/>
          <a:stretch/>
        </p:blipFill>
        <p:spPr>
          <a:xfrm>
            <a:off x="7936991" y="169896"/>
            <a:ext cx="947109" cy="94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8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2A732-89D0-498E-BFC0-C39791379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EC1BF-F34A-41F2-9B02-0AB75F356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392D61-F18E-45B6-96EB-AFD1BFAA6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82C4EE-1295-44A3-B493-B9F5CC61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D8557BA-3082-4012-A918-5CE8B218D3F6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14F49C-CB22-433F-9778-D5357DC1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C4CAFF-724D-497C-8034-A53C51CE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C70F087-F965-4516-90B2-78CF5E9C1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62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4143DE-A5A3-4B5D-B1A2-696FF3E03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C0EA56-F805-44BD-8CC9-2871226C3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9C6A71-D52F-4601-A2DF-E10B7FAA1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557BA-3082-4012-A918-5CE8B218D3F6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33C743-7D34-4686-85FC-1FA2B63D0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9077D-A834-4951-B20A-1AFCEA828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0F087-F965-4516-90B2-78CF5E9C1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46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3" r:id="rId3"/>
    <p:sldLayoutId id="2147483650" r:id="rId4"/>
    <p:sldLayoutId id="2147483660" r:id="rId5"/>
    <p:sldLayoutId id="2147483661" r:id="rId6"/>
    <p:sldLayoutId id="2147483662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09720F2-96B6-4E35-A5A9-50D3896221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7D614A9C-D68D-4284-89F4-99A54F267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85FCF30-3695-4803-8E91-A1136CB31F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E20353D-E6A4-42BD-967E-5E4D2078FD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C323BFB2-8D89-4512-A5FB-C9DD862089A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536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5EF0726-F9DC-44B6-84F7-7E743A771CC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445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C7C446F-9418-4A7A-96DA-EF253FB80C1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86FF58-2F49-4247-BAA7-151AB2E59E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D269C1-CB40-4B0D-8D35-E0687F3385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009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FB363-801A-4261-B89D-0D687A7FD6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9FF9A0-8D4B-4835-B7FC-1E3F8927BB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58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6DD1CD-2584-42F9-B77B-EF1B539EB02A}"/>
              </a:ext>
            </a:extLst>
          </p:cNvPr>
          <p:cNvSpPr txBox="1"/>
          <p:nvPr/>
        </p:nvSpPr>
        <p:spPr>
          <a:xfrm>
            <a:off x="729995" y="2173972"/>
            <a:ext cx="162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58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lang="zh-CN" altLang="en-US" sz="3200" dirty="0">
              <a:solidFill>
                <a:srgbClr val="0058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8D2BCFF-A751-4942-AD55-C2D2748B7E3D}"/>
              </a:ext>
            </a:extLst>
          </p:cNvPr>
          <p:cNvCxnSpPr>
            <a:cxnSpLocks/>
          </p:cNvCxnSpPr>
          <p:nvPr/>
        </p:nvCxnSpPr>
        <p:spPr>
          <a:xfrm flipV="1">
            <a:off x="776263" y="2886893"/>
            <a:ext cx="5696164" cy="5985"/>
          </a:xfrm>
          <a:prstGeom prst="line">
            <a:avLst/>
          </a:prstGeom>
          <a:ln>
            <a:solidFill>
              <a:srgbClr val="00582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798D65E-59D8-473A-8F90-8EE78D31D630}"/>
              </a:ext>
            </a:extLst>
          </p:cNvPr>
          <p:cNvCxnSpPr>
            <a:cxnSpLocks/>
          </p:cNvCxnSpPr>
          <p:nvPr/>
        </p:nvCxnSpPr>
        <p:spPr>
          <a:xfrm>
            <a:off x="722161" y="5386011"/>
            <a:ext cx="5804369" cy="36422"/>
          </a:xfrm>
          <a:prstGeom prst="line">
            <a:avLst/>
          </a:prstGeom>
          <a:ln>
            <a:solidFill>
              <a:srgbClr val="00582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827F75D-5B8F-41A9-B162-A55A570F51A5}"/>
              </a:ext>
            </a:extLst>
          </p:cNvPr>
          <p:cNvGrpSpPr/>
          <p:nvPr/>
        </p:nvGrpSpPr>
        <p:grpSpPr>
          <a:xfrm>
            <a:off x="714327" y="2978852"/>
            <a:ext cx="5820037" cy="584775"/>
            <a:chOff x="714327" y="2978852"/>
            <a:chExt cx="5820037" cy="584775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7DFAD15-308A-4276-BC6D-568515FD94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400" y="3148011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DB4C893-CCCE-4F79-916D-481E7BD3ECD7}"/>
                </a:ext>
              </a:extLst>
            </p:cNvPr>
            <p:cNvSpPr txBox="1"/>
            <p:nvPr/>
          </p:nvSpPr>
          <p:spPr>
            <a:xfrm>
              <a:off x="714327" y="2978852"/>
              <a:ext cx="3770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5825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  <a:endParaRPr lang="zh-CN" altLang="en-US" sz="3200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3B50B3F-19AE-4CE7-A89A-E06AD4F02680}"/>
                </a:ext>
              </a:extLst>
            </p:cNvPr>
            <p:cNvSpPr txBox="1"/>
            <p:nvPr/>
          </p:nvSpPr>
          <p:spPr>
            <a:xfrm>
              <a:off x="1187482" y="3040407"/>
              <a:ext cx="534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研究背景及意义</a:t>
              </a:r>
              <a:endPara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297AC39-0278-4E39-8EB5-C13045F32A6D}"/>
              </a:ext>
            </a:extLst>
          </p:cNvPr>
          <p:cNvGrpSpPr/>
          <p:nvPr/>
        </p:nvGrpSpPr>
        <p:grpSpPr>
          <a:xfrm>
            <a:off x="714327" y="4153586"/>
            <a:ext cx="5820037" cy="584775"/>
            <a:chOff x="714327" y="4161571"/>
            <a:chExt cx="5820037" cy="584775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6ED25E9-AAF0-4208-B65B-565EB5D9A2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400" y="4330730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7757997-AD98-42CC-BEBF-CB28A96344BE}"/>
                </a:ext>
              </a:extLst>
            </p:cNvPr>
            <p:cNvSpPr txBox="1"/>
            <p:nvPr/>
          </p:nvSpPr>
          <p:spPr>
            <a:xfrm>
              <a:off x="714327" y="4161571"/>
              <a:ext cx="3770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5825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  <a:endParaRPr lang="zh-CN" altLang="en-US" sz="3200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0E7063F-0F23-48CC-BE54-68774D45EABE}"/>
                </a:ext>
              </a:extLst>
            </p:cNvPr>
            <p:cNvSpPr txBox="1"/>
            <p:nvPr/>
          </p:nvSpPr>
          <p:spPr>
            <a:xfrm>
              <a:off x="1187482" y="4223126"/>
              <a:ext cx="534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实验与分析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88CA5AD-4DF0-4947-B490-84253E566D91}"/>
              </a:ext>
            </a:extLst>
          </p:cNvPr>
          <p:cNvGrpSpPr/>
          <p:nvPr/>
        </p:nvGrpSpPr>
        <p:grpSpPr>
          <a:xfrm>
            <a:off x="714327" y="3566219"/>
            <a:ext cx="5820037" cy="584775"/>
            <a:chOff x="714327" y="3558234"/>
            <a:chExt cx="5820037" cy="584775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7F342D4-7A87-4AB1-89B1-3F333DC5DA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400" y="3727393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7F776F4-1736-46E0-9E33-953C27137AAB}"/>
                </a:ext>
              </a:extLst>
            </p:cNvPr>
            <p:cNvSpPr txBox="1"/>
            <p:nvPr/>
          </p:nvSpPr>
          <p:spPr>
            <a:xfrm>
              <a:off x="714327" y="3558234"/>
              <a:ext cx="3770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5825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  <a:endParaRPr lang="zh-CN" altLang="en-US" sz="3200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3CF197C-809D-48C5-ABFB-45F62018032D}"/>
                </a:ext>
              </a:extLst>
            </p:cNvPr>
            <p:cNvSpPr txBox="1"/>
            <p:nvPr/>
          </p:nvSpPr>
          <p:spPr>
            <a:xfrm>
              <a:off x="1187482" y="3619789"/>
              <a:ext cx="534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模型与方法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CD24ACF-0A04-4ADF-8988-46F77DCE3FE1}"/>
              </a:ext>
            </a:extLst>
          </p:cNvPr>
          <p:cNvGrpSpPr/>
          <p:nvPr/>
        </p:nvGrpSpPr>
        <p:grpSpPr>
          <a:xfrm>
            <a:off x="714327" y="4740953"/>
            <a:ext cx="5820037" cy="584775"/>
            <a:chOff x="714327" y="4740953"/>
            <a:chExt cx="5820037" cy="584775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E514DE1-065E-4F8C-B2B9-817B200AE9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400" y="4910112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DD1553A-B1C7-460B-A62A-BD7A6FE997B3}"/>
                </a:ext>
              </a:extLst>
            </p:cNvPr>
            <p:cNvSpPr txBox="1"/>
            <p:nvPr/>
          </p:nvSpPr>
          <p:spPr>
            <a:xfrm>
              <a:off x="714327" y="4740953"/>
              <a:ext cx="3770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5825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  <a:endParaRPr lang="zh-CN" altLang="en-US" sz="3200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792DC96-F30C-46E4-8B5B-D372015AEE19}"/>
                </a:ext>
              </a:extLst>
            </p:cNvPr>
            <p:cNvSpPr txBox="1"/>
            <p:nvPr/>
          </p:nvSpPr>
          <p:spPr>
            <a:xfrm>
              <a:off x="1187482" y="4802508"/>
              <a:ext cx="534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总结与展望</a:t>
              </a:r>
            </a:p>
          </p:txBody>
        </p:sp>
      </p:grpSp>
      <p:sp>
        <p:nvSpPr>
          <p:cNvPr id="19" name="椭圆 16">
            <a:extLst>
              <a:ext uri="{FF2B5EF4-FFF2-40B4-BE49-F238E27FC236}">
                <a16:creationId xmlns:a16="http://schemas.microsoft.com/office/drawing/2014/main" id="{F353F21C-4CC9-45AF-B6D9-94A9301FB46B}"/>
              </a:ext>
            </a:extLst>
          </p:cNvPr>
          <p:cNvSpPr/>
          <p:nvPr/>
        </p:nvSpPr>
        <p:spPr>
          <a:xfrm>
            <a:off x="6534364" y="2326007"/>
            <a:ext cx="348519" cy="288032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0" name="椭圆 17">
            <a:extLst>
              <a:ext uri="{FF2B5EF4-FFF2-40B4-BE49-F238E27FC236}">
                <a16:creationId xmlns:a16="http://schemas.microsoft.com/office/drawing/2014/main" id="{B95628A6-BD06-4A71-859F-941004EC94A1}"/>
              </a:ext>
            </a:extLst>
          </p:cNvPr>
          <p:cNvSpPr/>
          <p:nvPr/>
        </p:nvSpPr>
        <p:spPr>
          <a:xfrm>
            <a:off x="6855338" y="2008915"/>
            <a:ext cx="348519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503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6DD1CD-2584-42F9-B77B-EF1B539EB02A}"/>
              </a:ext>
            </a:extLst>
          </p:cNvPr>
          <p:cNvSpPr txBox="1"/>
          <p:nvPr/>
        </p:nvSpPr>
        <p:spPr>
          <a:xfrm>
            <a:off x="729995" y="2173972"/>
            <a:ext cx="162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58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lang="zh-CN" altLang="en-US" sz="3200" dirty="0">
              <a:solidFill>
                <a:srgbClr val="0058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8D2BCFF-A751-4942-AD55-C2D2748B7E3D}"/>
              </a:ext>
            </a:extLst>
          </p:cNvPr>
          <p:cNvCxnSpPr>
            <a:cxnSpLocks/>
          </p:cNvCxnSpPr>
          <p:nvPr/>
        </p:nvCxnSpPr>
        <p:spPr>
          <a:xfrm flipV="1">
            <a:off x="776263" y="2886893"/>
            <a:ext cx="5696164" cy="5985"/>
          </a:xfrm>
          <a:prstGeom prst="line">
            <a:avLst/>
          </a:prstGeom>
          <a:ln>
            <a:solidFill>
              <a:srgbClr val="00582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798D65E-59D8-473A-8F90-8EE78D31D630}"/>
              </a:ext>
            </a:extLst>
          </p:cNvPr>
          <p:cNvCxnSpPr>
            <a:cxnSpLocks/>
          </p:cNvCxnSpPr>
          <p:nvPr/>
        </p:nvCxnSpPr>
        <p:spPr>
          <a:xfrm>
            <a:off x="722161" y="5386011"/>
            <a:ext cx="5804369" cy="36422"/>
          </a:xfrm>
          <a:prstGeom prst="line">
            <a:avLst/>
          </a:prstGeom>
          <a:ln>
            <a:solidFill>
              <a:srgbClr val="00582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827F75D-5B8F-41A9-B162-A55A570F51A5}"/>
              </a:ext>
            </a:extLst>
          </p:cNvPr>
          <p:cNvGrpSpPr/>
          <p:nvPr/>
        </p:nvGrpSpPr>
        <p:grpSpPr>
          <a:xfrm>
            <a:off x="714327" y="2978852"/>
            <a:ext cx="5820037" cy="584775"/>
            <a:chOff x="714327" y="2978852"/>
            <a:chExt cx="5820037" cy="584775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7DFAD15-308A-4276-BC6D-568515FD94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400" y="3148011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DB4C893-CCCE-4F79-916D-481E7BD3ECD7}"/>
                </a:ext>
              </a:extLst>
            </p:cNvPr>
            <p:cNvSpPr txBox="1"/>
            <p:nvPr/>
          </p:nvSpPr>
          <p:spPr>
            <a:xfrm>
              <a:off x="714327" y="2978852"/>
              <a:ext cx="3770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5825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  <a:endParaRPr lang="zh-CN" altLang="en-US" sz="3200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3B50B3F-19AE-4CE7-A89A-E06AD4F02680}"/>
                </a:ext>
              </a:extLst>
            </p:cNvPr>
            <p:cNvSpPr txBox="1"/>
            <p:nvPr/>
          </p:nvSpPr>
          <p:spPr>
            <a:xfrm>
              <a:off x="1187482" y="3040407"/>
              <a:ext cx="534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研究背景及意义</a:t>
              </a:r>
              <a:endPara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297AC39-0278-4E39-8EB5-C13045F32A6D}"/>
              </a:ext>
            </a:extLst>
          </p:cNvPr>
          <p:cNvGrpSpPr/>
          <p:nvPr/>
        </p:nvGrpSpPr>
        <p:grpSpPr>
          <a:xfrm>
            <a:off x="714327" y="4153586"/>
            <a:ext cx="5820037" cy="584775"/>
            <a:chOff x="714327" y="4161571"/>
            <a:chExt cx="5820037" cy="584775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6ED25E9-AAF0-4208-B65B-565EB5D9A2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400" y="4330730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7757997-AD98-42CC-BEBF-CB28A96344BE}"/>
                </a:ext>
              </a:extLst>
            </p:cNvPr>
            <p:cNvSpPr txBox="1"/>
            <p:nvPr/>
          </p:nvSpPr>
          <p:spPr>
            <a:xfrm>
              <a:off x="714327" y="4161571"/>
              <a:ext cx="3770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  <a:endParaRPr lang="zh-CN" altLang="en-US" sz="3200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0E7063F-0F23-48CC-BE54-68774D45EABE}"/>
                </a:ext>
              </a:extLst>
            </p:cNvPr>
            <p:cNvSpPr txBox="1"/>
            <p:nvPr/>
          </p:nvSpPr>
          <p:spPr>
            <a:xfrm>
              <a:off x="1187482" y="4223126"/>
              <a:ext cx="534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实验与分析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88CA5AD-4DF0-4947-B490-84253E566D91}"/>
              </a:ext>
            </a:extLst>
          </p:cNvPr>
          <p:cNvGrpSpPr/>
          <p:nvPr/>
        </p:nvGrpSpPr>
        <p:grpSpPr>
          <a:xfrm>
            <a:off x="714327" y="3566219"/>
            <a:ext cx="5820037" cy="584775"/>
            <a:chOff x="714327" y="3558234"/>
            <a:chExt cx="5820037" cy="584775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7F342D4-7A87-4AB1-89B1-3F333DC5DA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400" y="3727393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7F776F4-1736-46E0-9E33-953C27137AAB}"/>
                </a:ext>
              </a:extLst>
            </p:cNvPr>
            <p:cNvSpPr txBox="1"/>
            <p:nvPr/>
          </p:nvSpPr>
          <p:spPr>
            <a:xfrm>
              <a:off x="714327" y="3558234"/>
              <a:ext cx="3770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  <a:endParaRPr lang="zh-CN" altLang="en-US" sz="3200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3CF197C-809D-48C5-ABFB-45F62018032D}"/>
                </a:ext>
              </a:extLst>
            </p:cNvPr>
            <p:cNvSpPr txBox="1"/>
            <p:nvPr/>
          </p:nvSpPr>
          <p:spPr>
            <a:xfrm>
              <a:off x="1187482" y="3619789"/>
              <a:ext cx="534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模型与方法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CD24ACF-0A04-4ADF-8988-46F77DCE3FE1}"/>
              </a:ext>
            </a:extLst>
          </p:cNvPr>
          <p:cNvGrpSpPr/>
          <p:nvPr/>
        </p:nvGrpSpPr>
        <p:grpSpPr>
          <a:xfrm>
            <a:off x="714327" y="4740953"/>
            <a:ext cx="5820037" cy="584775"/>
            <a:chOff x="714327" y="4740953"/>
            <a:chExt cx="5820037" cy="584775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E514DE1-065E-4F8C-B2B9-817B200AE9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400" y="4910112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DD1553A-B1C7-460B-A62A-BD7A6FE997B3}"/>
                </a:ext>
              </a:extLst>
            </p:cNvPr>
            <p:cNvSpPr txBox="1"/>
            <p:nvPr/>
          </p:nvSpPr>
          <p:spPr>
            <a:xfrm>
              <a:off x="714327" y="4740953"/>
              <a:ext cx="3770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  <a:endParaRPr lang="zh-CN" altLang="en-US" sz="3200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792DC96-F30C-46E4-8B5B-D372015AEE19}"/>
                </a:ext>
              </a:extLst>
            </p:cNvPr>
            <p:cNvSpPr txBox="1"/>
            <p:nvPr/>
          </p:nvSpPr>
          <p:spPr>
            <a:xfrm>
              <a:off x="1187482" y="4802508"/>
              <a:ext cx="534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总结与展望</a:t>
              </a:r>
            </a:p>
          </p:txBody>
        </p:sp>
      </p:grpSp>
      <p:sp>
        <p:nvSpPr>
          <p:cNvPr id="19" name="椭圆 16">
            <a:extLst>
              <a:ext uri="{FF2B5EF4-FFF2-40B4-BE49-F238E27FC236}">
                <a16:creationId xmlns:a16="http://schemas.microsoft.com/office/drawing/2014/main" id="{F353F21C-4CC9-45AF-B6D9-94A9301FB46B}"/>
              </a:ext>
            </a:extLst>
          </p:cNvPr>
          <p:cNvSpPr/>
          <p:nvPr/>
        </p:nvSpPr>
        <p:spPr>
          <a:xfrm>
            <a:off x="6534364" y="2326007"/>
            <a:ext cx="348519" cy="288032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0" name="椭圆 17">
            <a:extLst>
              <a:ext uri="{FF2B5EF4-FFF2-40B4-BE49-F238E27FC236}">
                <a16:creationId xmlns:a16="http://schemas.microsoft.com/office/drawing/2014/main" id="{B95628A6-BD06-4A71-859F-941004EC94A1}"/>
              </a:ext>
            </a:extLst>
          </p:cNvPr>
          <p:cNvSpPr/>
          <p:nvPr/>
        </p:nvSpPr>
        <p:spPr>
          <a:xfrm>
            <a:off x="6855338" y="2008915"/>
            <a:ext cx="348519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862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BA2FAE6-3691-44BF-A76D-27D8F7BC8A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6DD1CD-2584-42F9-B77B-EF1B539EB02A}"/>
              </a:ext>
            </a:extLst>
          </p:cNvPr>
          <p:cNvSpPr txBox="1"/>
          <p:nvPr/>
        </p:nvSpPr>
        <p:spPr>
          <a:xfrm>
            <a:off x="729995" y="2173972"/>
            <a:ext cx="162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58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lang="zh-CN" altLang="en-US" sz="3200" dirty="0">
              <a:solidFill>
                <a:srgbClr val="0058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8D2BCFF-A751-4942-AD55-C2D2748B7E3D}"/>
              </a:ext>
            </a:extLst>
          </p:cNvPr>
          <p:cNvCxnSpPr>
            <a:cxnSpLocks/>
          </p:cNvCxnSpPr>
          <p:nvPr/>
        </p:nvCxnSpPr>
        <p:spPr>
          <a:xfrm flipV="1">
            <a:off x="776263" y="2886893"/>
            <a:ext cx="5696164" cy="5985"/>
          </a:xfrm>
          <a:prstGeom prst="line">
            <a:avLst/>
          </a:prstGeom>
          <a:ln>
            <a:solidFill>
              <a:srgbClr val="00582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798D65E-59D8-473A-8F90-8EE78D31D630}"/>
              </a:ext>
            </a:extLst>
          </p:cNvPr>
          <p:cNvCxnSpPr>
            <a:cxnSpLocks/>
          </p:cNvCxnSpPr>
          <p:nvPr/>
        </p:nvCxnSpPr>
        <p:spPr>
          <a:xfrm>
            <a:off x="722161" y="5386011"/>
            <a:ext cx="5804369" cy="36422"/>
          </a:xfrm>
          <a:prstGeom prst="line">
            <a:avLst/>
          </a:prstGeom>
          <a:ln>
            <a:solidFill>
              <a:srgbClr val="00582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827F75D-5B8F-41A9-B162-A55A570F51A5}"/>
              </a:ext>
            </a:extLst>
          </p:cNvPr>
          <p:cNvGrpSpPr/>
          <p:nvPr/>
        </p:nvGrpSpPr>
        <p:grpSpPr>
          <a:xfrm>
            <a:off x="714327" y="2978852"/>
            <a:ext cx="5820037" cy="584775"/>
            <a:chOff x="714327" y="2978852"/>
            <a:chExt cx="5820037" cy="584775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7DFAD15-308A-4276-BC6D-568515FD94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400" y="3148011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DB4C893-CCCE-4F79-916D-481E7BD3ECD7}"/>
                </a:ext>
              </a:extLst>
            </p:cNvPr>
            <p:cNvSpPr txBox="1"/>
            <p:nvPr/>
          </p:nvSpPr>
          <p:spPr>
            <a:xfrm>
              <a:off x="714327" y="2978852"/>
              <a:ext cx="3770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  <a:endParaRPr lang="zh-CN" altLang="en-US" sz="3200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3B50B3F-19AE-4CE7-A89A-E06AD4F02680}"/>
                </a:ext>
              </a:extLst>
            </p:cNvPr>
            <p:cNvSpPr txBox="1"/>
            <p:nvPr/>
          </p:nvSpPr>
          <p:spPr>
            <a:xfrm>
              <a:off x="1187482" y="3040407"/>
              <a:ext cx="534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研究背景及意义</a:t>
              </a:r>
              <a:endParaRPr lang="zh-CN" altLang="zh-CN" sz="2400" b="1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297AC39-0278-4E39-8EB5-C13045F32A6D}"/>
              </a:ext>
            </a:extLst>
          </p:cNvPr>
          <p:cNvGrpSpPr/>
          <p:nvPr/>
        </p:nvGrpSpPr>
        <p:grpSpPr>
          <a:xfrm>
            <a:off x="714327" y="4153586"/>
            <a:ext cx="5820037" cy="584775"/>
            <a:chOff x="714327" y="4161571"/>
            <a:chExt cx="5820037" cy="584775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6ED25E9-AAF0-4208-B65B-565EB5D9A2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400" y="4330730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7757997-AD98-42CC-BEBF-CB28A96344BE}"/>
                </a:ext>
              </a:extLst>
            </p:cNvPr>
            <p:cNvSpPr txBox="1"/>
            <p:nvPr/>
          </p:nvSpPr>
          <p:spPr>
            <a:xfrm>
              <a:off x="714327" y="4161571"/>
              <a:ext cx="3770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  <a:endParaRPr lang="zh-CN" altLang="en-US" sz="3200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0E7063F-0F23-48CC-BE54-68774D45EABE}"/>
                </a:ext>
              </a:extLst>
            </p:cNvPr>
            <p:cNvSpPr txBox="1"/>
            <p:nvPr/>
          </p:nvSpPr>
          <p:spPr>
            <a:xfrm>
              <a:off x="1187482" y="4223126"/>
              <a:ext cx="534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实验与分析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88CA5AD-4DF0-4947-B490-84253E566D91}"/>
              </a:ext>
            </a:extLst>
          </p:cNvPr>
          <p:cNvGrpSpPr/>
          <p:nvPr/>
        </p:nvGrpSpPr>
        <p:grpSpPr>
          <a:xfrm>
            <a:off x="714327" y="3566219"/>
            <a:ext cx="5820037" cy="584775"/>
            <a:chOff x="714327" y="3558234"/>
            <a:chExt cx="5820037" cy="584775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7F342D4-7A87-4AB1-89B1-3F333DC5DA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400" y="3727393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7F776F4-1736-46E0-9E33-953C27137AAB}"/>
                </a:ext>
              </a:extLst>
            </p:cNvPr>
            <p:cNvSpPr txBox="1"/>
            <p:nvPr/>
          </p:nvSpPr>
          <p:spPr>
            <a:xfrm>
              <a:off x="714327" y="3558234"/>
              <a:ext cx="3770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5825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  <a:endParaRPr lang="zh-CN" altLang="en-US" sz="3200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3CF197C-809D-48C5-ABFB-45F62018032D}"/>
                </a:ext>
              </a:extLst>
            </p:cNvPr>
            <p:cNvSpPr txBox="1"/>
            <p:nvPr/>
          </p:nvSpPr>
          <p:spPr>
            <a:xfrm>
              <a:off x="1187482" y="3619789"/>
              <a:ext cx="534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模型与方法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CD24ACF-0A04-4ADF-8988-46F77DCE3FE1}"/>
              </a:ext>
            </a:extLst>
          </p:cNvPr>
          <p:cNvGrpSpPr/>
          <p:nvPr/>
        </p:nvGrpSpPr>
        <p:grpSpPr>
          <a:xfrm>
            <a:off x="714327" y="4740953"/>
            <a:ext cx="5820037" cy="584775"/>
            <a:chOff x="714327" y="4740953"/>
            <a:chExt cx="5820037" cy="584775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E514DE1-065E-4F8C-B2B9-817B200AE9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400" y="4910112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DD1553A-B1C7-460B-A62A-BD7A6FE997B3}"/>
                </a:ext>
              </a:extLst>
            </p:cNvPr>
            <p:cNvSpPr txBox="1"/>
            <p:nvPr/>
          </p:nvSpPr>
          <p:spPr>
            <a:xfrm>
              <a:off x="714327" y="4740953"/>
              <a:ext cx="3770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  <a:endParaRPr lang="zh-CN" altLang="en-US" sz="3200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792DC96-F30C-46E4-8B5B-D372015AEE19}"/>
                </a:ext>
              </a:extLst>
            </p:cNvPr>
            <p:cNvSpPr txBox="1"/>
            <p:nvPr/>
          </p:nvSpPr>
          <p:spPr>
            <a:xfrm>
              <a:off x="1187482" y="4802508"/>
              <a:ext cx="534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总结与展望</a:t>
              </a:r>
            </a:p>
          </p:txBody>
        </p:sp>
      </p:grpSp>
      <p:sp>
        <p:nvSpPr>
          <p:cNvPr id="19" name="椭圆 16">
            <a:extLst>
              <a:ext uri="{FF2B5EF4-FFF2-40B4-BE49-F238E27FC236}">
                <a16:creationId xmlns:a16="http://schemas.microsoft.com/office/drawing/2014/main" id="{F353F21C-4CC9-45AF-B6D9-94A9301FB46B}"/>
              </a:ext>
            </a:extLst>
          </p:cNvPr>
          <p:cNvSpPr/>
          <p:nvPr/>
        </p:nvSpPr>
        <p:spPr>
          <a:xfrm>
            <a:off x="6534364" y="2326007"/>
            <a:ext cx="348519" cy="288032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0" name="椭圆 17">
            <a:extLst>
              <a:ext uri="{FF2B5EF4-FFF2-40B4-BE49-F238E27FC236}">
                <a16:creationId xmlns:a16="http://schemas.microsoft.com/office/drawing/2014/main" id="{B95628A6-BD06-4A71-859F-941004EC94A1}"/>
              </a:ext>
            </a:extLst>
          </p:cNvPr>
          <p:cNvSpPr/>
          <p:nvPr/>
        </p:nvSpPr>
        <p:spPr>
          <a:xfrm>
            <a:off x="6855338" y="2008915"/>
            <a:ext cx="348519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64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E1B319A-C0FF-4CE5-94FD-CBEEA7F265C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64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6DD1CD-2584-42F9-B77B-EF1B539EB02A}"/>
              </a:ext>
            </a:extLst>
          </p:cNvPr>
          <p:cNvSpPr txBox="1"/>
          <p:nvPr/>
        </p:nvSpPr>
        <p:spPr>
          <a:xfrm>
            <a:off x="729995" y="2173972"/>
            <a:ext cx="162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58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lang="zh-CN" altLang="en-US" sz="3200" dirty="0">
              <a:solidFill>
                <a:srgbClr val="0058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8D2BCFF-A751-4942-AD55-C2D2748B7E3D}"/>
              </a:ext>
            </a:extLst>
          </p:cNvPr>
          <p:cNvCxnSpPr>
            <a:cxnSpLocks/>
          </p:cNvCxnSpPr>
          <p:nvPr/>
        </p:nvCxnSpPr>
        <p:spPr>
          <a:xfrm flipV="1">
            <a:off x="776263" y="2886893"/>
            <a:ext cx="5696164" cy="5985"/>
          </a:xfrm>
          <a:prstGeom prst="line">
            <a:avLst/>
          </a:prstGeom>
          <a:ln>
            <a:solidFill>
              <a:srgbClr val="00582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798D65E-59D8-473A-8F90-8EE78D31D630}"/>
              </a:ext>
            </a:extLst>
          </p:cNvPr>
          <p:cNvCxnSpPr>
            <a:cxnSpLocks/>
          </p:cNvCxnSpPr>
          <p:nvPr/>
        </p:nvCxnSpPr>
        <p:spPr>
          <a:xfrm>
            <a:off x="722161" y="5386011"/>
            <a:ext cx="5804369" cy="36422"/>
          </a:xfrm>
          <a:prstGeom prst="line">
            <a:avLst/>
          </a:prstGeom>
          <a:ln>
            <a:solidFill>
              <a:srgbClr val="00582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827F75D-5B8F-41A9-B162-A55A570F51A5}"/>
              </a:ext>
            </a:extLst>
          </p:cNvPr>
          <p:cNvGrpSpPr/>
          <p:nvPr/>
        </p:nvGrpSpPr>
        <p:grpSpPr>
          <a:xfrm>
            <a:off x="714327" y="2978852"/>
            <a:ext cx="5820037" cy="584775"/>
            <a:chOff x="714327" y="2978852"/>
            <a:chExt cx="5820037" cy="584775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7DFAD15-308A-4276-BC6D-568515FD94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400" y="3148011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DB4C893-CCCE-4F79-916D-481E7BD3ECD7}"/>
                </a:ext>
              </a:extLst>
            </p:cNvPr>
            <p:cNvSpPr txBox="1"/>
            <p:nvPr/>
          </p:nvSpPr>
          <p:spPr>
            <a:xfrm>
              <a:off x="714327" y="2978852"/>
              <a:ext cx="3770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  <a:endParaRPr lang="zh-CN" altLang="en-US" sz="3200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3B50B3F-19AE-4CE7-A89A-E06AD4F02680}"/>
                </a:ext>
              </a:extLst>
            </p:cNvPr>
            <p:cNvSpPr txBox="1"/>
            <p:nvPr/>
          </p:nvSpPr>
          <p:spPr>
            <a:xfrm>
              <a:off x="1187482" y="3040407"/>
              <a:ext cx="534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研究背景及意义</a:t>
              </a:r>
              <a:endParaRPr lang="zh-CN" altLang="zh-CN" sz="2400" b="1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297AC39-0278-4E39-8EB5-C13045F32A6D}"/>
              </a:ext>
            </a:extLst>
          </p:cNvPr>
          <p:cNvGrpSpPr/>
          <p:nvPr/>
        </p:nvGrpSpPr>
        <p:grpSpPr>
          <a:xfrm>
            <a:off x="714327" y="4153586"/>
            <a:ext cx="5820037" cy="584775"/>
            <a:chOff x="714327" y="4161571"/>
            <a:chExt cx="5820037" cy="584775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6ED25E9-AAF0-4208-B65B-565EB5D9A2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400" y="4330730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7757997-AD98-42CC-BEBF-CB28A96344BE}"/>
                </a:ext>
              </a:extLst>
            </p:cNvPr>
            <p:cNvSpPr txBox="1"/>
            <p:nvPr/>
          </p:nvSpPr>
          <p:spPr>
            <a:xfrm>
              <a:off x="714327" y="4161571"/>
              <a:ext cx="3770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5825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  <a:endParaRPr lang="zh-CN" altLang="en-US" sz="3200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0E7063F-0F23-48CC-BE54-68774D45EABE}"/>
                </a:ext>
              </a:extLst>
            </p:cNvPr>
            <p:cNvSpPr txBox="1"/>
            <p:nvPr/>
          </p:nvSpPr>
          <p:spPr>
            <a:xfrm>
              <a:off x="1187482" y="4223126"/>
              <a:ext cx="534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实验与分析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88CA5AD-4DF0-4947-B490-84253E566D91}"/>
              </a:ext>
            </a:extLst>
          </p:cNvPr>
          <p:cNvGrpSpPr/>
          <p:nvPr/>
        </p:nvGrpSpPr>
        <p:grpSpPr>
          <a:xfrm>
            <a:off x="714327" y="3566219"/>
            <a:ext cx="5820037" cy="584775"/>
            <a:chOff x="714327" y="3558234"/>
            <a:chExt cx="5820037" cy="584775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7F342D4-7A87-4AB1-89B1-3F333DC5DA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400" y="3727393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7F776F4-1736-46E0-9E33-953C27137AAB}"/>
                </a:ext>
              </a:extLst>
            </p:cNvPr>
            <p:cNvSpPr txBox="1"/>
            <p:nvPr/>
          </p:nvSpPr>
          <p:spPr>
            <a:xfrm>
              <a:off x="714327" y="3558234"/>
              <a:ext cx="3770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  <a:endParaRPr lang="zh-CN" altLang="en-US" sz="3200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3CF197C-809D-48C5-ABFB-45F62018032D}"/>
                </a:ext>
              </a:extLst>
            </p:cNvPr>
            <p:cNvSpPr txBox="1"/>
            <p:nvPr/>
          </p:nvSpPr>
          <p:spPr>
            <a:xfrm>
              <a:off x="1187482" y="3619789"/>
              <a:ext cx="534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模型与方法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CD24ACF-0A04-4ADF-8988-46F77DCE3FE1}"/>
              </a:ext>
            </a:extLst>
          </p:cNvPr>
          <p:cNvGrpSpPr/>
          <p:nvPr/>
        </p:nvGrpSpPr>
        <p:grpSpPr>
          <a:xfrm>
            <a:off x="714327" y="4740953"/>
            <a:ext cx="5820037" cy="584775"/>
            <a:chOff x="714327" y="4740953"/>
            <a:chExt cx="5820037" cy="584775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E514DE1-065E-4F8C-B2B9-817B200AE9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400" y="4910112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DD1553A-B1C7-460B-A62A-BD7A6FE997B3}"/>
                </a:ext>
              </a:extLst>
            </p:cNvPr>
            <p:cNvSpPr txBox="1"/>
            <p:nvPr/>
          </p:nvSpPr>
          <p:spPr>
            <a:xfrm>
              <a:off x="714327" y="4740953"/>
              <a:ext cx="3770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  <a:endParaRPr lang="zh-CN" altLang="en-US" sz="3200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792DC96-F30C-46E4-8B5B-D372015AEE19}"/>
                </a:ext>
              </a:extLst>
            </p:cNvPr>
            <p:cNvSpPr txBox="1"/>
            <p:nvPr/>
          </p:nvSpPr>
          <p:spPr>
            <a:xfrm>
              <a:off x="1187482" y="4802508"/>
              <a:ext cx="534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总结与展望</a:t>
              </a:r>
            </a:p>
          </p:txBody>
        </p:sp>
      </p:grpSp>
      <p:sp>
        <p:nvSpPr>
          <p:cNvPr id="19" name="椭圆 16">
            <a:extLst>
              <a:ext uri="{FF2B5EF4-FFF2-40B4-BE49-F238E27FC236}">
                <a16:creationId xmlns:a16="http://schemas.microsoft.com/office/drawing/2014/main" id="{F353F21C-4CC9-45AF-B6D9-94A9301FB46B}"/>
              </a:ext>
            </a:extLst>
          </p:cNvPr>
          <p:cNvSpPr/>
          <p:nvPr/>
        </p:nvSpPr>
        <p:spPr>
          <a:xfrm>
            <a:off x="6534364" y="2326007"/>
            <a:ext cx="348519" cy="288032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0" name="椭圆 17">
            <a:extLst>
              <a:ext uri="{FF2B5EF4-FFF2-40B4-BE49-F238E27FC236}">
                <a16:creationId xmlns:a16="http://schemas.microsoft.com/office/drawing/2014/main" id="{B95628A6-BD06-4A71-859F-941004EC94A1}"/>
              </a:ext>
            </a:extLst>
          </p:cNvPr>
          <p:cNvSpPr/>
          <p:nvPr/>
        </p:nvSpPr>
        <p:spPr>
          <a:xfrm>
            <a:off x="6855338" y="2008915"/>
            <a:ext cx="348519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882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7D40E8-2B92-4250-9AA8-84C97B6EF9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24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6DD1CD-2584-42F9-B77B-EF1B539EB02A}"/>
              </a:ext>
            </a:extLst>
          </p:cNvPr>
          <p:cNvSpPr txBox="1"/>
          <p:nvPr/>
        </p:nvSpPr>
        <p:spPr>
          <a:xfrm>
            <a:off x="729995" y="2173972"/>
            <a:ext cx="162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58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lang="zh-CN" altLang="en-US" sz="3200" dirty="0">
              <a:solidFill>
                <a:srgbClr val="0058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8D2BCFF-A751-4942-AD55-C2D2748B7E3D}"/>
              </a:ext>
            </a:extLst>
          </p:cNvPr>
          <p:cNvCxnSpPr>
            <a:cxnSpLocks/>
          </p:cNvCxnSpPr>
          <p:nvPr/>
        </p:nvCxnSpPr>
        <p:spPr>
          <a:xfrm flipV="1">
            <a:off x="776263" y="2886893"/>
            <a:ext cx="5696164" cy="5985"/>
          </a:xfrm>
          <a:prstGeom prst="line">
            <a:avLst/>
          </a:prstGeom>
          <a:ln>
            <a:solidFill>
              <a:srgbClr val="00582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798D65E-59D8-473A-8F90-8EE78D31D630}"/>
              </a:ext>
            </a:extLst>
          </p:cNvPr>
          <p:cNvCxnSpPr>
            <a:cxnSpLocks/>
          </p:cNvCxnSpPr>
          <p:nvPr/>
        </p:nvCxnSpPr>
        <p:spPr>
          <a:xfrm>
            <a:off x="722161" y="5386011"/>
            <a:ext cx="5804369" cy="36422"/>
          </a:xfrm>
          <a:prstGeom prst="line">
            <a:avLst/>
          </a:prstGeom>
          <a:ln>
            <a:solidFill>
              <a:srgbClr val="00582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827F75D-5B8F-41A9-B162-A55A570F51A5}"/>
              </a:ext>
            </a:extLst>
          </p:cNvPr>
          <p:cNvGrpSpPr/>
          <p:nvPr/>
        </p:nvGrpSpPr>
        <p:grpSpPr>
          <a:xfrm>
            <a:off x="714327" y="2978852"/>
            <a:ext cx="5820037" cy="584775"/>
            <a:chOff x="714327" y="2978852"/>
            <a:chExt cx="5820037" cy="584775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7DFAD15-308A-4276-BC6D-568515FD94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400" y="3148011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DB4C893-CCCE-4F79-916D-481E7BD3ECD7}"/>
                </a:ext>
              </a:extLst>
            </p:cNvPr>
            <p:cNvSpPr txBox="1"/>
            <p:nvPr/>
          </p:nvSpPr>
          <p:spPr>
            <a:xfrm>
              <a:off x="714327" y="2978852"/>
              <a:ext cx="3770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  <a:endParaRPr lang="zh-CN" altLang="en-US" sz="3200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3B50B3F-19AE-4CE7-A89A-E06AD4F02680}"/>
                </a:ext>
              </a:extLst>
            </p:cNvPr>
            <p:cNvSpPr txBox="1"/>
            <p:nvPr/>
          </p:nvSpPr>
          <p:spPr>
            <a:xfrm>
              <a:off x="1187482" y="3040407"/>
              <a:ext cx="534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研究背景及意义</a:t>
              </a:r>
              <a:endParaRPr lang="zh-CN" altLang="zh-CN" sz="2400" b="1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297AC39-0278-4E39-8EB5-C13045F32A6D}"/>
              </a:ext>
            </a:extLst>
          </p:cNvPr>
          <p:cNvGrpSpPr/>
          <p:nvPr/>
        </p:nvGrpSpPr>
        <p:grpSpPr>
          <a:xfrm>
            <a:off x="714327" y="4153586"/>
            <a:ext cx="5820037" cy="584775"/>
            <a:chOff x="714327" y="4161571"/>
            <a:chExt cx="5820037" cy="584775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6ED25E9-AAF0-4208-B65B-565EB5D9A2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400" y="4330730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7757997-AD98-42CC-BEBF-CB28A96344BE}"/>
                </a:ext>
              </a:extLst>
            </p:cNvPr>
            <p:cNvSpPr txBox="1"/>
            <p:nvPr/>
          </p:nvSpPr>
          <p:spPr>
            <a:xfrm>
              <a:off x="714327" y="4161571"/>
              <a:ext cx="3770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  <a:endParaRPr lang="zh-CN" altLang="en-US" sz="3200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0E7063F-0F23-48CC-BE54-68774D45EABE}"/>
                </a:ext>
              </a:extLst>
            </p:cNvPr>
            <p:cNvSpPr txBox="1"/>
            <p:nvPr/>
          </p:nvSpPr>
          <p:spPr>
            <a:xfrm>
              <a:off x="1187482" y="4223126"/>
              <a:ext cx="534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实验与分析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88CA5AD-4DF0-4947-B490-84253E566D91}"/>
              </a:ext>
            </a:extLst>
          </p:cNvPr>
          <p:cNvGrpSpPr/>
          <p:nvPr/>
        </p:nvGrpSpPr>
        <p:grpSpPr>
          <a:xfrm>
            <a:off x="714327" y="3566219"/>
            <a:ext cx="5820037" cy="584775"/>
            <a:chOff x="714327" y="3558234"/>
            <a:chExt cx="5820037" cy="584775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7F342D4-7A87-4AB1-89B1-3F333DC5DA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400" y="3727393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7F776F4-1736-46E0-9E33-953C27137AAB}"/>
                </a:ext>
              </a:extLst>
            </p:cNvPr>
            <p:cNvSpPr txBox="1"/>
            <p:nvPr/>
          </p:nvSpPr>
          <p:spPr>
            <a:xfrm>
              <a:off x="714327" y="3558234"/>
              <a:ext cx="3770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  <a:endParaRPr lang="zh-CN" altLang="en-US" sz="3200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3CF197C-809D-48C5-ABFB-45F62018032D}"/>
                </a:ext>
              </a:extLst>
            </p:cNvPr>
            <p:cNvSpPr txBox="1"/>
            <p:nvPr/>
          </p:nvSpPr>
          <p:spPr>
            <a:xfrm>
              <a:off x="1187482" y="3619789"/>
              <a:ext cx="534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模型与方法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CD24ACF-0A04-4ADF-8988-46F77DCE3FE1}"/>
              </a:ext>
            </a:extLst>
          </p:cNvPr>
          <p:cNvGrpSpPr/>
          <p:nvPr/>
        </p:nvGrpSpPr>
        <p:grpSpPr>
          <a:xfrm>
            <a:off x="714327" y="4740953"/>
            <a:ext cx="5820037" cy="584775"/>
            <a:chOff x="714327" y="4740953"/>
            <a:chExt cx="5820037" cy="584775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E514DE1-065E-4F8C-B2B9-817B200AE9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400" y="4910112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DD1553A-B1C7-460B-A62A-BD7A6FE997B3}"/>
                </a:ext>
              </a:extLst>
            </p:cNvPr>
            <p:cNvSpPr txBox="1"/>
            <p:nvPr/>
          </p:nvSpPr>
          <p:spPr>
            <a:xfrm>
              <a:off x="714327" y="4740953"/>
              <a:ext cx="3770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5825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  <a:endParaRPr lang="zh-CN" altLang="en-US" sz="3200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792DC96-F30C-46E4-8B5B-D372015AEE19}"/>
                </a:ext>
              </a:extLst>
            </p:cNvPr>
            <p:cNvSpPr txBox="1"/>
            <p:nvPr/>
          </p:nvSpPr>
          <p:spPr>
            <a:xfrm>
              <a:off x="1187482" y="4802508"/>
              <a:ext cx="534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总结与展望</a:t>
              </a:r>
            </a:p>
          </p:txBody>
        </p:sp>
      </p:grpSp>
      <p:sp>
        <p:nvSpPr>
          <p:cNvPr id="19" name="椭圆 16">
            <a:extLst>
              <a:ext uri="{FF2B5EF4-FFF2-40B4-BE49-F238E27FC236}">
                <a16:creationId xmlns:a16="http://schemas.microsoft.com/office/drawing/2014/main" id="{F353F21C-4CC9-45AF-B6D9-94A9301FB46B}"/>
              </a:ext>
            </a:extLst>
          </p:cNvPr>
          <p:cNvSpPr/>
          <p:nvPr/>
        </p:nvSpPr>
        <p:spPr>
          <a:xfrm>
            <a:off x="6534364" y="2326007"/>
            <a:ext cx="348519" cy="288032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0" name="椭圆 17">
            <a:extLst>
              <a:ext uri="{FF2B5EF4-FFF2-40B4-BE49-F238E27FC236}">
                <a16:creationId xmlns:a16="http://schemas.microsoft.com/office/drawing/2014/main" id="{B95628A6-BD06-4A71-859F-941004EC94A1}"/>
              </a:ext>
            </a:extLst>
          </p:cNvPr>
          <p:cNvSpPr/>
          <p:nvPr/>
        </p:nvSpPr>
        <p:spPr>
          <a:xfrm>
            <a:off x="6855338" y="2008915"/>
            <a:ext cx="348519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60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3094</TotalTime>
  <Words>90</Words>
  <Application>Microsoft Office PowerPoint</Application>
  <PresentationFormat>全屏显示(4:3)</PresentationFormat>
  <Paragraphs>45</Paragraphs>
  <Slides>12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华文楷体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Zing</dc:creator>
  <cp:lastModifiedBy>Lee Zing</cp:lastModifiedBy>
  <cp:revision>133</cp:revision>
  <dcterms:created xsi:type="dcterms:W3CDTF">2021-05-08T00:33:45Z</dcterms:created>
  <dcterms:modified xsi:type="dcterms:W3CDTF">2021-05-10T04:46:06Z</dcterms:modified>
</cp:coreProperties>
</file>