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7" r:id="rId3"/>
    <p:sldId id="300" r:id="rId4"/>
    <p:sldId id="305" r:id="rId5"/>
    <p:sldId id="301" r:id="rId6"/>
    <p:sldId id="306" r:id="rId7"/>
    <p:sldId id="302" r:id="rId8"/>
    <p:sldId id="307" r:id="rId9"/>
    <p:sldId id="303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E54DDF-0F24-4517-9E93-55BAD878789C}">
          <p14:sldIdLst>
            <p14:sldId id="304"/>
            <p14:sldId id="257"/>
          </p14:sldIdLst>
        </p14:section>
        <p14:section name="背景" id="{A548DA94-42A3-4CB8-8322-91AED7037A34}">
          <p14:sldIdLst>
            <p14:sldId id="300"/>
            <p14:sldId id="305"/>
          </p14:sldIdLst>
        </p14:section>
        <p14:section name="方法" id="{314B3C44-86CC-4D39-9DFA-F318F4934AB6}">
          <p14:sldIdLst>
            <p14:sldId id="301"/>
            <p14:sldId id="306"/>
          </p14:sldIdLst>
        </p14:section>
        <p14:section name="实验" id="{8F76FF27-8768-4D48-9D43-010845D6D15D}">
          <p14:sldIdLst>
            <p14:sldId id="302"/>
            <p14:sldId id="307"/>
          </p14:sldIdLst>
        </p14:section>
        <p14:section name="总结" id="{D3D33030-2B6A-4FFD-91E9-6352DD726A8D}">
          <p14:sldIdLst>
            <p14:sldId id="303"/>
            <p14:sldId id="308"/>
            <p14:sldId id="309"/>
          </p14:sldIdLst>
        </p14:section>
        <p14:section name="附录" id="{D4B51D46-5AAC-4ECC-AF5B-22EB2CF6C8D3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3D"/>
    <a:srgbClr val="00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3">
            <a:extLst>
              <a:ext uri="{FF2B5EF4-FFF2-40B4-BE49-F238E27FC236}">
                <a16:creationId xmlns:a16="http://schemas.microsoft.com/office/drawing/2014/main" id="{7FEA3F2A-899C-40D0-803F-A83441D03B26}"/>
              </a:ext>
            </a:extLst>
          </p:cNvPr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8" name="Freeform 434">
              <a:extLst>
                <a:ext uri="{FF2B5EF4-FFF2-40B4-BE49-F238E27FC236}">
                  <a16:creationId xmlns:a16="http://schemas.microsoft.com/office/drawing/2014/main" id="{028D7960-DA3E-453E-B4C8-905393E54561}"/>
                </a:ext>
              </a:extLst>
            </p:cNvPr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35">
              <a:extLst>
                <a:ext uri="{FF2B5EF4-FFF2-40B4-BE49-F238E27FC236}">
                  <a16:creationId xmlns:a16="http://schemas.microsoft.com/office/drawing/2014/main" id="{9AB5C9D2-24AF-4815-95EC-58C26FC91E9D}"/>
                </a:ext>
              </a:extLst>
            </p:cNvPr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36">
              <a:extLst>
                <a:ext uri="{FF2B5EF4-FFF2-40B4-BE49-F238E27FC236}">
                  <a16:creationId xmlns:a16="http://schemas.microsoft.com/office/drawing/2014/main" id="{9C0AA3A2-2133-43C3-8D12-BD81BE0DB659}"/>
                </a:ext>
              </a:extLst>
            </p:cNvPr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37">
              <a:extLst>
                <a:ext uri="{FF2B5EF4-FFF2-40B4-BE49-F238E27FC236}">
                  <a16:creationId xmlns:a16="http://schemas.microsoft.com/office/drawing/2014/main" id="{25C0AA66-B6F7-4C50-AAB1-2718A14C10FF}"/>
                </a:ext>
              </a:extLst>
            </p:cNvPr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38">
              <a:extLst>
                <a:ext uri="{FF2B5EF4-FFF2-40B4-BE49-F238E27FC236}">
                  <a16:creationId xmlns:a16="http://schemas.microsoft.com/office/drawing/2014/main" id="{45142045-F341-4941-8DE7-67861D5BACB7}"/>
                </a:ext>
              </a:extLst>
            </p:cNvPr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39">
              <a:extLst>
                <a:ext uri="{FF2B5EF4-FFF2-40B4-BE49-F238E27FC236}">
                  <a16:creationId xmlns:a16="http://schemas.microsoft.com/office/drawing/2014/main" id="{08FF8B4E-ED9E-44F3-A9A0-6CE388E1948D}"/>
                </a:ext>
              </a:extLst>
            </p:cNvPr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0">
              <a:extLst>
                <a:ext uri="{FF2B5EF4-FFF2-40B4-BE49-F238E27FC236}">
                  <a16:creationId xmlns:a16="http://schemas.microsoft.com/office/drawing/2014/main" id="{41AACDFD-B8D2-43F4-A111-411F4B8ECB34}"/>
                </a:ext>
              </a:extLst>
            </p:cNvPr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1">
              <a:extLst>
                <a:ext uri="{FF2B5EF4-FFF2-40B4-BE49-F238E27FC236}">
                  <a16:creationId xmlns:a16="http://schemas.microsoft.com/office/drawing/2014/main" id="{1D236E60-062F-40B8-AB07-E48ACD01F292}"/>
                </a:ext>
              </a:extLst>
            </p:cNvPr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2">
              <a:extLst>
                <a:ext uri="{FF2B5EF4-FFF2-40B4-BE49-F238E27FC236}">
                  <a16:creationId xmlns:a16="http://schemas.microsoft.com/office/drawing/2014/main" id="{A3773CBF-7AD4-4B63-898F-7D7D8535B0BE}"/>
                </a:ext>
              </a:extLst>
            </p:cNvPr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3">
              <a:extLst>
                <a:ext uri="{FF2B5EF4-FFF2-40B4-BE49-F238E27FC236}">
                  <a16:creationId xmlns:a16="http://schemas.microsoft.com/office/drawing/2014/main" id="{D9F9A67B-1D9B-48F8-8B7C-2F3F0E1B9E38}"/>
                </a:ext>
              </a:extLst>
            </p:cNvPr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4">
              <a:extLst>
                <a:ext uri="{FF2B5EF4-FFF2-40B4-BE49-F238E27FC236}">
                  <a16:creationId xmlns:a16="http://schemas.microsoft.com/office/drawing/2014/main" id="{576ED0A8-F69E-4A59-B503-88453A020EF5}"/>
                </a:ext>
              </a:extLst>
            </p:cNvPr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45">
              <a:extLst>
                <a:ext uri="{FF2B5EF4-FFF2-40B4-BE49-F238E27FC236}">
                  <a16:creationId xmlns:a16="http://schemas.microsoft.com/office/drawing/2014/main" id="{1E5EB33E-0D91-4984-9BB2-1442295A1702}"/>
                </a:ext>
              </a:extLst>
            </p:cNvPr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46">
              <a:extLst>
                <a:ext uri="{FF2B5EF4-FFF2-40B4-BE49-F238E27FC236}">
                  <a16:creationId xmlns:a16="http://schemas.microsoft.com/office/drawing/2014/main" id="{79F8A23A-E415-47D2-A840-76473547CDED}"/>
                </a:ext>
              </a:extLst>
            </p:cNvPr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47">
              <a:extLst>
                <a:ext uri="{FF2B5EF4-FFF2-40B4-BE49-F238E27FC236}">
                  <a16:creationId xmlns:a16="http://schemas.microsoft.com/office/drawing/2014/main" id="{3ABAF48E-8695-42E5-ABA2-E7D2D3FF5036}"/>
                </a:ext>
              </a:extLst>
            </p:cNvPr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48">
              <a:extLst>
                <a:ext uri="{FF2B5EF4-FFF2-40B4-BE49-F238E27FC236}">
                  <a16:creationId xmlns:a16="http://schemas.microsoft.com/office/drawing/2014/main" id="{44F70537-6A2E-49DB-A13A-FD75F16F2A2B}"/>
                </a:ext>
              </a:extLst>
            </p:cNvPr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49">
              <a:extLst>
                <a:ext uri="{FF2B5EF4-FFF2-40B4-BE49-F238E27FC236}">
                  <a16:creationId xmlns:a16="http://schemas.microsoft.com/office/drawing/2014/main" id="{DC48DA34-7331-40E9-AB7F-C0943BAF689C}"/>
                </a:ext>
              </a:extLst>
            </p:cNvPr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0">
              <a:extLst>
                <a:ext uri="{FF2B5EF4-FFF2-40B4-BE49-F238E27FC236}">
                  <a16:creationId xmlns:a16="http://schemas.microsoft.com/office/drawing/2014/main" id="{62CB834D-9578-4FBF-B342-DC30E5011EA6}"/>
                </a:ext>
              </a:extLst>
            </p:cNvPr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1">
              <a:extLst>
                <a:ext uri="{FF2B5EF4-FFF2-40B4-BE49-F238E27FC236}">
                  <a16:creationId xmlns:a16="http://schemas.microsoft.com/office/drawing/2014/main" id="{1FEDECE1-06D3-455C-9E55-E7226EEB2596}"/>
                </a:ext>
              </a:extLst>
            </p:cNvPr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2">
              <a:extLst>
                <a:ext uri="{FF2B5EF4-FFF2-40B4-BE49-F238E27FC236}">
                  <a16:creationId xmlns:a16="http://schemas.microsoft.com/office/drawing/2014/main" id="{6B7EDA97-C2DC-42C3-B98D-8FD71DC1C9AE}"/>
                </a:ext>
              </a:extLst>
            </p:cNvPr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3">
              <a:extLst>
                <a:ext uri="{FF2B5EF4-FFF2-40B4-BE49-F238E27FC236}">
                  <a16:creationId xmlns:a16="http://schemas.microsoft.com/office/drawing/2014/main" id="{652D31A8-8177-46CC-ADCC-BCA9ED252B2A}"/>
                </a:ext>
              </a:extLst>
            </p:cNvPr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4">
              <a:extLst>
                <a:ext uri="{FF2B5EF4-FFF2-40B4-BE49-F238E27FC236}">
                  <a16:creationId xmlns:a16="http://schemas.microsoft.com/office/drawing/2014/main" id="{CF35CFFD-1A53-4EDE-ACA0-DC0B39690D55}"/>
                </a:ext>
              </a:extLst>
            </p:cNvPr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55">
              <a:extLst>
                <a:ext uri="{FF2B5EF4-FFF2-40B4-BE49-F238E27FC236}">
                  <a16:creationId xmlns:a16="http://schemas.microsoft.com/office/drawing/2014/main" id="{77500EFE-AE93-40C7-8A9E-D044A383AE3A}"/>
                </a:ext>
              </a:extLst>
            </p:cNvPr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56">
              <a:extLst>
                <a:ext uri="{FF2B5EF4-FFF2-40B4-BE49-F238E27FC236}">
                  <a16:creationId xmlns:a16="http://schemas.microsoft.com/office/drawing/2014/main" id="{5F9160D2-4ACE-4EEB-9C51-9A2AC4DA48D2}"/>
                </a:ext>
              </a:extLst>
            </p:cNvPr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57">
              <a:extLst>
                <a:ext uri="{FF2B5EF4-FFF2-40B4-BE49-F238E27FC236}">
                  <a16:creationId xmlns:a16="http://schemas.microsoft.com/office/drawing/2014/main" id="{8C78B111-02CE-4536-B157-6ACF3373D0E5}"/>
                </a:ext>
              </a:extLst>
            </p:cNvPr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58">
              <a:extLst>
                <a:ext uri="{FF2B5EF4-FFF2-40B4-BE49-F238E27FC236}">
                  <a16:creationId xmlns:a16="http://schemas.microsoft.com/office/drawing/2014/main" id="{EE3A35FD-FEFC-4E65-8DB5-4731B8EFF42F}"/>
                </a:ext>
              </a:extLst>
            </p:cNvPr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59">
              <a:extLst>
                <a:ext uri="{FF2B5EF4-FFF2-40B4-BE49-F238E27FC236}">
                  <a16:creationId xmlns:a16="http://schemas.microsoft.com/office/drawing/2014/main" id="{F64C5840-D68E-4533-ACF5-F624B2C0D8B3}"/>
                </a:ext>
              </a:extLst>
            </p:cNvPr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0">
              <a:extLst>
                <a:ext uri="{FF2B5EF4-FFF2-40B4-BE49-F238E27FC236}">
                  <a16:creationId xmlns:a16="http://schemas.microsoft.com/office/drawing/2014/main" id="{34F0C3DA-B52A-452E-87F0-5BEEEF583526}"/>
                </a:ext>
              </a:extLst>
            </p:cNvPr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1">
              <a:extLst>
                <a:ext uri="{FF2B5EF4-FFF2-40B4-BE49-F238E27FC236}">
                  <a16:creationId xmlns:a16="http://schemas.microsoft.com/office/drawing/2014/main" id="{593A1066-4D97-437D-829C-942EAD07C643}"/>
                </a:ext>
              </a:extLst>
            </p:cNvPr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2">
              <a:extLst>
                <a:ext uri="{FF2B5EF4-FFF2-40B4-BE49-F238E27FC236}">
                  <a16:creationId xmlns:a16="http://schemas.microsoft.com/office/drawing/2014/main" id="{A309E895-D72D-43A8-9F7F-4740FEFEFAFF}"/>
                </a:ext>
              </a:extLst>
            </p:cNvPr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3">
              <a:extLst>
                <a:ext uri="{FF2B5EF4-FFF2-40B4-BE49-F238E27FC236}">
                  <a16:creationId xmlns:a16="http://schemas.microsoft.com/office/drawing/2014/main" id="{2AD2BBA9-CD21-42E9-85B2-870862CDC9CD}"/>
                </a:ext>
              </a:extLst>
            </p:cNvPr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4">
              <a:extLst>
                <a:ext uri="{FF2B5EF4-FFF2-40B4-BE49-F238E27FC236}">
                  <a16:creationId xmlns:a16="http://schemas.microsoft.com/office/drawing/2014/main" id="{F4A04667-4BB7-4410-A5D0-E422F5549CB7}"/>
                </a:ext>
              </a:extLst>
            </p:cNvPr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65">
              <a:extLst>
                <a:ext uri="{FF2B5EF4-FFF2-40B4-BE49-F238E27FC236}">
                  <a16:creationId xmlns:a16="http://schemas.microsoft.com/office/drawing/2014/main" id="{97D94C38-16AD-4D44-82EE-BF05B8BE3B20}"/>
                </a:ext>
              </a:extLst>
            </p:cNvPr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66">
              <a:extLst>
                <a:ext uri="{FF2B5EF4-FFF2-40B4-BE49-F238E27FC236}">
                  <a16:creationId xmlns:a16="http://schemas.microsoft.com/office/drawing/2014/main" id="{12248B5C-1BAD-4788-91D2-9AA47BE20204}"/>
                </a:ext>
              </a:extLst>
            </p:cNvPr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67">
              <a:extLst>
                <a:ext uri="{FF2B5EF4-FFF2-40B4-BE49-F238E27FC236}">
                  <a16:creationId xmlns:a16="http://schemas.microsoft.com/office/drawing/2014/main" id="{79CBF928-2666-4380-9F60-35833844A43D}"/>
                </a:ext>
              </a:extLst>
            </p:cNvPr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68">
              <a:extLst>
                <a:ext uri="{FF2B5EF4-FFF2-40B4-BE49-F238E27FC236}">
                  <a16:creationId xmlns:a16="http://schemas.microsoft.com/office/drawing/2014/main" id="{1DB4FA51-FAC9-4658-B4CE-135BDD7E3FC5}"/>
                </a:ext>
              </a:extLst>
            </p:cNvPr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69">
              <a:extLst>
                <a:ext uri="{FF2B5EF4-FFF2-40B4-BE49-F238E27FC236}">
                  <a16:creationId xmlns:a16="http://schemas.microsoft.com/office/drawing/2014/main" id="{01DDE050-D3E7-4ED3-9CA2-8719EC71383D}"/>
                </a:ext>
              </a:extLst>
            </p:cNvPr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0">
              <a:extLst>
                <a:ext uri="{FF2B5EF4-FFF2-40B4-BE49-F238E27FC236}">
                  <a16:creationId xmlns:a16="http://schemas.microsoft.com/office/drawing/2014/main" id="{3FF2F834-50B1-4F61-8E1C-288A1ED04B2C}"/>
                </a:ext>
              </a:extLst>
            </p:cNvPr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1">
              <a:extLst>
                <a:ext uri="{FF2B5EF4-FFF2-40B4-BE49-F238E27FC236}">
                  <a16:creationId xmlns:a16="http://schemas.microsoft.com/office/drawing/2014/main" id="{264E9E9B-58CE-4D62-9FC4-FDEDEE77F8AF}"/>
                </a:ext>
              </a:extLst>
            </p:cNvPr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2">
              <a:extLst>
                <a:ext uri="{FF2B5EF4-FFF2-40B4-BE49-F238E27FC236}">
                  <a16:creationId xmlns:a16="http://schemas.microsoft.com/office/drawing/2014/main" id="{B9EE1303-45CF-4694-BCA8-1C835C344216}"/>
                </a:ext>
              </a:extLst>
            </p:cNvPr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3">
              <a:extLst>
                <a:ext uri="{FF2B5EF4-FFF2-40B4-BE49-F238E27FC236}">
                  <a16:creationId xmlns:a16="http://schemas.microsoft.com/office/drawing/2014/main" id="{5EA8D41D-F9D4-41E1-AADB-B1C29A8B9CEE}"/>
                </a:ext>
              </a:extLst>
            </p:cNvPr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4">
              <a:extLst>
                <a:ext uri="{FF2B5EF4-FFF2-40B4-BE49-F238E27FC236}">
                  <a16:creationId xmlns:a16="http://schemas.microsoft.com/office/drawing/2014/main" id="{163E08E6-8926-4D89-8C73-E43A7A9F2BC0}"/>
                </a:ext>
              </a:extLst>
            </p:cNvPr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75">
              <a:extLst>
                <a:ext uri="{FF2B5EF4-FFF2-40B4-BE49-F238E27FC236}">
                  <a16:creationId xmlns:a16="http://schemas.microsoft.com/office/drawing/2014/main" id="{0A650645-D8C8-4E9F-9664-2A0422EF4D8E}"/>
                </a:ext>
              </a:extLst>
            </p:cNvPr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76">
              <a:extLst>
                <a:ext uri="{FF2B5EF4-FFF2-40B4-BE49-F238E27FC236}">
                  <a16:creationId xmlns:a16="http://schemas.microsoft.com/office/drawing/2014/main" id="{4EE2497A-9380-4165-B0CC-3CA98D5D5698}"/>
                </a:ext>
              </a:extLst>
            </p:cNvPr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77">
              <a:extLst>
                <a:ext uri="{FF2B5EF4-FFF2-40B4-BE49-F238E27FC236}">
                  <a16:creationId xmlns:a16="http://schemas.microsoft.com/office/drawing/2014/main" id="{EEF08446-FAA3-44B5-A9C3-295F2F40CD95}"/>
                </a:ext>
              </a:extLst>
            </p:cNvPr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78">
              <a:extLst>
                <a:ext uri="{FF2B5EF4-FFF2-40B4-BE49-F238E27FC236}">
                  <a16:creationId xmlns:a16="http://schemas.microsoft.com/office/drawing/2014/main" id="{1C16764F-6D19-4E4C-8926-2C0F489EE632}"/>
                </a:ext>
              </a:extLst>
            </p:cNvPr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79">
              <a:extLst>
                <a:ext uri="{FF2B5EF4-FFF2-40B4-BE49-F238E27FC236}">
                  <a16:creationId xmlns:a16="http://schemas.microsoft.com/office/drawing/2014/main" id="{DEEE8DA2-992D-48F2-89CE-797A4338581D}"/>
                </a:ext>
              </a:extLst>
            </p:cNvPr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0">
              <a:extLst>
                <a:ext uri="{FF2B5EF4-FFF2-40B4-BE49-F238E27FC236}">
                  <a16:creationId xmlns:a16="http://schemas.microsoft.com/office/drawing/2014/main" id="{56CC7D73-471A-474D-AEE5-2F061F87A482}"/>
                </a:ext>
              </a:extLst>
            </p:cNvPr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1">
              <a:extLst>
                <a:ext uri="{FF2B5EF4-FFF2-40B4-BE49-F238E27FC236}">
                  <a16:creationId xmlns:a16="http://schemas.microsoft.com/office/drawing/2014/main" id="{9C051F7F-D853-47C2-97BC-72A8C788554F}"/>
                </a:ext>
              </a:extLst>
            </p:cNvPr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2">
              <a:extLst>
                <a:ext uri="{FF2B5EF4-FFF2-40B4-BE49-F238E27FC236}">
                  <a16:creationId xmlns:a16="http://schemas.microsoft.com/office/drawing/2014/main" id="{23E8FBF5-C90F-4932-8559-42B1BDB0E0B3}"/>
                </a:ext>
              </a:extLst>
            </p:cNvPr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3">
              <a:extLst>
                <a:ext uri="{FF2B5EF4-FFF2-40B4-BE49-F238E27FC236}">
                  <a16:creationId xmlns:a16="http://schemas.microsoft.com/office/drawing/2014/main" id="{C1427851-2385-47E4-83AF-BB8C82EA2D12}"/>
                </a:ext>
              </a:extLst>
            </p:cNvPr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4">
              <a:extLst>
                <a:ext uri="{FF2B5EF4-FFF2-40B4-BE49-F238E27FC236}">
                  <a16:creationId xmlns:a16="http://schemas.microsoft.com/office/drawing/2014/main" id="{1ECB0679-8360-442E-A904-964970F2BDCF}"/>
                </a:ext>
              </a:extLst>
            </p:cNvPr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85">
              <a:extLst>
                <a:ext uri="{FF2B5EF4-FFF2-40B4-BE49-F238E27FC236}">
                  <a16:creationId xmlns:a16="http://schemas.microsoft.com/office/drawing/2014/main" id="{C28F2020-A61F-49C6-8E9B-A6C0D03B39F9}"/>
                </a:ext>
              </a:extLst>
            </p:cNvPr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86">
              <a:extLst>
                <a:ext uri="{FF2B5EF4-FFF2-40B4-BE49-F238E27FC236}">
                  <a16:creationId xmlns:a16="http://schemas.microsoft.com/office/drawing/2014/main" id="{071A4615-57D1-4FE1-906C-96284119FD6D}"/>
                </a:ext>
              </a:extLst>
            </p:cNvPr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87">
              <a:extLst>
                <a:ext uri="{FF2B5EF4-FFF2-40B4-BE49-F238E27FC236}">
                  <a16:creationId xmlns:a16="http://schemas.microsoft.com/office/drawing/2014/main" id="{C26C88CA-AF20-4F02-BFE9-F7172F747B8A}"/>
                </a:ext>
              </a:extLst>
            </p:cNvPr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88">
              <a:extLst>
                <a:ext uri="{FF2B5EF4-FFF2-40B4-BE49-F238E27FC236}">
                  <a16:creationId xmlns:a16="http://schemas.microsoft.com/office/drawing/2014/main" id="{F43249D7-8608-4E8E-91C1-A311495D1E14}"/>
                </a:ext>
              </a:extLst>
            </p:cNvPr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A2D090D0-B115-462B-B415-43E4F0FE90FB}"/>
                </a:ext>
              </a:extLst>
            </p:cNvPr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74977388-FE6D-4FB2-85AD-D1F28E5D1B81}"/>
                </a:ext>
              </a:extLst>
            </p:cNvPr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1">
              <a:extLst>
                <a:ext uri="{FF2B5EF4-FFF2-40B4-BE49-F238E27FC236}">
                  <a16:creationId xmlns:a16="http://schemas.microsoft.com/office/drawing/2014/main" id="{2B766A33-8643-4A8C-8490-09A1477BE284}"/>
                </a:ext>
              </a:extLst>
            </p:cNvPr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2">
              <a:extLst>
                <a:ext uri="{FF2B5EF4-FFF2-40B4-BE49-F238E27FC236}">
                  <a16:creationId xmlns:a16="http://schemas.microsoft.com/office/drawing/2014/main" id="{CB6747F3-6432-4D7D-9516-29928C1D0146}"/>
                </a:ext>
              </a:extLst>
            </p:cNvPr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3">
              <a:extLst>
                <a:ext uri="{FF2B5EF4-FFF2-40B4-BE49-F238E27FC236}">
                  <a16:creationId xmlns:a16="http://schemas.microsoft.com/office/drawing/2014/main" id="{3D7BB32C-871F-46C3-878A-D68F7B9A86EF}"/>
                </a:ext>
              </a:extLst>
            </p:cNvPr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4">
              <a:extLst>
                <a:ext uri="{FF2B5EF4-FFF2-40B4-BE49-F238E27FC236}">
                  <a16:creationId xmlns:a16="http://schemas.microsoft.com/office/drawing/2014/main" id="{A2270AAC-932A-4881-A756-28076EAF5536}"/>
                </a:ext>
              </a:extLst>
            </p:cNvPr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495">
              <a:extLst>
                <a:ext uri="{FF2B5EF4-FFF2-40B4-BE49-F238E27FC236}">
                  <a16:creationId xmlns:a16="http://schemas.microsoft.com/office/drawing/2014/main" id="{18DA33EE-06B9-4403-95B6-CB8332B80671}"/>
                </a:ext>
              </a:extLst>
            </p:cNvPr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496">
              <a:extLst>
                <a:ext uri="{FF2B5EF4-FFF2-40B4-BE49-F238E27FC236}">
                  <a16:creationId xmlns:a16="http://schemas.microsoft.com/office/drawing/2014/main" id="{D9438049-7A74-4FBC-B936-464E2F62EFF1}"/>
                </a:ext>
              </a:extLst>
            </p:cNvPr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497">
              <a:extLst>
                <a:ext uri="{FF2B5EF4-FFF2-40B4-BE49-F238E27FC236}">
                  <a16:creationId xmlns:a16="http://schemas.microsoft.com/office/drawing/2014/main" id="{E74C7519-C65E-4C90-9E5B-019616BB525A}"/>
                </a:ext>
              </a:extLst>
            </p:cNvPr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498">
              <a:extLst>
                <a:ext uri="{FF2B5EF4-FFF2-40B4-BE49-F238E27FC236}">
                  <a16:creationId xmlns:a16="http://schemas.microsoft.com/office/drawing/2014/main" id="{ED92416A-B73B-48A7-8E36-BCA84E816556}"/>
                </a:ext>
              </a:extLst>
            </p:cNvPr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id="{D3FD6973-A17F-44CB-ADAF-D7EEEF33C289}"/>
                </a:ext>
              </a:extLst>
            </p:cNvPr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id="{F0C3CA36-1DFA-4733-B817-A3CBF0EE6E78}"/>
                </a:ext>
              </a:extLst>
            </p:cNvPr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id="{762040CE-6009-46BC-95E1-EB2BBE7F4C48}"/>
                </a:ext>
              </a:extLst>
            </p:cNvPr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id="{5BB465F2-270F-4E1C-8733-6BAE080596FE}"/>
                </a:ext>
              </a:extLst>
            </p:cNvPr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id="{1101B8D0-DE09-4E5F-AFA7-676BCC53B85F}"/>
                </a:ext>
              </a:extLst>
            </p:cNvPr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id="{C702DEB5-6D89-4FF4-98D6-4636A7F24F7B}"/>
                </a:ext>
              </a:extLst>
            </p:cNvPr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05">
              <a:extLst>
                <a:ext uri="{FF2B5EF4-FFF2-40B4-BE49-F238E27FC236}">
                  <a16:creationId xmlns:a16="http://schemas.microsoft.com/office/drawing/2014/main" id="{8F682E29-1133-4604-B583-2BE6390D584C}"/>
                </a:ext>
              </a:extLst>
            </p:cNvPr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0" name="Freeform 506">
              <a:extLst>
                <a:ext uri="{FF2B5EF4-FFF2-40B4-BE49-F238E27FC236}">
                  <a16:creationId xmlns:a16="http://schemas.microsoft.com/office/drawing/2014/main" id="{9CA4D32E-EF3D-429D-A79A-BC30D552CA59}"/>
                </a:ext>
              </a:extLst>
            </p:cNvPr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1" name="Freeform 507">
              <a:extLst>
                <a:ext uri="{FF2B5EF4-FFF2-40B4-BE49-F238E27FC236}">
                  <a16:creationId xmlns:a16="http://schemas.microsoft.com/office/drawing/2014/main" id="{67673144-FC8B-42EA-9657-22D01D1742C3}"/>
                </a:ext>
              </a:extLst>
            </p:cNvPr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2" name="Freeform 508">
              <a:extLst>
                <a:ext uri="{FF2B5EF4-FFF2-40B4-BE49-F238E27FC236}">
                  <a16:creationId xmlns:a16="http://schemas.microsoft.com/office/drawing/2014/main" id="{5BD2C3C6-6C73-4DEC-870E-11378D942D7D}"/>
                </a:ext>
              </a:extLst>
            </p:cNvPr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3" name="Freeform 509">
              <a:extLst>
                <a:ext uri="{FF2B5EF4-FFF2-40B4-BE49-F238E27FC236}">
                  <a16:creationId xmlns:a16="http://schemas.microsoft.com/office/drawing/2014/main" id="{E9EDFD88-547F-4BE8-A60A-9E6E82978DE1}"/>
                </a:ext>
              </a:extLst>
            </p:cNvPr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4" name="Freeform 510">
              <a:extLst>
                <a:ext uri="{FF2B5EF4-FFF2-40B4-BE49-F238E27FC236}">
                  <a16:creationId xmlns:a16="http://schemas.microsoft.com/office/drawing/2014/main" id="{E1F417DC-4C21-46B8-A702-849D08DA007D}"/>
                </a:ext>
              </a:extLst>
            </p:cNvPr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DFA76DF-D5F9-4377-96A0-261CCA13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14690"/>
            <a:ext cx="6858000" cy="12893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defRPr lang="zh-CN" altLang="en-US" sz="3600" b="1" kern="1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CDA57-2AAA-4B57-92D9-477C9648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09070"/>
            <a:ext cx="6858000" cy="5459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526AC-F14E-484C-A200-CA28114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477E96F-0D2A-468E-AA4B-FE14F930EEE2}"/>
              </a:ext>
            </a:extLst>
          </p:cNvPr>
          <p:cNvSpPr/>
          <p:nvPr userDrawn="1"/>
        </p:nvSpPr>
        <p:spPr>
          <a:xfrm>
            <a:off x="30014" y="2055634"/>
            <a:ext cx="825857" cy="1007476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AC88B1A-AD2D-459A-8D06-CD15D80A218E}"/>
              </a:ext>
            </a:extLst>
          </p:cNvPr>
          <p:cNvGrpSpPr/>
          <p:nvPr userDrawn="1"/>
        </p:nvGrpSpPr>
        <p:grpSpPr>
          <a:xfrm>
            <a:off x="5349638" y="4131301"/>
            <a:ext cx="3118368" cy="461665"/>
            <a:chOff x="1298632" y="4381132"/>
            <a:chExt cx="3118368" cy="461665"/>
          </a:xfrm>
        </p:grpSpPr>
        <p:sp>
          <p:nvSpPr>
            <p:cNvPr id="88" name="TextBox 90">
              <a:extLst>
                <a:ext uri="{FF2B5EF4-FFF2-40B4-BE49-F238E27FC236}">
                  <a16:creationId xmlns:a16="http://schemas.microsoft.com/office/drawing/2014/main" id="{45911C09-22F4-46CD-B390-D18A2897D1AC}"/>
                </a:ext>
              </a:extLst>
            </p:cNvPr>
            <p:cNvSpPr txBox="1"/>
            <p:nvPr userDrawn="1"/>
          </p:nvSpPr>
          <p:spPr>
            <a:xfrm>
              <a:off x="1298632" y="4381132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姓名：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C632295-D95A-40F6-98C9-78F6C650FD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768" y="4842797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7AF2BE0-1564-485A-96B9-97DDAC52F2A0}"/>
              </a:ext>
            </a:extLst>
          </p:cNvPr>
          <p:cNvGrpSpPr/>
          <p:nvPr userDrawn="1"/>
        </p:nvGrpSpPr>
        <p:grpSpPr>
          <a:xfrm>
            <a:off x="5350657" y="4701895"/>
            <a:ext cx="3118368" cy="461665"/>
            <a:chOff x="1299651" y="5031628"/>
            <a:chExt cx="3118368" cy="461665"/>
          </a:xfrm>
        </p:grpSpPr>
        <p:sp>
          <p:nvSpPr>
            <p:cNvPr id="102" name="TextBox 90">
              <a:extLst>
                <a:ext uri="{FF2B5EF4-FFF2-40B4-BE49-F238E27FC236}">
                  <a16:creationId xmlns:a16="http://schemas.microsoft.com/office/drawing/2014/main" id="{E9CDECB8-3C25-4385-9DD6-38F3039CAE8A}"/>
                </a:ext>
              </a:extLst>
            </p:cNvPr>
            <p:cNvSpPr txBox="1"/>
            <p:nvPr userDrawn="1"/>
          </p:nvSpPr>
          <p:spPr>
            <a:xfrm>
              <a:off x="1299651" y="5031628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专业：</a:t>
              </a: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E3C4BDD-357E-44C3-97AC-AAFB07424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9787" y="5493293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41FB28-5477-4D5D-BA6A-F723FB657383}"/>
              </a:ext>
            </a:extLst>
          </p:cNvPr>
          <p:cNvGrpSpPr/>
          <p:nvPr userDrawn="1"/>
        </p:nvGrpSpPr>
        <p:grpSpPr>
          <a:xfrm>
            <a:off x="5353941" y="5289514"/>
            <a:ext cx="3118368" cy="461665"/>
            <a:chOff x="1302935" y="5663637"/>
            <a:chExt cx="3118368" cy="461665"/>
          </a:xfrm>
        </p:grpSpPr>
        <p:sp>
          <p:nvSpPr>
            <p:cNvPr id="105" name="TextBox 90">
              <a:extLst>
                <a:ext uri="{FF2B5EF4-FFF2-40B4-BE49-F238E27FC236}">
                  <a16:creationId xmlns:a16="http://schemas.microsoft.com/office/drawing/2014/main" id="{F028FB8E-AA5A-4468-93CB-0EAAAEFAB642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学号：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4014151-2279-4BA5-A1EA-6C1D7198E6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DF8BEF7-6EC2-4469-BE72-62EE36B6799B}"/>
              </a:ext>
            </a:extLst>
          </p:cNvPr>
          <p:cNvGrpSpPr/>
          <p:nvPr userDrawn="1"/>
        </p:nvGrpSpPr>
        <p:grpSpPr>
          <a:xfrm>
            <a:off x="5353941" y="5868090"/>
            <a:ext cx="3118368" cy="461665"/>
            <a:chOff x="1302935" y="5663637"/>
            <a:chExt cx="3118368" cy="461665"/>
          </a:xfrm>
        </p:grpSpPr>
        <p:sp>
          <p:nvSpPr>
            <p:cNvPr id="113" name="TextBox 90">
              <a:extLst>
                <a:ext uri="{FF2B5EF4-FFF2-40B4-BE49-F238E27FC236}">
                  <a16:creationId xmlns:a16="http://schemas.microsoft.com/office/drawing/2014/main" id="{242C07DE-B087-4278-9314-427A2C6857ED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日期：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01CEEF9-54E7-431B-8727-FE420392E1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031BD13-C19C-4359-9C5E-AF084A993D53}"/>
              </a:ext>
            </a:extLst>
          </p:cNvPr>
          <p:cNvSpPr txBox="1"/>
          <p:nvPr userDrawn="1"/>
        </p:nvSpPr>
        <p:spPr>
          <a:xfrm>
            <a:off x="6379773" y="5863947"/>
            <a:ext cx="2092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3E4178E1-C781-419F-B795-413D1870EEDC}" type="datetime1">
              <a:rPr lang="zh-CN" altLang="en-US" sz="2400" b="1" kern="12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pPr algn="ctr"/>
              <a:t>2021/5/15</a:t>
            </a:fld>
            <a:endParaRPr lang="zh-CN" altLang="en-US" sz="24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7" name="文本占位符 116">
            <a:extLst>
              <a:ext uri="{FF2B5EF4-FFF2-40B4-BE49-F238E27FC236}">
                <a16:creationId xmlns:a16="http://schemas.microsoft.com/office/drawing/2014/main" id="{F3DD4C1F-0891-416F-B04F-6A62D3A0C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4213" y="4120208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姓名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8" name="文本占位符 116">
            <a:extLst>
              <a:ext uri="{FF2B5EF4-FFF2-40B4-BE49-F238E27FC236}">
                <a16:creationId xmlns:a16="http://schemas.microsoft.com/office/drawing/2014/main" id="{4AFD8838-525D-4E50-AED0-FFF0CA74D8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213" y="4699654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专业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9" name="文本占位符 116">
            <a:extLst>
              <a:ext uri="{FF2B5EF4-FFF2-40B4-BE49-F238E27FC236}">
                <a16:creationId xmlns:a16="http://schemas.microsoft.com/office/drawing/2014/main" id="{C992CF49-5441-45CD-AB6F-A0111C9754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213" y="5287107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学号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72E813A5-B51E-4003-8C39-FFABFE685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/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BBBF0-854E-4254-BBC7-15334C8B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A3F9C-57CC-48C3-BC3C-378630AF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45E1A-6078-4153-B4AC-ABEEE7BF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9A7F7-F73B-4B4F-9611-C3AB4663F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01F6C1-E15B-4BF5-AF7E-44297EA81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E3372F-91F4-4F38-8E7D-ED39B36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D107C-9609-44B1-8456-C58E6E55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04652-DB11-499A-BF10-DC1655E5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50E9-F0D8-464F-BC4A-90BF5669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E3E62-C147-4E2B-90F5-CF71968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971C3-AC7B-488A-9B34-D0CF659A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F7F997-E12E-41CA-8FF7-BBECA44B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0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238CD-3778-45E1-9C1C-A23892C4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7B2D2-2641-4E24-9A40-4676C20B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E7845-C3D3-4064-B999-1E0F5BE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4FA8-8F55-4294-937D-A37B83D1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A9124-F483-4588-8D89-423B5692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EE3C9-5112-4365-8B40-D0F92BF6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A7FCB-7A8E-4334-B4F3-8F5825BC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021E5-7C92-4DBC-9E65-5E75F3FC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B62B5-79EC-4D8D-B7ED-E30D4077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1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9BE4D-9443-4772-A398-E1B54359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AF016-B6C7-4355-953F-D9A037A2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5397E-7EF0-46CA-8A6F-E490AFBE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58A87-A7F2-47F5-B6D8-A07E2B2E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EA3DA-3D55-40C8-BAA6-4FB4E71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19ACB-6439-4EAA-8418-44DFDA93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5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F8FF3-8207-4B6F-B189-7A6D795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D9462-EF9D-45A0-92D5-10EF5918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C803F-5F88-4F13-BC5C-64F2CCF8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DFBDF-D0CA-4B1C-B626-A165590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32B6-D0B6-4FDE-881F-CFB31272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7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63FCD-AC0E-4D39-98D5-3BF16804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39B3F-0AE1-4B1D-96FA-044F3C56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6CB02-AC00-43EF-9743-272C3BC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F76A5-B071-40ED-A95A-63DA767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1B366-ECA4-46E3-A142-084C8AFB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433">
            <a:extLst>
              <a:ext uri="{FF2B5EF4-FFF2-40B4-BE49-F238E27FC236}">
                <a16:creationId xmlns:a16="http://schemas.microsoft.com/office/drawing/2014/main" id="{88441036-3330-4A43-8FB2-8170D6B03BA7}"/>
              </a:ext>
            </a:extLst>
          </p:cNvPr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123" name="Freeform 434">
              <a:extLst>
                <a:ext uri="{FF2B5EF4-FFF2-40B4-BE49-F238E27FC236}">
                  <a16:creationId xmlns:a16="http://schemas.microsoft.com/office/drawing/2014/main" id="{4FAF7022-B667-4D01-800B-06F8FFF1017D}"/>
                </a:ext>
              </a:extLst>
            </p:cNvPr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4" name="Freeform 435">
              <a:extLst>
                <a:ext uri="{FF2B5EF4-FFF2-40B4-BE49-F238E27FC236}">
                  <a16:creationId xmlns:a16="http://schemas.microsoft.com/office/drawing/2014/main" id="{C1F33D65-C9AB-4840-B2D9-CD36344A5289}"/>
                </a:ext>
              </a:extLst>
            </p:cNvPr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5" name="Freeform 436">
              <a:extLst>
                <a:ext uri="{FF2B5EF4-FFF2-40B4-BE49-F238E27FC236}">
                  <a16:creationId xmlns:a16="http://schemas.microsoft.com/office/drawing/2014/main" id="{CA85EE01-6F53-42FB-B857-381328D59996}"/>
                </a:ext>
              </a:extLst>
            </p:cNvPr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6" name="Freeform 437">
              <a:extLst>
                <a:ext uri="{FF2B5EF4-FFF2-40B4-BE49-F238E27FC236}">
                  <a16:creationId xmlns:a16="http://schemas.microsoft.com/office/drawing/2014/main" id="{8654A25B-71AE-4B52-994A-8DA04404C554}"/>
                </a:ext>
              </a:extLst>
            </p:cNvPr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7" name="Freeform 438">
              <a:extLst>
                <a:ext uri="{FF2B5EF4-FFF2-40B4-BE49-F238E27FC236}">
                  <a16:creationId xmlns:a16="http://schemas.microsoft.com/office/drawing/2014/main" id="{5C019BD5-FF19-43FD-AE0A-CCFA67681B78}"/>
                </a:ext>
              </a:extLst>
            </p:cNvPr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8" name="Freeform 439">
              <a:extLst>
                <a:ext uri="{FF2B5EF4-FFF2-40B4-BE49-F238E27FC236}">
                  <a16:creationId xmlns:a16="http://schemas.microsoft.com/office/drawing/2014/main" id="{D1FDAA7D-28B5-4CE0-B7F7-B039757361F1}"/>
                </a:ext>
              </a:extLst>
            </p:cNvPr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9" name="Freeform 440">
              <a:extLst>
                <a:ext uri="{FF2B5EF4-FFF2-40B4-BE49-F238E27FC236}">
                  <a16:creationId xmlns:a16="http://schemas.microsoft.com/office/drawing/2014/main" id="{CE21B655-C3CD-47AE-89AA-3376DB3B11B4}"/>
                </a:ext>
              </a:extLst>
            </p:cNvPr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0" name="Freeform 441">
              <a:extLst>
                <a:ext uri="{FF2B5EF4-FFF2-40B4-BE49-F238E27FC236}">
                  <a16:creationId xmlns:a16="http://schemas.microsoft.com/office/drawing/2014/main" id="{8599C768-F273-455E-8710-69C2DADF9F25}"/>
                </a:ext>
              </a:extLst>
            </p:cNvPr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1" name="Freeform 442">
              <a:extLst>
                <a:ext uri="{FF2B5EF4-FFF2-40B4-BE49-F238E27FC236}">
                  <a16:creationId xmlns:a16="http://schemas.microsoft.com/office/drawing/2014/main" id="{0F9DA1D1-CD53-4011-B247-8D94F18091E5}"/>
                </a:ext>
              </a:extLst>
            </p:cNvPr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2" name="Freeform 443">
              <a:extLst>
                <a:ext uri="{FF2B5EF4-FFF2-40B4-BE49-F238E27FC236}">
                  <a16:creationId xmlns:a16="http://schemas.microsoft.com/office/drawing/2014/main" id="{B194EB06-F4E1-4DCB-B617-DD1D9F49AD5A}"/>
                </a:ext>
              </a:extLst>
            </p:cNvPr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3" name="Freeform 444">
              <a:extLst>
                <a:ext uri="{FF2B5EF4-FFF2-40B4-BE49-F238E27FC236}">
                  <a16:creationId xmlns:a16="http://schemas.microsoft.com/office/drawing/2014/main" id="{2C654E10-D0BC-4970-A88C-5400074F81AD}"/>
                </a:ext>
              </a:extLst>
            </p:cNvPr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4" name="Freeform 445">
              <a:extLst>
                <a:ext uri="{FF2B5EF4-FFF2-40B4-BE49-F238E27FC236}">
                  <a16:creationId xmlns:a16="http://schemas.microsoft.com/office/drawing/2014/main" id="{9394018C-1A1B-42F3-9FDE-79EDCB6D6E7A}"/>
                </a:ext>
              </a:extLst>
            </p:cNvPr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5" name="Freeform 446">
              <a:extLst>
                <a:ext uri="{FF2B5EF4-FFF2-40B4-BE49-F238E27FC236}">
                  <a16:creationId xmlns:a16="http://schemas.microsoft.com/office/drawing/2014/main" id="{7757F106-AE10-499E-8AEC-74B7C1BBCFAA}"/>
                </a:ext>
              </a:extLst>
            </p:cNvPr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6" name="Freeform 447">
              <a:extLst>
                <a:ext uri="{FF2B5EF4-FFF2-40B4-BE49-F238E27FC236}">
                  <a16:creationId xmlns:a16="http://schemas.microsoft.com/office/drawing/2014/main" id="{A289ABD9-78AC-4289-8A3E-7C9407121720}"/>
                </a:ext>
              </a:extLst>
            </p:cNvPr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7" name="Freeform 448">
              <a:extLst>
                <a:ext uri="{FF2B5EF4-FFF2-40B4-BE49-F238E27FC236}">
                  <a16:creationId xmlns:a16="http://schemas.microsoft.com/office/drawing/2014/main" id="{431830DB-A459-4B72-AA94-F5989BC87191}"/>
                </a:ext>
              </a:extLst>
            </p:cNvPr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8" name="Freeform 449">
              <a:extLst>
                <a:ext uri="{FF2B5EF4-FFF2-40B4-BE49-F238E27FC236}">
                  <a16:creationId xmlns:a16="http://schemas.microsoft.com/office/drawing/2014/main" id="{A6651EA1-5225-43F4-A072-BC1D0D548B77}"/>
                </a:ext>
              </a:extLst>
            </p:cNvPr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9" name="Freeform 450">
              <a:extLst>
                <a:ext uri="{FF2B5EF4-FFF2-40B4-BE49-F238E27FC236}">
                  <a16:creationId xmlns:a16="http://schemas.microsoft.com/office/drawing/2014/main" id="{2D03C098-C2B0-431D-8B7B-E541CA0C16C7}"/>
                </a:ext>
              </a:extLst>
            </p:cNvPr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0" name="Freeform 451">
              <a:extLst>
                <a:ext uri="{FF2B5EF4-FFF2-40B4-BE49-F238E27FC236}">
                  <a16:creationId xmlns:a16="http://schemas.microsoft.com/office/drawing/2014/main" id="{21542480-BF7F-4518-8D62-71675A83D39B}"/>
                </a:ext>
              </a:extLst>
            </p:cNvPr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1" name="Freeform 452">
              <a:extLst>
                <a:ext uri="{FF2B5EF4-FFF2-40B4-BE49-F238E27FC236}">
                  <a16:creationId xmlns:a16="http://schemas.microsoft.com/office/drawing/2014/main" id="{C8CFA2D4-5F73-4556-A8DB-D21DDE516410}"/>
                </a:ext>
              </a:extLst>
            </p:cNvPr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2" name="Freeform 453">
              <a:extLst>
                <a:ext uri="{FF2B5EF4-FFF2-40B4-BE49-F238E27FC236}">
                  <a16:creationId xmlns:a16="http://schemas.microsoft.com/office/drawing/2014/main" id="{83BB7C27-2F76-4AEC-86E5-88D8E67A0B3A}"/>
                </a:ext>
              </a:extLst>
            </p:cNvPr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3" name="Freeform 454">
              <a:extLst>
                <a:ext uri="{FF2B5EF4-FFF2-40B4-BE49-F238E27FC236}">
                  <a16:creationId xmlns:a16="http://schemas.microsoft.com/office/drawing/2014/main" id="{90AA39ED-C042-4DF2-A5BF-38624BA08A72}"/>
                </a:ext>
              </a:extLst>
            </p:cNvPr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4" name="Freeform 455">
              <a:extLst>
                <a:ext uri="{FF2B5EF4-FFF2-40B4-BE49-F238E27FC236}">
                  <a16:creationId xmlns:a16="http://schemas.microsoft.com/office/drawing/2014/main" id="{D452EF0E-5FB8-4CC4-98A4-1CC0F7F15182}"/>
                </a:ext>
              </a:extLst>
            </p:cNvPr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5" name="Freeform 456">
              <a:extLst>
                <a:ext uri="{FF2B5EF4-FFF2-40B4-BE49-F238E27FC236}">
                  <a16:creationId xmlns:a16="http://schemas.microsoft.com/office/drawing/2014/main" id="{A0EA3EE5-E4A5-4261-BAD0-0CE0ECEC9E2C}"/>
                </a:ext>
              </a:extLst>
            </p:cNvPr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6" name="Freeform 457">
              <a:extLst>
                <a:ext uri="{FF2B5EF4-FFF2-40B4-BE49-F238E27FC236}">
                  <a16:creationId xmlns:a16="http://schemas.microsoft.com/office/drawing/2014/main" id="{41536550-D4CB-487A-A547-777E68B7CE1D}"/>
                </a:ext>
              </a:extLst>
            </p:cNvPr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7" name="Freeform 458">
              <a:extLst>
                <a:ext uri="{FF2B5EF4-FFF2-40B4-BE49-F238E27FC236}">
                  <a16:creationId xmlns:a16="http://schemas.microsoft.com/office/drawing/2014/main" id="{85B3FDD1-8593-4339-84BB-26F81E3F49A1}"/>
                </a:ext>
              </a:extLst>
            </p:cNvPr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8" name="Freeform 459">
              <a:extLst>
                <a:ext uri="{FF2B5EF4-FFF2-40B4-BE49-F238E27FC236}">
                  <a16:creationId xmlns:a16="http://schemas.microsoft.com/office/drawing/2014/main" id="{A7090563-F53D-425E-B85D-13EB9D2C3684}"/>
                </a:ext>
              </a:extLst>
            </p:cNvPr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9" name="Freeform 460">
              <a:extLst>
                <a:ext uri="{FF2B5EF4-FFF2-40B4-BE49-F238E27FC236}">
                  <a16:creationId xmlns:a16="http://schemas.microsoft.com/office/drawing/2014/main" id="{1AB57CB6-59CC-40C6-8F91-5602E0B48EED}"/>
                </a:ext>
              </a:extLst>
            </p:cNvPr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0" name="Freeform 461">
              <a:extLst>
                <a:ext uri="{FF2B5EF4-FFF2-40B4-BE49-F238E27FC236}">
                  <a16:creationId xmlns:a16="http://schemas.microsoft.com/office/drawing/2014/main" id="{EDB24DAE-14E8-4A0D-995C-01DF936E9D46}"/>
                </a:ext>
              </a:extLst>
            </p:cNvPr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1" name="Freeform 462">
              <a:extLst>
                <a:ext uri="{FF2B5EF4-FFF2-40B4-BE49-F238E27FC236}">
                  <a16:creationId xmlns:a16="http://schemas.microsoft.com/office/drawing/2014/main" id="{562BCC21-CD95-427B-BFFE-2D7E74889510}"/>
                </a:ext>
              </a:extLst>
            </p:cNvPr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2" name="Freeform 463">
              <a:extLst>
                <a:ext uri="{FF2B5EF4-FFF2-40B4-BE49-F238E27FC236}">
                  <a16:creationId xmlns:a16="http://schemas.microsoft.com/office/drawing/2014/main" id="{98FA628D-2561-40AA-AFBB-A52E8ACD65D5}"/>
                </a:ext>
              </a:extLst>
            </p:cNvPr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3" name="Freeform 464">
              <a:extLst>
                <a:ext uri="{FF2B5EF4-FFF2-40B4-BE49-F238E27FC236}">
                  <a16:creationId xmlns:a16="http://schemas.microsoft.com/office/drawing/2014/main" id="{09F973DF-0F21-4584-A5BE-9C10C88DCEF7}"/>
                </a:ext>
              </a:extLst>
            </p:cNvPr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4" name="Freeform 465">
              <a:extLst>
                <a:ext uri="{FF2B5EF4-FFF2-40B4-BE49-F238E27FC236}">
                  <a16:creationId xmlns:a16="http://schemas.microsoft.com/office/drawing/2014/main" id="{22A1C885-16E4-4198-B917-E9506C39F961}"/>
                </a:ext>
              </a:extLst>
            </p:cNvPr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5" name="Freeform 466">
              <a:extLst>
                <a:ext uri="{FF2B5EF4-FFF2-40B4-BE49-F238E27FC236}">
                  <a16:creationId xmlns:a16="http://schemas.microsoft.com/office/drawing/2014/main" id="{1EDA25B4-BCF6-41F8-AD87-80A5DC33482F}"/>
                </a:ext>
              </a:extLst>
            </p:cNvPr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6" name="Freeform 467">
              <a:extLst>
                <a:ext uri="{FF2B5EF4-FFF2-40B4-BE49-F238E27FC236}">
                  <a16:creationId xmlns:a16="http://schemas.microsoft.com/office/drawing/2014/main" id="{88AF536D-FFA6-4D13-87DB-D1D22A14FFBF}"/>
                </a:ext>
              </a:extLst>
            </p:cNvPr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7" name="Freeform 468">
              <a:extLst>
                <a:ext uri="{FF2B5EF4-FFF2-40B4-BE49-F238E27FC236}">
                  <a16:creationId xmlns:a16="http://schemas.microsoft.com/office/drawing/2014/main" id="{6E92236E-0ED4-4B31-8F16-118A5B4B638E}"/>
                </a:ext>
              </a:extLst>
            </p:cNvPr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8" name="Freeform 469">
              <a:extLst>
                <a:ext uri="{FF2B5EF4-FFF2-40B4-BE49-F238E27FC236}">
                  <a16:creationId xmlns:a16="http://schemas.microsoft.com/office/drawing/2014/main" id="{73903F7E-BFF1-4F7F-B6D3-943E0765508E}"/>
                </a:ext>
              </a:extLst>
            </p:cNvPr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9" name="Freeform 470">
              <a:extLst>
                <a:ext uri="{FF2B5EF4-FFF2-40B4-BE49-F238E27FC236}">
                  <a16:creationId xmlns:a16="http://schemas.microsoft.com/office/drawing/2014/main" id="{E5EA77C3-071E-4351-8E29-D0BA0EE9D96D}"/>
                </a:ext>
              </a:extLst>
            </p:cNvPr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0" name="Freeform 471">
              <a:extLst>
                <a:ext uri="{FF2B5EF4-FFF2-40B4-BE49-F238E27FC236}">
                  <a16:creationId xmlns:a16="http://schemas.microsoft.com/office/drawing/2014/main" id="{6A973605-70D9-4126-83F4-92E05EFAF341}"/>
                </a:ext>
              </a:extLst>
            </p:cNvPr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1" name="Freeform 472">
              <a:extLst>
                <a:ext uri="{FF2B5EF4-FFF2-40B4-BE49-F238E27FC236}">
                  <a16:creationId xmlns:a16="http://schemas.microsoft.com/office/drawing/2014/main" id="{E6D3275D-12E2-4CB7-B111-16DA86F9BE68}"/>
                </a:ext>
              </a:extLst>
            </p:cNvPr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2" name="Freeform 473">
              <a:extLst>
                <a:ext uri="{FF2B5EF4-FFF2-40B4-BE49-F238E27FC236}">
                  <a16:creationId xmlns:a16="http://schemas.microsoft.com/office/drawing/2014/main" id="{CB56A7FA-3C69-4E14-968E-5E7939CF2378}"/>
                </a:ext>
              </a:extLst>
            </p:cNvPr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3" name="Freeform 474">
              <a:extLst>
                <a:ext uri="{FF2B5EF4-FFF2-40B4-BE49-F238E27FC236}">
                  <a16:creationId xmlns:a16="http://schemas.microsoft.com/office/drawing/2014/main" id="{9D944D1E-A4AC-47E7-BE70-570C1C2F3AA0}"/>
                </a:ext>
              </a:extLst>
            </p:cNvPr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4" name="Freeform 475">
              <a:extLst>
                <a:ext uri="{FF2B5EF4-FFF2-40B4-BE49-F238E27FC236}">
                  <a16:creationId xmlns:a16="http://schemas.microsoft.com/office/drawing/2014/main" id="{2C948D1C-5AB2-4570-9DA6-301D592F85E2}"/>
                </a:ext>
              </a:extLst>
            </p:cNvPr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5" name="Freeform 476">
              <a:extLst>
                <a:ext uri="{FF2B5EF4-FFF2-40B4-BE49-F238E27FC236}">
                  <a16:creationId xmlns:a16="http://schemas.microsoft.com/office/drawing/2014/main" id="{3CF7426F-5082-4344-9470-1F09F0A0325C}"/>
                </a:ext>
              </a:extLst>
            </p:cNvPr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6" name="Freeform 477">
              <a:extLst>
                <a:ext uri="{FF2B5EF4-FFF2-40B4-BE49-F238E27FC236}">
                  <a16:creationId xmlns:a16="http://schemas.microsoft.com/office/drawing/2014/main" id="{FA83F6EF-C500-4054-90D3-468105E7BB28}"/>
                </a:ext>
              </a:extLst>
            </p:cNvPr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7" name="Freeform 478">
              <a:extLst>
                <a:ext uri="{FF2B5EF4-FFF2-40B4-BE49-F238E27FC236}">
                  <a16:creationId xmlns:a16="http://schemas.microsoft.com/office/drawing/2014/main" id="{50788A48-2CD9-4C88-AFB5-109D608C5D88}"/>
                </a:ext>
              </a:extLst>
            </p:cNvPr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8" name="Freeform 479">
              <a:extLst>
                <a:ext uri="{FF2B5EF4-FFF2-40B4-BE49-F238E27FC236}">
                  <a16:creationId xmlns:a16="http://schemas.microsoft.com/office/drawing/2014/main" id="{6CE25B25-E821-434B-BDE1-9B45CA8D4C23}"/>
                </a:ext>
              </a:extLst>
            </p:cNvPr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9" name="Freeform 480">
              <a:extLst>
                <a:ext uri="{FF2B5EF4-FFF2-40B4-BE49-F238E27FC236}">
                  <a16:creationId xmlns:a16="http://schemas.microsoft.com/office/drawing/2014/main" id="{3ED3C28F-E006-490D-AD2A-AA96529B4D7A}"/>
                </a:ext>
              </a:extLst>
            </p:cNvPr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0" name="Freeform 481">
              <a:extLst>
                <a:ext uri="{FF2B5EF4-FFF2-40B4-BE49-F238E27FC236}">
                  <a16:creationId xmlns:a16="http://schemas.microsoft.com/office/drawing/2014/main" id="{EEE62D5B-2C0D-4523-8C91-E4C7E48835E5}"/>
                </a:ext>
              </a:extLst>
            </p:cNvPr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1" name="Freeform 482">
              <a:extLst>
                <a:ext uri="{FF2B5EF4-FFF2-40B4-BE49-F238E27FC236}">
                  <a16:creationId xmlns:a16="http://schemas.microsoft.com/office/drawing/2014/main" id="{80D7FA19-E0A3-4D82-AA58-C39A8FE8CB5B}"/>
                </a:ext>
              </a:extLst>
            </p:cNvPr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2" name="Freeform 483">
              <a:extLst>
                <a:ext uri="{FF2B5EF4-FFF2-40B4-BE49-F238E27FC236}">
                  <a16:creationId xmlns:a16="http://schemas.microsoft.com/office/drawing/2014/main" id="{46181781-D148-4BF3-B5B1-4B545E23ACCC}"/>
                </a:ext>
              </a:extLst>
            </p:cNvPr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3" name="Freeform 484">
              <a:extLst>
                <a:ext uri="{FF2B5EF4-FFF2-40B4-BE49-F238E27FC236}">
                  <a16:creationId xmlns:a16="http://schemas.microsoft.com/office/drawing/2014/main" id="{030CDAF3-489D-4CA7-84F0-823F9A7606CE}"/>
                </a:ext>
              </a:extLst>
            </p:cNvPr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4" name="Freeform 485">
              <a:extLst>
                <a:ext uri="{FF2B5EF4-FFF2-40B4-BE49-F238E27FC236}">
                  <a16:creationId xmlns:a16="http://schemas.microsoft.com/office/drawing/2014/main" id="{1721BB04-9E94-4EFD-9FD9-B2D68DDABA55}"/>
                </a:ext>
              </a:extLst>
            </p:cNvPr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5" name="Freeform 486">
              <a:extLst>
                <a:ext uri="{FF2B5EF4-FFF2-40B4-BE49-F238E27FC236}">
                  <a16:creationId xmlns:a16="http://schemas.microsoft.com/office/drawing/2014/main" id="{453CFB2A-CBC6-4C9C-ACDA-8B2C48029604}"/>
                </a:ext>
              </a:extLst>
            </p:cNvPr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6" name="Freeform 487">
              <a:extLst>
                <a:ext uri="{FF2B5EF4-FFF2-40B4-BE49-F238E27FC236}">
                  <a16:creationId xmlns:a16="http://schemas.microsoft.com/office/drawing/2014/main" id="{F229CA9C-D7AA-4C43-9A01-90DFEEDD412F}"/>
                </a:ext>
              </a:extLst>
            </p:cNvPr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7" name="Freeform 488">
              <a:extLst>
                <a:ext uri="{FF2B5EF4-FFF2-40B4-BE49-F238E27FC236}">
                  <a16:creationId xmlns:a16="http://schemas.microsoft.com/office/drawing/2014/main" id="{0CD0C380-6DB9-4015-BE69-D550D8CE6D30}"/>
                </a:ext>
              </a:extLst>
            </p:cNvPr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8" name="Freeform 489">
              <a:extLst>
                <a:ext uri="{FF2B5EF4-FFF2-40B4-BE49-F238E27FC236}">
                  <a16:creationId xmlns:a16="http://schemas.microsoft.com/office/drawing/2014/main" id="{290A7715-B516-48E7-B99F-1941F488FD44}"/>
                </a:ext>
              </a:extLst>
            </p:cNvPr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9" name="Freeform 490">
              <a:extLst>
                <a:ext uri="{FF2B5EF4-FFF2-40B4-BE49-F238E27FC236}">
                  <a16:creationId xmlns:a16="http://schemas.microsoft.com/office/drawing/2014/main" id="{92FAD6F1-5E99-44B7-9BB1-DBC4AE0745D7}"/>
                </a:ext>
              </a:extLst>
            </p:cNvPr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0" name="Freeform 491">
              <a:extLst>
                <a:ext uri="{FF2B5EF4-FFF2-40B4-BE49-F238E27FC236}">
                  <a16:creationId xmlns:a16="http://schemas.microsoft.com/office/drawing/2014/main" id="{72EB1570-5F83-4FEE-B009-2DFDDCFFD5B6}"/>
                </a:ext>
              </a:extLst>
            </p:cNvPr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1" name="Freeform 492">
              <a:extLst>
                <a:ext uri="{FF2B5EF4-FFF2-40B4-BE49-F238E27FC236}">
                  <a16:creationId xmlns:a16="http://schemas.microsoft.com/office/drawing/2014/main" id="{F4079564-EA7C-4B6F-9C25-C82F39901029}"/>
                </a:ext>
              </a:extLst>
            </p:cNvPr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2" name="Freeform 493">
              <a:extLst>
                <a:ext uri="{FF2B5EF4-FFF2-40B4-BE49-F238E27FC236}">
                  <a16:creationId xmlns:a16="http://schemas.microsoft.com/office/drawing/2014/main" id="{4FFA76E1-C3CD-4CCD-9418-A700AF1BD7E8}"/>
                </a:ext>
              </a:extLst>
            </p:cNvPr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3" name="Freeform 494">
              <a:extLst>
                <a:ext uri="{FF2B5EF4-FFF2-40B4-BE49-F238E27FC236}">
                  <a16:creationId xmlns:a16="http://schemas.microsoft.com/office/drawing/2014/main" id="{103BBC8C-E3A4-44EF-B8B7-EA76553A3415}"/>
                </a:ext>
              </a:extLst>
            </p:cNvPr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4" name="Freeform 495">
              <a:extLst>
                <a:ext uri="{FF2B5EF4-FFF2-40B4-BE49-F238E27FC236}">
                  <a16:creationId xmlns:a16="http://schemas.microsoft.com/office/drawing/2014/main" id="{A64275FF-4033-4648-BF38-560ED0D9AF23}"/>
                </a:ext>
              </a:extLst>
            </p:cNvPr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5" name="Freeform 496">
              <a:extLst>
                <a:ext uri="{FF2B5EF4-FFF2-40B4-BE49-F238E27FC236}">
                  <a16:creationId xmlns:a16="http://schemas.microsoft.com/office/drawing/2014/main" id="{58D62997-0F5B-4733-A84C-49D6F480A62A}"/>
                </a:ext>
              </a:extLst>
            </p:cNvPr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6" name="Freeform 497">
              <a:extLst>
                <a:ext uri="{FF2B5EF4-FFF2-40B4-BE49-F238E27FC236}">
                  <a16:creationId xmlns:a16="http://schemas.microsoft.com/office/drawing/2014/main" id="{A88A2153-53F4-4409-8B9D-16690D219A13}"/>
                </a:ext>
              </a:extLst>
            </p:cNvPr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7" name="Freeform 498">
              <a:extLst>
                <a:ext uri="{FF2B5EF4-FFF2-40B4-BE49-F238E27FC236}">
                  <a16:creationId xmlns:a16="http://schemas.microsoft.com/office/drawing/2014/main" id="{B6484C4D-089A-4B5B-A8F3-07C992E105A4}"/>
                </a:ext>
              </a:extLst>
            </p:cNvPr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8" name="Freeform 499">
              <a:extLst>
                <a:ext uri="{FF2B5EF4-FFF2-40B4-BE49-F238E27FC236}">
                  <a16:creationId xmlns:a16="http://schemas.microsoft.com/office/drawing/2014/main" id="{78DE4967-2A12-4E69-9671-DAEC106464C2}"/>
                </a:ext>
              </a:extLst>
            </p:cNvPr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9" name="Freeform 500">
              <a:extLst>
                <a:ext uri="{FF2B5EF4-FFF2-40B4-BE49-F238E27FC236}">
                  <a16:creationId xmlns:a16="http://schemas.microsoft.com/office/drawing/2014/main" id="{EA9DCF5B-4E2D-4F79-A8F1-752286C9068A}"/>
                </a:ext>
              </a:extLst>
            </p:cNvPr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0" name="Freeform 501">
              <a:extLst>
                <a:ext uri="{FF2B5EF4-FFF2-40B4-BE49-F238E27FC236}">
                  <a16:creationId xmlns:a16="http://schemas.microsoft.com/office/drawing/2014/main" id="{D150D866-B758-4672-AAB3-2427CF334731}"/>
                </a:ext>
              </a:extLst>
            </p:cNvPr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1" name="Freeform 502">
              <a:extLst>
                <a:ext uri="{FF2B5EF4-FFF2-40B4-BE49-F238E27FC236}">
                  <a16:creationId xmlns:a16="http://schemas.microsoft.com/office/drawing/2014/main" id="{119CAD75-2E6F-4F53-9025-6B28B6600691}"/>
                </a:ext>
              </a:extLst>
            </p:cNvPr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2" name="Freeform 503">
              <a:extLst>
                <a:ext uri="{FF2B5EF4-FFF2-40B4-BE49-F238E27FC236}">
                  <a16:creationId xmlns:a16="http://schemas.microsoft.com/office/drawing/2014/main" id="{4780145D-BAAD-4CC5-A7D5-0C56215261B5}"/>
                </a:ext>
              </a:extLst>
            </p:cNvPr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3" name="Freeform 504">
              <a:extLst>
                <a:ext uri="{FF2B5EF4-FFF2-40B4-BE49-F238E27FC236}">
                  <a16:creationId xmlns:a16="http://schemas.microsoft.com/office/drawing/2014/main" id="{DAE1B1DC-ADB3-4775-9C2D-5B62EA42F063}"/>
                </a:ext>
              </a:extLst>
            </p:cNvPr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4" name="Freeform 505">
              <a:extLst>
                <a:ext uri="{FF2B5EF4-FFF2-40B4-BE49-F238E27FC236}">
                  <a16:creationId xmlns:a16="http://schemas.microsoft.com/office/drawing/2014/main" id="{2704375A-F603-4D31-BB88-5467615965DA}"/>
                </a:ext>
              </a:extLst>
            </p:cNvPr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5" name="Freeform 506">
              <a:extLst>
                <a:ext uri="{FF2B5EF4-FFF2-40B4-BE49-F238E27FC236}">
                  <a16:creationId xmlns:a16="http://schemas.microsoft.com/office/drawing/2014/main" id="{13D6DFFC-F409-4C3C-AFDF-D11E290D30A3}"/>
                </a:ext>
              </a:extLst>
            </p:cNvPr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6" name="Freeform 507">
              <a:extLst>
                <a:ext uri="{FF2B5EF4-FFF2-40B4-BE49-F238E27FC236}">
                  <a16:creationId xmlns:a16="http://schemas.microsoft.com/office/drawing/2014/main" id="{5F0859FF-CD16-4893-8A08-9D531C287317}"/>
                </a:ext>
              </a:extLst>
            </p:cNvPr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7" name="Freeform 508">
              <a:extLst>
                <a:ext uri="{FF2B5EF4-FFF2-40B4-BE49-F238E27FC236}">
                  <a16:creationId xmlns:a16="http://schemas.microsoft.com/office/drawing/2014/main" id="{F6CC6892-B3C9-4B20-9244-873E3D3DF956}"/>
                </a:ext>
              </a:extLst>
            </p:cNvPr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8" name="Freeform 509">
              <a:extLst>
                <a:ext uri="{FF2B5EF4-FFF2-40B4-BE49-F238E27FC236}">
                  <a16:creationId xmlns:a16="http://schemas.microsoft.com/office/drawing/2014/main" id="{6FE100C9-8764-496A-9B62-1097F20230D5}"/>
                </a:ext>
              </a:extLst>
            </p:cNvPr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9" name="Freeform 510">
              <a:extLst>
                <a:ext uri="{FF2B5EF4-FFF2-40B4-BE49-F238E27FC236}">
                  <a16:creationId xmlns:a16="http://schemas.microsoft.com/office/drawing/2014/main" id="{C02A08C9-3332-45E3-AB7E-F4C56167169C}"/>
                </a:ext>
              </a:extLst>
            </p:cNvPr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526AC-F14E-484C-A200-CA28114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AC88B1A-AD2D-459A-8D06-CD15D80A218E}"/>
              </a:ext>
            </a:extLst>
          </p:cNvPr>
          <p:cNvGrpSpPr/>
          <p:nvPr userDrawn="1"/>
        </p:nvGrpSpPr>
        <p:grpSpPr>
          <a:xfrm>
            <a:off x="5349638" y="4131301"/>
            <a:ext cx="3118368" cy="461665"/>
            <a:chOff x="1298632" y="4381132"/>
            <a:chExt cx="3118368" cy="461665"/>
          </a:xfrm>
        </p:grpSpPr>
        <p:sp>
          <p:nvSpPr>
            <p:cNvPr id="88" name="TextBox 90">
              <a:extLst>
                <a:ext uri="{FF2B5EF4-FFF2-40B4-BE49-F238E27FC236}">
                  <a16:creationId xmlns:a16="http://schemas.microsoft.com/office/drawing/2014/main" id="{45911C09-22F4-46CD-B390-D18A2897D1AC}"/>
                </a:ext>
              </a:extLst>
            </p:cNvPr>
            <p:cNvSpPr txBox="1"/>
            <p:nvPr userDrawn="1"/>
          </p:nvSpPr>
          <p:spPr>
            <a:xfrm>
              <a:off x="1298632" y="4381132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姓名：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C632295-D95A-40F6-98C9-78F6C650FD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768" y="4842797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7AF2BE0-1564-485A-96B9-97DDAC52F2A0}"/>
              </a:ext>
            </a:extLst>
          </p:cNvPr>
          <p:cNvGrpSpPr/>
          <p:nvPr userDrawn="1"/>
        </p:nvGrpSpPr>
        <p:grpSpPr>
          <a:xfrm>
            <a:off x="5350657" y="4701895"/>
            <a:ext cx="3118368" cy="461665"/>
            <a:chOff x="1299651" y="5031628"/>
            <a:chExt cx="3118368" cy="461665"/>
          </a:xfrm>
        </p:grpSpPr>
        <p:sp>
          <p:nvSpPr>
            <p:cNvPr id="102" name="TextBox 90">
              <a:extLst>
                <a:ext uri="{FF2B5EF4-FFF2-40B4-BE49-F238E27FC236}">
                  <a16:creationId xmlns:a16="http://schemas.microsoft.com/office/drawing/2014/main" id="{E9CDECB8-3C25-4385-9DD6-38F3039CAE8A}"/>
                </a:ext>
              </a:extLst>
            </p:cNvPr>
            <p:cNvSpPr txBox="1"/>
            <p:nvPr userDrawn="1"/>
          </p:nvSpPr>
          <p:spPr>
            <a:xfrm>
              <a:off x="1299651" y="5031628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专业：</a:t>
              </a: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E3C4BDD-357E-44C3-97AC-AAFB07424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9787" y="5493293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41FB28-5477-4D5D-BA6A-F723FB657383}"/>
              </a:ext>
            </a:extLst>
          </p:cNvPr>
          <p:cNvGrpSpPr/>
          <p:nvPr userDrawn="1"/>
        </p:nvGrpSpPr>
        <p:grpSpPr>
          <a:xfrm>
            <a:off x="5353941" y="5289514"/>
            <a:ext cx="3118368" cy="461665"/>
            <a:chOff x="1302935" y="5663637"/>
            <a:chExt cx="3118368" cy="461665"/>
          </a:xfrm>
        </p:grpSpPr>
        <p:sp>
          <p:nvSpPr>
            <p:cNvPr id="105" name="TextBox 90">
              <a:extLst>
                <a:ext uri="{FF2B5EF4-FFF2-40B4-BE49-F238E27FC236}">
                  <a16:creationId xmlns:a16="http://schemas.microsoft.com/office/drawing/2014/main" id="{F028FB8E-AA5A-4468-93CB-0EAAAEFAB642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学号：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14014151-2279-4BA5-A1EA-6C1D7198E6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DF8BEF7-6EC2-4469-BE72-62EE36B6799B}"/>
              </a:ext>
            </a:extLst>
          </p:cNvPr>
          <p:cNvGrpSpPr/>
          <p:nvPr userDrawn="1"/>
        </p:nvGrpSpPr>
        <p:grpSpPr>
          <a:xfrm>
            <a:off x="5353941" y="5868090"/>
            <a:ext cx="3118368" cy="461665"/>
            <a:chOff x="1302935" y="5663637"/>
            <a:chExt cx="3118368" cy="461665"/>
          </a:xfrm>
        </p:grpSpPr>
        <p:sp>
          <p:nvSpPr>
            <p:cNvPr id="113" name="TextBox 90">
              <a:extLst>
                <a:ext uri="{FF2B5EF4-FFF2-40B4-BE49-F238E27FC236}">
                  <a16:creationId xmlns:a16="http://schemas.microsoft.com/office/drawing/2014/main" id="{242C07DE-B087-4278-9314-427A2C6857ED}"/>
                </a:ext>
              </a:extLst>
            </p:cNvPr>
            <p:cNvSpPr txBox="1"/>
            <p:nvPr userDrawn="1"/>
          </p:nvSpPr>
          <p:spPr>
            <a:xfrm>
              <a:off x="1302935" y="566363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日期：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01CEEF9-54E7-431B-8727-FE420392E1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031BD13-C19C-4359-9C5E-AF084A993D53}"/>
              </a:ext>
            </a:extLst>
          </p:cNvPr>
          <p:cNvSpPr txBox="1"/>
          <p:nvPr userDrawn="1"/>
        </p:nvSpPr>
        <p:spPr>
          <a:xfrm>
            <a:off x="6379773" y="5863947"/>
            <a:ext cx="2092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3E4178E1-C781-419F-B795-413D1870EEDC}" type="datetime1">
              <a:rPr lang="zh-CN" altLang="en-US" sz="2400" b="1" kern="12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pPr algn="ctr"/>
              <a:t>2021/5/15</a:t>
            </a:fld>
            <a:endParaRPr lang="zh-CN" altLang="en-US" sz="24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7" name="文本占位符 116">
            <a:extLst>
              <a:ext uri="{FF2B5EF4-FFF2-40B4-BE49-F238E27FC236}">
                <a16:creationId xmlns:a16="http://schemas.microsoft.com/office/drawing/2014/main" id="{F3DD4C1F-0891-416F-B04F-6A62D3A0C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4213" y="4120208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姓名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8" name="文本占位符 116">
            <a:extLst>
              <a:ext uri="{FF2B5EF4-FFF2-40B4-BE49-F238E27FC236}">
                <a16:creationId xmlns:a16="http://schemas.microsoft.com/office/drawing/2014/main" id="{4AFD8838-525D-4E50-AED0-FFF0CA74D8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213" y="4699654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专业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9" name="文本占位符 116">
            <a:extLst>
              <a:ext uri="{FF2B5EF4-FFF2-40B4-BE49-F238E27FC236}">
                <a16:creationId xmlns:a16="http://schemas.microsoft.com/office/drawing/2014/main" id="{C992CF49-5441-45CD-AB6F-A0111C9754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213" y="5287107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dirty="0"/>
              <a:t>[</a:t>
            </a:r>
            <a:r>
              <a:rPr lang="zh-CN" altLang="en-US" dirty="0"/>
              <a:t>学号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A5F5C2E-5531-4AC6-84D7-DE244BEE99A3}"/>
              </a:ext>
            </a:extLst>
          </p:cNvPr>
          <p:cNvSpPr/>
          <p:nvPr userDrawn="1"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3DFDBA6F-B165-404F-AC2C-7E6C3D3E47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 b="7961"/>
          <a:stretch>
            <a:fillRect/>
          </a:stretch>
        </p:blipFill>
        <p:spPr>
          <a:xfrm>
            <a:off x="5589229" y="1719617"/>
            <a:ext cx="3558351" cy="1705971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990D7250-8BE1-4085-B8D5-A6883A1AB33A}"/>
              </a:ext>
            </a:extLst>
          </p:cNvPr>
          <p:cNvSpPr/>
          <p:nvPr userDrawn="1"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89">
            <a:extLst>
              <a:ext uri="{FF2B5EF4-FFF2-40B4-BE49-F238E27FC236}">
                <a16:creationId xmlns:a16="http://schemas.microsoft.com/office/drawing/2014/main" id="{2852DBE7-A1E9-4595-A579-1C5127B6AE5E}"/>
              </a:ext>
            </a:extLst>
          </p:cNvPr>
          <p:cNvSpPr txBox="1"/>
          <p:nvPr userDrawn="1"/>
        </p:nvSpPr>
        <p:spPr>
          <a:xfrm>
            <a:off x="960877" y="27400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E93D324-083F-437D-9C20-CA41A335A41D}"/>
              </a:ext>
            </a:extLst>
          </p:cNvPr>
          <p:cNvSpPr/>
          <p:nvPr userDrawn="1"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C89C203-375E-405D-A073-9F7059CA223A}"/>
              </a:ext>
            </a:extLst>
          </p:cNvPr>
          <p:cNvCxnSpPr/>
          <p:nvPr userDrawn="1"/>
        </p:nvCxnSpPr>
        <p:spPr>
          <a:xfrm>
            <a:off x="1069042" y="271617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">
            <a:extLst>
              <a:ext uri="{FF2B5EF4-FFF2-40B4-BE49-F238E27FC236}">
                <a16:creationId xmlns:a16="http://schemas.microsoft.com/office/drawing/2014/main" id="{502C9723-ABFC-4002-8F07-6B99530BCE48}"/>
              </a:ext>
            </a:extLst>
          </p:cNvPr>
          <p:cNvSpPr txBox="1"/>
          <p:nvPr userDrawn="1"/>
        </p:nvSpPr>
        <p:spPr>
          <a:xfrm>
            <a:off x="998578" y="169373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感谢！</a:t>
            </a:r>
          </a:p>
        </p:txBody>
      </p:sp>
      <p:pic>
        <p:nvPicPr>
          <p:cNvPr id="200" name="图片 199">
            <a:extLst>
              <a:ext uri="{FF2B5EF4-FFF2-40B4-BE49-F238E27FC236}">
                <a16:creationId xmlns:a16="http://schemas.microsoft.com/office/drawing/2014/main" id="{1E40743F-6F05-4100-BDB4-93AB1022B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/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BB86A-B5C1-4DD0-9908-1D1A9BA9E2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146050"/>
            <a:ext cx="6316663" cy="60325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00FCAB-EE82-44AC-9F79-C000C889A8FB}"/>
              </a:ext>
            </a:extLst>
          </p:cNvPr>
          <p:cNvSpPr/>
          <p:nvPr userDrawn="1"/>
        </p:nvSpPr>
        <p:spPr>
          <a:xfrm>
            <a:off x="798413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0D849A-B9C7-45BA-89CC-5161CFF28444}"/>
              </a:ext>
            </a:extLst>
          </p:cNvPr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4C1D86-753C-4501-AC32-D5DA8529F95C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14467D-A68F-4323-8AB3-15103B497D75}"/>
              </a:ext>
            </a:extLst>
          </p:cNvPr>
          <p:cNvSpPr/>
          <p:nvPr userDrawn="1"/>
        </p:nvSpPr>
        <p:spPr>
          <a:xfrm>
            <a:off x="765558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30E4C3-2C33-4A27-AC42-95D728381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研究背景及意义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758053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98413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3EDC14-C6C9-4CFC-A329-A9C52A1C7B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790635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48C481-2E25-484C-B4E3-D1AA6D418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7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实验与分析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823217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790635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1EB8EC-96AA-4F2D-A758-1E0E806BC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2AF3A8-8C89-49A7-B2B7-A8BAD3F8AD98}"/>
              </a:ext>
            </a:extLst>
          </p:cNvPr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96C974-8E41-4A74-8BB2-ED424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8D60758-C106-4C12-89E7-DCD49D60D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/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91559-FC44-4562-9D58-8634B6F853CB}"/>
              </a:ext>
            </a:extLst>
          </p:cNvPr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总结与展望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C5FACD-FC08-425D-9F8C-E0E88A467F5D}"/>
              </a:ext>
            </a:extLst>
          </p:cNvPr>
          <p:cNvSpPr/>
          <p:nvPr userDrawn="1"/>
        </p:nvSpPr>
        <p:spPr>
          <a:xfrm>
            <a:off x="8557996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B6BB64-3F30-4064-AE2D-9BE13952E664}"/>
              </a:ext>
            </a:extLst>
          </p:cNvPr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ACE385-283A-4DEB-9C12-5D828218FF41}"/>
              </a:ext>
            </a:extLst>
          </p:cNvPr>
          <p:cNvSpPr/>
          <p:nvPr userDrawn="1"/>
        </p:nvSpPr>
        <p:spPr>
          <a:xfrm>
            <a:off x="790635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FCE6E3-4DD5-4DF8-B328-9D5A6EB4DBFA}"/>
              </a:ext>
            </a:extLst>
          </p:cNvPr>
          <p:cNvSpPr/>
          <p:nvPr userDrawn="1"/>
        </p:nvSpPr>
        <p:spPr>
          <a:xfrm>
            <a:off x="823217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F045BDD-873D-4EBF-B665-42B025E61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3">
            <a:extLst>
              <a:ext uri="{FF2B5EF4-FFF2-40B4-BE49-F238E27FC236}">
                <a16:creationId xmlns:a16="http://schemas.microsoft.com/office/drawing/2014/main" id="{2B8449AB-2A36-49FD-AC7B-98F2493B4C32}"/>
              </a:ext>
            </a:extLst>
          </p:cNvPr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8" name="Freeform 434">
              <a:extLst>
                <a:ext uri="{FF2B5EF4-FFF2-40B4-BE49-F238E27FC236}">
                  <a16:creationId xmlns:a16="http://schemas.microsoft.com/office/drawing/2014/main" id="{DF339983-B570-44DD-90D6-9C0DA2D3E1C3}"/>
                </a:ext>
              </a:extLst>
            </p:cNvPr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35">
              <a:extLst>
                <a:ext uri="{FF2B5EF4-FFF2-40B4-BE49-F238E27FC236}">
                  <a16:creationId xmlns:a16="http://schemas.microsoft.com/office/drawing/2014/main" id="{A06903CC-53F4-4003-A963-99FD19A60EB4}"/>
                </a:ext>
              </a:extLst>
            </p:cNvPr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36">
              <a:extLst>
                <a:ext uri="{FF2B5EF4-FFF2-40B4-BE49-F238E27FC236}">
                  <a16:creationId xmlns:a16="http://schemas.microsoft.com/office/drawing/2014/main" id="{6547A136-DF34-493F-9701-4D7732146055}"/>
                </a:ext>
              </a:extLst>
            </p:cNvPr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37">
              <a:extLst>
                <a:ext uri="{FF2B5EF4-FFF2-40B4-BE49-F238E27FC236}">
                  <a16:creationId xmlns:a16="http://schemas.microsoft.com/office/drawing/2014/main" id="{0408012A-E5BB-4EE1-BCA0-EFAEDB92CD5B}"/>
                </a:ext>
              </a:extLst>
            </p:cNvPr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38">
              <a:extLst>
                <a:ext uri="{FF2B5EF4-FFF2-40B4-BE49-F238E27FC236}">
                  <a16:creationId xmlns:a16="http://schemas.microsoft.com/office/drawing/2014/main" id="{DDB69B06-A268-4388-AEF7-727142E541C1}"/>
                </a:ext>
              </a:extLst>
            </p:cNvPr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39">
              <a:extLst>
                <a:ext uri="{FF2B5EF4-FFF2-40B4-BE49-F238E27FC236}">
                  <a16:creationId xmlns:a16="http://schemas.microsoft.com/office/drawing/2014/main" id="{9AB7DBF3-FF47-44F3-8BCE-3E8BCC8233E2}"/>
                </a:ext>
              </a:extLst>
            </p:cNvPr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0">
              <a:extLst>
                <a:ext uri="{FF2B5EF4-FFF2-40B4-BE49-F238E27FC236}">
                  <a16:creationId xmlns:a16="http://schemas.microsoft.com/office/drawing/2014/main" id="{9937668D-7358-4FF7-A6EE-9F70B5CFA62B}"/>
                </a:ext>
              </a:extLst>
            </p:cNvPr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1">
              <a:extLst>
                <a:ext uri="{FF2B5EF4-FFF2-40B4-BE49-F238E27FC236}">
                  <a16:creationId xmlns:a16="http://schemas.microsoft.com/office/drawing/2014/main" id="{04F7667C-D5DD-4907-B820-9ED099F2EDF3}"/>
                </a:ext>
              </a:extLst>
            </p:cNvPr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2">
              <a:extLst>
                <a:ext uri="{FF2B5EF4-FFF2-40B4-BE49-F238E27FC236}">
                  <a16:creationId xmlns:a16="http://schemas.microsoft.com/office/drawing/2014/main" id="{FBC1B2C1-1A24-45EF-B39E-1904F1D46E74}"/>
                </a:ext>
              </a:extLst>
            </p:cNvPr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3">
              <a:extLst>
                <a:ext uri="{FF2B5EF4-FFF2-40B4-BE49-F238E27FC236}">
                  <a16:creationId xmlns:a16="http://schemas.microsoft.com/office/drawing/2014/main" id="{77EEAE3D-CBDB-43EF-8324-FC1F898ECF85}"/>
                </a:ext>
              </a:extLst>
            </p:cNvPr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4">
              <a:extLst>
                <a:ext uri="{FF2B5EF4-FFF2-40B4-BE49-F238E27FC236}">
                  <a16:creationId xmlns:a16="http://schemas.microsoft.com/office/drawing/2014/main" id="{10B72B21-6A1A-4961-9261-E955E801F81A}"/>
                </a:ext>
              </a:extLst>
            </p:cNvPr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45">
              <a:extLst>
                <a:ext uri="{FF2B5EF4-FFF2-40B4-BE49-F238E27FC236}">
                  <a16:creationId xmlns:a16="http://schemas.microsoft.com/office/drawing/2014/main" id="{778880F6-036E-4E63-BF0A-4F476FF0FC4B}"/>
                </a:ext>
              </a:extLst>
            </p:cNvPr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46">
              <a:extLst>
                <a:ext uri="{FF2B5EF4-FFF2-40B4-BE49-F238E27FC236}">
                  <a16:creationId xmlns:a16="http://schemas.microsoft.com/office/drawing/2014/main" id="{D9497A03-B2A9-4E63-848C-99DF577B5879}"/>
                </a:ext>
              </a:extLst>
            </p:cNvPr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47">
              <a:extLst>
                <a:ext uri="{FF2B5EF4-FFF2-40B4-BE49-F238E27FC236}">
                  <a16:creationId xmlns:a16="http://schemas.microsoft.com/office/drawing/2014/main" id="{06C003AF-323B-4B7C-A9A2-264DBA39C55E}"/>
                </a:ext>
              </a:extLst>
            </p:cNvPr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48">
              <a:extLst>
                <a:ext uri="{FF2B5EF4-FFF2-40B4-BE49-F238E27FC236}">
                  <a16:creationId xmlns:a16="http://schemas.microsoft.com/office/drawing/2014/main" id="{2D7932B0-F0C1-4F4B-8E56-C4C5CC6C0A8B}"/>
                </a:ext>
              </a:extLst>
            </p:cNvPr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49">
              <a:extLst>
                <a:ext uri="{FF2B5EF4-FFF2-40B4-BE49-F238E27FC236}">
                  <a16:creationId xmlns:a16="http://schemas.microsoft.com/office/drawing/2014/main" id="{84BE0276-4851-4F86-A545-862F12BC9D5C}"/>
                </a:ext>
              </a:extLst>
            </p:cNvPr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0">
              <a:extLst>
                <a:ext uri="{FF2B5EF4-FFF2-40B4-BE49-F238E27FC236}">
                  <a16:creationId xmlns:a16="http://schemas.microsoft.com/office/drawing/2014/main" id="{6ABA9882-B0B1-4F1E-8A88-AE79CF80EF15}"/>
                </a:ext>
              </a:extLst>
            </p:cNvPr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1">
              <a:extLst>
                <a:ext uri="{FF2B5EF4-FFF2-40B4-BE49-F238E27FC236}">
                  <a16:creationId xmlns:a16="http://schemas.microsoft.com/office/drawing/2014/main" id="{B0ACFA09-8D60-4001-B610-1AFFE50196CF}"/>
                </a:ext>
              </a:extLst>
            </p:cNvPr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2">
              <a:extLst>
                <a:ext uri="{FF2B5EF4-FFF2-40B4-BE49-F238E27FC236}">
                  <a16:creationId xmlns:a16="http://schemas.microsoft.com/office/drawing/2014/main" id="{4DC30672-07AF-459C-ACEC-D1C7A3F2B00F}"/>
                </a:ext>
              </a:extLst>
            </p:cNvPr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3">
              <a:extLst>
                <a:ext uri="{FF2B5EF4-FFF2-40B4-BE49-F238E27FC236}">
                  <a16:creationId xmlns:a16="http://schemas.microsoft.com/office/drawing/2014/main" id="{23CDE599-09F1-4BF2-BAA8-DD648DD0A5D3}"/>
                </a:ext>
              </a:extLst>
            </p:cNvPr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4">
              <a:extLst>
                <a:ext uri="{FF2B5EF4-FFF2-40B4-BE49-F238E27FC236}">
                  <a16:creationId xmlns:a16="http://schemas.microsoft.com/office/drawing/2014/main" id="{12771DA1-8680-4EA9-8B77-A25F9CBD6492}"/>
                </a:ext>
              </a:extLst>
            </p:cNvPr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55">
              <a:extLst>
                <a:ext uri="{FF2B5EF4-FFF2-40B4-BE49-F238E27FC236}">
                  <a16:creationId xmlns:a16="http://schemas.microsoft.com/office/drawing/2014/main" id="{3A3B99CE-8EDF-45D3-A49E-2FC797D154F3}"/>
                </a:ext>
              </a:extLst>
            </p:cNvPr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56">
              <a:extLst>
                <a:ext uri="{FF2B5EF4-FFF2-40B4-BE49-F238E27FC236}">
                  <a16:creationId xmlns:a16="http://schemas.microsoft.com/office/drawing/2014/main" id="{FFD917FA-5461-4C8C-B1C5-A6B7CD48DC09}"/>
                </a:ext>
              </a:extLst>
            </p:cNvPr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57">
              <a:extLst>
                <a:ext uri="{FF2B5EF4-FFF2-40B4-BE49-F238E27FC236}">
                  <a16:creationId xmlns:a16="http://schemas.microsoft.com/office/drawing/2014/main" id="{69EB119E-5BFB-4D51-B48A-3C5A6021E884}"/>
                </a:ext>
              </a:extLst>
            </p:cNvPr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58">
              <a:extLst>
                <a:ext uri="{FF2B5EF4-FFF2-40B4-BE49-F238E27FC236}">
                  <a16:creationId xmlns:a16="http://schemas.microsoft.com/office/drawing/2014/main" id="{87D75237-8D7B-4B9D-B741-B10991854A14}"/>
                </a:ext>
              </a:extLst>
            </p:cNvPr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59">
              <a:extLst>
                <a:ext uri="{FF2B5EF4-FFF2-40B4-BE49-F238E27FC236}">
                  <a16:creationId xmlns:a16="http://schemas.microsoft.com/office/drawing/2014/main" id="{FA0062E8-D905-4B2B-B03C-E572CA6C9753}"/>
                </a:ext>
              </a:extLst>
            </p:cNvPr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0">
              <a:extLst>
                <a:ext uri="{FF2B5EF4-FFF2-40B4-BE49-F238E27FC236}">
                  <a16:creationId xmlns:a16="http://schemas.microsoft.com/office/drawing/2014/main" id="{C0B1C3C3-FD94-4575-9608-812770C53816}"/>
                </a:ext>
              </a:extLst>
            </p:cNvPr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1">
              <a:extLst>
                <a:ext uri="{FF2B5EF4-FFF2-40B4-BE49-F238E27FC236}">
                  <a16:creationId xmlns:a16="http://schemas.microsoft.com/office/drawing/2014/main" id="{619E8182-24E3-4841-BD59-9ED0A1D41869}"/>
                </a:ext>
              </a:extLst>
            </p:cNvPr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2">
              <a:extLst>
                <a:ext uri="{FF2B5EF4-FFF2-40B4-BE49-F238E27FC236}">
                  <a16:creationId xmlns:a16="http://schemas.microsoft.com/office/drawing/2014/main" id="{41C77E48-1B33-4286-B50B-6D8665173E81}"/>
                </a:ext>
              </a:extLst>
            </p:cNvPr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3">
              <a:extLst>
                <a:ext uri="{FF2B5EF4-FFF2-40B4-BE49-F238E27FC236}">
                  <a16:creationId xmlns:a16="http://schemas.microsoft.com/office/drawing/2014/main" id="{008EF9DA-A8EC-4276-8438-2F1A4D50F4F6}"/>
                </a:ext>
              </a:extLst>
            </p:cNvPr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4">
              <a:extLst>
                <a:ext uri="{FF2B5EF4-FFF2-40B4-BE49-F238E27FC236}">
                  <a16:creationId xmlns:a16="http://schemas.microsoft.com/office/drawing/2014/main" id="{4714C9FE-41CE-4B87-A96F-DB4A36762D9E}"/>
                </a:ext>
              </a:extLst>
            </p:cNvPr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65">
              <a:extLst>
                <a:ext uri="{FF2B5EF4-FFF2-40B4-BE49-F238E27FC236}">
                  <a16:creationId xmlns:a16="http://schemas.microsoft.com/office/drawing/2014/main" id="{0538651D-C2B8-4BF9-95A6-3D9D44E2D4C2}"/>
                </a:ext>
              </a:extLst>
            </p:cNvPr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66">
              <a:extLst>
                <a:ext uri="{FF2B5EF4-FFF2-40B4-BE49-F238E27FC236}">
                  <a16:creationId xmlns:a16="http://schemas.microsoft.com/office/drawing/2014/main" id="{2C78CCB2-B156-4B68-A14C-A029619188D5}"/>
                </a:ext>
              </a:extLst>
            </p:cNvPr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67">
              <a:extLst>
                <a:ext uri="{FF2B5EF4-FFF2-40B4-BE49-F238E27FC236}">
                  <a16:creationId xmlns:a16="http://schemas.microsoft.com/office/drawing/2014/main" id="{F8A2EB19-ABC6-4DFC-AA4B-92CED490FA5F}"/>
                </a:ext>
              </a:extLst>
            </p:cNvPr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68">
              <a:extLst>
                <a:ext uri="{FF2B5EF4-FFF2-40B4-BE49-F238E27FC236}">
                  <a16:creationId xmlns:a16="http://schemas.microsoft.com/office/drawing/2014/main" id="{2441724A-228E-4F57-A776-7400ACF47E16}"/>
                </a:ext>
              </a:extLst>
            </p:cNvPr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69">
              <a:extLst>
                <a:ext uri="{FF2B5EF4-FFF2-40B4-BE49-F238E27FC236}">
                  <a16:creationId xmlns:a16="http://schemas.microsoft.com/office/drawing/2014/main" id="{FDBAD739-B09E-4E91-BCAD-2EA90B7CDD82}"/>
                </a:ext>
              </a:extLst>
            </p:cNvPr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0">
              <a:extLst>
                <a:ext uri="{FF2B5EF4-FFF2-40B4-BE49-F238E27FC236}">
                  <a16:creationId xmlns:a16="http://schemas.microsoft.com/office/drawing/2014/main" id="{DF69AD3F-516F-488E-BC51-205A4B4DBF87}"/>
                </a:ext>
              </a:extLst>
            </p:cNvPr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1">
              <a:extLst>
                <a:ext uri="{FF2B5EF4-FFF2-40B4-BE49-F238E27FC236}">
                  <a16:creationId xmlns:a16="http://schemas.microsoft.com/office/drawing/2014/main" id="{EAA4F8F5-33DC-4CAF-9457-913DE6C4BF45}"/>
                </a:ext>
              </a:extLst>
            </p:cNvPr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2">
              <a:extLst>
                <a:ext uri="{FF2B5EF4-FFF2-40B4-BE49-F238E27FC236}">
                  <a16:creationId xmlns:a16="http://schemas.microsoft.com/office/drawing/2014/main" id="{5F07D5FC-ABB3-4F48-A263-CF3D65A1FD5C}"/>
                </a:ext>
              </a:extLst>
            </p:cNvPr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3">
              <a:extLst>
                <a:ext uri="{FF2B5EF4-FFF2-40B4-BE49-F238E27FC236}">
                  <a16:creationId xmlns:a16="http://schemas.microsoft.com/office/drawing/2014/main" id="{F0674D64-CD8A-4F4E-B1CC-2FF75A910BD9}"/>
                </a:ext>
              </a:extLst>
            </p:cNvPr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4">
              <a:extLst>
                <a:ext uri="{FF2B5EF4-FFF2-40B4-BE49-F238E27FC236}">
                  <a16:creationId xmlns:a16="http://schemas.microsoft.com/office/drawing/2014/main" id="{46AD0B2D-B3E1-49CB-89B8-D69EAB2BAD70}"/>
                </a:ext>
              </a:extLst>
            </p:cNvPr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75">
              <a:extLst>
                <a:ext uri="{FF2B5EF4-FFF2-40B4-BE49-F238E27FC236}">
                  <a16:creationId xmlns:a16="http://schemas.microsoft.com/office/drawing/2014/main" id="{5EDD247B-C17A-4342-9484-A2272CF93A5E}"/>
                </a:ext>
              </a:extLst>
            </p:cNvPr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76">
              <a:extLst>
                <a:ext uri="{FF2B5EF4-FFF2-40B4-BE49-F238E27FC236}">
                  <a16:creationId xmlns:a16="http://schemas.microsoft.com/office/drawing/2014/main" id="{FA3ACF67-360B-4E7A-B556-2C883B7E50E1}"/>
                </a:ext>
              </a:extLst>
            </p:cNvPr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77">
              <a:extLst>
                <a:ext uri="{FF2B5EF4-FFF2-40B4-BE49-F238E27FC236}">
                  <a16:creationId xmlns:a16="http://schemas.microsoft.com/office/drawing/2014/main" id="{E05EDB05-6101-43DB-95D9-05849BF8D235}"/>
                </a:ext>
              </a:extLst>
            </p:cNvPr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78">
              <a:extLst>
                <a:ext uri="{FF2B5EF4-FFF2-40B4-BE49-F238E27FC236}">
                  <a16:creationId xmlns:a16="http://schemas.microsoft.com/office/drawing/2014/main" id="{B0DC848D-32CC-4A34-930D-A01B34A0B395}"/>
                </a:ext>
              </a:extLst>
            </p:cNvPr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79">
              <a:extLst>
                <a:ext uri="{FF2B5EF4-FFF2-40B4-BE49-F238E27FC236}">
                  <a16:creationId xmlns:a16="http://schemas.microsoft.com/office/drawing/2014/main" id="{B4A59050-FB67-4B59-826E-2D0ACF457A98}"/>
                </a:ext>
              </a:extLst>
            </p:cNvPr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0">
              <a:extLst>
                <a:ext uri="{FF2B5EF4-FFF2-40B4-BE49-F238E27FC236}">
                  <a16:creationId xmlns:a16="http://schemas.microsoft.com/office/drawing/2014/main" id="{B4E98C68-2E70-4444-8B00-143A6680CE3D}"/>
                </a:ext>
              </a:extLst>
            </p:cNvPr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1">
              <a:extLst>
                <a:ext uri="{FF2B5EF4-FFF2-40B4-BE49-F238E27FC236}">
                  <a16:creationId xmlns:a16="http://schemas.microsoft.com/office/drawing/2014/main" id="{31F6B531-7EF3-4A8C-A46C-6FAFAB2C4239}"/>
                </a:ext>
              </a:extLst>
            </p:cNvPr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2">
              <a:extLst>
                <a:ext uri="{FF2B5EF4-FFF2-40B4-BE49-F238E27FC236}">
                  <a16:creationId xmlns:a16="http://schemas.microsoft.com/office/drawing/2014/main" id="{2B4113F6-6ED6-49F0-8709-630D41C2EBFD}"/>
                </a:ext>
              </a:extLst>
            </p:cNvPr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3">
              <a:extLst>
                <a:ext uri="{FF2B5EF4-FFF2-40B4-BE49-F238E27FC236}">
                  <a16:creationId xmlns:a16="http://schemas.microsoft.com/office/drawing/2014/main" id="{A3F341DA-97AA-4103-B5BC-AF516ADCF7FD}"/>
                </a:ext>
              </a:extLst>
            </p:cNvPr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4">
              <a:extLst>
                <a:ext uri="{FF2B5EF4-FFF2-40B4-BE49-F238E27FC236}">
                  <a16:creationId xmlns:a16="http://schemas.microsoft.com/office/drawing/2014/main" id="{F4891805-7E6F-44E4-9CE1-DEE94127732D}"/>
                </a:ext>
              </a:extLst>
            </p:cNvPr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85">
              <a:extLst>
                <a:ext uri="{FF2B5EF4-FFF2-40B4-BE49-F238E27FC236}">
                  <a16:creationId xmlns:a16="http://schemas.microsoft.com/office/drawing/2014/main" id="{F1C18CD6-E773-443F-B7E0-03CF21E84D57}"/>
                </a:ext>
              </a:extLst>
            </p:cNvPr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86">
              <a:extLst>
                <a:ext uri="{FF2B5EF4-FFF2-40B4-BE49-F238E27FC236}">
                  <a16:creationId xmlns:a16="http://schemas.microsoft.com/office/drawing/2014/main" id="{CDA34559-55D4-474E-A07A-99DDE4ACCE58}"/>
                </a:ext>
              </a:extLst>
            </p:cNvPr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87">
              <a:extLst>
                <a:ext uri="{FF2B5EF4-FFF2-40B4-BE49-F238E27FC236}">
                  <a16:creationId xmlns:a16="http://schemas.microsoft.com/office/drawing/2014/main" id="{B31B3EEA-1221-40AE-9BF0-F27210F14760}"/>
                </a:ext>
              </a:extLst>
            </p:cNvPr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88">
              <a:extLst>
                <a:ext uri="{FF2B5EF4-FFF2-40B4-BE49-F238E27FC236}">
                  <a16:creationId xmlns:a16="http://schemas.microsoft.com/office/drawing/2014/main" id="{17B8DF1D-B505-46CC-9AEB-FF99FEA20B48}"/>
                </a:ext>
              </a:extLst>
            </p:cNvPr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7D608B23-CEA4-44FD-A125-95A82EA70ADD}"/>
                </a:ext>
              </a:extLst>
            </p:cNvPr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E2FC0013-F0AE-4CE9-AB3F-FEBEEEBCBC8D}"/>
                </a:ext>
              </a:extLst>
            </p:cNvPr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1">
              <a:extLst>
                <a:ext uri="{FF2B5EF4-FFF2-40B4-BE49-F238E27FC236}">
                  <a16:creationId xmlns:a16="http://schemas.microsoft.com/office/drawing/2014/main" id="{E3AAA220-1EEE-4AEA-A6B0-E8C4FD99FCF9}"/>
                </a:ext>
              </a:extLst>
            </p:cNvPr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2">
              <a:extLst>
                <a:ext uri="{FF2B5EF4-FFF2-40B4-BE49-F238E27FC236}">
                  <a16:creationId xmlns:a16="http://schemas.microsoft.com/office/drawing/2014/main" id="{8E218C73-E952-4FF9-9D48-DCB16CE43322}"/>
                </a:ext>
              </a:extLst>
            </p:cNvPr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3">
              <a:extLst>
                <a:ext uri="{FF2B5EF4-FFF2-40B4-BE49-F238E27FC236}">
                  <a16:creationId xmlns:a16="http://schemas.microsoft.com/office/drawing/2014/main" id="{B5A1AC49-5B5B-48B8-8A9C-78E1CE3D5527}"/>
                </a:ext>
              </a:extLst>
            </p:cNvPr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4">
              <a:extLst>
                <a:ext uri="{FF2B5EF4-FFF2-40B4-BE49-F238E27FC236}">
                  <a16:creationId xmlns:a16="http://schemas.microsoft.com/office/drawing/2014/main" id="{0E99B4BB-006D-4AA3-835E-8AE8B25D0988}"/>
                </a:ext>
              </a:extLst>
            </p:cNvPr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495">
              <a:extLst>
                <a:ext uri="{FF2B5EF4-FFF2-40B4-BE49-F238E27FC236}">
                  <a16:creationId xmlns:a16="http://schemas.microsoft.com/office/drawing/2014/main" id="{EC902DE4-07BE-4231-91AA-E75F58AAD9D1}"/>
                </a:ext>
              </a:extLst>
            </p:cNvPr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496">
              <a:extLst>
                <a:ext uri="{FF2B5EF4-FFF2-40B4-BE49-F238E27FC236}">
                  <a16:creationId xmlns:a16="http://schemas.microsoft.com/office/drawing/2014/main" id="{9F7149B7-E81E-4B82-8604-1158EC798FE8}"/>
                </a:ext>
              </a:extLst>
            </p:cNvPr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497">
              <a:extLst>
                <a:ext uri="{FF2B5EF4-FFF2-40B4-BE49-F238E27FC236}">
                  <a16:creationId xmlns:a16="http://schemas.microsoft.com/office/drawing/2014/main" id="{90762FC2-CB1B-4BAE-B218-42B933CE44C8}"/>
                </a:ext>
              </a:extLst>
            </p:cNvPr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498">
              <a:extLst>
                <a:ext uri="{FF2B5EF4-FFF2-40B4-BE49-F238E27FC236}">
                  <a16:creationId xmlns:a16="http://schemas.microsoft.com/office/drawing/2014/main" id="{1ACCE984-1BF7-4E12-ACDD-873DD9CCA7CA}"/>
                </a:ext>
              </a:extLst>
            </p:cNvPr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id="{E9E3308A-D982-477B-AB6C-93363A992948}"/>
                </a:ext>
              </a:extLst>
            </p:cNvPr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id="{7B7AD982-46C4-4DCE-A0C8-FEF4C4B2CE72}"/>
                </a:ext>
              </a:extLst>
            </p:cNvPr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id="{3465CCA1-5C6E-419D-B532-216A10AD649B}"/>
                </a:ext>
              </a:extLst>
            </p:cNvPr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id="{92D72616-2477-4195-A9A7-AE112C3F0585}"/>
                </a:ext>
              </a:extLst>
            </p:cNvPr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id="{C90CEFCC-4BD1-4EBE-8D6D-1F837B6D7462}"/>
                </a:ext>
              </a:extLst>
            </p:cNvPr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id="{0E17E2B8-8DFD-4F2C-B4EF-8FB6F29CFFB3}"/>
                </a:ext>
              </a:extLst>
            </p:cNvPr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05">
              <a:extLst>
                <a:ext uri="{FF2B5EF4-FFF2-40B4-BE49-F238E27FC236}">
                  <a16:creationId xmlns:a16="http://schemas.microsoft.com/office/drawing/2014/main" id="{D01CE469-0981-4CDB-9C86-1144551E6B60}"/>
                </a:ext>
              </a:extLst>
            </p:cNvPr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0" name="Freeform 506">
              <a:extLst>
                <a:ext uri="{FF2B5EF4-FFF2-40B4-BE49-F238E27FC236}">
                  <a16:creationId xmlns:a16="http://schemas.microsoft.com/office/drawing/2014/main" id="{EDB34AFB-B1C5-49B8-A068-28DA8A14CAD6}"/>
                </a:ext>
              </a:extLst>
            </p:cNvPr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1" name="Freeform 507">
              <a:extLst>
                <a:ext uri="{FF2B5EF4-FFF2-40B4-BE49-F238E27FC236}">
                  <a16:creationId xmlns:a16="http://schemas.microsoft.com/office/drawing/2014/main" id="{A4AEC555-10AC-48E3-B8E6-B98E4DB78E64}"/>
                </a:ext>
              </a:extLst>
            </p:cNvPr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2" name="Freeform 508">
              <a:extLst>
                <a:ext uri="{FF2B5EF4-FFF2-40B4-BE49-F238E27FC236}">
                  <a16:creationId xmlns:a16="http://schemas.microsoft.com/office/drawing/2014/main" id="{4F40F60E-AC8D-46AA-86CD-82E19A0E77D7}"/>
                </a:ext>
              </a:extLst>
            </p:cNvPr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3" name="Freeform 509">
              <a:extLst>
                <a:ext uri="{FF2B5EF4-FFF2-40B4-BE49-F238E27FC236}">
                  <a16:creationId xmlns:a16="http://schemas.microsoft.com/office/drawing/2014/main" id="{FD205B2F-BC24-4281-B991-F41CAA82D067}"/>
                </a:ext>
              </a:extLst>
            </p:cNvPr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4" name="Freeform 510">
              <a:extLst>
                <a:ext uri="{FF2B5EF4-FFF2-40B4-BE49-F238E27FC236}">
                  <a16:creationId xmlns:a16="http://schemas.microsoft.com/office/drawing/2014/main" id="{6262247A-C853-4DF9-839B-1BA1AE13A338}"/>
                </a:ext>
              </a:extLst>
            </p:cNvPr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85" name="标题 1">
            <a:extLst>
              <a:ext uri="{FF2B5EF4-FFF2-40B4-BE49-F238E27FC236}">
                <a16:creationId xmlns:a16="http://schemas.microsoft.com/office/drawing/2014/main" id="{D612CFD5-186D-46A8-9A81-2EBC55E2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14690"/>
            <a:ext cx="6858000" cy="12893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defRPr lang="zh-CN" altLang="en-US" sz="3600" b="1" kern="1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6" name="副标题 2">
            <a:extLst>
              <a:ext uri="{FF2B5EF4-FFF2-40B4-BE49-F238E27FC236}">
                <a16:creationId xmlns:a16="http://schemas.microsoft.com/office/drawing/2014/main" id="{F3087EC2-16C0-4EF6-8865-7D4E04E91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09070"/>
            <a:ext cx="6858000" cy="5459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7" name="灯片编号占位符 5">
            <a:extLst>
              <a:ext uri="{FF2B5EF4-FFF2-40B4-BE49-F238E27FC236}">
                <a16:creationId xmlns:a16="http://schemas.microsoft.com/office/drawing/2014/main" id="{3046CA33-961E-493E-A88F-3C662E49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76BB307-F6E1-4ECD-8C0F-702E6FAAFC04}"/>
              </a:ext>
            </a:extLst>
          </p:cNvPr>
          <p:cNvSpPr/>
          <p:nvPr userDrawn="1"/>
        </p:nvSpPr>
        <p:spPr>
          <a:xfrm>
            <a:off x="30014" y="2055634"/>
            <a:ext cx="825857" cy="1007476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53D6EDD1-7361-4C51-A977-97D4B0DD26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/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2A732-89D0-498E-BFC0-C3979137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EC1BF-F34A-41F2-9B02-0AB75F35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92D61-F18E-45B6-96EB-AFD1BFAA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2C4EE-1295-44A3-B493-B9F5CC61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4F49C-CB22-433F-9778-D5357DC1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4CAFF-724D-497C-8034-A53C51CE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4143DE-A5A3-4B5D-B1A2-696FF3E0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0EA56-F805-44BD-8CC9-2871226C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C6A71-D52F-4601-A2DF-E10B7FAA1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57BA-3082-4012-A918-5CE8B218D3F6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3C743-7D34-4686-85FC-1FA2B63D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9077D-A834-4951-B20A-1AFCEA828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  <p:sldLayoutId id="2147483650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9720F2-96B6-4E35-A5A9-50D389622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7D614A9C-D68D-4284-89F4-99A54F267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85FCF30-3695-4803-8E91-A1136CB31F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20353D-E6A4-42BD-967E-5E4D2078F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323BFB2-8D89-4512-A5FB-C9DD862089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3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EF0726-F9DC-44B6-84F7-7E743A771C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4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7C446F-9418-4A7A-96DA-EF253FB80C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6FF58-2F49-4247-BAA7-151AB2E59E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269C1-CB40-4B0D-8D35-E0687F3385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0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FB363-801A-4261-B89D-0D687A7FD6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FF9A0-8D4B-4835-B7FC-1E3F8927B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0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62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A2FAE6-3691-44BF-A76D-27D8F7BC8A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1B319A-C0FF-4CE5-94FD-CBEEA7F265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4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7D40E8-2B92-4250-9AA8-84C97B6EF9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4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DD1CD-2584-42F9-B77B-EF1B539EB02A}"/>
              </a:ext>
            </a:extLst>
          </p:cNvPr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D2BCFF-A751-4942-AD55-C2D2748B7E3D}"/>
              </a:ext>
            </a:extLst>
          </p:cNvPr>
          <p:cNvCxnSpPr>
            <a:cxnSpLocks/>
          </p:cNvCxnSpPr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98D65E-59D8-473A-8F90-8EE78D31D630}"/>
              </a:ext>
            </a:extLst>
          </p:cNvPr>
          <p:cNvCxnSpPr>
            <a:cxnSpLocks/>
          </p:cNvCxnSpPr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827F75D-5B8F-41A9-B162-A55A570F51A5}"/>
              </a:ext>
            </a:extLst>
          </p:cNvPr>
          <p:cNvGrpSpPr/>
          <p:nvPr/>
        </p:nvGrpSpPr>
        <p:grpSpPr>
          <a:xfrm>
            <a:off x="714327" y="2978852"/>
            <a:ext cx="5820037" cy="584775"/>
            <a:chOff x="714327" y="2978852"/>
            <a:chExt cx="5820037" cy="58477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DFAD15-308A-4276-BC6D-568515FD9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4C893-CCCE-4F79-916D-481E7BD3ECD7}"/>
                </a:ext>
              </a:extLst>
            </p:cNvPr>
            <p:cNvSpPr txBox="1"/>
            <p:nvPr/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50B3F-19AE-4CE7-A89A-E06AD4F02680}"/>
                </a:ext>
              </a:extLst>
            </p:cNvPr>
            <p:cNvSpPr txBox="1"/>
            <p:nvPr/>
          </p:nvSpPr>
          <p:spPr>
            <a:xfrm>
              <a:off x="1187482" y="3040407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研究背景及意义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97AC39-0278-4E39-8EB5-C13045F32A6D}"/>
              </a:ext>
            </a:extLst>
          </p:cNvPr>
          <p:cNvGrpSpPr/>
          <p:nvPr/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ED25E9-AAF0-4208-B65B-565EB5D9A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757997-AD98-42CC-BEBF-CB28A96344BE}"/>
                </a:ext>
              </a:extLst>
            </p:cNvPr>
            <p:cNvSpPr txBox="1"/>
            <p:nvPr/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E7063F-0F23-48CC-BE54-68774D45EABE}"/>
                </a:ext>
              </a:extLst>
            </p:cNvPr>
            <p:cNvSpPr txBox="1"/>
            <p:nvPr/>
          </p:nvSpPr>
          <p:spPr>
            <a:xfrm>
              <a:off x="1187482" y="4223126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实验与分析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CA5AD-4DF0-4947-B490-84253E566D91}"/>
              </a:ext>
            </a:extLst>
          </p:cNvPr>
          <p:cNvGrpSpPr/>
          <p:nvPr/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7F342D4-7A87-4AB1-89B1-3F333DC5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776F4-1736-46E0-9E33-953C27137AAB}"/>
                </a:ext>
              </a:extLst>
            </p:cNvPr>
            <p:cNvSpPr txBox="1"/>
            <p:nvPr/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CF197C-809D-48C5-ABFB-45F62018032D}"/>
                </a:ext>
              </a:extLst>
            </p:cNvPr>
            <p:cNvSpPr txBox="1"/>
            <p:nvPr/>
          </p:nvSpPr>
          <p:spPr>
            <a:xfrm>
              <a:off x="1187482" y="3619789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模型与方法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D24ACF-0A04-4ADF-8988-46F77DCE3FE1}"/>
              </a:ext>
            </a:extLst>
          </p:cNvPr>
          <p:cNvGrpSpPr/>
          <p:nvPr/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514DE1-065E-4F8C-B2B9-817B200A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D1553A-B1C7-460B-A62A-BD7A6FE997B3}"/>
                </a:ext>
              </a:extLst>
            </p:cNvPr>
            <p:cNvSpPr txBox="1"/>
            <p:nvPr/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92DC96-F30C-46E4-8B5B-D372015AEE19}"/>
                </a:ext>
              </a:extLst>
            </p:cNvPr>
            <p:cNvSpPr txBox="1"/>
            <p:nvPr/>
          </p:nvSpPr>
          <p:spPr>
            <a:xfrm>
              <a:off x="1187482" y="4802508"/>
              <a:ext cx="534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总结与展望</a:t>
              </a:r>
            </a:p>
          </p:txBody>
        </p:sp>
      </p:grpSp>
      <p:sp>
        <p:nvSpPr>
          <p:cNvPr id="19" name="椭圆 16">
            <a:extLst>
              <a:ext uri="{FF2B5EF4-FFF2-40B4-BE49-F238E27FC236}">
                <a16:creationId xmlns:a16="http://schemas.microsoft.com/office/drawing/2014/main" id="{F353F21C-4CC9-45AF-B6D9-94A9301FB46B}"/>
              </a:ext>
            </a:extLst>
          </p:cNvPr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>
            <a:extLst>
              <a:ext uri="{FF2B5EF4-FFF2-40B4-BE49-F238E27FC236}">
                <a16:creationId xmlns:a16="http://schemas.microsoft.com/office/drawing/2014/main" id="{B95628A6-BD06-4A71-859F-941004EC94A1}"/>
              </a:ext>
            </a:extLst>
          </p:cNvPr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6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90</Words>
  <Application>Microsoft Office PowerPoint</Application>
  <PresentationFormat>全屏显示(4:3)</PresentationFormat>
  <Paragraphs>45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华文楷体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Zing</dc:creator>
  <cp:lastModifiedBy>Lee Zing</cp:lastModifiedBy>
  <cp:revision>134</cp:revision>
  <dcterms:created xsi:type="dcterms:W3CDTF">2021-05-08T00:33:45Z</dcterms:created>
  <dcterms:modified xsi:type="dcterms:W3CDTF">2021-05-15T06:09:15Z</dcterms:modified>
</cp:coreProperties>
</file>