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1D7A0-715D-4873-AB5C-FED55190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301358-8D74-438B-AA69-5E7E074EA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21F02-9AEF-498E-B502-E382E20C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99901-26D9-48AA-AB7F-73F56F06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9C56C-5ECC-425A-9A3B-C4E94EE8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C5126-3734-44ED-9322-CC265DF6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047451-B492-4098-9DE4-C07343DB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A2529-7DE0-4CC1-9F98-B9CFFF9E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CF81E-44E9-4ADD-B83A-4C138430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4AF44-6F13-4BA7-8BE9-DE534F4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1AD5E1-3FB2-4B01-964D-20CCAA9A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92C5D-033E-45FD-9BD5-E0D93B03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60028-30B3-43AA-82A5-C6BD0B48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F0380-5FE7-4ECA-871C-C89D014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5FC17-A82F-4358-A800-F069D4D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152C-B90D-468B-AB67-D1DE0A0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13D6E-8B0C-4087-8A92-BF9C62E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2AB22-11DF-437E-AFC7-0A068045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EF9FE-624F-42C4-BC67-636F7802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ADC1B-B1A7-438B-8438-1B88809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1DC-3E4E-4DBA-AF20-A51B01D3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DAB8F7-AF9E-4AEE-91C9-9AD10ACD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BD8EA-49C3-4723-ABE4-7E491E1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85AFF-805F-4BCB-879A-74B2F25E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64174-C090-4B7B-8637-3F431CC1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5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2CA2C-85FA-46D9-8BBA-0A5D5B1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F298D-C750-4EBD-AE7E-0B4F055A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F233E0-AE7E-4822-9A7B-1620F8D9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B8632-8A91-4A2C-97C6-E681C31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D881A-191F-42CA-A9FA-4A89A0DE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BFD4E-7FF4-4C86-ABAD-291B3878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CC60B-B89F-401A-9A4E-374A3B7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131D59-C37E-42F5-ACB5-10D11497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F19090-8725-4576-A769-FBE9F802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64F799-380D-421E-B19A-701F2F67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2046B5-80A5-4B16-864E-51046EBE9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121EEC-9042-4F54-B8D9-061F3962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768C3-578D-43B5-BA85-20B5E6B2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9AC83-49C7-4013-AEB3-522FE57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809-AA71-4E03-8F65-A9769761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E3B68-959F-4BE4-8B80-7F564A34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050689-09A1-4165-9A26-BBE8A3FE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ADDC2C-DA3E-4698-BE3E-FA6512E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7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B8B906-D99B-4B1D-B4E3-CFC2CDF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8CC158-49B0-42CF-AEB8-E201102D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DC40F-08A1-452A-AF46-2933CF9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3E86D-CA5F-408F-8D92-5383D69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A0B5E-40E4-42C0-8456-9CB71366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86045E-B11F-47DD-8475-BDC187EC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4309C-46C8-4735-85C5-72C4995E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53E6B6-9C0E-49B6-B1B1-4121A2F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B7E66-4CC9-41A8-8920-1976299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8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F775-2032-4464-BF7D-969AF262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29660F-73F3-4ED2-ADD4-AFFF1844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3C289-C162-4A08-8938-DF92CFA5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8BCBEE-7FE6-4BD2-B3E5-612D7593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0A23FC-0685-4168-A434-5CC875B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693499-5CFD-4B32-81BE-C7E7F1E4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7CD73D-D33F-4BCD-8692-F0838A72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5AC2B-B617-434C-A83A-1204E67D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4509C-E12D-4926-B882-203F533D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0EFA-EDED-452F-90DB-937F921993A5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965CF-13A7-41F2-9573-309AFC4D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2562B-116F-48BB-A7E3-D6957912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D6B33BEE-44FF-4858-885A-10F2FF8676BA}"/>
              </a:ext>
            </a:extLst>
          </p:cNvPr>
          <p:cNvGrpSpPr/>
          <p:nvPr/>
        </p:nvGrpSpPr>
        <p:grpSpPr>
          <a:xfrm>
            <a:off x="2069179" y="626339"/>
            <a:ext cx="1526653" cy="1056147"/>
            <a:chOff x="3641695" y="492980"/>
            <a:chExt cx="1526653" cy="12563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FCC695-B014-494D-A3EF-F465838C2519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5EE634-F006-467D-A1FB-44283127886B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E96ED5-3B9D-4965-8825-3BCF85377818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CE89A4-236D-48F0-99F6-A1C21A39B295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想去哪玩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A65C30-78BC-4905-9B55-AC6938C1B3C8}"/>
                </a:ext>
              </a:extLst>
            </p:cNvPr>
            <p:cNvSpPr txBox="1"/>
            <p:nvPr/>
          </p:nvSpPr>
          <p:spPr>
            <a:xfrm>
              <a:off x="3641696" y="88255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台南市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C81A0D-17F8-4388-AC11-66F9B86CA16E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宜蘭市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B39450-4846-4BAC-B164-ADCB9AB43744}"/>
              </a:ext>
            </a:extLst>
          </p:cNvPr>
          <p:cNvCxnSpPr>
            <a:cxnSpLocks/>
            <a:stCxn id="4" idx="2"/>
            <a:endCxn id="74" idx="0"/>
          </p:cNvCxnSpPr>
          <p:nvPr/>
        </p:nvCxnSpPr>
        <p:spPr>
          <a:xfrm flipH="1">
            <a:off x="2832505" y="1682486"/>
            <a:ext cx="2" cy="36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862E169-9122-43E7-AA3C-05BE550D246B}"/>
              </a:ext>
            </a:extLst>
          </p:cNvPr>
          <p:cNvSpPr/>
          <p:nvPr/>
        </p:nvSpPr>
        <p:spPr>
          <a:xfrm>
            <a:off x="2069179" y="2048398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A6D647F-C0A4-4DB4-93CF-C7A493AB19C5}"/>
              </a:ext>
            </a:extLst>
          </p:cNvPr>
          <p:cNvSpPr/>
          <p:nvPr/>
        </p:nvSpPr>
        <p:spPr>
          <a:xfrm>
            <a:off x="2180497" y="2304911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C5A8279-33EE-4187-A343-A3278DE2969B}"/>
              </a:ext>
            </a:extLst>
          </p:cNvPr>
          <p:cNvSpPr txBox="1"/>
          <p:nvPr/>
        </p:nvSpPr>
        <p:spPr>
          <a:xfrm>
            <a:off x="2108936" y="2055553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什麼時候去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36B4B4F-6E12-4E19-A7BC-BE44E5ACFA60}"/>
              </a:ext>
            </a:extLst>
          </p:cNvPr>
          <p:cNvSpPr txBox="1"/>
          <p:nvPr/>
        </p:nvSpPr>
        <p:spPr>
          <a:xfrm>
            <a:off x="2069179" y="230690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2/1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~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2/3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540BB81-18FE-4239-A581-58741AA0C1E5}"/>
              </a:ext>
            </a:extLst>
          </p:cNvPr>
          <p:cNvCxnSpPr>
            <a:cxnSpLocks/>
            <a:stCxn id="81" idx="2"/>
            <a:endCxn id="25" idx="0"/>
          </p:cNvCxnSpPr>
          <p:nvPr/>
        </p:nvCxnSpPr>
        <p:spPr>
          <a:xfrm>
            <a:off x="2832505" y="3569043"/>
            <a:ext cx="2" cy="36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2A5526D-17BE-4B1F-8E93-58E114A92A5F}"/>
              </a:ext>
            </a:extLst>
          </p:cNvPr>
          <p:cNvCxnSpPr>
            <a:cxnSpLocks/>
          </p:cNvCxnSpPr>
          <p:nvPr/>
        </p:nvCxnSpPr>
        <p:spPr>
          <a:xfrm>
            <a:off x="4343257" y="1515700"/>
            <a:ext cx="0" cy="378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186293A-9CAB-4AAC-97A6-62EB7DF6478C}"/>
              </a:ext>
            </a:extLst>
          </p:cNvPr>
          <p:cNvCxnSpPr>
            <a:cxnSpLocks/>
          </p:cNvCxnSpPr>
          <p:nvPr/>
        </p:nvCxnSpPr>
        <p:spPr>
          <a:xfrm flipV="1">
            <a:off x="4343257" y="1497995"/>
            <a:ext cx="1057519" cy="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0067589-3212-4184-ABDC-51668BFAB00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5400776" y="149799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604CFF2-B4D4-4551-8E2A-7E4DD68943FD}"/>
              </a:ext>
            </a:extLst>
          </p:cNvPr>
          <p:cNvSpPr/>
          <p:nvPr/>
        </p:nvSpPr>
        <p:spPr>
          <a:xfrm>
            <a:off x="4637450" y="1865032"/>
            <a:ext cx="1526651" cy="9127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7FB0F6A-5DBA-47A5-98B2-6CB4509B4D7F}"/>
              </a:ext>
            </a:extLst>
          </p:cNvPr>
          <p:cNvSpPr txBox="1"/>
          <p:nvPr/>
        </p:nvSpPr>
        <p:spPr>
          <a:xfrm>
            <a:off x="4637450" y="1826804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喜歡熱鬧嗎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3C11CCB-6410-4268-8559-88ECA97976AA}"/>
              </a:ext>
            </a:extLst>
          </p:cNvPr>
          <p:cNvSpPr txBox="1"/>
          <p:nvPr/>
        </p:nvSpPr>
        <p:spPr>
          <a:xfrm>
            <a:off x="4883945" y="2093485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2560EA48-15A1-48F2-8835-E143993ABB4E}"/>
              </a:ext>
            </a:extLst>
          </p:cNvPr>
          <p:cNvSpPr txBox="1"/>
          <p:nvPr/>
        </p:nvSpPr>
        <p:spPr>
          <a:xfrm>
            <a:off x="4883945" y="2443868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32BABC7-B238-45F1-B499-6C58A90C728C}"/>
              </a:ext>
            </a:extLst>
          </p:cNvPr>
          <p:cNvCxnSpPr>
            <a:cxnSpLocks/>
          </p:cNvCxnSpPr>
          <p:nvPr/>
        </p:nvCxnSpPr>
        <p:spPr>
          <a:xfrm>
            <a:off x="5400776" y="277777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ED8DDFC-D18D-44D7-88B0-856F47C67445}"/>
              </a:ext>
            </a:extLst>
          </p:cNvPr>
          <p:cNvSpPr/>
          <p:nvPr/>
        </p:nvSpPr>
        <p:spPr>
          <a:xfrm>
            <a:off x="4637450" y="3146912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26D2F28-D82B-44A0-BEFA-C7487F7F2534}"/>
              </a:ext>
            </a:extLst>
          </p:cNvPr>
          <p:cNvSpPr txBox="1"/>
          <p:nvPr/>
        </p:nvSpPr>
        <p:spPr>
          <a:xfrm>
            <a:off x="4657334" y="3144597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有什麼想吃的嗎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628BB8E-D6AD-4E00-9D55-504B242C760E}"/>
              </a:ext>
            </a:extLst>
          </p:cNvPr>
          <p:cNvSpPr txBox="1"/>
          <p:nvPr/>
        </p:nvSpPr>
        <p:spPr>
          <a:xfrm>
            <a:off x="4710999" y="3454959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牛肉湯</a:t>
            </a: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F99413E-68B4-41E4-85A0-7E9FAFCBF872}"/>
              </a:ext>
            </a:extLst>
          </p:cNvPr>
          <p:cNvCxnSpPr>
            <a:cxnSpLocks/>
          </p:cNvCxnSpPr>
          <p:nvPr/>
        </p:nvCxnSpPr>
        <p:spPr>
          <a:xfrm>
            <a:off x="5410048" y="3877043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1502992E-F629-44F9-8E9F-34EDBCEC29D1}"/>
              </a:ext>
            </a:extLst>
          </p:cNvPr>
          <p:cNvSpPr/>
          <p:nvPr/>
        </p:nvSpPr>
        <p:spPr>
          <a:xfrm>
            <a:off x="4637450" y="4246180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F9EBDEB-6EE1-4831-99A6-90B885D3CD69}"/>
              </a:ext>
            </a:extLst>
          </p:cNvPr>
          <p:cNvSpPr txBox="1"/>
          <p:nvPr/>
        </p:nvSpPr>
        <p:spPr>
          <a:xfrm>
            <a:off x="4657334" y="424386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有什麼想去的景點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ADDBA872-F828-4FD3-8CDD-1D9FD63377E0}"/>
              </a:ext>
            </a:extLst>
          </p:cNvPr>
          <p:cNvSpPr txBox="1"/>
          <p:nvPr/>
        </p:nvSpPr>
        <p:spPr>
          <a:xfrm>
            <a:off x="4710999" y="4554227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安平古堡</a:t>
            </a: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718EF95-8DCB-4594-9800-048403FF0C5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5420640" y="4986862"/>
            <a:ext cx="2" cy="42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9F50A859-9F69-453B-B566-23762125BC98}"/>
              </a:ext>
            </a:extLst>
          </p:cNvPr>
          <p:cNvSpPr txBox="1"/>
          <p:nvPr/>
        </p:nvSpPr>
        <p:spPr>
          <a:xfrm>
            <a:off x="4243847" y="5407878"/>
            <a:ext cx="235358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</a:t>
            </a:r>
          </a:p>
          <a:p>
            <a:pPr algn="ctr"/>
            <a:r>
              <a:rPr lang="en-US" altLang="zh-TW" dirty="0">
                <a:solidFill>
                  <a:srgbClr val="00B050"/>
                </a:solidFill>
              </a:rPr>
              <a:t>Recommend 3 Hotels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E802ECD-8773-4621-B311-ACB43D721AB8}"/>
              </a:ext>
            </a:extLst>
          </p:cNvPr>
          <p:cNvSpPr txBox="1"/>
          <p:nvPr/>
        </p:nvSpPr>
        <p:spPr>
          <a:xfrm>
            <a:off x="757214" y="6428336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 Room status!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71AA268-4F5F-4339-9729-EE9CACA4E56F}"/>
              </a:ext>
            </a:extLst>
          </p:cNvPr>
          <p:cNvGrpSpPr/>
          <p:nvPr/>
        </p:nvGrpSpPr>
        <p:grpSpPr>
          <a:xfrm>
            <a:off x="2069179" y="3938667"/>
            <a:ext cx="1526653" cy="961736"/>
            <a:chOff x="3641695" y="492980"/>
            <a:chExt cx="1526653" cy="125630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94136B0-9FC1-4049-801D-7CE7B1867924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322F97-191E-436A-99A2-D6B8E8500351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65A13F-B438-4269-BA07-A33F289E9A82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EB7E8A-0A59-4D4D-ADD9-A1E768D43A71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需要推薦飯店嗎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EBE41F7-AAF8-4A2A-9E99-19AA1B2F062C}"/>
                </a:ext>
              </a:extLst>
            </p:cNvPr>
            <p:cNvSpPr txBox="1"/>
            <p:nvPr/>
          </p:nvSpPr>
          <p:spPr>
            <a:xfrm>
              <a:off x="3641696" y="882553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Yes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請幫我推薦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70ED272-771F-4250-B980-6E82B1FDF88A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No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已有候選人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E98BBFF-6BB1-478F-BB83-7148204591A7}"/>
              </a:ext>
            </a:extLst>
          </p:cNvPr>
          <p:cNvGrpSpPr/>
          <p:nvPr/>
        </p:nvGrpSpPr>
        <p:grpSpPr>
          <a:xfrm>
            <a:off x="3245976" y="4900405"/>
            <a:ext cx="1097281" cy="402879"/>
            <a:chOff x="4818490" y="2622050"/>
            <a:chExt cx="1097281" cy="550520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03C48B-AA3C-4D15-81F2-B2376E58983A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90" y="2622050"/>
              <a:ext cx="0" cy="550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B5CB3320-E1B5-4464-B465-6E74368D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490" y="3160453"/>
              <a:ext cx="1097281" cy="12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5E98E01-045B-4E62-A16E-69CC6CFCA2F8}"/>
              </a:ext>
            </a:extLst>
          </p:cNvPr>
          <p:cNvCxnSpPr>
            <a:cxnSpLocks/>
          </p:cNvCxnSpPr>
          <p:nvPr/>
        </p:nvCxnSpPr>
        <p:spPr>
          <a:xfrm>
            <a:off x="2407111" y="4900403"/>
            <a:ext cx="0" cy="40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648E141-6236-43BF-8CE2-F7B9943BE234}"/>
              </a:ext>
            </a:extLst>
          </p:cNvPr>
          <p:cNvCxnSpPr>
            <a:cxnSpLocks/>
          </p:cNvCxnSpPr>
          <p:nvPr/>
        </p:nvCxnSpPr>
        <p:spPr>
          <a:xfrm>
            <a:off x="1830640" y="5303285"/>
            <a:ext cx="5724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E934A94-4911-42E2-AA05-24BD9EF7D30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830640" y="5303284"/>
            <a:ext cx="3977" cy="2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F6586AE-7895-472E-BDB5-C0F2BF0595B7}"/>
              </a:ext>
            </a:extLst>
          </p:cNvPr>
          <p:cNvSpPr txBox="1"/>
          <p:nvPr/>
        </p:nvSpPr>
        <p:spPr>
          <a:xfrm>
            <a:off x="1641796" y="495971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5EE6A19-18E6-4272-9168-A44A9366CF7B}"/>
              </a:ext>
            </a:extLst>
          </p:cNvPr>
          <p:cNvSpPr txBox="1"/>
          <p:nvPr/>
        </p:nvSpPr>
        <p:spPr>
          <a:xfrm>
            <a:off x="3432829" y="492970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B42B8BA-F14C-4A7C-AE0B-8143D2695030}"/>
              </a:ext>
            </a:extLst>
          </p:cNvPr>
          <p:cNvGrpSpPr/>
          <p:nvPr/>
        </p:nvGrpSpPr>
        <p:grpSpPr>
          <a:xfrm>
            <a:off x="1071291" y="5558890"/>
            <a:ext cx="1526651" cy="535175"/>
            <a:chOff x="2643805" y="4287003"/>
            <a:chExt cx="1526651" cy="587712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869912D-D623-4720-B19A-04A9707A2C89}"/>
                </a:ext>
              </a:extLst>
            </p:cNvPr>
            <p:cNvGrpSpPr/>
            <p:nvPr/>
          </p:nvGrpSpPr>
          <p:grpSpPr>
            <a:xfrm>
              <a:off x="2643805" y="4287003"/>
              <a:ext cx="1526651" cy="587712"/>
              <a:chOff x="3641697" y="475984"/>
              <a:chExt cx="1526651" cy="125630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25FA192-EAF3-42A7-BBB5-E3303DA18D95}"/>
                  </a:ext>
                </a:extLst>
              </p:cNvPr>
              <p:cNvSpPr/>
              <p:nvPr/>
            </p:nvSpPr>
            <p:spPr>
              <a:xfrm>
                <a:off x="3641697" y="475984"/>
                <a:ext cx="1526651" cy="1256307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7B4CA2D-5BE5-4A6B-9D2C-7407AFCD47B4}"/>
                  </a:ext>
                </a:extLst>
              </p:cNvPr>
              <p:cNvSpPr txBox="1"/>
              <p:nvPr/>
            </p:nvSpPr>
            <p:spPr>
              <a:xfrm>
                <a:off x="3681454" y="539324"/>
                <a:ext cx="1470991" cy="3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請輸入飯店名稱</a:t>
                </a:r>
              </a:p>
            </p:txBody>
          </p:sp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8FFD776-52B8-471E-B38A-4D4D1AE18988}"/>
                </a:ext>
              </a:extLst>
            </p:cNvPr>
            <p:cNvSpPr txBox="1"/>
            <p:nvPr/>
          </p:nvSpPr>
          <p:spPr>
            <a:xfrm>
              <a:off x="2745184" y="4551383"/>
              <a:ext cx="1323891" cy="276999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EX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: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晶英酒店</a:t>
              </a:r>
            </a:p>
          </p:txBody>
        </p:sp>
      </p:grp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BD68610-0CED-4ED4-A3F0-44EE3AC14C9D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834615" y="6094065"/>
            <a:ext cx="2" cy="37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F8DC76E3-57DB-49C5-9DF9-6611B6CDB183}"/>
              </a:ext>
            </a:extLst>
          </p:cNvPr>
          <p:cNvSpPr txBox="1"/>
          <p:nvPr/>
        </p:nvSpPr>
        <p:spPr>
          <a:xfrm>
            <a:off x="37842" y="43244"/>
            <a:ext cx="3072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LINEBOT Logic Architecture</a:t>
            </a:r>
            <a:endParaRPr lang="zh-TW" altLang="en-US" dirty="0"/>
          </a:p>
        </p:txBody>
      </p: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8F305D54-75A4-4920-8F09-07C5C7B97B25}"/>
              </a:ext>
            </a:extLst>
          </p:cNvPr>
          <p:cNvGrpSpPr/>
          <p:nvPr/>
        </p:nvGrpSpPr>
        <p:grpSpPr>
          <a:xfrm>
            <a:off x="6201217" y="2304910"/>
            <a:ext cx="360456" cy="2426082"/>
            <a:chOff x="6096000" y="1904501"/>
            <a:chExt cx="360456" cy="2854362"/>
          </a:xfrm>
        </p:grpSpPr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72B6D7E6-9AA9-4A54-8C34-0BE485DF9EE0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0D9B05F7-0946-4B17-A8A4-FD759C9207F9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C7575233-E779-45BE-B397-FE35C2625E55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16D1C24-D6E9-4F5E-AFCF-81366174C1DE}"/>
              </a:ext>
            </a:extLst>
          </p:cNvPr>
          <p:cNvSpPr txBox="1"/>
          <p:nvPr/>
        </p:nvSpPr>
        <p:spPr>
          <a:xfrm>
            <a:off x="6478177" y="3083548"/>
            <a:ext cx="147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recommend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4AB0911-F483-49BA-90EA-36D39FC104F9}"/>
              </a:ext>
            </a:extLst>
          </p:cNvPr>
          <p:cNvSpPr txBox="1"/>
          <p:nvPr/>
        </p:nvSpPr>
        <p:spPr>
          <a:xfrm>
            <a:off x="4736844" y="685910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Recommend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AC785BC-E77A-4EFA-B5A8-396AB4D50447}"/>
              </a:ext>
            </a:extLst>
          </p:cNvPr>
          <p:cNvSpPr/>
          <p:nvPr/>
        </p:nvSpPr>
        <p:spPr>
          <a:xfrm>
            <a:off x="4152422" y="729704"/>
            <a:ext cx="3722520" cy="53919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ECD636-7033-44DD-AA5E-F5DF52169D5F}"/>
              </a:ext>
            </a:extLst>
          </p:cNvPr>
          <p:cNvSpPr/>
          <p:nvPr/>
        </p:nvSpPr>
        <p:spPr>
          <a:xfrm>
            <a:off x="2069179" y="3027415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6D492A0-302D-4BFA-A895-14DBC86CE7E4}"/>
              </a:ext>
            </a:extLst>
          </p:cNvPr>
          <p:cNvSpPr/>
          <p:nvPr/>
        </p:nvSpPr>
        <p:spPr>
          <a:xfrm>
            <a:off x="2180497" y="3283928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A86A9A2-ED4E-4315-9E1A-048169D5ACB0}"/>
              </a:ext>
            </a:extLst>
          </p:cNvPr>
          <p:cNvSpPr txBox="1"/>
          <p:nvPr/>
        </p:nvSpPr>
        <p:spPr>
          <a:xfrm>
            <a:off x="2069179" y="3285922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人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一間房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CC77BC9-4E5C-4A3E-823B-A737CE3C7CA4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2832505" y="2590026"/>
            <a:ext cx="0" cy="43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E8B3C0E-3E7B-49F9-96FD-1DAB36CAD1B5}"/>
              </a:ext>
            </a:extLst>
          </p:cNvPr>
          <p:cNvSpPr txBox="1"/>
          <p:nvPr/>
        </p:nvSpPr>
        <p:spPr>
          <a:xfrm>
            <a:off x="2069179" y="2995499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幾人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 </a:t>
            </a:r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幾間房 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1FFC7C1-77C0-4590-BA39-331B3DE92F1D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597432" y="5731379"/>
            <a:ext cx="1745309" cy="5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078C8061-6E78-46D3-B2A5-5F8AC9AD0393}"/>
              </a:ext>
            </a:extLst>
          </p:cNvPr>
          <p:cNvCxnSpPr>
            <a:cxnSpLocks/>
          </p:cNvCxnSpPr>
          <p:nvPr/>
        </p:nvCxnSpPr>
        <p:spPr>
          <a:xfrm>
            <a:off x="8344067" y="1303577"/>
            <a:ext cx="0" cy="44348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6A9DC99-73D2-4590-B1A9-E75649AB1A31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342741" y="1303577"/>
            <a:ext cx="2756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F2B4DA0-6703-48C7-B0D5-14F69B0943BA}"/>
              </a:ext>
            </a:extLst>
          </p:cNvPr>
          <p:cNvSpPr txBox="1"/>
          <p:nvPr/>
        </p:nvSpPr>
        <p:spPr>
          <a:xfrm>
            <a:off x="8618427" y="1118911"/>
            <a:ext cx="235358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Client Select 1 Hotel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78B5DA0-4F2A-49A8-8AE5-616AF4096912}"/>
              </a:ext>
            </a:extLst>
          </p:cNvPr>
          <p:cNvGrpSpPr/>
          <p:nvPr/>
        </p:nvGrpSpPr>
        <p:grpSpPr>
          <a:xfrm>
            <a:off x="3738958" y="1170563"/>
            <a:ext cx="2822715" cy="1168711"/>
            <a:chOff x="3363402" y="912259"/>
            <a:chExt cx="2822715" cy="992242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36F3465D-B613-41C4-9F50-3F5EAAEA5439}"/>
                </a:ext>
              </a:extLst>
            </p:cNvPr>
            <p:cNvCxnSpPr/>
            <p:nvPr/>
          </p:nvCxnSpPr>
          <p:spPr>
            <a:xfrm flipV="1">
              <a:off x="6186117" y="912259"/>
              <a:ext cx="0" cy="992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A55C5432-56C6-44AC-AD33-30E7B4874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3402" y="912259"/>
              <a:ext cx="282271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7C7B54DC-C949-4962-A665-BAE337C623FE}"/>
              </a:ext>
            </a:extLst>
          </p:cNvPr>
          <p:cNvCxnSpPr/>
          <p:nvPr/>
        </p:nvCxnSpPr>
        <p:spPr>
          <a:xfrm flipH="1">
            <a:off x="6201217" y="3452985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70560491-8CBA-44A3-A406-A028DEECC5CB}"/>
              </a:ext>
            </a:extLst>
          </p:cNvPr>
          <p:cNvSpPr txBox="1"/>
          <p:nvPr/>
        </p:nvSpPr>
        <p:spPr>
          <a:xfrm>
            <a:off x="294723" y="1750542"/>
            <a:ext cx="147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room status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query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5323E358-27B1-4CAD-A210-8E31F3A32E71}"/>
              </a:ext>
            </a:extLst>
          </p:cNvPr>
          <p:cNvGrpSpPr/>
          <p:nvPr/>
        </p:nvGrpSpPr>
        <p:grpSpPr>
          <a:xfrm rot="10800000">
            <a:off x="1678899" y="2328762"/>
            <a:ext cx="360456" cy="979019"/>
            <a:chOff x="6096000" y="1904501"/>
            <a:chExt cx="360456" cy="2854362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68F2EAF7-89C3-4761-8B07-B88F2E030BDA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E2D41F39-33F3-4FA7-8F28-F1BB6C9C4577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CDB79798-DE94-4E23-923E-D4F146FF71E6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8B658BFA-531C-4E3F-9B83-180B8E292478}"/>
              </a:ext>
            </a:extLst>
          </p:cNvPr>
          <p:cNvCxnSpPr>
            <a:cxnSpLocks/>
          </p:cNvCxnSpPr>
          <p:nvPr/>
        </p:nvCxnSpPr>
        <p:spPr>
          <a:xfrm flipV="1">
            <a:off x="1680219" y="445093"/>
            <a:ext cx="0" cy="1894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D2CEF1F8-7039-4212-B4D9-0CE8C985B0D3}"/>
              </a:ext>
            </a:extLst>
          </p:cNvPr>
          <p:cNvSpPr txBox="1"/>
          <p:nvPr/>
        </p:nvSpPr>
        <p:spPr>
          <a:xfrm>
            <a:off x="6215787" y="145678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78514FDC-1D99-4ACD-B602-3A5886E4A710}"/>
              </a:ext>
            </a:extLst>
          </p:cNvPr>
          <p:cNvSpPr txBox="1"/>
          <p:nvPr/>
        </p:nvSpPr>
        <p:spPr>
          <a:xfrm rot="16200000">
            <a:off x="419621" y="4097477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01B963C2-4615-42ED-A059-A2BE73706B19}"/>
              </a:ext>
            </a:extLst>
          </p:cNvPr>
          <p:cNvCxnSpPr/>
          <p:nvPr/>
        </p:nvCxnSpPr>
        <p:spPr>
          <a:xfrm flipH="1">
            <a:off x="1345615" y="3307781"/>
            <a:ext cx="33328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9CE0584D-B0FE-490E-832E-8F49BC0C2C07}"/>
              </a:ext>
            </a:extLst>
          </p:cNvPr>
          <p:cNvCxnSpPr>
            <a:cxnSpLocks/>
          </p:cNvCxnSpPr>
          <p:nvPr/>
        </p:nvCxnSpPr>
        <p:spPr>
          <a:xfrm>
            <a:off x="1345615" y="3307781"/>
            <a:ext cx="0" cy="22205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1AB5C52B-62A1-4449-AF8A-607022BBD4E3}"/>
              </a:ext>
            </a:extLst>
          </p:cNvPr>
          <p:cNvCxnSpPr/>
          <p:nvPr/>
        </p:nvCxnSpPr>
        <p:spPr>
          <a:xfrm rot="10800000" flipH="1">
            <a:off x="1678899" y="1145103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4BC3DF56-431F-4444-83C9-61100CCC28E9}"/>
              </a:ext>
            </a:extLst>
          </p:cNvPr>
          <p:cNvSpPr/>
          <p:nvPr/>
        </p:nvSpPr>
        <p:spPr>
          <a:xfrm>
            <a:off x="8149301" y="724477"/>
            <a:ext cx="3722520" cy="53919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9C56DE-3D0B-4A02-A808-C014BF876267}"/>
              </a:ext>
            </a:extLst>
          </p:cNvPr>
          <p:cNvSpPr txBox="1"/>
          <p:nvPr/>
        </p:nvSpPr>
        <p:spPr>
          <a:xfrm>
            <a:off x="8974869" y="688178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Room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Status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8BCBB531-3DB5-46AB-A8DA-AA13636D6984}"/>
              </a:ext>
            </a:extLst>
          </p:cNvPr>
          <p:cNvCxnSpPr>
            <a:cxnSpLocks/>
          </p:cNvCxnSpPr>
          <p:nvPr/>
        </p:nvCxnSpPr>
        <p:spPr>
          <a:xfrm>
            <a:off x="1678898" y="445093"/>
            <a:ext cx="7188651" cy="8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9F74103F-9A2A-408E-A2FB-71486F0D943A}"/>
              </a:ext>
            </a:extLst>
          </p:cNvPr>
          <p:cNvCxnSpPr>
            <a:cxnSpLocks/>
          </p:cNvCxnSpPr>
          <p:nvPr/>
        </p:nvCxnSpPr>
        <p:spPr>
          <a:xfrm>
            <a:off x="8867549" y="453455"/>
            <a:ext cx="0" cy="665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2E19D31E-C36E-4150-9D2B-59F56D3F3010}"/>
              </a:ext>
            </a:extLst>
          </p:cNvPr>
          <p:cNvGrpSpPr/>
          <p:nvPr/>
        </p:nvGrpSpPr>
        <p:grpSpPr>
          <a:xfrm>
            <a:off x="94669" y="86476"/>
            <a:ext cx="11325249" cy="6680433"/>
            <a:chOff x="-280889" y="94641"/>
            <a:chExt cx="11325249" cy="668043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6F294D5-EDF2-4FC7-ADF6-8AD0F7FF6AD7}"/>
                </a:ext>
              </a:extLst>
            </p:cNvPr>
            <p:cNvSpPr txBox="1"/>
            <p:nvPr/>
          </p:nvSpPr>
          <p:spPr>
            <a:xfrm>
              <a:off x="5231959" y="182102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Entering message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8238BAE-B2C8-45AC-A633-F44EFDF0DD86}"/>
                </a:ext>
              </a:extLst>
            </p:cNvPr>
            <p:cNvSpPr txBox="1"/>
            <p:nvPr/>
          </p:nvSpPr>
          <p:spPr>
            <a:xfrm>
              <a:off x="5231958" y="803629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Admin area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82F9695-35B5-4B60-B695-58373D024C0F}"/>
                </a:ext>
              </a:extLst>
            </p:cNvPr>
            <p:cNvSpPr txBox="1"/>
            <p:nvPr/>
          </p:nvSpPr>
          <p:spPr>
            <a:xfrm>
              <a:off x="5231957" y="1436219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Datetime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F0FC33C-9FEB-45CB-933D-0F5057A4A58D}"/>
                </a:ext>
              </a:extLst>
            </p:cNvPr>
            <p:cNvSpPr txBox="1"/>
            <p:nvPr/>
          </p:nvSpPr>
          <p:spPr>
            <a:xfrm>
              <a:off x="5231956" y="2073648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Num people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190EF1-0F6E-47A6-B19A-ED7666455F45}"/>
                </a:ext>
              </a:extLst>
            </p:cNvPr>
            <p:cNvSpPr txBox="1"/>
            <p:nvPr/>
          </p:nvSpPr>
          <p:spPr>
            <a:xfrm>
              <a:off x="5231955" y="2690336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Num rooms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69C763A-443B-4014-BE06-C67DB3E53A8F}"/>
                </a:ext>
              </a:extLst>
            </p:cNvPr>
            <p:cNvSpPr txBox="1"/>
            <p:nvPr/>
          </p:nvSpPr>
          <p:spPr>
            <a:xfrm>
              <a:off x="5231955" y="3293050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Need Recommend Or Not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9A050C7-EB69-4F1D-AC80-C780659D1CBA}"/>
                </a:ext>
              </a:extLst>
            </p:cNvPr>
            <p:cNvSpPr txBox="1"/>
            <p:nvPr/>
          </p:nvSpPr>
          <p:spPr>
            <a:xfrm>
              <a:off x="5231954" y="3944453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Silence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BD94B2F-459A-442E-AF93-8C24AFBB0C74}"/>
                </a:ext>
              </a:extLst>
            </p:cNvPr>
            <p:cNvSpPr txBox="1"/>
            <p:nvPr/>
          </p:nvSpPr>
          <p:spPr>
            <a:xfrm>
              <a:off x="5231953" y="4561141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Food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0FB6048-873B-4AB9-A43D-8519A75B0130}"/>
                </a:ext>
              </a:extLst>
            </p:cNvPr>
            <p:cNvSpPr txBox="1"/>
            <p:nvPr/>
          </p:nvSpPr>
          <p:spPr>
            <a:xfrm>
              <a:off x="5231952" y="5193731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Sightseeing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569A53A-E7D0-47E4-872D-B6B0B3EC2066}"/>
                </a:ext>
              </a:extLst>
            </p:cNvPr>
            <p:cNvSpPr txBox="1"/>
            <p:nvPr/>
          </p:nvSpPr>
          <p:spPr>
            <a:xfrm>
              <a:off x="5231952" y="5805118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Recommend</a:t>
              </a:r>
              <a:endParaRPr lang="zh-TW" altLang="en-US" dirty="0"/>
            </a:p>
          </p:txBody>
        </p:sp>
        <p:sp>
          <p:nvSpPr>
            <p:cNvPr id="15" name="箭號: 弧形左彎 14">
              <a:extLst>
                <a:ext uri="{FF2B5EF4-FFF2-40B4-BE49-F238E27FC236}">
                  <a16:creationId xmlns:a16="http://schemas.microsoft.com/office/drawing/2014/main" id="{EF688E1F-0616-4BFA-8620-08A34B40004A}"/>
                </a:ext>
              </a:extLst>
            </p:cNvPr>
            <p:cNvSpPr/>
            <p:nvPr/>
          </p:nvSpPr>
          <p:spPr>
            <a:xfrm>
              <a:off x="8261399" y="279307"/>
              <a:ext cx="270350" cy="656269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號: 弧形左彎 15">
              <a:extLst>
                <a:ext uri="{FF2B5EF4-FFF2-40B4-BE49-F238E27FC236}">
                  <a16:creationId xmlns:a16="http://schemas.microsoft.com/office/drawing/2014/main" id="{FD1AA389-4093-4184-86B3-9AD8F595063F}"/>
                </a:ext>
              </a:extLst>
            </p:cNvPr>
            <p:cNvSpPr/>
            <p:nvPr/>
          </p:nvSpPr>
          <p:spPr>
            <a:xfrm>
              <a:off x="8277964" y="961390"/>
              <a:ext cx="205418" cy="656269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左彎 16">
              <a:extLst>
                <a:ext uri="{FF2B5EF4-FFF2-40B4-BE49-F238E27FC236}">
                  <a16:creationId xmlns:a16="http://schemas.microsoft.com/office/drawing/2014/main" id="{FCF9DB81-20F1-44A0-A5FA-A8A7DE8B8FF6}"/>
                </a:ext>
              </a:extLst>
            </p:cNvPr>
            <p:cNvSpPr/>
            <p:nvPr/>
          </p:nvSpPr>
          <p:spPr>
            <a:xfrm>
              <a:off x="8278624" y="1610341"/>
              <a:ext cx="205418" cy="656269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箭號: 弧形左彎 18">
              <a:extLst>
                <a:ext uri="{FF2B5EF4-FFF2-40B4-BE49-F238E27FC236}">
                  <a16:creationId xmlns:a16="http://schemas.microsoft.com/office/drawing/2014/main" id="{7AE74526-87DE-43C1-B73A-BF580EA20ED6}"/>
                </a:ext>
              </a:extLst>
            </p:cNvPr>
            <p:cNvSpPr/>
            <p:nvPr/>
          </p:nvSpPr>
          <p:spPr>
            <a:xfrm>
              <a:off x="8277964" y="2266610"/>
              <a:ext cx="205418" cy="656269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號: 弧形左彎 19">
              <a:extLst>
                <a:ext uri="{FF2B5EF4-FFF2-40B4-BE49-F238E27FC236}">
                  <a16:creationId xmlns:a16="http://schemas.microsoft.com/office/drawing/2014/main" id="{0C938102-48F9-4AAB-98D5-5D452A28024A}"/>
                </a:ext>
              </a:extLst>
            </p:cNvPr>
            <p:cNvSpPr/>
            <p:nvPr/>
          </p:nvSpPr>
          <p:spPr>
            <a:xfrm>
              <a:off x="8277964" y="2944773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箭號: 弧形左彎 20">
              <a:extLst>
                <a:ext uri="{FF2B5EF4-FFF2-40B4-BE49-F238E27FC236}">
                  <a16:creationId xmlns:a16="http://schemas.microsoft.com/office/drawing/2014/main" id="{AC402D5D-AA85-4609-80F4-665158F761B5}"/>
                </a:ext>
              </a:extLst>
            </p:cNvPr>
            <p:cNvSpPr/>
            <p:nvPr/>
          </p:nvSpPr>
          <p:spPr>
            <a:xfrm>
              <a:off x="8268031" y="5379151"/>
              <a:ext cx="238545" cy="656269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號: 弧形左彎 21">
              <a:extLst>
                <a:ext uri="{FF2B5EF4-FFF2-40B4-BE49-F238E27FC236}">
                  <a16:creationId xmlns:a16="http://schemas.microsoft.com/office/drawing/2014/main" id="{9E3DBB8D-74DC-4916-947F-8B40920D8E5A}"/>
                </a:ext>
              </a:extLst>
            </p:cNvPr>
            <p:cNvSpPr/>
            <p:nvPr/>
          </p:nvSpPr>
          <p:spPr>
            <a:xfrm>
              <a:off x="8268031" y="4722128"/>
              <a:ext cx="238545" cy="656269"/>
            </a:xfrm>
            <a:prstGeom prst="curved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箭號: 弧形左彎 22">
              <a:extLst>
                <a:ext uri="{FF2B5EF4-FFF2-40B4-BE49-F238E27FC236}">
                  <a16:creationId xmlns:a16="http://schemas.microsoft.com/office/drawing/2014/main" id="{98E46689-7682-43F7-96EC-6B32C3A2291D}"/>
                </a:ext>
              </a:extLst>
            </p:cNvPr>
            <p:cNvSpPr/>
            <p:nvPr/>
          </p:nvSpPr>
          <p:spPr>
            <a:xfrm>
              <a:off x="8273332" y="3542013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號: 弧形左彎 23">
              <a:extLst>
                <a:ext uri="{FF2B5EF4-FFF2-40B4-BE49-F238E27FC236}">
                  <a16:creationId xmlns:a16="http://schemas.microsoft.com/office/drawing/2014/main" id="{1C9E98B1-7C64-4398-9FA2-FEF512E8EAA9}"/>
                </a:ext>
              </a:extLst>
            </p:cNvPr>
            <p:cNvSpPr/>
            <p:nvPr/>
          </p:nvSpPr>
          <p:spPr>
            <a:xfrm>
              <a:off x="8273332" y="4139253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1EBBA11-4D0F-4CF6-A71D-C51D767EB418}"/>
                </a:ext>
              </a:extLst>
            </p:cNvPr>
            <p:cNvSpPr txBox="1"/>
            <p:nvPr/>
          </p:nvSpPr>
          <p:spPr>
            <a:xfrm>
              <a:off x="8608611" y="366768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Message -&gt; Post back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C54E01C-9337-4AD5-B28D-CE94C056A3DA}"/>
                </a:ext>
              </a:extLst>
            </p:cNvPr>
            <p:cNvSpPr txBox="1"/>
            <p:nvPr/>
          </p:nvSpPr>
          <p:spPr>
            <a:xfrm>
              <a:off x="8616561" y="552261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Message  -&gt; Post back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6687804-965E-41DE-95C4-6D68FEF0DD55}"/>
                </a:ext>
              </a:extLst>
            </p:cNvPr>
            <p:cNvSpPr txBox="1"/>
            <p:nvPr/>
          </p:nvSpPr>
          <p:spPr>
            <a:xfrm>
              <a:off x="8608610" y="1039575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A14E271-E3A4-40C0-BC6D-1726D75C89A8}"/>
                </a:ext>
              </a:extLst>
            </p:cNvPr>
            <p:cNvSpPr txBox="1"/>
            <p:nvPr/>
          </p:nvSpPr>
          <p:spPr>
            <a:xfrm>
              <a:off x="8608610" y="175380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D42300E-1877-4C54-B9ED-ACDA70CFB1BE}"/>
                </a:ext>
              </a:extLst>
            </p:cNvPr>
            <p:cNvSpPr txBox="1"/>
            <p:nvPr/>
          </p:nvSpPr>
          <p:spPr>
            <a:xfrm>
              <a:off x="8608610" y="2410078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184FDE6-67C9-490D-B042-40A545E3DA7E}"/>
                </a:ext>
              </a:extLst>
            </p:cNvPr>
            <p:cNvSpPr txBox="1"/>
            <p:nvPr/>
          </p:nvSpPr>
          <p:spPr>
            <a:xfrm>
              <a:off x="8608610" y="3059668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AD979F6-32EA-4B66-8E72-1159E8E2ACB3}"/>
                </a:ext>
              </a:extLst>
            </p:cNvPr>
            <p:cNvSpPr txBox="1"/>
            <p:nvPr/>
          </p:nvSpPr>
          <p:spPr>
            <a:xfrm>
              <a:off x="8608610" y="3662382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76B573B-8334-4F82-9C2C-41CE693E2A66}"/>
                </a:ext>
              </a:extLst>
            </p:cNvPr>
            <p:cNvSpPr txBox="1"/>
            <p:nvPr/>
          </p:nvSpPr>
          <p:spPr>
            <a:xfrm>
              <a:off x="8608610" y="4247987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04657D7-AAF5-409D-BA17-1A0CDAE87B9D}"/>
                </a:ext>
              </a:extLst>
            </p:cNvPr>
            <p:cNvSpPr txBox="1"/>
            <p:nvPr/>
          </p:nvSpPr>
          <p:spPr>
            <a:xfrm>
              <a:off x="8608610" y="486075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Post back -&gt;  Message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2E6F71E-0786-406C-8257-69F0EACBA331}"/>
                </a:ext>
              </a:extLst>
            </p:cNvPr>
            <p:cNvSpPr txBox="1"/>
            <p:nvPr/>
          </p:nvSpPr>
          <p:spPr>
            <a:xfrm>
              <a:off x="5231951" y="6405742"/>
              <a:ext cx="3029447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Instance</a:t>
              </a:r>
              <a:endParaRPr lang="zh-TW" altLang="en-US" dirty="0"/>
            </a:p>
          </p:txBody>
        </p:sp>
        <p:sp>
          <p:nvSpPr>
            <p:cNvPr id="35" name="箭號: 弧形左彎 34">
              <a:extLst>
                <a:ext uri="{FF2B5EF4-FFF2-40B4-BE49-F238E27FC236}">
                  <a16:creationId xmlns:a16="http://schemas.microsoft.com/office/drawing/2014/main" id="{4CF1034A-FDBE-4794-A585-6367753E6CD0}"/>
                </a:ext>
              </a:extLst>
            </p:cNvPr>
            <p:cNvSpPr/>
            <p:nvPr/>
          </p:nvSpPr>
          <p:spPr>
            <a:xfrm>
              <a:off x="8277305" y="6040622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C3CCEDA-4A46-4162-80F5-A04C8F1C496F}"/>
                </a:ext>
              </a:extLst>
            </p:cNvPr>
            <p:cNvSpPr txBox="1"/>
            <p:nvPr/>
          </p:nvSpPr>
          <p:spPr>
            <a:xfrm>
              <a:off x="8616561" y="617220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FFCF6A1-BAA2-45E2-BA5B-086AB6960B53}"/>
                </a:ext>
              </a:extLst>
            </p:cNvPr>
            <p:cNvSpPr txBox="1"/>
            <p:nvPr/>
          </p:nvSpPr>
          <p:spPr>
            <a:xfrm>
              <a:off x="-280889" y="94641"/>
              <a:ext cx="23535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Function apply process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E405450-2428-4D5B-B622-87201A78C419}"/>
                </a:ext>
              </a:extLst>
            </p:cNvPr>
            <p:cNvSpPr txBox="1"/>
            <p:nvPr/>
          </p:nvSpPr>
          <p:spPr>
            <a:xfrm>
              <a:off x="1939460" y="3293050"/>
              <a:ext cx="2353586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Hotel Name Input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E116764-5710-4020-B475-0D93E4A26A18}"/>
                </a:ext>
              </a:extLst>
            </p:cNvPr>
            <p:cNvSpPr txBox="1"/>
            <p:nvPr/>
          </p:nvSpPr>
          <p:spPr>
            <a:xfrm>
              <a:off x="4457365" y="3434086"/>
              <a:ext cx="7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</a:rPr>
                <a:t>If No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02D21FE3-BFBD-4DF7-974B-613049E7DF8F}"/>
                </a:ext>
              </a:extLst>
            </p:cNvPr>
            <p:cNvCxnSpPr>
              <a:cxnSpLocks/>
              <a:stCxn id="10" idx="1"/>
              <a:endCxn id="38" idx="3"/>
            </p:cNvCxnSpPr>
            <p:nvPr/>
          </p:nvCxnSpPr>
          <p:spPr>
            <a:xfrm flipH="1">
              <a:off x="4293046" y="3477716"/>
              <a:ext cx="9389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0589F70C-DEC7-4C9D-AF63-5CD0998FA83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746676" y="3655026"/>
              <a:ext cx="2" cy="2894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FF393782-ED93-4EF7-8468-870E34CA5659}"/>
                </a:ext>
              </a:extLst>
            </p:cNvPr>
            <p:cNvSpPr txBox="1"/>
            <p:nvPr/>
          </p:nvSpPr>
          <p:spPr>
            <a:xfrm>
              <a:off x="5988653" y="3618752"/>
              <a:ext cx="7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</a:rPr>
                <a:t>If Yes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6FD5CB2-0D17-4E51-A798-AFA61B7DF646}"/>
                </a:ext>
              </a:extLst>
            </p:cNvPr>
            <p:cNvSpPr txBox="1"/>
            <p:nvPr/>
          </p:nvSpPr>
          <p:spPr>
            <a:xfrm>
              <a:off x="3082719" y="2720314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Post back -&gt;  Message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0" name="箭號: 弧形左彎 49">
              <a:extLst>
                <a:ext uri="{FF2B5EF4-FFF2-40B4-BE49-F238E27FC236}">
                  <a16:creationId xmlns:a16="http://schemas.microsoft.com/office/drawing/2014/main" id="{B2C2A5C8-7C1E-4EB7-BB0E-770286FAB117}"/>
                </a:ext>
              </a:extLst>
            </p:cNvPr>
            <p:cNvSpPr/>
            <p:nvPr/>
          </p:nvSpPr>
          <p:spPr>
            <a:xfrm rot="5400000" flipH="1">
              <a:off x="4557959" y="2587712"/>
              <a:ext cx="250054" cy="1160226"/>
            </a:xfrm>
            <a:prstGeom prst="curved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096F272-56A8-410D-A97C-8CE2682117DB}"/>
                </a:ext>
              </a:extLst>
            </p:cNvPr>
            <p:cNvSpPr txBox="1"/>
            <p:nvPr/>
          </p:nvSpPr>
          <p:spPr>
            <a:xfrm>
              <a:off x="1938787" y="3966193"/>
              <a:ext cx="2353586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Instant</a:t>
              </a:r>
              <a:endParaRPr lang="zh-TW" altLang="en-US" dirty="0"/>
            </a:p>
          </p:txBody>
        </p:sp>
        <p:sp>
          <p:nvSpPr>
            <p:cNvPr id="53" name="箭號: 弧形左彎 52">
              <a:extLst>
                <a:ext uri="{FF2B5EF4-FFF2-40B4-BE49-F238E27FC236}">
                  <a16:creationId xmlns:a16="http://schemas.microsoft.com/office/drawing/2014/main" id="{AB86B03C-BE6A-46DD-A85E-6176FBE4A7E9}"/>
                </a:ext>
              </a:extLst>
            </p:cNvPr>
            <p:cNvSpPr/>
            <p:nvPr/>
          </p:nvSpPr>
          <p:spPr>
            <a:xfrm flipH="1">
              <a:off x="1717482" y="3456208"/>
              <a:ext cx="225289" cy="656269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B1BAFBA-AFC7-4308-937A-1E38380010B5}"/>
              </a:ext>
            </a:extLst>
          </p:cNvPr>
          <p:cNvSpPr txBox="1"/>
          <p:nvPr/>
        </p:nvSpPr>
        <p:spPr>
          <a:xfrm>
            <a:off x="-69946" y="3533848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Message  -&gt; Post 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AC1289-065E-4338-AB62-A4BF01098544}"/>
              </a:ext>
            </a:extLst>
          </p:cNvPr>
          <p:cNvSpPr txBox="1"/>
          <p:nvPr/>
        </p:nvSpPr>
        <p:spPr>
          <a:xfrm>
            <a:off x="110989" y="536572"/>
            <a:ext cx="5027069" cy="1477328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Special handle stage 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Message -&gt; Post back :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Entering message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Sightseeing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FF0000"/>
                </a:solidFill>
              </a:rPr>
              <a:t>Hotel Name Input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Post back -&gt;  Message: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Food 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B050"/>
                </a:solidFill>
              </a:rPr>
              <a:t>Need Recommend Or Not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(with NO)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B23FA63-A373-4690-A0F0-CCB7F912D712}"/>
              </a:ext>
            </a:extLst>
          </p:cNvPr>
          <p:cNvSpPr txBox="1"/>
          <p:nvPr/>
        </p:nvSpPr>
        <p:spPr>
          <a:xfrm>
            <a:off x="1845217" y="5796953"/>
            <a:ext cx="2353586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Food Recommend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7F138CF-1797-4E4B-99EC-B14A2374D04A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198803" y="5967586"/>
            <a:ext cx="1408038" cy="140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6945CBE-7BC9-4631-826E-DD440A1CC4E4}"/>
              </a:ext>
            </a:extLst>
          </p:cNvPr>
          <p:cNvSpPr txBox="1"/>
          <p:nvPr/>
        </p:nvSpPr>
        <p:spPr>
          <a:xfrm>
            <a:off x="3886124" y="5974602"/>
            <a:ext cx="203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select Food Recommend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38836BD-48FA-435A-9959-33F48EAF7AFB}"/>
              </a:ext>
            </a:extLst>
          </p:cNvPr>
          <p:cNvSpPr txBox="1"/>
          <p:nvPr/>
        </p:nvSpPr>
        <p:spPr>
          <a:xfrm>
            <a:off x="3391440" y="5222214"/>
            <a:ext cx="23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Post back -&gt;  Post back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箭號: 弧形左彎 56">
            <a:extLst>
              <a:ext uri="{FF2B5EF4-FFF2-40B4-BE49-F238E27FC236}">
                <a16:creationId xmlns:a16="http://schemas.microsoft.com/office/drawing/2014/main" id="{D44CB032-70F0-41FA-B25E-DA5C7F364BA2}"/>
              </a:ext>
            </a:extLst>
          </p:cNvPr>
          <p:cNvSpPr/>
          <p:nvPr/>
        </p:nvSpPr>
        <p:spPr>
          <a:xfrm rot="5400000" flipH="1">
            <a:off x="4652006" y="4899208"/>
            <a:ext cx="288920" cy="1555837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967B83-8741-4743-AA0D-E804D3985406}"/>
              </a:ext>
            </a:extLst>
          </p:cNvPr>
          <p:cNvSpPr/>
          <p:nvPr/>
        </p:nvSpPr>
        <p:spPr>
          <a:xfrm>
            <a:off x="190020" y="2178414"/>
            <a:ext cx="914400" cy="1434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F70AC9-F254-4D84-B85D-A5EF795DBF5B}"/>
              </a:ext>
            </a:extLst>
          </p:cNvPr>
          <p:cNvSpPr txBox="1"/>
          <p:nvPr/>
        </p:nvSpPr>
        <p:spPr>
          <a:xfrm>
            <a:off x="1173390" y="2058440"/>
            <a:ext cx="177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are </a:t>
            </a:r>
            <a:r>
              <a:rPr lang="en-US" altLang="zh-TW" dirty="0" err="1"/>
              <a:t>attrs</a:t>
            </a:r>
            <a:r>
              <a:rPr lang="en-US" altLang="zh-TW" dirty="0"/>
              <a:t> stored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992672E-E39C-4216-AE21-68A7252FCA43}"/>
              </a:ext>
            </a:extLst>
          </p:cNvPr>
          <p:cNvSpPr/>
          <p:nvPr/>
        </p:nvSpPr>
        <p:spPr>
          <a:xfrm>
            <a:off x="193457" y="2520552"/>
            <a:ext cx="914400" cy="14346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CE337BE-5BC1-48A2-A63B-A5FBEA384867}"/>
              </a:ext>
            </a:extLst>
          </p:cNvPr>
          <p:cNvSpPr txBox="1"/>
          <p:nvPr/>
        </p:nvSpPr>
        <p:spPr>
          <a:xfrm>
            <a:off x="1181670" y="2379364"/>
            <a:ext cx="21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are </a:t>
            </a:r>
            <a:r>
              <a:rPr lang="en-US" altLang="zh-TW" dirty="0" err="1"/>
              <a:t>attrs</a:t>
            </a:r>
            <a:r>
              <a:rPr lang="en-US" altLang="zh-TW" dirty="0"/>
              <a:t> NOT stored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633F3E4-A672-4984-9C88-6CF490D1689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122232" y="545811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C2DB833-6967-4552-88C8-020731A9C518}"/>
              </a:ext>
            </a:extLst>
          </p:cNvPr>
          <p:cNvCxnSpPr>
            <a:cxnSpLocks/>
          </p:cNvCxnSpPr>
          <p:nvPr/>
        </p:nvCxnSpPr>
        <p:spPr>
          <a:xfrm>
            <a:off x="7122232" y="1176854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A6E5F2D-2B22-40F3-8F11-245D1F4B26CE}"/>
              </a:ext>
            </a:extLst>
          </p:cNvPr>
          <p:cNvCxnSpPr>
            <a:cxnSpLocks/>
          </p:cNvCxnSpPr>
          <p:nvPr/>
        </p:nvCxnSpPr>
        <p:spPr>
          <a:xfrm>
            <a:off x="7122232" y="1798225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98195A2-CB30-4BA0-8F0E-AC16A397F97B}"/>
              </a:ext>
            </a:extLst>
          </p:cNvPr>
          <p:cNvCxnSpPr>
            <a:cxnSpLocks/>
          </p:cNvCxnSpPr>
          <p:nvPr/>
        </p:nvCxnSpPr>
        <p:spPr>
          <a:xfrm>
            <a:off x="7122224" y="3045614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FC4A0D7-0282-40D1-ADF8-0C8E37D77A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122224" y="2452420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BFEB2CA-A73D-45DE-A9A7-BC3B43063859}"/>
              </a:ext>
            </a:extLst>
          </p:cNvPr>
          <p:cNvCxnSpPr>
            <a:cxnSpLocks/>
          </p:cNvCxnSpPr>
          <p:nvPr/>
        </p:nvCxnSpPr>
        <p:spPr>
          <a:xfrm>
            <a:off x="7122224" y="4306654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4A5BA2D-D397-4483-AE32-3EFD78399698}"/>
              </a:ext>
            </a:extLst>
          </p:cNvPr>
          <p:cNvCxnSpPr>
            <a:cxnSpLocks/>
          </p:cNvCxnSpPr>
          <p:nvPr/>
        </p:nvCxnSpPr>
        <p:spPr>
          <a:xfrm>
            <a:off x="7122224" y="4932333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A9B9AE0-CDF7-437E-B02A-5ED1B7487479}"/>
              </a:ext>
            </a:extLst>
          </p:cNvPr>
          <p:cNvCxnSpPr>
            <a:cxnSpLocks/>
          </p:cNvCxnSpPr>
          <p:nvPr/>
        </p:nvCxnSpPr>
        <p:spPr>
          <a:xfrm>
            <a:off x="7122224" y="5562250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22A1F5A-B1B4-4468-A9B7-38066C991372}"/>
              </a:ext>
            </a:extLst>
          </p:cNvPr>
          <p:cNvCxnSpPr>
            <a:cxnSpLocks/>
          </p:cNvCxnSpPr>
          <p:nvPr/>
        </p:nvCxnSpPr>
        <p:spPr>
          <a:xfrm>
            <a:off x="7122224" y="6167826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FAF7557-FF7C-4ED1-AD26-CBC7DF7DFFE4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491125" y="3671841"/>
            <a:ext cx="13" cy="2861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弧形左彎 3">
            <a:extLst>
              <a:ext uri="{FF2B5EF4-FFF2-40B4-BE49-F238E27FC236}">
                <a16:creationId xmlns:a16="http://schemas.microsoft.com/office/drawing/2014/main" id="{D5C280E4-556D-4CEC-A1B2-3B07DCAB9BB8}"/>
              </a:ext>
            </a:extLst>
          </p:cNvPr>
          <p:cNvSpPr/>
          <p:nvPr/>
        </p:nvSpPr>
        <p:spPr>
          <a:xfrm>
            <a:off x="6520069" y="1232727"/>
            <a:ext cx="1956021" cy="41662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箭號: 弧形左彎 4">
            <a:extLst>
              <a:ext uri="{FF2B5EF4-FFF2-40B4-BE49-F238E27FC236}">
                <a16:creationId xmlns:a16="http://schemas.microsoft.com/office/drawing/2014/main" id="{40CD6AB6-AEF6-4833-AE2F-18EE90B7385A}"/>
              </a:ext>
            </a:extLst>
          </p:cNvPr>
          <p:cNvSpPr/>
          <p:nvPr/>
        </p:nvSpPr>
        <p:spPr>
          <a:xfrm rot="10800000">
            <a:off x="3416272" y="1063332"/>
            <a:ext cx="1956021" cy="416620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86E94E5-0DBF-4C16-9F5B-3663B6BCD092}"/>
              </a:ext>
            </a:extLst>
          </p:cNvPr>
          <p:cNvCxnSpPr>
            <a:cxnSpLocks/>
          </p:cNvCxnSpPr>
          <p:nvPr/>
        </p:nvCxnSpPr>
        <p:spPr>
          <a:xfrm>
            <a:off x="5931668" y="842855"/>
            <a:ext cx="1" cy="4945951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7D0E2C-BB98-4C0E-88CE-46AD67C0214B}"/>
              </a:ext>
            </a:extLst>
          </p:cNvPr>
          <p:cNvSpPr txBox="1"/>
          <p:nvPr/>
        </p:nvSpPr>
        <p:spPr>
          <a:xfrm>
            <a:off x="5117851" y="-26966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Client</a:t>
            </a:r>
            <a:endParaRPr lang="zh-TW" altLang="en-US" sz="4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380CF7-21F5-41D7-8491-474F101BC591}"/>
              </a:ext>
            </a:extLst>
          </p:cNvPr>
          <p:cNvSpPr txBox="1"/>
          <p:nvPr/>
        </p:nvSpPr>
        <p:spPr>
          <a:xfrm>
            <a:off x="5117851" y="5871255"/>
            <a:ext cx="1782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Server </a:t>
            </a:r>
            <a:endParaRPr lang="zh-TW" altLang="en-US" sz="4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55FE016-9E41-44A6-A94B-DF30DC17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262" y="2815833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H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andle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811B759-BF3B-4F09-AEBA-48CA60F2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55" y="2746326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E7646DA-AA81-4841-BD62-DF4DF11265F6}"/>
              </a:ext>
            </a:extLst>
          </p:cNvPr>
          <p:cNvSpPr txBox="1"/>
          <p:nvPr/>
        </p:nvSpPr>
        <p:spPr>
          <a:xfrm>
            <a:off x="6701672" y="822171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Request In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BC4472-CD28-406D-82BE-8E5683B1B34E}"/>
              </a:ext>
            </a:extLst>
          </p:cNvPr>
          <p:cNvSpPr txBox="1"/>
          <p:nvPr/>
        </p:nvSpPr>
        <p:spPr>
          <a:xfrm>
            <a:off x="2735797" y="5009123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Reply Out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56E832-7EAF-44B3-8A36-EA4877820CB8}"/>
              </a:ext>
            </a:extLst>
          </p:cNvPr>
          <p:cNvSpPr txBox="1"/>
          <p:nvPr/>
        </p:nvSpPr>
        <p:spPr>
          <a:xfrm>
            <a:off x="8514724" y="3215943"/>
            <a:ext cx="3498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Parse the client input </a:t>
            </a:r>
            <a:r>
              <a:rPr lang="en-US" altLang="zh-TW" b="1" dirty="0"/>
              <a:t>event</a:t>
            </a:r>
            <a:r>
              <a:rPr lang="en-US" altLang="zh-TW" dirty="0"/>
              <a:t> as message and </a:t>
            </a:r>
            <a:r>
              <a:rPr lang="en-US" altLang="zh-TW" b="1" dirty="0"/>
              <a:t>stage type</a:t>
            </a:r>
            <a:r>
              <a:rPr lang="en-US" altLang="zh-TW" dirty="0"/>
              <a:t>; then message store message into SQL (as </a:t>
            </a:r>
            <a:r>
              <a:rPr lang="en-US" altLang="zh-TW" b="1" dirty="0"/>
              <a:t>client object</a:t>
            </a:r>
            <a:r>
              <a:rPr lang="en-US" altLang="zh-TW" dirty="0"/>
              <a:t>) ; then call the reply function (</a:t>
            </a:r>
            <a:r>
              <a:rPr lang="en-US" altLang="zh-TW" dirty="0">
                <a:solidFill>
                  <a:srgbClr val="0070C0"/>
                </a:solidFill>
              </a:rPr>
              <a:t>event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client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object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stage type </a:t>
            </a:r>
            <a:r>
              <a:rPr lang="en-US" altLang="zh-TW" dirty="0"/>
              <a:t>as argument).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E17B05-4B26-47F0-B2FE-08D17524F511}"/>
              </a:ext>
            </a:extLst>
          </p:cNvPr>
          <p:cNvSpPr txBox="1"/>
          <p:nvPr/>
        </p:nvSpPr>
        <p:spPr>
          <a:xfrm>
            <a:off x="178699" y="3196712"/>
            <a:ext cx="333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the </a:t>
            </a:r>
            <a:r>
              <a:rPr lang="en-US" altLang="zh-TW" b="1" dirty="0"/>
              <a:t>stage type </a:t>
            </a:r>
            <a:r>
              <a:rPr lang="en-US" altLang="zh-TW" dirty="0"/>
              <a:t>, find </a:t>
            </a:r>
            <a:r>
              <a:rPr lang="en-US" altLang="zh-TW" b="1" dirty="0"/>
              <a:t>next stage type </a:t>
            </a:r>
            <a:r>
              <a:rPr lang="en-US" altLang="zh-TW" dirty="0"/>
              <a:t>as reply reference of template or message ; then reply to client side.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463834-DE6E-413D-A54F-78850B9B5BF0}"/>
              </a:ext>
            </a:extLst>
          </p:cNvPr>
          <p:cNvSpPr txBox="1"/>
          <p:nvPr/>
        </p:nvSpPr>
        <p:spPr>
          <a:xfrm>
            <a:off x="94669" y="86476"/>
            <a:ext cx="2353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Reply process detail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2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341</Words>
  <Application>Microsoft Office PowerPoint</Application>
  <PresentationFormat>寬螢幕</PresentationFormat>
  <Paragraphs>82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Chang</dc:creator>
  <cp:lastModifiedBy>Ted Chang</cp:lastModifiedBy>
  <cp:revision>31</cp:revision>
  <dcterms:created xsi:type="dcterms:W3CDTF">2021-01-11T05:22:05Z</dcterms:created>
  <dcterms:modified xsi:type="dcterms:W3CDTF">2021-01-27T10:27:33Z</dcterms:modified>
</cp:coreProperties>
</file>