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529" autoAdjust="0"/>
  </p:normalViewPr>
  <p:slideViewPr>
    <p:cSldViewPr snapToGrid="0">
      <p:cViewPr varScale="1">
        <p:scale>
          <a:sx n="115" d="100"/>
          <a:sy n="115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A985-6E2C-4519-A432-E90CC75E28DD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7F08-1293-4ED9-BD5B-2F2AE97F55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5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A7F08-1293-4ED9-BD5B-2F2AE97F55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D7A0-715D-4873-AB5C-FED55190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01358-8D74-438B-AA69-5E7E074E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1F02-9AEF-498E-B502-E382E2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9901-26D9-48AA-AB7F-73F56F0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9C56C-5ECC-425A-9A3B-C4E94EE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C5126-3734-44ED-9322-CC265D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47451-B492-4098-9DE4-C07343DB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A2529-7DE0-4CC1-9F98-B9CFFF9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CF81E-44E9-4ADD-B83A-4C1384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4AF44-6F13-4BA7-8BE9-DE534F4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AD5E1-3FB2-4B01-964D-20CCAA9A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92C5D-033E-45FD-9BD5-E0D93B03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0028-30B3-43AA-82A5-C6BD0B4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F0380-5FE7-4ECA-871C-C89D014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FC17-A82F-4358-A800-F069D4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152C-B90D-468B-AB67-D1DE0A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13D6E-8B0C-4087-8A92-BF9C62E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2AB22-11DF-437E-AFC7-0A06804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EF9FE-624F-42C4-BC67-636F780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ADC1B-B1A7-438B-8438-1B8880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1DC-3E4E-4DBA-AF20-A51B01D3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DAB8F7-AF9E-4AEE-91C9-9AD10ACD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D8EA-49C3-4723-ABE4-7E491E1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85AFF-805F-4BCB-879A-74B2F25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64174-C090-4B7B-8637-3F431CC1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CA2C-85FA-46D9-8BBA-0A5D5B1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298D-C750-4EBD-AE7E-0B4F055A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233E0-AE7E-4822-9A7B-1620F8D9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B8632-8A91-4A2C-97C6-E681C31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D881A-191F-42CA-A9FA-4A89A0D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FD4E-7FF4-4C86-ABAD-291B387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C60B-B89F-401A-9A4E-374A3B7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31D59-C37E-42F5-ACB5-10D11497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19090-8725-4576-A769-FBE9F802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4F799-380D-421E-B19A-701F2F67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2046B5-80A5-4B16-864E-51046EBE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21EEC-9042-4F54-B8D9-061F3962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8C3-578D-43B5-BA85-20B5E6B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9AC83-49C7-4013-AEB3-522FE57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809-AA71-4E03-8F65-A976976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E3B68-959F-4BE4-8B80-7F564A3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050689-09A1-4165-9A26-BBE8A3FE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DDC2C-DA3E-4698-BE3E-FA6512E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8B906-D99B-4B1D-B4E3-CFC2CDF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C158-49B0-42CF-AEB8-E201102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DC40F-08A1-452A-AF46-2933CF9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E86D-CA5F-408F-8D92-5383D69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A0B5E-40E4-42C0-8456-9CB7136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86045E-B11F-47DD-8475-BDC187E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4309C-46C8-4735-85C5-72C4995E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3E6B6-9C0E-49B6-B1B1-4121A2F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B7E66-4CC9-41A8-8920-197629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F775-2032-4464-BF7D-969AF26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9660F-73F3-4ED2-ADD4-AFFF1844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3C289-C162-4A08-8938-DF92CFA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BCBEE-7FE6-4BD2-B3E5-612D759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0A23FC-0685-4168-A434-5CC875B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93499-5CFD-4B32-81BE-C7E7F1E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7CD73D-D33F-4BCD-8692-F0838A7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5AC2B-B617-434C-A83A-1204E67D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509C-E12D-4926-B882-203F533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EFA-EDED-452F-90DB-937F921993A5}" type="datetimeFigureOut">
              <a:rPr lang="zh-TW" altLang="en-US" smtClean="0"/>
              <a:t>2021/2/2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965CF-13A7-41F2-9573-309AFC4D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2562B-116F-48BB-A7E3-D6957912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6B33BEE-44FF-4858-885A-10F2FF8676BA}"/>
              </a:ext>
            </a:extLst>
          </p:cNvPr>
          <p:cNvGrpSpPr/>
          <p:nvPr/>
        </p:nvGrpSpPr>
        <p:grpSpPr>
          <a:xfrm>
            <a:off x="2069179" y="626339"/>
            <a:ext cx="1526653" cy="1056147"/>
            <a:chOff x="3641695" y="492980"/>
            <a:chExt cx="1526653" cy="12563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FCC695-B014-494D-A3EF-F465838C2519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5EE634-F006-467D-A1FB-44283127886B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6ED5-3B9D-4965-8825-3BCF85377818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CE89A4-236D-48F0-99F6-A1C21A39B295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想去哪玩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A65C30-78BC-4905-9B55-AC6938C1B3C8}"/>
                </a:ext>
              </a:extLst>
            </p:cNvPr>
            <p:cNvSpPr txBox="1"/>
            <p:nvPr/>
          </p:nvSpPr>
          <p:spPr>
            <a:xfrm>
              <a:off x="3641696" y="88255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台南市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C81A0D-17F8-4388-AC11-66F9B86CA16E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宜蘭市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B39450-4846-4BAC-B164-ADCB9AB43744}"/>
              </a:ext>
            </a:extLst>
          </p:cNvPr>
          <p:cNvCxnSpPr>
            <a:cxnSpLocks/>
            <a:stCxn id="4" idx="2"/>
            <a:endCxn id="74" idx="0"/>
          </p:cNvCxnSpPr>
          <p:nvPr/>
        </p:nvCxnSpPr>
        <p:spPr>
          <a:xfrm flipH="1">
            <a:off x="2832505" y="1682486"/>
            <a:ext cx="2" cy="3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862E169-9122-43E7-AA3C-05BE550D246B}"/>
              </a:ext>
            </a:extLst>
          </p:cNvPr>
          <p:cNvSpPr/>
          <p:nvPr/>
        </p:nvSpPr>
        <p:spPr>
          <a:xfrm>
            <a:off x="2069179" y="2048398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6D647F-C0A4-4DB4-93CF-C7A493AB19C5}"/>
              </a:ext>
            </a:extLst>
          </p:cNvPr>
          <p:cNvSpPr/>
          <p:nvPr/>
        </p:nvSpPr>
        <p:spPr>
          <a:xfrm>
            <a:off x="2180497" y="2304911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C5A8279-33EE-4187-A343-A3278DE2969B}"/>
              </a:ext>
            </a:extLst>
          </p:cNvPr>
          <p:cNvSpPr txBox="1"/>
          <p:nvPr/>
        </p:nvSpPr>
        <p:spPr>
          <a:xfrm>
            <a:off x="2108936" y="2055553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什麼時候去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36B4B4F-6E12-4E19-A7BC-BE44E5ACFA60}"/>
              </a:ext>
            </a:extLst>
          </p:cNvPr>
          <p:cNvSpPr txBox="1"/>
          <p:nvPr/>
        </p:nvSpPr>
        <p:spPr>
          <a:xfrm>
            <a:off x="2069179" y="230690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2/1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2/3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540BB81-18FE-4239-A581-58741AA0C1E5}"/>
              </a:ext>
            </a:extLst>
          </p:cNvPr>
          <p:cNvCxnSpPr>
            <a:cxnSpLocks/>
            <a:stCxn id="81" idx="2"/>
            <a:endCxn id="25" idx="0"/>
          </p:cNvCxnSpPr>
          <p:nvPr/>
        </p:nvCxnSpPr>
        <p:spPr>
          <a:xfrm>
            <a:off x="2832505" y="3569043"/>
            <a:ext cx="2" cy="3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2A5526D-17BE-4B1F-8E93-58E114A92A5F}"/>
              </a:ext>
            </a:extLst>
          </p:cNvPr>
          <p:cNvCxnSpPr>
            <a:cxnSpLocks/>
          </p:cNvCxnSpPr>
          <p:nvPr/>
        </p:nvCxnSpPr>
        <p:spPr>
          <a:xfrm>
            <a:off x="4343257" y="1515700"/>
            <a:ext cx="0" cy="378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86293A-9CAB-4AAC-97A6-62EB7DF6478C}"/>
              </a:ext>
            </a:extLst>
          </p:cNvPr>
          <p:cNvCxnSpPr>
            <a:cxnSpLocks/>
          </p:cNvCxnSpPr>
          <p:nvPr/>
        </p:nvCxnSpPr>
        <p:spPr>
          <a:xfrm flipV="1">
            <a:off x="4343257" y="1497995"/>
            <a:ext cx="1057519" cy="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0067589-3212-4184-ABDC-51668BFAB00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5400776" y="149799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604CFF2-B4D4-4551-8E2A-7E4DD68943FD}"/>
              </a:ext>
            </a:extLst>
          </p:cNvPr>
          <p:cNvSpPr/>
          <p:nvPr/>
        </p:nvSpPr>
        <p:spPr>
          <a:xfrm>
            <a:off x="4637450" y="1865032"/>
            <a:ext cx="1526651" cy="9127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7FB0F6A-5DBA-47A5-98B2-6CB4509B4D7F}"/>
              </a:ext>
            </a:extLst>
          </p:cNvPr>
          <p:cNvSpPr txBox="1"/>
          <p:nvPr/>
        </p:nvSpPr>
        <p:spPr>
          <a:xfrm>
            <a:off x="4637450" y="1826804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喜歡熱鬧嗎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3C11CCB-6410-4268-8559-88ECA97976AA}"/>
              </a:ext>
            </a:extLst>
          </p:cNvPr>
          <p:cNvSpPr txBox="1"/>
          <p:nvPr/>
        </p:nvSpPr>
        <p:spPr>
          <a:xfrm>
            <a:off x="4883945" y="2093485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560EA48-15A1-48F2-8835-E143993ABB4E}"/>
              </a:ext>
            </a:extLst>
          </p:cNvPr>
          <p:cNvSpPr txBox="1"/>
          <p:nvPr/>
        </p:nvSpPr>
        <p:spPr>
          <a:xfrm>
            <a:off x="4883945" y="2443868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32BABC7-B238-45F1-B499-6C58A90C728C}"/>
              </a:ext>
            </a:extLst>
          </p:cNvPr>
          <p:cNvCxnSpPr>
            <a:cxnSpLocks/>
          </p:cNvCxnSpPr>
          <p:nvPr/>
        </p:nvCxnSpPr>
        <p:spPr>
          <a:xfrm>
            <a:off x="5400776" y="277777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ED8DDFC-D18D-44D7-88B0-856F47C67445}"/>
              </a:ext>
            </a:extLst>
          </p:cNvPr>
          <p:cNvSpPr/>
          <p:nvPr/>
        </p:nvSpPr>
        <p:spPr>
          <a:xfrm>
            <a:off x="4637450" y="3146912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26D2F28-D82B-44A0-BEFA-C7487F7F2534}"/>
              </a:ext>
            </a:extLst>
          </p:cNvPr>
          <p:cNvSpPr txBox="1"/>
          <p:nvPr/>
        </p:nvSpPr>
        <p:spPr>
          <a:xfrm>
            <a:off x="4657334" y="3144597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有什麼想吃的嗎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628BB8E-D6AD-4E00-9D55-504B242C760E}"/>
              </a:ext>
            </a:extLst>
          </p:cNvPr>
          <p:cNvSpPr txBox="1"/>
          <p:nvPr/>
        </p:nvSpPr>
        <p:spPr>
          <a:xfrm>
            <a:off x="4710999" y="3454959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牛肉湯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F99413E-68B4-41E4-85A0-7E9FAFCBF872}"/>
              </a:ext>
            </a:extLst>
          </p:cNvPr>
          <p:cNvCxnSpPr>
            <a:cxnSpLocks/>
          </p:cNvCxnSpPr>
          <p:nvPr/>
        </p:nvCxnSpPr>
        <p:spPr>
          <a:xfrm>
            <a:off x="5410048" y="3877043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02992E-F629-44F9-8E9F-34EDBCEC29D1}"/>
              </a:ext>
            </a:extLst>
          </p:cNvPr>
          <p:cNvSpPr/>
          <p:nvPr/>
        </p:nvSpPr>
        <p:spPr>
          <a:xfrm>
            <a:off x="4637450" y="4246180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F9EBDEB-6EE1-4831-99A6-90B885D3CD69}"/>
              </a:ext>
            </a:extLst>
          </p:cNvPr>
          <p:cNvSpPr txBox="1"/>
          <p:nvPr/>
        </p:nvSpPr>
        <p:spPr>
          <a:xfrm>
            <a:off x="4657334" y="424386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有什麼想去的景點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ADDBA872-F828-4FD3-8CDD-1D9FD63377E0}"/>
              </a:ext>
            </a:extLst>
          </p:cNvPr>
          <p:cNvSpPr txBox="1"/>
          <p:nvPr/>
        </p:nvSpPr>
        <p:spPr>
          <a:xfrm>
            <a:off x="4710999" y="4554227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安平古堡</a:t>
            </a: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718EF95-8DCB-4594-9800-048403FF0C5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5420640" y="4986862"/>
            <a:ext cx="2" cy="42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9F50A859-9F69-453B-B566-23762125BC98}"/>
              </a:ext>
            </a:extLst>
          </p:cNvPr>
          <p:cNvSpPr txBox="1"/>
          <p:nvPr/>
        </p:nvSpPr>
        <p:spPr>
          <a:xfrm>
            <a:off x="4243847" y="5407878"/>
            <a:ext cx="23535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</a:t>
            </a:r>
          </a:p>
          <a:p>
            <a:pPr algn="ctr"/>
            <a:r>
              <a:rPr lang="en-US" altLang="zh-TW" dirty="0">
                <a:solidFill>
                  <a:srgbClr val="00B050"/>
                </a:solidFill>
              </a:rPr>
              <a:t>Recommend 3 Hotels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E802ECD-8773-4621-B311-ACB43D721AB8}"/>
              </a:ext>
            </a:extLst>
          </p:cNvPr>
          <p:cNvSpPr txBox="1"/>
          <p:nvPr/>
        </p:nvSpPr>
        <p:spPr>
          <a:xfrm>
            <a:off x="757214" y="6428336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 Room status!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71AA268-4F5F-4339-9729-EE9CACA4E56F}"/>
              </a:ext>
            </a:extLst>
          </p:cNvPr>
          <p:cNvGrpSpPr/>
          <p:nvPr/>
        </p:nvGrpSpPr>
        <p:grpSpPr>
          <a:xfrm>
            <a:off x="2069179" y="3938667"/>
            <a:ext cx="1526653" cy="961736"/>
            <a:chOff x="3641695" y="492980"/>
            <a:chExt cx="1526653" cy="125630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94136B0-9FC1-4049-801D-7CE7B1867924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22F97-191E-436A-99A2-D6B8E8500351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65A13F-B438-4269-BA07-A33F289E9A82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EB7E8A-0A59-4D4D-ADD9-A1E768D43A71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需要推薦飯店嗎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EBE41F7-AAF8-4A2A-9E99-19AA1B2F062C}"/>
                </a:ext>
              </a:extLst>
            </p:cNvPr>
            <p:cNvSpPr txBox="1"/>
            <p:nvPr/>
          </p:nvSpPr>
          <p:spPr>
            <a:xfrm>
              <a:off x="3641696" y="882553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Yes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請幫我推薦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70ED272-771F-4250-B980-6E82B1FDF88A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No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已有候選人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E98BBFF-6BB1-478F-BB83-7148204591A7}"/>
              </a:ext>
            </a:extLst>
          </p:cNvPr>
          <p:cNvGrpSpPr/>
          <p:nvPr/>
        </p:nvGrpSpPr>
        <p:grpSpPr>
          <a:xfrm>
            <a:off x="3245976" y="4900405"/>
            <a:ext cx="1097281" cy="402879"/>
            <a:chOff x="4818490" y="2622050"/>
            <a:chExt cx="1097281" cy="550520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03C48B-AA3C-4D15-81F2-B2376E58983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90" y="2622050"/>
              <a:ext cx="0" cy="550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5CB3320-E1B5-4464-B465-6E743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490" y="3160453"/>
              <a:ext cx="1097281" cy="1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5E98E01-045B-4E62-A16E-69CC6CFCA2F8}"/>
              </a:ext>
            </a:extLst>
          </p:cNvPr>
          <p:cNvCxnSpPr>
            <a:cxnSpLocks/>
          </p:cNvCxnSpPr>
          <p:nvPr/>
        </p:nvCxnSpPr>
        <p:spPr>
          <a:xfrm>
            <a:off x="2407111" y="4900403"/>
            <a:ext cx="0" cy="40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648E141-6236-43BF-8CE2-F7B9943BE234}"/>
              </a:ext>
            </a:extLst>
          </p:cNvPr>
          <p:cNvCxnSpPr>
            <a:cxnSpLocks/>
          </p:cNvCxnSpPr>
          <p:nvPr/>
        </p:nvCxnSpPr>
        <p:spPr>
          <a:xfrm>
            <a:off x="1830640" y="5303285"/>
            <a:ext cx="5724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E934A94-4911-42E2-AA05-24BD9EF7D30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830640" y="5303284"/>
            <a:ext cx="3977" cy="2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F6586AE-7895-472E-BDB5-C0F2BF0595B7}"/>
              </a:ext>
            </a:extLst>
          </p:cNvPr>
          <p:cNvSpPr txBox="1"/>
          <p:nvPr/>
        </p:nvSpPr>
        <p:spPr>
          <a:xfrm>
            <a:off x="1641796" y="495971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5EE6A19-18E6-4272-9168-A44A9366CF7B}"/>
              </a:ext>
            </a:extLst>
          </p:cNvPr>
          <p:cNvSpPr txBox="1"/>
          <p:nvPr/>
        </p:nvSpPr>
        <p:spPr>
          <a:xfrm>
            <a:off x="3432829" y="492970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B42B8BA-F14C-4A7C-AE0B-8143D2695030}"/>
              </a:ext>
            </a:extLst>
          </p:cNvPr>
          <p:cNvGrpSpPr/>
          <p:nvPr/>
        </p:nvGrpSpPr>
        <p:grpSpPr>
          <a:xfrm>
            <a:off x="1071291" y="5558890"/>
            <a:ext cx="1526651" cy="535175"/>
            <a:chOff x="2643805" y="4287003"/>
            <a:chExt cx="1526651" cy="587712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869912D-D623-4720-B19A-04A9707A2C89}"/>
                </a:ext>
              </a:extLst>
            </p:cNvPr>
            <p:cNvGrpSpPr/>
            <p:nvPr/>
          </p:nvGrpSpPr>
          <p:grpSpPr>
            <a:xfrm>
              <a:off x="2643805" y="4287003"/>
              <a:ext cx="1526651" cy="587712"/>
              <a:chOff x="3641697" y="475984"/>
              <a:chExt cx="1526651" cy="125630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25FA192-EAF3-42A7-BBB5-E3303DA18D95}"/>
                  </a:ext>
                </a:extLst>
              </p:cNvPr>
              <p:cNvSpPr/>
              <p:nvPr/>
            </p:nvSpPr>
            <p:spPr>
              <a:xfrm>
                <a:off x="3641697" y="475984"/>
                <a:ext cx="1526651" cy="125630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7B4CA2D-5BE5-4A6B-9D2C-7407AFCD47B4}"/>
                  </a:ext>
                </a:extLst>
              </p:cNvPr>
              <p:cNvSpPr txBox="1"/>
              <p:nvPr/>
            </p:nvSpPr>
            <p:spPr>
              <a:xfrm>
                <a:off x="3681454" y="539324"/>
                <a:ext cx="1470991" cy="3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請輸入飯店名稱</a:t>
                </a:r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8FFD776-52B8-471E-B38A-4D4D1AE18988}"/>
                </a:ext>
              </a:extLst>
            </p:cNvPr>
            <p:cNvSpPr txBox="1"/>
            <p:nvPr/>
          </p:nvSpPr>
          <p:spPr>
            <a:xfrm>
              <a:off x="2745184" y="4551383"/>
              <a:ext cx="1323891" cy="276999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EX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: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晶英酒店</a:t>
              </a:r>
            </a:p>
          </p:txBody>
        </p:sp>
      </p:grp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BD68610-0CED-4ED4-A3F0-44EE3AC14C9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834615" y="6094065"/>
            <a:ext cx="2" cy="3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8DC76E3-57DB-49C5-9DF9-6611B6CDB183}"/>
              </a:ext>
            </a:extLst>
          </p:cNvPr>
          <p:cNvSpPr txBox="1"/>
          <p:nvPr/>
        </p:nvSpPr>
        <p:spPr>
          <a:xfrm>
            <a:off x="37842" y="43244"/>
            <a:ext cx="3072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LINEBOT Logic Architecture</a:t>
            </a:r>
            <a:endParaRPr lang="zh-TW" altLang="en-US" dirty="0"/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8F305D54-75A4-4920-8F09-07C5C7B97B25}"/>
              </a:ext>
            </a:extLst>
          </p:cNvPr>
          <p:cNvGrpSpPr/>
          <p:nvPr/>
        </p:nvGrpSpPr>
        <p:grpSpPr>
          <a:xfrm>
            <a:off x="6201217" y="2304910"/>
            <a:ext cx="360456" cy="2426082"/>
            <a:chOff x="6096000" y="1904501"/>
            <a:chExt cx="360456" cy="2854362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72B6D7E6-9AA9-4A54-8C34-0BE485DF9EE0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0D9B05F7-0946-4B17-A8A4-FD759C9207F9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C7575233-E779-45BE-B397-FE35C2625E55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16D1C24-D6E9-4F5E-AFCF-81366174C1DE}"/>
              </a:ext>
            </a:extLst>
          </p:cNvPr>
          <p:cNvSpPr txBox="1"/>
          <p:nvPr/>
        </p:nvSpPr>
        <p:spPr>
          <a:xfrm>
            <a:off x="6478177" y="3083548"/>
            <a:ext cx="147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recommend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4AB0911-F483-49BA-90EA-36D39FC104F9}"/>
              </a:ext>
            </a:extLst>
          </p:cNvPr>
          <p:cNvSpPr txBox="1"/>
          <p:nvPr/>
        </p:nvSpPr>
        <p:spPr>
          <a:xfrm>
            <a:off x="4736844" y="685910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Recommend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AC785BC-E77A-4EFA-B5A8-396AB4D50447}"/>
              </a:ext>
            </a:extLst>
          </p:cNvPr>
          <p:cNvSpPr/>
          <p:nvPr/>
        </p:nvSpPr>
        <p:spPr>
          <a:xfrm>
            <a:off x="4152422" y="729704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ECD636-7033-44DD-AA5E-F5DF52169D5F}"/>
              </a:ext>
            </a:extLst>
          </p:cNvPr>
          <p:cNvSpPr/>
          <p:nvPr/>
        </p:nvSpPr>
        <p:spPr>
          <a:xfrm>
            <a:off x="2069179" y="3027415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6D492A0-302D-4BFA-A895-14DBC86CE7E4}"/>
              </a:ext>
            </a:extLst>
          </p:cNvPr>
          <p:cNvSpPr/>
          <p:nvPr/>
        </p:nvSpPr>
        <p:spPr>
          <a:xfrm>
            <a:off x="2180497" y="3283928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A86A9A2-ED4E-4315-9E1A-048169D5ACB0}"/>
              </a:ext>
            </a:extLst>
          </p:cNvPr>
          <p:cNvSpPr txBox="1"/>
          <p:nvPr/>
        </p:nvSpPr>
        <p:spPr>
          <a:xfrm>
            <a:off x="2069179" y="3285922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人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一間房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CC77BC9-4E5C-4A3E-823B-A737CE3C7CA4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2832505" y="2590026"/>
            <a:ext cx="0" cy="43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E8B3C0E-3E7B-49F9-96FD-1DAB36CAD1B5}"/>
              </a:ext>
            </a:extLst>
          </p:cNvPr>
          <p:cNvSpPr txBox="1"/>
          <p:nvPr/>
        </p:nvSpPr>
        <p:spPr>
          <a:xfrm>
            <a:off x="2069179" y="2995499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幾人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 </a:t>
            </a:r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幾間房 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1FFC7C1-77C0-4590-BA39-331B3DE92F1D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597432" y="5731379"/>
            <a:ext cx="1745309" cy="5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078C8061-6E78-46D3-B2A5-5F8AC9AD0393}"/>
              </a:ext>
            </a:extLst>
          </p:cNvPr>
          <p:cNvCxnSpPr>
            <a:cxnSpLocks/>
          </p:cNvCxnSpPr>
          <p:nvPr/>
        </p:nvCxnSpPr>
        <p:spPr>
          <a:xfrm>
            <a:off x="8344067" y="1303577"/>
            <a:ext cx="0" cy="44348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A9DC99-73D2-4590-B1A9-E75649AB1A31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342741" y="1303577"/>
            <a:ext cx="2756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F2B4DA0-6703-48C7-B0D5-14F69B0943BA}"/>
              </a:ext>
            </a:extLst>
          </p:cNvPr>
          <p:cNvSpPr txBox="1"/>
          <p:nvPr/>
        </p:nvSpPr>
        <p:spPr>
          <a:xfrm>
            <a:off x="8618427" y="1118911"/>
            <a:ext cx="23535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Client Select 1 Hotel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78B5DA0-4F2A-49A8-8AE5-616AF4096912}"/>
              </a:ext>
            </a:extLst>
          </p:cNvPr>
          <p:cNvGrpSpPr/>
          <p:nvPr/>
        </p:nvGrpSpPr>
        <p:grpSpPr>
          <a:xfrm>
            <a:off x="3738958" y="1170563"/>
            <a:ext cx="2822715" cy="1168711"/>
            <a:chOff x="3363402" y="912259"/>
            <a:chExt cx="2822715" cy="992242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6F3465D-B613-41C4-9F50-3F5EAAEA5439}"/>
                </a:ext>
              </a:extLst>
            </p:cNvPr>
            <p:cNvCxnSpPr/>
            <p:nvPr/>
          </p:nvCxnSpPr>
          <p:spPr>
            <a:xfrm flipV="1">
              <a:off x="6186117" y="912259"/>
              <a:ext cx="0" cy="992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A55C5432-56C6-44AC-AD33-30E7B4874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402" y="912259"/>
              <a:ext cx="28227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C7B54DC-C949-4962-A665-BAE337C623FE}"/>
              </a:ext>
            </a:extLst>
          </p:cNvPr>
          <p:cNvCxnSpPr/>
          <p:nvPr/>
        </p:nvCxnSpPr>
        <p:spPr>
          <a:xfrm flipH="1">
            <a:off x="6201217" y="3452985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0560491-8CBA-44A3-A406-A028DEECC5CB}"/>
              </a:ext>
            </a:extLst>
          </p:cNvPr>
          <p:cNvSpPr txBox="1"/>
          <p:nvPr/>
        </p:nvSpPr>
        <p:spPr>
          <a:xfrm>
            <a:off x="294723" y="1750542"/>
            <a:ext cx="147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room status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query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5323E358-27B1-4CAD-A210-8E31F3A32E71}"/>
              </a:ext>
            </a:extLst>
          </p:cNvPr>
          <p:cNvGrpSpPr/>
          <p:nvPr/>
        </p:nvGrpSpPr>
        <p:grpSpPr>
          <a:xfrm rot="10800000">
            <a:off x="1678899" y="2328762"/>
            <a:ext cx="360456" cy="979019"/>
            <a:chOff x="6096000" y="1904501"/>
            <a:chExt cx="360456" cy="2854362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8F2EAF7-89C3-4761-8B07-B88F2E030BDA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E2D41F39-33F3-4FA7-8F28-F1BB6C9C4577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CDB79798-DE94-4E23-923E-D4F146FF71E6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B658BFA-531C-4E3F-9B83-180B8E292478}"/>
              </a:ext>
            </a:extLst>
          </p:cNvPr>
          <p:cNvCxnSpPr>
            <a:cxnSpLocks/>
          </p:cNvCxnSpPr>
          <p:nvPr/>
        </p:nvCxnSpPr>
        <p:spPr>
          <a:xfrm flipV="1">
            <a:off x="1680219" y="445093"/>
            <a:ext cx="0" cy="1894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D2CEF1F8-7039-4212-B4D9-0CE8C985B0D3}"/>
              </a:ext>
            </a:extLst>
          </p:cNvPr>
          <p:cNvSpPr txBox="1"/>
          <p:nvPr/>
        </p:nvSpPr>
        <p:spPr>
          <a:xfrm>
            <a:off x="6215787" y="14567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78514FDC-1D99-4ACD-B602-3A5886E4A710}"/>
              </a:ext>
            </a:extLst>
          </p:cNvPr>
          <p:cNvSpPr txBox="1"/>
          <p:nvPr/>
        </p:nvSpPr>
        <p:spPr>
          <a:xfrm rot="16200000">
            <a:off x="419621" y="4097477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1B963C2-4615-42ED-A059-A2BE73706B19}"/>
              </a:ext>
            </a:extLst>
          </p:cNvPr>
          <p:cNvCxnSpPr/>
          <p:nvPr/>
        </p:nvCxnSpPr>
        <p:spPr>
          <a:xfrm flipH="1">
            <a:off x="1345615" y="3307781"/>
            <a:ext cx="3332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CE0584D-B0FE-490E-832E-8F49BC0C2C07}"/>
              </a:ext>
            </a:extLst>
          </p:cNvPr>
          <p:cNvCxnSpPr>
            <a:cxnSpLocks/>
          </p:cNvCxnSpPr>
          <p:nvPr/>
        </p:nvCxnSpPr>
        <p:spPr>
          <a:xfrm>
            <a:off x="1345615" y="3307781"/>
            <a:ext cx="0" cy="22205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1AB5C52B-62A1-4449-AF8A-607022BBD4E3}"/>
              </a:ext>
            </a:extLst>
          </p:cNvPr>
          <p:cNvCxnSpPr/>
          <p:nvPr/>
        </p:nvCxnSpPr>
        <p:spPr>
          <a:xfrm rot="10800000" flipH="1">
            <a:off x="1678899" y="1145103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4BC3DF56-431F-4444-83C9-61100CCC28E9}"/>
              </a:ext>
            </a:extLst>
          </p:cNvPr>
          <p:cNvSpPr/>
          <p:nvPr/>
        </p:nvSpPr>
        <p:spPr>
          <a:xfrm>
            <a:off x="8149301" y="724477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9C56DE-3D0B-4A02-A808-C014BF876267}"/>
              </a:ext>
            </a:extLst>
          </p:cNvPr>
          <p:cNvSpPr txBox="1"/>
          <p:nvPr/>
        </p:nvSpPr>
        <p:spPr>
          <a:xfrm>
            <a:off x="8974869" y="688178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Room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Status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BCBB531-3DB5-46AB-A8DA-AA13636D6984}"/>
              </a:ext>
            </a:extLst>
          </p:cNvPr>
          <p:cNvCxnSpPr>
            <a:cxnSpLocks/>
          </p:cNvCxnSpPr>
          <p:nvPr/>
        </p:nvCxnSpPr>
        <p:spPr>
          <a:xfrm>
            <a:off x="1678898" y="445093"/>
            <a:ext cx="7188651" cy="8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9F74103F-9A2A-408E-A2FB-71486F0D943A}"/>
              </a:ext>
            </a:extLst>
          </p:cNvPr>
          <p:cNvCxnSpPr>
            <a:cxnSpLocks/>
          </p:cNvCxnSpPr>
          <p:nvPr/>
        </p:nvCxnSpPr>
        <p:spPr>
          <a:xfrm>
            <a:off x="8867549" y="453455"/>
            <a:ext cx="0" cy="665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6F294D5-EDF2-4FC7-ADF6-8AD0F7FF6AD7}"/>
              </a:ext>
            </a:extLst>
          </p:cNvPr>
          <p:cNvSpPr txBox="1"/>
          <p:nvPr/>
        </p:nvSpPr>
        <p:spPr>
          <a:xfrm>
            <a:off x="5607517" y="173937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Entering message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238BAE-B2C8-45AC-A633-F44EFDF0DD86}"/>
              </a:ext>
            </a:extLst>
          </p:cNvPr>
          <p:cNvSpPr txBox="1"/>
          <p:nvPr/>
        </p:nvSpPr>
        <p:spPr>
          <a:xfrm>
            <a:off x="5607516" y="795464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Admin area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F9695-35B5-4B60-B695-58373D024C0F}"/>
              </a:ext>
            </a:extLst>
          </p:cNvPr>
          <p:cNvSpPr txBox="1"/>
          <p:nvPr/>
        </p:nvSpPr>
        <p:spPr>
          <a:xfrm>
            <a:off x="5607515" y="1428054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Datetime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0FC33C-9FEB-45CB-933D-0F5057A4A58D}"/>
              </a:ext>
            </a:extLst>
          </p:cNvPr>
          <p:cNvSpPr txBox="1"/>
          <p:nvPr/>
        </p:nvSpPr>
        <p:spPr>
          <a:xfrm>
            <a:off x="5607514" y="2065483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Num people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190EF1-0F6E-47A6-B19A-ED7666455F45}"/>
              </a:ext>
            </a:extLst>
          </p:cNvPr>
          <p:cNvSpPr txBox="1"/>
          <p:nvPr/>
        </p:nvSpPr>
        <p:spPr>
          <a:xfrm>
            <a:off x="5607513" y="2682171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Num rooms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9C763A-443B-4014-BE06-C67DB3E53A8F}"/>
              </a:ext>
            </a:extLst>
          </p:cNvPr>
          <p:cNvSpPr txBox="1"/>
          <p:nvPr/>
        </p:nvSpPr>
        <p:spPr>
          <a:xfrm>
            <a:off x="5607513" y="3284885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Need Recommend Or Not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A050C7-EB69-4F1D-AC80-C780659D1CBA}"/>
              </a:ext>
            </a:extLst>
          </p:cNvPr>
          <p:cNvSpPr txBox="1"/>
          <p:nvPr/>
        </p:nvSpPr>
        <p:spPr>
          <a:xfrm>
            <a:off x="5607512" y="3936288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Silence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94B2F-459A-442E-AF93-8C24AFBB0C74}"/>
              </a:ext>
            </a:extLst>
          </p:cNvPr>
          <p:cNvSpPr txBox="1"/>
          <p:nvPr/>
        </p:nvSpPr>
        <p:spPr>
          <a:xfrm>
            <a:off x="5607511" y="4552976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Food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FB6048-873B-4AB9-A43D-8519A75B0130}"/>
              </a:ext>
            </a:extLst>
          </p:cNvPr>
          <p:cNvSpPr txBox="1"/>
          <p:nvPr/>
        </p:nvSpPr>
        <p:spPr>
          <a:xfrm>
            <a:off x="5607510" y="5185566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Sightseeing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69A53A-E7D0-47E4-872D-B6B0B3EC2066}"/>
              </a:ext>
            </a:extLst>
          </p:cNvPr>
          <p:cNvSpPr txBox="1"/>
          <p:nvPr/>
        </p:nvSpPr>
        <p:spPr>
          <a:xfrm>
            <a:off x="5607510" y="5796953"/>
            <a:ext cx="3029447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Recommend</a:t>
            </a:r>
            <a:endParaRPr lang="zh-TW" altLang="en-US" dirty="0"/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EF688E1F-0616-4BFA-8620-08A34B40004A}"/>
              </a:ext>
            </a:extLst>
          </p:cNvPr>
          <p:cNvSpPr/>
          <p:nvPr/>
        </p:nvSpPr>
        <p:spPr>
          <a:xfrm>
            <a:off x="8636957" y="271142"/>
            <a:ext cx="270350" cy="6562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FD1AA389-4093-4184-86B3-9AD8F595063F}"/>
              </a:ext>
            </a:extLst>
          </p:cNvPr>
          <p:cNvSpPr/>
          <p:nvPr/>
        </p:nvSpPr>
        <p:spPr>
          <a:xfrm>
            <a:off x="8653522" y="953225"/>
            <a:ext cx="205418" cy="65626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箭號: 弧形左彎 16">
            <a:extLst>
              <a:ext uri="{FF2B5EF4-FFF2-40B4-BE49-F238E27FC236}">
                <a16:creationId xmlns:a16="http://schemas.microsoft.com/office/drawing/2014/main" id="{FCF9DB81-20F1-44A0-A5FA-A8A7DE8B8FF6}"/>
              </a:ext>
            </a:extLst>
          </p:cNvPr>
          <p:cNvSpPr/>
          <p:nvPr/>
        </p:nvSpPr>
        <p:spPr>
          <a:xfrm>
            <a:off x="8654182" y="1602176"/>
            <a:ext cx="205418" cy="65626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左彎 18">
            <a:extLst>
              <a:ext uri="{FF2B5EF4-FFF2-40B4-BE49-F238E27FC236}">
                <a16:creationId xmlns:a16="http://schemas.microsoft.com/office/drawing/2014/main" id="{7AE74526-87DE-43C1-B73A-BF580EA20ED6}"/>
              </a:ext>
            </a:extLst>
          </p:cNvPr>
          <p:cNvSpPr/>
          <p:nvPr/>
        </p:nvSpPr>
        <p:spPr>
          <a:xfrm>
            <a:off x="8653522" y="2258445"/>
            <a:ext cx="205418" cy="65626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0C938102-48F9-4AAB-98D5-5D452A28024A}"/>
              </a:ext>
            </a:extLst>
          </p:cNvPr>
          <p:cNvSpPr/>
          <p:nvPr/>
        </p:nvSpPr>
        <p:spPr>
          <a:xfrm>
            <a:off x="8653522" y="2936608"/>
            <a:ext cx="205418" cy="627058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AC402D5D-AA85-4609-80F4-665158F761B5}"/>
              </a:ext>
            </a:extLst>
          </p:cNvPr>
          <p:cNvSpPr/>
          <p:nvPr/>
        </p:nvSpPr>
        <p:spPr>
          <a:xfrm>
            <a:off x="8643589" y="5370986"/>
            <a:ext cx="238545" cy="6562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箭號: 弧形左彎 21">
            <a:extLst>
              <a:ext uri="{FF2B5EF4-FFF2-40B4-BE49-F238E27FC236}">
                <a16:creationId xmlns:a16="http://schemas.microsoft.com/office/drawing/2014/main" id="{9E3DBB8D-74DC-4916-947F-8B40920D8E5A}"/>
              </a:ext>
            </a:extLst>
          </p:cNvPr>
          <p:cNvSpPr/>
          <p:nvPr/>
        </p:nvSpPr>
        <p:spPr>
          <a:xfrm>
            <a:off x="8643589" y="4713963"/>
            <a:ext cx="238545" cy="65626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箭號: 弧形左彎 22">
            <a:extLst>
              <a:ext uri="{FF2B5EF4-FFF2-40B4-BE49-F238E27FC236}">
                <a16:creationId xmlns:a16="http://schemas.microsoft.com/office/drawing/2014/main" id="{98E46689-7682-43F7-96EC-6B32C3A2291D}"/>
              </a:ext>
            </a:extLst>
          </p:cNvPr>
          <p:cNvSpPr/>
          <p:nvPr/>
        </p:nvSpPr>
        <p:spPr>
          <a:xfrm>
            <a:off x="8648890" y="3533848"/>
            <a:ext cx="205418" cy="627058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1C9E98B1-7C64-4398-9FA2-FEF512E8EAA9}"/>
              </a:ext>
            </a:extLst>
          </p:cNvPr>
          <p:cNvSpPr/>
          <p:nvPr/>
        </p:nvSpPr>
        <p:spPr>
          <a:xfrm>
            <a:off x="8648890" y="4131088"/>
            <a:ext cx="205418" cy="627058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1EBBA11-4D0F-4CF6-A71D-C51D767EB418}"/>
              </a:ext>
            </a:extLst>
          </p:cNvPr>
          <p:cNvSpPr txBox="1"/>
          <p:nvPr/>
        </p:nvSpPr>
        <p:spPr>
          <a:xfrm>
            <a:off x="8984169" y="358603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Message -&gt; Post 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C54E01C-9337-4AD5-B28D-CE94C056A3DA}"/>
              </a:ext>
            </a:extLst>
          </p:cNvPr>
          <p:cNvSpPr txBox="1"/>
          <p:nvPr/>
        </p:nvSpPr>
        <p:spPr>
          <a:xfrm>
            <a:off x="8992119" y="5514454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Message  -&gt; Post 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687804-965E-41DE-95C4-6D68FEF0DD55}"/>
              </a:ext>
            </a:extLst>
          </p:cNvPr>
          <p:cNvSpPr txBox="1"/>
          <p:nvPr/>
        </p:nvSpPr>
        <p:spPr>
          <a:xfrm>
            <a:off x="8984168" y="1031410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14E271-E3A4-40C0-BC6D-1726D75C89A8}"/>
              </a:ext>
            </a:extLst>
          </p:cNvPr>
          <p:cNvSpPr txBox="1"/>
          <p:nvPr/>
        </p:nvSpPr>
        <p:spPr>
          <a:xfrm>
            <a:off x="8984168" y="1745644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42300E-1877-4C54-B9ED-ACDA70CFB1BE}"/>
              </a:ext>
            </a:extLst>
          </p:cNvPr>
          <p:cNvSpPr txBox="1"/>
          <p:nvPr/>
        </p:nvSpPr>
        <p:spPr>
          <a:xfrm>
            <a:off x="8984168" y="2401913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84FDE6-67C9-490D-B042-40A545E3DA7E}"/>
              </a:ext>
            </a:extLst>
          </p:cNvPr>
          <p:cNvSpPr txBox="1"/>
          <p:nvPr/>
        </p:nvSpPr>
        <p:spPr>
          <a:xfrm>
            <a:off x="8984168" y="3051503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979F6-32EA-4B66-8E72-1159E8E2ACB3}"/>
              </a:ext>
            </a:extLst>
          </p:cNvPr>
          <p:cNvSpPr txBox="1"/>
          <p:nvPr/>
        </p:nvSpPr>
        <p:spPr>
          <a:xfrm>
            <a:off x="8984168" y="3654217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6B573B-8334-4F82-9C2C-41CE693E2A66}"/>
              </a:ext>
            </a:extLst>
          </p:cNvPr>
          <p:cNvSpPr txBox="1"/>
          <p:nvPr/>
        </p:nvSpPr>
        <p:spPr>
          <a:xfrm>
            <a:off x="8984168" y="4239822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4657D7-AAF5-409D-BA17-1A0CDAE87B9D}"/>
              </a:ext>
            </a:extLst>
          </p:cNvPr>
          <p:cNvSpPr txBox="1"/>
          <p:nvPr/>
        </p:nvSpPr>
        <p:spPr>
          <a:xfrm>
            <a:off x="8984168" y="4852594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Post back -&gt;  Message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E6F71E-0786-406C-8257-69F0EACBA331}"/>
              </a:ext>
            </a:extLst>
          </p:cNvPr>
          <p:cNvSpPr txBox="1"/>
          <p:nvPr/>
        </p:nvSpPr>
        <p:spPr>
          <a:xfrm>
            <a:off x="5607509" y="6397577"/>
            <a:ext cx="3029447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Instance</a:t>
            </a:r>
            <a:endParaRPr lang="zh-TW" altLang="en-US" dirty="0"/>
          </a:p>
        </p:txBody>
      </p:sp>
      <p:sp>
        <p:nvSpPr>
          <p:cNvPr id="35" name="箭號: 弧形左彎 34">
            <a:extLst>
              <a:ext uri="{FF2B5EF4-FFF2-40B4-BE49-F238E27FC236}">
                <a16:creationId xmlns:a16="http://schemas.microsoft.com/office/drawing/2014/main" id="{4CF1034A-FDBE-4794-A585-6367753E6CD0}"/>
              </a:ext>
            </a:extLst>
          </p:cNvPr>
          <p:cNvSpPr/>
          <p:nvPr/>
        </p:nvSpPr>
        <p:spPr>
          <a:xfrm>
            <a:off x="8652863" y="6032457"/>
            <a:ext cx="205418" cy="627058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3CCEDA-4A46-4162-80F5-A04C8F1C496F}"/>
              </a:ext>
            </a:extLst>
          </p:cNvPr>
          <p:cNvSpPr txBox="1"/>
          <p:nvPr/>
        </p:nvSpPr>
        <p:spPr>
          <a:xfrm>
            <a:off x="8992119" y="6164044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Post back -&gt; Post back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FFCF6A1-BAA2-45E2-BA5B-086AB6960B53}"/>
              </a:ext>
            </a:extLst>
          </p:cNvPr>
          <p:cNvSpPr txBox="1"/>
          <p:nvPr/>
        </p:nvSpPr>
        <p:spPr>
          <a:xfrm>
            <a:off x="94669" y="86476"/>
            <a:ext cx="2353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Function apply process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405450-2428-4D5B-B622-87201A78C419}"/>
              </a:ext>
            </a:extLst>
          </p:cNvPr>
          <p:cNvSpPr txBox="1"/>
          <p:nvPr/>
        </p:nvSpPr>
        <p:spPr>
          <a:xfrm>
            <a:off x="2315018" y="3284885"/>
            <a:ext cx="2353586" cy="36933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Hotel Name Input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116764-5710-4020-B475-0D93E4A26A18}"/>
              </a:ext>
            </a:extLst>
          </p:cNvPr>
          <p:cNvSpPr txBox="1"/>
          <p:nvPr/>
        </p:nvSpPr>
        <p:spPr>
          <a:xfrm>
            <a:off x="4832923" y="3425921"/>
            <a:ext cx="74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No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2D21FE3-BFBD-4DF7-974B-613049E7DF8F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>
            <a:off x="4668604" y="3469551"/>
            <a:ext cx="93890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89F70C-DEC7-4C9D-AF63-5CD0998FA83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22234" y="3646861"/>
            <a:ext cx="2" cy="28942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93782-ED93-4EF7-8468-870E34CA5659}"/>
              </a:ext>
            </a:extLst>
          </p:cNvPr>
          <p:cNvSpPr txBox="1"/>
          <p:nvPr/>
        </p:nvSpPr>
        <p:spPr>
          <a:xfrm>
            <a:off x="6364211" y="3610587"/>
            <a:ext cx="74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Yes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FD5CB2-0D17-4E51-A798-AFA61B7DF646}"/>
              </a:ext>
            </a:extLst>
          </p:cNvPr>
          <p:cNvSpPr txBox="1"/>
          <p:nvPr/>
        </p:nvSpPr>
        <p:spPr>
          <a:xfrm>
            <a:off x="3458277" y="2712149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Post back -&gt;  Message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箭號: 弧形左彎 49">
            <a:extLst>
              <a:ext uri="{FF2B5EF4-FFF2-40B4-BE49-F238E27FC236}">
                <a16:creationId xmlns:a16="http://schemas.microsoft.com/office/drawing/2014/main" id="{B2C2A5C8-7C1E-4EB7-BB0E-770286FAB117}"/>
              </a:ext>
            </a:extLst>
          </p:cNvPr>
          <p:cNvSpPr/>
          <p:nvPr/>
        </p:nvSpPr>
        <p:spPr>
          <a:xfrm rot="5400000" flipH="1">
            <a:off x="4933517" y="2579547"/>
            <a:ext cx="250054" cy="1160226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96F272-56A8-410D-A97C-8CE2682117DB}"/>
              </a:ext>
            </a:extLst>
          </p:cNvPr>
          <p:cNvSpPr txBox="1"/>
          <p:nvPr/>
        </p:nvSpPr>
        <p:spPr>
          <a:xfrm>
            <a:off x="2314345" y="3958028"/>
            <a:ext cx="2353586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Instant</a:t>
            </a:r>
            <a:endParaRPr lang="zh-TW" altLang="en-US" dirty="0"/>
          </a:p>
        </p:txBody>
      </p:sp>
      <p:sp>
        <p:nvSpPr>
          <p:cNvPr id="53" name="箭號: 弧形左彎 52">
            <a:extLst>
              <a:ext uri="{FF2B5EF4-FFF2-40B4-BE49-F238E27FC236}">
                <a16:creationId xmlns:a16="http://schemas.microsoft.com/office/drawing/2014/main" id="{AB86B03C-BE6A-46DD-A85E-6176FBE4A7E9}"/>
              </a:ext>
            </a:extLst>
          </p:cNvPr>
          <p:cNvSpPr/>
          <p:nvPr/>
        </p:nvSpPr>
        <p:spPr>
          <a:xfrm flipH="1">
            <a:off x="2093040" y="3448043"/>
            <a:ext cx="225289" cy="6562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B1BAFBA-AFC7-4308-937A-1E38380010B5}"/>
              </a:ext>
            </a:extLst>
          </p:cNvPr>
          <p:cNvSpPr txBox="1"/>
          <p:nvPr/>
        </p:nvSpPr>
        <p:spPr>
          <a:xfrm>
            <a:off x="-69946" y="3533848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Message  -&gt; Post 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AC1289-065E-4338-AB62-A4BF01098544}"/>
              </a:ext>
            </a:extLst>
          </p:cNvPr>
          <p:cNvSpPr txBox="1"/>
          <p:nvPr/>
        </p:nvSpPr>
        <p:spPr>
          <a:xfrm>
            <a:off x="110989" y="536572"/>
            <a:ext cx="5027069" cy="147732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Special handle stage 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Message -&gt; Post back 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Entering message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Sightseeing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FF0000"/>
                </a:solidFill>
              </a:rPr>
              <a:t>Hotel Name Input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Post back -&gt;  Message: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Food 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B050"/>
                </a:solidFill>
              </a:rPr>
              <a:t>Need Recommend Or Not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(with NO)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23FA63-A373-4690-A0F0-CCB7F912D712}"/>
              </a:ext>
            </a:extLst>
          </p:cNvPr>
          <p:cNvSpPr txBox="1"/>
          <p:nvPr/>
        </p:nvSpPr>
        <p:spPr>
          <a:xfrm>
            <a:off x="1845217" y="5796953"/>
            <a:ext cx="2353586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Food Recommend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7F138CF-1797-4E4B-99EC-B14A2374D04A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198803" y="5967586"/>
            <a:ext cx="1408038" cy="140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945CBE-7BC9-4631-826E-DD440A1CC4E4}"/>
              </a:ext>
            </a:extLst>
          </p:cNvPr>
          <p:cNvSpPr txBox="1"/>
          <p:nvPr/>
        </p:nvSpPr>
        <p:spPr>
          <a:xfrm>
            <a:off x="3886124" y="5974602"/>
            <a:ext cx="203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select Food Recommend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8836BD-48FA-435A-9959-33F48EAF7AFB}"/>
              </a:ext>
            </a:extLst>
          </p:cNvPr>
          <p:cNvSpPr txBox="1"/>
          <p:nvPr/>
        </p:nvSpPr>
        <p:spPr>
          <a:xfrm>
            <a:off x="3391440" y="5222214"/>
            <a:ext cx="23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Post back -&gt;  Post back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箭號: 弧形左彎 56">
            <a:extLst>
              <a:ext uri="{FF2B5EF4-FFF2-40B4-BE49-F238E27FC236}">
                <a16:creationId xmlns:a16="http://schemas.microsoft.com/office/drawing/2014/main" id="{D44CB032-70F0-41FA-B25E-DA5C7F364BA2}"/>
              </a:ext>
            </a:extLst>
          </p:cNvPr>
          <p:cNvSpPr/>
          <p:nvPr/>
        </p:nvSpPr>
        <p:spPr>
          <a:xfrm rot="5400000" flipH="1">
            <a:off x="4652006" y="4899208"/>
            <a:ext cx="288920" cy="1555837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967B83-8741-4743-AA0D-E804D3985406}"/>
              </a:ext>
            </a:extLst>
          </p:cNvPr>
          <p:cNvSpPr/>
          <p:nvPr/>
        </p:nvSpPr>
        <p:spPr>
          <a:xfrm>
            <a:off x="190020" y="2178414"/>
            <a:ext cx="914400" cy="143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F70AC9-F254-4D84-B85D-A5EF795DBF5B}"/>
              </a:ext>
            </a:extLst>
          </p:cNvPr>
          <p:cNvSpPr txBox="1"/>
          <p:nvPr/>
        </p:nvSpPr>
        <p:spPr>
          <a:xfrm>
            <a:off x="1173390" y="2058440"/>
            <a:ext cx="177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stored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992672E-E39C-4216-AE21-68A7252FCA43}"/>
              </a:ext>
            </a:extLst>
          </p:cNvPr>
          <p:cNvSpPr/>
          <p:nvPr/>
        </p:nvSpPr>
        <p:spPr>
          <a:xfrm>
            <a:off x="193457" y="2520552"/>
            <a:ext cx="914400" cy="14346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CE337BE-5BC1-48A2-A63B-A5FBEA384867}"/>
              </a:ext>
            </a:extLst>
          </p:cNvPr>
          <p:cNvSpPr txBox="1"/>
          <p:nvPr/>
        </p:nvSpPr>
        <p:spPr>
          <a:xfrm>
            <a:off x="1181670" y="2379364"/>
            <a:ext cx="21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NOT stored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33F3E4-A672-4984-9C88-6CF490D1689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122232" y="545811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C2DB833-6967-4552-88C8-020731A9C518}"/>
              </a:ext>
            </a:extLst>
          </p:cNvPr>
          <p:cNvCxnSpPr>
            <a:cxnSpLocks/>
          </p:cNvCxnSpPr>
          <p:nvPr/>
        </p:nvCxnSpPr>
        <p:spPr>
          <a:xfrm>
            <a:off x="7122232" y="117685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A6E5F2D-2B22-40F3-8F11-245D1F4B26CE}"/>
              </a:ext>
            </a:extLst>
          </p:cNvPr>
          <p:cNvCxnSpPr>
            <a:cxnSpLocks/>
          </p:cNvCxnSpPr>
          <p:nvPr/>
        </p:nvCxnSpPr>
        <p:spPr>
          <a:xfrm>
            <a:off x="7122232" y="1798225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98195A2-CB30-4BA0-8F0E-AC16A397F97B}"/>
              </a:ext>
            </a:extLst>
          </p:cNvPr>
          <p:cNvCxnSpPr>
            <a:cxnSpLocks/>
          </p:cNvCxnSpPr>
          <p:nvPr/>
        </p:nvCxnSpPr>
        <p:spPr>
          <a:xfrm>
            <a:off x="7122224" y="304561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FC4A0D7-0282-40D1-ADF8-0C8E37D77A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22224" y="245242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BFEB2CA-A73D-45DE-A9A7-BC3B43063859}"/>
              </a:ext>
            </a:extLst>
          </p:cNvPr>
          <p:cNvCxnSpPr>
            <a:cxnSpLocks/>
          </p:cNvCxnSpPr>
          <p:nvPr/>
        </p:nvCxnSpPr>
        <p:spPr>
          <a:xfrm>
            <a:off x="7122224" y="4306654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4A5BA2D-D397-4483-AE32-3EFD78399698}"/>
              </a:ext>
            </a:extLst>
          </p:cNvPr>
          <p:cNvCxnSpPr>
            <a:cxnSpLocks/>
          </p:cNvCxnSpPr>
          <p:nvPr/>
        </p:nvCxnSpPr>
        <p:spPr>
          <a:xfrm>
            <a:off x="7122224" y="4932333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A9B9AE0-CDF7-437E-B02A-5ED1B7487479}"/>
              </a:ext>
            </a:extLst>
          </p:cNvPr>
          <p:cNvCxnSpPr>
            <a:cxnSpLocks/>
          </p:cNvCxnSpPr>
          <p:nvPr/>
        </p:nvCxnSpPr>
        <p:spPr>
          <a:xfrm>
            <a:off x="7122224" y="556225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2A1F5A-B1B4-4468-A9B7-38066C991372}"/>
              </a:ext>
            </a:extLst>
          </p:cNvPr>
          <p:cNvCxnSpPr>
            <a:cxnSpLocks/>
          </p:cNvCxnSpPr>
          <p:nvPr/>
        </p:nvCxnSpPr>
        <p:spPr>
          <a:xfrm>
            <a:off x="7122224" y="6167826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FAF7557-FF7C-4ED1-AD26-CBC7DF7DFFE4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491125" y="3671841"/>
            <a:ext cx="13" cy="2861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6F294D5-EDF2-4FC7-ADF6-8AD0F7FF6AD7}"/>
              </a:ext>
            </a:extLst>
          </p:cNvPr>
          <p:cNvSpPr txBox="1"/>
          <p:nvPr/>
        </p:nvSpPr>
        <p:spPr>
          <a:xfrm>
            <a:off x="3848795" y="55658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Entering message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238BAE-B2C8-45AC-A633-F44EFDF0DD86}"/>
              </a:ext>
            </a:extLst>
          </p:cNvPr>
          <p:cNvSpPr txBox="1"/>
          <p:nvPr/>
        </p:nvSpPr>
        <p:spPr>
          <a:xfrm>
            <a:off x="3848794" y="597674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Admin area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F9695-35B5-4B60-B695-58373D024C0F}"/>
              </a:ext>
            </a:extLst>
          </p:cNvPr>
          <p:cNvSpPr txBox="1"/>
          <p:nvPr/>
        </p:nvSpPr>
        <p:spPr>
          <a:xfrm>
            <a:off x="3848793" y="1667588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Datetime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0FC33C-9FEB-45CB-933D-0F5057A4A58D}"/>
              </a:ext>
            </a:extLst>
          </p:cNvPr>
          <p:cNvSpPr txBox="1"/>
          <p:nvPr/>
        </p:nvSpPr>
        <p:spPr>
          <a:xfrm>
            <a:off x="3848792" y="2241407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Num rooms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190EF1-0F6E-47A6-B19A-ED7666455F45}"/>
              </a:ext>
            </a:extLst>
          </p:cNvPr>
          <p:cNvSpPr txBox="1"/>
          <p:nvPr/>
        </p:nvSpPr>
        <p:spPr>
          <a:xfrm>
            <a:off x="3848791" y="2786532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Num people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9C763A-443B-4014-BE06-C67DB3E53A8F}"/>
              </a:ext>
            </a:extLst>
          </p:cNvPr>
          <p:cNvSpPr txBox="1"/>
          <p:nvPr/>
        </p:nvSpPr>
        <p:spPr>
          <a:xfrm>
            <a:off x="3848791" y="3373342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Need Recommend Or Not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A050C7-EB69-4F1D-AC80-C780659D1CBA}"/>
              </a:ext>
            </a:extLst>
          </p:cNvPr>
          <p:cNvSpPr txBox="1"/>
          <p:nvPr/>
        </p:nvSpPr>
        <p:spPr>
          <a:xfrm>
            <a:off x="3848790" y="3921380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Silence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D94B2F-459A-442E-AF93-8C24AFBB0C74}"/>
              </a:ext>
            </a:extLst>
          </p:cNvPr>
          <p:cNvSpPr txBox="1"/>
          <p:nvPr/>
        </p:nvSpPr>
        <p:spPr>
          <a:xfrm>
            <a:off x="3848789" y="4466501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FB6048-873B-4AB9-A43D-8519A75B0130}"/>
              </a:ext>
            </a:extLst>
          </p:cNvPr>
          <p:cNvSpPr txBox="1"/>
          <p:nvPr/>
        </p:nvSpPr>
        <p:spPr>
          <a:xfrm>
            <a:off x="3848788" y="5035486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Sightseeing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69A53A-E7D0-47E4-872D-B6B0B3EC2066}"/>
              </a:ext>
            </a:extLst>
          </p:cNvPr>
          <p:cNvSpPr txBox="1"/>
          <p:nvPr/>
        </p:nvSpPr>
        <p:spPr>
          <a:xfrm>
            <a:off x="3848788" y="5575310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Recommend</a:t>
            </a:r>
            <a:endParaRPr lang="zh-TW" altLang="en-US" sz="1400" dirty="0"/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EF688E1F-0616-4BFA-8620-08A34B40004A}"/>
              </a:ext>
            </a:extLst>
          </p:cNvPr>
          <p:cNvSpPr/>
          <p:nvPr/>
        </p:nvSpPr>
        <p:spPr>
          <a:xfrm>
            <a:off x="6150303" y="223481"/>
            <a:ext cx="254948" cy="47845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FD1AA389-4093-4184-86B3-9AD8F595063F}"/>
              </a:ext>
            </a:extLst>
          </p:cNvPr>
          <p:cNvSpPr/>
          <p:nvPr/>
        </p:nvSpPr>
        <p:spPr>
          <a:xfrm>
            <a:off x="6150304" y="762118"/>
            <a:ext cx="254954" cy="47845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AC402D5D-AA85-4609-80F4-665158F761B5}"/>
              </a:ext>
            </a:extLst>
          </p:cNvPr>
          <p:cNvSpPr/>
          <p:nvPr/>
        </p:nvSpPr>
        <p:spPr>
          <a:xfrm>
            <a:off x="6141764" y="5243105"/>
            <a:ext cx="263476" cy="52229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2" name="箭號: 弧形左彎 21">
            <a:extLst>
              <a:ext uri="{FF2B5EF4-FFF2-40B4-BE49-F238E27FC236}">
                <a16:creationId xmlns:a16="http://schemas.microsoft.com/office/drawing/2014/main" id="{9E3DBB8D-74DC-4916-947F-8B40920D8E5A}"/>
              </a:ext>
            </a:extLst>
          </p:cNvPr>
          <p:cNvSpPr/>
          <p:nvPr/>
        </p:nvSpPr>
        <p:spPr>
          <a:xfrm>
            <a:off x="6141764" y="4695109"/>
            <a:ext cx="263476" cy="50830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1EBBA11-4D0F-4CF6-A71D-C51D767EB418}"/>
              </a:ext>
            </a:extLst>
          </p:cNvPr>
          <p:cNvSpPr txBox="1"/>
          <p:nvPr/>
        </p:nvSpPr>
        <p:spPr>
          <a:xfrm>
            <a:off x="6580882" y="27271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C54E01C-9337-4AD5-B28D-CE94C056A3DA}"/>
              </a:ext>
            </a:extLst>
          </p:cNvPr>
          <p:cNvSpPr txBox="1"/>
          <p:nvPr/>
        </p:nvSpPr>
        <p:spPr>
          <a:xfrm>
            <a:off x="6597957" y="5376001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42300E-1877-4C54-B9ED-ACDA70CFB1BE}"/>
              </a:ext>
            </a:extLst>
          </p:cNvPr>
          <p:cNvSpPr txBox="1"/>
          <p:nvPr/>
        </p:nvSpPr>
        <p:spPr>
          <a:xfrm>
            <a:off x="6597957" y="2499535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84FDE6-67C9-490D-B042-40A545E3DA7E}"/>
              </a:ext>
            </a:extLst>
          </p:cNvPr>
          <p:cNvSpPr txBox="1"/>
          <p:nvPr/>
        </p:nvSpPr>
        <p:spPr>
          <a:xfrm>
            <a:off x="6597957" y="309311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979F6-32EA-4B66-8E72-1159E8E2ACB3}"/>
              </a:ext>
            </a:extLst>
          </p:cNvPr>
          <p:cNvSpPr txBox="1"/>
          <p:nvPr/>
        </p:nvSpPr>
        <p:spPr>
          <a:xfrm>
            <a:off x="6597957" y="366003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6B573B-8334-4F82-9C2C-41CE693E2A66}"/>
              </a:ext>
            </a:extLst>
          </p:cNvPr>
          <p:cNvSpPr txBox="1"/>
          <p:nvPr/>
        </p:nvSpPr>
        <p:spPr>
          <a:xfrm>
            <a:off x="6600545" y="420090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4657D7-AAF5-409D-BA17-1A0CDAE87B9D}"/>
              </a:ext>
            </a:extLst>
          </p:cNvPr>
          <p:cNvSpPr txBox="1"/>
          <p:nvPr/>
        </p:nvSpPr>
        <p:spPr>
          <a:xfrm>
            <a:off x="6597957" y="476639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E6F71E-0786-406C-8257-69F0EACBA331}"/>
              </a:ext>
            </a:extLst>
          </p:cNvPr>
          <p:cNvSpPr txBox="1"/>
          <p:nvPr/>
        </p:nvSpPr>
        <p:spPr>
          <a:xfrm>
            <a:off x="3848787" y="6207739"/>
            <a:ext cx="2263628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Instance</a:t>
            </a:r>
            <a:endParaRPr lang="zh-TW" altLang="en-US" sz="1400" dirty="0"/>
          </a:p>
        </p:txBody>
      </p:sp>
      <p:sp>
        <p:nvSpPr>
          <p:cNvPr id="35" name="箭號: 弧形左彎 34">
            <a:extLst>
              <a:ext uri="{FF2B5EF4-FFF2-40B4-BE49-F238E27FC236}">
                <a16:creationId xmlns:a16="http://schemas.microsoft.com/office/drawing/2014/main" id="{4CF1034A-FDBE-4794-A585-6367753E6CD0}"/>
              </a:ext>
            </a:extLst>
          </p:cNvPr>
          <p:cNvSpPr/>
          <p:nvPr/>
        </p:nvSpPr>
        <p:spPr>
          <a:xfrm>
            <a:off x="6150302" y="5802442"/>
            <a:ext cx="254940" cy="5482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3CCEDA-4A46-4162-80F5-A04C8F1C496F}"/>
              </a:ext>
            </a:extLst>
          </p:cNvPr>
          <p:cNvSpPr txBox="1"/>
          <p:nvPr/>
        </p:nvSpPr>
        <p:spPr>
          <a:xfrm>
            <a:off x="6597957" y="596089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E405450-2428-4D5B-B622-87201A78C419}"/>
              </a:ext>
            </a:extLst>
          </p:cNvPr>
          <p:cNvSpPr txBox="1"/>
          <p:nvPr/>
        </p:nvSpPr>
        <p:spPr>
          <a:xfrm>
            <a:off x="1119883" y="3375739"/>
            <a:ext cx="1699374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Hotel Name Input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116764-5710-4020-B475-0D93E4A26A18}"/>
              </a:ext>
            </a:extLst>
          </p:cNvPr>
          <p:cNvSpPr txBox="1"/>
          <p:nvPr/>
        </p:nvSpPr>
        <p:spPr>
          <a:xfrm>
            <a:off x="3010759" y="3491413"/>
            <a:ext cx="6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No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2D21FE3-BFBD-4DF7-974B-613049E7DF8F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>
            <a:off x="2819257" y="3527231"/>
            <a:ext cx="1029534" cy="23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589F70C-DEC7-4C9D-AF63-5CD0998FA83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980604" y="3681119"/>
            <a:ext cx="1" cy="2402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93782-ED93-4EF7-8468-870E34CA5659}"/>
              </a:ext>
            </a:extLst>
          </p:cNvPr>
          <p:cNvSpPr txBox="1"/>
          <p:nvPr/>
        </p:nvSpPr>
        <p:spPr>
          <a:xfrm>
            <a:off x="4357975" y="3627445"/>
            <a:ext cx="6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Yes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FD5CB2-0D17-4E51-A798-AFA61B7DF646}"/>
              </a:ext>
            </a:extLst>
          </p:cNvPr>
          <p:cNvSpPr txBox="1"/>
          <p:nvPr/>
        </p:nvSpPr>
        <p:spPr>
          <a:xfrm>
            <a:off x="1148743" y="2952288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50" name="箭號: 弧形左彎 49">
            <a:extLst>
              <a:ext uri="{FF2B5EF4-FFF2-40B4-BE49-F238E27FC236}">
                <a16:creationId xmlns:a16="http://schemas.microsoft.com/office/drawing/2014/main" id="{B2C2A5C8-7C1E-4EB7-BB0E-770286FAB117}"/>
              </a:ext>
            </a:extLst>
          </p:cNvPr>
          <p:cNvSpPr/>
          <p:nvPr/>
        </p:nvSpPr>
        <p:spPr>
          <a:xfrm rot="5400000" flipH="1">
            <a:off x="3177214" y="2643617"/>
            <a:ext cx="250054" cy="1209478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96F272-56A8-410D-A97C-8CE2682117DB}"/>
              </a:ext>
            </a:extLst>
          </p:cNvPr>
          <p:cNvSpPr txBox="1"/>
          <p:nvPr/>
        </p:nvSpPr>
        <p:spPr>
          <a:xfrm>
            <a:off x="1127164" y="3953470"/>
            <a:ext cx="1699374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Instant</a:t>
            </a:r>
            <a:endParaRPr lang="zh-TW" altLang="en-US" sz="1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23FA63-A373-4690-A0F0-CCB7F912D712}"/>
              </a:ext>
            </a:extLst>
          </p:cNvPr>
          <p:cNvSpPr txBox="1"/>
          <p:nvPr/>
        </p:nvSpPr>
        <p:spPr>
          <a:xfrm>
            <a:off x="1081063" y="5575312"/>
            <a:ext cx="1555308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Recommend</a:t>
            </a:r>
            <a:endParaRPr lang="zh-TW" altLang="en-US" sz="14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7F138CF-1797-4E4B-99EC-B14A2374D04A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>
            <a:off x="2636371" y="5729199"/>
            <a:ext cx="1212417" cy="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945CBE-7BC9-4631-826E-DD440A1CC4E4}"/>
              </a:ext>
            </a:extLst>
          </p:cNvPr>
          <p:cNvSpPr txBox="1"/>
          <p:nvPr/>
        </p:nvSpPr>
        <p:spPr>
          <a:xfrm>
            <a:off x="2341557" y="5759052"/>
            <a:ext cx="187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If select Food Recommend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8836BD-48FA-435A-9959-33F48EAF7AFB}"/>
              </a:ext>
            </a:extLst>
          </p:cNvPr>
          <p:cNvSpPr txBox="1"/>
          <p:nvPr/>
        </p:nvSpPr>
        <p:spPr>
          <a:xfrm>
            <a:off x="878481" y="5113646"/>
            <a:ext cx="216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Post back -&gt;  Post back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7" name="箭號: 弧形左彎 56">
            <a:extLst>
              <a:ext uri="{FF2B5EF4-FFF2-40B4-BE49-F238E27FC236}">
                <a16:creationId xmlns:a16="http://schemas.microsoft.com/office/drawing/2014/main" id="{D44CB032-70F0-41FA-B25E-DA5C7F364BA2}"/>
              </a:ext>
            </a:extLst>
          </p:cNvPr>
          <p:cNvSpPr/>
          <p:nvPr/>
        </p:nvSpPr>
        <p:spPr>
          <a:xfrm rot="5400000" flipH="1">
            <a:off x="3068404" y="4736742"/>
            <a:ext cx="288920" cy="1388216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33F3E4-A672-4984-9C88-6CF490D168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980608" y="363435"/>
            <a:ext cx="1" cy="2342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C2DB833-6967-4552-88C8-020731A9C518}"/>
              </a:ext>
            </a:extLst>
          </p:cNvPr>
          <p:cNvCxnSpPr>
            <a:cxnSpLocks/>
            <a:stCxn id="6" idx="2"/>
            <a:endCxn id="135" idx="0"/>
          </p:cNvCxnSpPr>
          <p:nvPr/>
        </p:nvCxnSpPr>
        <p:spPr>
          <a:xfrm flipH="1">
            <a:off x="4980601" y="905451"/>
            <a:ext cx="7" cy="218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A6E5F2D-2B22-40F3-8F11-245D1F4B26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980606" y="1975365"/>
            <a:ext cx="1" cy="266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98195A2-CB30-4BA0-8F0E-AC16A397F97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80605" y="3094309"/>
            <a:ext cx="0" cy="2790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FC4A0D7-0282-40D1-ADF8-0C8E37D77A6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980605" y="2549184"/>
            <a:ext cx="1" cy="2373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BFEB2CA-A73D-45DE-A9A7-BC3B4306385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980603" y="4229157"/>
            <a:ext cx="1" cy="2373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4A5BA2D-D397-4483-AE32-3EFD7839969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980602" y="4774278"/>
            <a:ext cx="1" cy="2612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A9B9AE0-CDF7-437E-B02A-5ED1B748747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80602" y="5343263"/>
            <a:ext cx="0" cy="23204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2A1F5A-B1B4-4468-A9B7-38066C991372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flipH="1">
            <a:off x="4980601" y="5883087"/>
            <a:ext cx="1" cy="3246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FAF7557-FF7C-4ED1-AD26-CBC7DF7DFFE4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1969570" y="3683516"/>
            <a:ext cx="7281" cy="2699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A846137D-CAA2-4C4E-AC9B-7809D629B8DA}"/>
              </a:ext>
            </a:extLst>
          </p:cNvPr>
          <p:cNvSpPr txBox="1"/>
          <p:nvPr/>
        </p:nvSpPr>
        <p:spPr>
          <a:xfrm>
            <a:off x="3848787" y="1123791"/>
            <a:ext cx="2263628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Or Hotel</a:t>
            </a:r>
            <a:endParaRPr lang="zh-TW" altLang="en-US" sz="1400" dirty="0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04E718A9-B995-4387-8019-438C4A32D0AE}"/>
              </a:ext>
            </a:extLst>
          </p:cNvPr>
          <p:cNvCxnSpPr>
            <a:cxnSpLocks/>
            <a:stCxn id="135" idx="2"/>
            <a:endCxn id="7" idx="0"/>
          </p:cNvCxnSpPr>
          <p:nvPr/>
        </p:nvCxnSpPr>
        <p:spPr>
          <a:xfrm>
            <a:off x="4980601" y="1431568"/>
            <a:ext cx="6" cy="2360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9E21F806-7105-4E27-B52C-2F39F24E12D4}"/>
              </a:ext>
            </a:extLst>
          </p:cNvPr>
          <p:cNvCxnSpPr>
            <a:cxnSpLocks/>
            <a:stCxn id="135" idx="3"/>
            <a:endCxn id="146" idx="1"/>
          </p:cNvCxnSpPr>
          <p:nvPr/>
        </p:nvCxnSpPr>
        <p:spPr>
          <a:xfrm flipV="1">
            <a:off x="6112415" y="1276390"/>
            <a:ext cx="3230590" cy="12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46A0F886-4D22-40F9-A9D7-6267A5263C20}"/>
              </a:ext>
            </a:extLst>
          </p:cNvPr>
          <p:cNvSpPr txBox="1"/>
          <p:nvPr/>
        </p:nvSpPr>
        <p:spPr>
          <a:xfrm>
            <a:off x="9343005" y="1122501"/>
            <a:ext cx="1623099" cy="30777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Place Name Input</a:t>
            </a:r>
            <a:endParaRPr lang="zh-TW" altLang="en-US" sz="1400" dirty="0"/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27D54CD3-50DE-4FAE-9312-4B3C4349F7EF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>
            <a:off x="10154555" y="1430278"/>
            <a:ext cx="1727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779CD12D-DCEC-408E-A0A6-F364C432FCF6}"/>
              </a:ext>
            </a:extLst>
          </p:cNvPr>
          <p:cNvSpPr txBox="1"/>
          <p:nvPr/>
        </p:nvSpPr>
        <p:spPr>
          <a:xfrm>
            <a:off x="9346459" y="1691285"/>
            <a:ext cx="1619646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Food Recommend</a:t>
            </a:r>
            <a:endParaRPr lang="zh-TW" altLang="en-US" sz="14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DCB7DF85-3A25-4B94-8AB4-5FE85C1DC17A}"/>
              </a:ext>
            </a:extLst>
          </p:cNvPr>
          <p:cNvSpPr txBox="1"/>
          <p:nvPr/>
        </p:nvSpPr>
        <p:spPr>
          <a:xfrm>
            <a:off x="6585380" y="788850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68" name="箭號: 弧形左彎 167">
            <a:extLst>
              <a:ext uri="{FF2B5EF4-FFF2-40B4-BE49-F238E27FC236}">
                <a16:creationId xmlns:a16="http://schemas.microsoft.com/office/drawing/2014/main" id="{60E1FB7B-23A4-4005-B3AA-110473CB4A55}"/>
              </a:ext>
            </a:extLst>
          </p:cNvPr>
          <p:cNvSpPr/>
          <p:nvPr/>
        </p:nvSpPr>
        <p:spPr>
          <a:xfrm>
            <a:off x="6150300" y="1343022"/>
            <a:ext cx="254954" cy="47845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E35C9E10-D09E-42E8-98E4-46A5BA6F876F}"/>
              </a:ext>
            </a:extLst>
          </p:cNvPr>
          <p:cNvSpPr txBox="1"/>
          <p:nvPr/>
        </p:nvSpPr>
        <p:spPr>
          <a:xfrm>
            <a:off x="6597957" y="1427457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70" name="箭號: 弧形左彎 169">
            <a:extLst>
              <a:ext uri="{FF2B5EF4-FFF2-40B4-BE49-F238E27FC236}">
                <a16:creationId xmlns:a16="http://schemas.microsoft.com/office/drawing/2014/main" id="{DB8BAE44-F34C-4DBB-AA26-E4F6EE9B4FDC}"/>
              </a:ext>
            </a:extLst>
          </p:cNvPr>
          <p:cNvSpPr/>
          <p:nvPr/>
        </p:nvSpPr>
        <p:spPr>
          <a:xfrm>
            <a:off x="6150300" y="1869159"/>
            <a:ext cx="254954" cy="49114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45C879CC-2DBC-4DD3-A08E-1E01F1C6531F}"/>
              </a:ext>
            </a:extLst>
          </p:cNvPr>
          <p:cNvSpPr txBox="1"/>
          <p:nvPr/>
        </p:nvSpPr>
        <p:spPr>
          <a:xfrm>
            <a:off x="6597957" y="1943332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Post back -&gt; Post back 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72" name="箭號: 弧形左彎 171">
            <a:extLst>
              <a:ext uri="{FF2B5EF4-FFF2-40B4-BE49-F238E27FC236}">
                <a16:creationId xmlns:a16="http://schemas.microsoft.com/office/drawing/2014/main" id="{463FA29D-3773-4CEA-B2CB-1080C1F47B64}"/>
              </a:ext>
            </a:extLst>
          </p:cNvPr>
          <p:cNvSpPr/>
          <p:nvPr/>
        </p:nvSpPr>
        <p:spPr>
          <a:xfrm>
            <a:off x="6150300" y="2442080"/>
            <a:ext cx="254954" cy="491144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3" name="箭號: 弧形左彎 172">
            <a:extLst>
              <a:ext uri="{FF2B5EF4-FFF2-40B4-BE49-F238E27FC236}">
                <a16:creationId xmlns:a16="http://schemas.microsoft.com/office/drawing/2014/main" id="{491D4D9E-EFD9-422C-B990-70A3C7C74B99}"/>
              </a:ext>
            </a:extLst>
          </p:cNvPr>
          <p:cNvSpPr/>
          <p:nvPr/>
        </p:nvSpPr>
        <p:spPr>
          <a:xfrm>
            <a:off x="6150300" y="3000026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4" name="箭號: 弧形左彎 173">
            <a:extLst>
              <a:ext uri="{FF2B5EF4-FFF2-40B4-BE49-F238E27FC236}">
                <a16:creationId xmlns:a16="http://schemas.microsoft.com/office/drawing/2014/main" id="{CAB61C8B-8388-48F5-B83E-65FE494DA7E5}"/>
              </a:ext>
            </a:extLst>
          </p:cNvPr>
          <p:cNvSpPr/>
          <p:nvPr/>
        </p:nvSpPr>
        <p:spPr>
          <a:xfrm>
            <a:off x="6150300" y="3559362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5" name="箭號: 弧形左彎 174">
            <a:extLst>
              <a:ext uri="{FF2B5EF4-FFF2-40B4-BE49-F238E27FC236}">
                <a16:creationId xmlns:a16="http://schemas.microsoft.com/office/drawing/2014/main" id="{9DE1DA86-1134-4FB6-82A1-03EB3019A003}"/>
              </a:ext>
            </a:extLst>
          </p:cNvPr>
          <p:cNvSpPr/>
          <p:nvPr/>
        </p:nvSpPr>
        <p:spPr>
          <a:xfrm>
            <a:off x="6152027" y="4107358"/>
            <a:ext cx="254954" cy="535911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76" name="箭號: 弧形左彎 175">
            <a:extLst>
              <a:ext uri="{FF2B5EF4-FFF2-40B4-BE49-F238E27FC236}">
                <a16:creationId xmlns:a16="http://schemas.microsoft.com/office/drawing/2014/main" id="{CD5EC1F1-465B-456F-AF29-AEFCC1FD28CD}"/>
              </a:ext>
            </a:extLst>
          </p:cNvPr>
          <p:cNvSpPr/>
          <p:nvPr/>
        </p:nvSpPr>
        <p:spPr>
          <a:xfrm rot="5400000" flipH="1" flipV="1">
            <a:off x="7625398" y="-420388"/>
            <a:ext cx="204608" cy="3230571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C5D313B8-EC9D-4342-99AB-38A5B2C4DE9C}"/>
              </a:ext>
            </a:extLst>
          </p:cNvPr>
          <p:cNvSpPr txBox="1"/>
          <p:nvPr/>
        </p:nvSpPr>
        <p:spPr>
          <a:xfrm>
            <a:off x="8576759" y="79726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</a:rPr>
              <a:t>Post back -&gt;  Message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EECE0C1-D86D-460D-B07B-C0661619261F}"/>
              </a:ext>
            </a:extLst>
          </p:cNvPr>
          <p:cNvSpPr txBox="1"/>
          <p:nvPr/>
        </p:nvSpPr>
        <p:spPr>
          <a:xfrm>
            <a:off x="10640677" y="816601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5" name="箭號: 弧形左彎 184">
            <a:extLst>
              <a:ext uri="{FF2B5EF4-FFF2-40B4-BE49-F238E27FC236}">
                <a16:creationId xmlns:a16="http://schemas.microsoft.com/office/drawing/2014/main" id="{922F41BB-61C5-491D-8285-106A30F79993}"/>
              </a:ext>
            </a:extLst>
          </p:cNvPr>
          <p:cNvSpPr/>
          <p:nvPr/>
        </p:nvSpPr>
        <p:spPr>
          <a:xfrm>
            <a:off x="10989317" y="1339562"/>
            <a:ext cx="254948" cy="47845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86" name="箭號: 弧形左彎 185">
            <a:extLst>
              <a:ext uri="{FF2B5EF4-FFF2-40B4-BE49-F238E27FC236}">
                <a16:creationId xmlns:a16="http://schemas.microsoft.com/office/drawing/2014/main" id="{3B77B9F5-7CD7-4199-BE93-E566CFE91B8B}"/>
              </a:ext>
            </a:extLst>
          </p:cNvPr>
          <p:cNvSpPr/>
          <p:nvPr/>
        </p:nvSpPr>
        <p:spPr>
          <a:xfrm flipH="1">
            <a:off x="846574" y="3574694"/>
            <a:ext cx="250329" cy="53266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F3BC8889-12CD-4A4E-8CED-7A773159FBD1}"/>
              </a:ext>
            </a:extLst>
          </p:cNvPr>
          <p:cNvSpPr txBox="1"/>
          <p:nvPr/>
        </p:nvSpPr>
        <p:spPr>
          <a:xfrm>
            <a:off x="69989" y="4219653"/>
            <a:ext cx="223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Message -&gt; Post back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ACE6855B-A45E-443A-944D-00F94266AFFF}"/>
              </a:ext>
            </a:extLst>
          </p:cNvPr>
          <p:cNvSpPr txBox="1"/>
          <p:nvPr/>
        </p:nvSpPr>
        <p:spPr>
          <a:xfrm>
            <a:off x="94669" y="86476"/>
            <a:ext cx="23535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Function apply process (New)</a:t>
            </a:r>
            <a:endParaRPr lang="zh-TW" altLang="en-US" sz="1200" dirty="0"/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1E3A19A4-3D7B-4BB1-9FB7-4A1B4380C8EA}"/>
              </a:ext>
            </a:extLst>
          </p:cNvPr>
          <p:cNvSpPr txBox="1"/>
          <p:nvPr/>
        </p:nvSpPr>
        <p:spPr>
          <a:xfrm>
            <a:off x="110990" y="536572"/>
            <a:ext cx="3347106" cy="1015663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Special handle stage :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Message -&gt; Post back :</a:t>
            </a:r>
            <a:endParaRPr lang="zh-TW" altLang="en-US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Entering message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/>
              <a:t>,</a:t>
            </a:r>
            <a:r>
              <a:rPr lang="zh-TW" altLang="en-US" sz="12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Sightseeing</a:t>
            </a:r>
            <a:r>
              <a:rPr lang="en-US" altLang="zh-TW" sz="1200" dirty="0"/>
              <a:t> , </a:t>
            </a:r>
            <a:r>
              <a:rPr lang="en-US" altLang="zh-TW" sz="1200" dirty="0">
                <a:solidFill>
                  <a:srgbClr val="FF0000"/>
                </a:solidFill>
              </a:rPr>
              <a:t>Hotel Name Input</a:t>
            </a:r>
          </a:p>
          <a:p>
            <a:r>
              <a:rPr lang="en-US" altLang="zh-TW" sz="1200" dirty="0">
                <a:solidFill>
                  <a:srgbClr val="00B050"/>
                </a:solidFill>
              </a:rPr>
              <a:t>Post back -&gt;  Message:</a:t>
            </a:r>
            <a:endParaRPr lang="zh-TW" altLang="en-US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00B050"/>
                </a:solidFill>
              </a:rPr>
              <a:t>Food </a:t>
            </a:r>
            <a:r>
              <a:rPr lang="en-US" altLang="zh-TW" sz="1200" dirty="0"/>
              <a:t> , </a:t>
            </a:r>
            <a:r>
              <a:rPr lang="en-US" altLang="zh-TW" sz="1200" dirty="0">
                <a:solidFill>
                  <a:srgbClr val="00B050"/>
                </a:solidFill>
              </a:rPr>
              <a:t>Need Recommend Or Not</a:t>
            </a:r>
            <a:r>
              <a:rPr lang="zh-TW" altLang="en-US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>
                <a:solidFill>
                  <a:srgbClr val="00B050"/>
                </a:solidFill>
              </a:rPr>
              <a:t>(with NO)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8F64B67-C6DE-4710-ADF8-AD92EA898743}"/>
              </a:ext>
            </a:extLst>
          </p:cNvPr>
          <p:cNvSpPr/>
          <p:nvPr/>
        </p:nvSpPr>
        <p:spPr>
          <a:xfrm>
            <a:off x="275369" y="1674499"/>
            <a:ext cx="914400" cy="143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75D768F9-5E1E-4A4D-93AF-253E1A88A2AE}"/>
              </a:ext>
            </a:extLst>
          </p:cNvPr>
          <p:cNvSpPr txBox="1"/>
          <p:nvPr/>
        </p:nvSpPr>
        <p:spPr>
          <a:xfrm>
            <a:off x="977067" y="1619645"/>
            <a:ext cx="177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are </a:t>
            </a:r>
            <a:r>
              <a:rPr lang="en-US" altLang="zh-TW" sz="1200" dirty="0" err="1"/>
              <a:t>attrs</a:t>
            </a:r>
            <a:r>
              <a:rPr lang="en-US" altLang="zh-TW" sz="1200" dirty="0"/>
              <a:t> stored</a:t>
            </a:r>
            <a:endParaRPr lang="zh-TW" altLang="en-US" sz="1200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2A1BFE4-C24E-41EC-8656-5ADC049773F4}"/>
              </a:ext>
            </a:extLst>
          </p:cNvPr>
          <p:cNvSpPr/>
          <p:nvPr/>
        </p:nvSpPr>
        <p:spPr>
          <a:xfrm>
            <a:off x="278806" y="2016637"/>
            <a:ext cx="914400" cy="14346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D657B5D7-4469-40B5-ADC4-F752D094A3C0}"/>
              </a:ext>
            </a:extLst>
          </p:cNvPr>
          <p:cNvSpPr txBox="1"/>
          <p:nvPr/>
        </p:nvSpPr>
        <p:spPr>
          <a:xfrm>
            <a:off x="985347" y="1940569"/>
            <a:ext cx="211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are </a:t>
            </a:r>
            <a:r>
              <a:rPr lang="en-US" altLang="zh-TW" sz="1200" dirty="0" err="1"/>
              <a:t>attrs</a:t>
            </a:r>
            <a:r>
              <a:rPr lang="en-US" altLang="zh-TW" sz="1200" dirty="0"/>
              <a:t> NOT stored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6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弧形左彎 3">
            <a:extLst>
              <a:ext uri="{FF2B5EF4-FFF2-40B4-BE49-F238E27FC236}">
                <a16:creationId xmlns:a16="http://schemas.microsoft.com/office/drawing/2014/main" id="{D5C280E4-556D-4CEC-A1B2-3B07DCAB9BB8}"/>
              </a:ext>
            </a:extLst>
          </p:cNvPr>
          <p:cNvSpPr/>
          <p:nvPr/>
        </p:nvSpPr>
        <p:spPr>
          <a:xfrm>
            <a:off x="6520069" y="1232727"/>
            <a:ext cx="1956021" cy="4166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40CD6AB6-AEF6-4833-AE2F-18EE90B7385A}"/>
              </a:ext>
            </a:extLst>
          </p:cNvPr>
          <p:cNvSpPr/>
          <p:nvPr/>
        </p:nvSpPr>
        <p:spPr>
          <a:xfrm rot="10800000">
            <a:off x="3416272" y="1063332"/>
            <a:ext cx="1956021" cy="416620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86E94E5-0DBF-4C16-9F5B-3663B6BCD092}"/>
              </a:ext>
            </a:extLst>
          </p:cNvPr>
          <p:cNvCxnSpPr>
            <a:cxnSpLocks/>
          </p:cNvCxnSpPr>
          <p:nvPr/>
        </p:nvCxnSpPr>
        <p:spPr>
          <a:xfrm>
            <a:off x="5931668" y="842855"/>
            <a:ext cx="1" cy="4945951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7D0E2C-BB98-4C0E-88CE-46AD67C0214B}"/>
              </a:ext>
            </a:extLst>
          </p:cNvPr>
          <p:cNvSpPr txBox="1"/>
          <p:nvPr/>
        </p:nvSpPr>
        <p:spPr>
          <a:xfrm>
            <a:off x="5117851" y="-26966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Client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80CF7-21F5-41D7-8491-474F101BC591}"/>
              </a:ext>
            </a:extLst>
          </p:cNvPr>
          <p:cNvSpPr txBox="1"/>
          <p:nvPr/>
        </p:nvSpPr>
        <p:spPr>
          <a:xfrm>
            <a:off x="5117851" y="5871255"/>
            <a:ext cx="1782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Server </a:t>
            </a:r>
            <a:endParaRPr lang="zh-TW" altLang="en-US" sz="4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5FE016-9E41-44A6-A94B-DF30DC17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62" y="2815833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H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andle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11B759-BF3B-4F09-AEBA-48CA60F2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55" y="2746326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7646DA-AA81-4841-BD62-DF4DF11265F6}"/>
              </a:ext>
            </a:extLst>
          </p:cNvPr>
          <p:cNvSpPr txBox="1"/>
          <p:nvPr/>
        </p:nvSpPr>
        <p:spPr>
          <a:xfrm>
            <a:off x="6701672" y="822171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Request In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C4472-CD28-406D-82BE-8E5683B1B34E}"/>
              </a:ext>
            </a:extLst>
          </p:cNvPr>
          <p:cNvSpPr txBox="1"/>
          <p:nvPr/>
        </p:nvSpPr>
        <p:spPr>
          <a:xfrm>
            <a:off x="2735797" y="5009123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Reply Out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56E832-7EAF-44B3-8A36-EA4877820CB8}"/>
              </a:ext>
            </a:extLst>
          </p:cNvPr>
          <p:cNvSpPr txBox="1"/>
          <p:nvPr/>
        </p:nvSpPr>
        <p:spPr>
          <a:xfrm>
            <a:off x="8514724" y="3215943"/>
            <a:ext cx="349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Parse the client input </a:t>
            </a:r>
            <a:r>
              <a:rPr lang="en-US" altLang="zh-TW" b="1" dirty="0"/>
              <a:t>event</a:t>
            </a:r>
            <a:r>
              <a:rPr lang="en-US" altLang="zh-TW" dirty="0"/>
              <a:t> as message and </a:t>
            </a:r>
            <a:r>
              <a:rPr lang="en-US" altLang="zh-TW" b="1" dirty="0"/>
              <a:t>stage type</a:t>
            </a:r>
            <a:r>
              <a:rPr lang="en-US" altLang="zh-TW" dirty="0"/>
              <a:t>; then message store message into SQL (as </a:t>
            </a:r>
            <a:r>
              <a:rPr lang="en-US" altLang="zh-TW" b="1" dirty="0"/>
              <a:t>client object</a:t>
            </a:r>
            <a:r>
              <a:rPr lang="en-US" altLang="zh-TW" dirty="0"/>
              <a:t>) ; then call the reply function (</a:t>
            </a:r>
            <a:r>
              <a:rPr lang="en-US" altLang="zh-TW" dirty="0">
                <a:solidFill>
                  <a:srgbClr val="0070C0"/>
                </a:solidFill>
              </a:rPr>
              <a:t>event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client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object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stage type </a:t>
            </a:r>
            <a:r>
              <a:rPr lang="en-US" altLang="zh-TW" dirty="0"/>
              <a:t>as argument).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E17B05-4B26-47F0-B2FE-08D17524F511}"/>
              </a:ext>
            </a:extLst>
          </p:cNvPr>
          <p:cNvSpPr txBox="1"/>
          <p:nvPr/>
        </p:nvSpPr>
        <p:spPr>
          <a:xfrm>
            <a:off x="178699" y="3196712"/>
            <a:ext cx="333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the </a:t>
            </a:r>
            <a:r>
              <a:rPr lang="en-US" altLang="zh-TW" b="1" dirty="0"/>
              <a:t>stage type </a:t>
            </a:r>
            <a:r>
              <a:rPr lang="en-US" altLang="zh-TW" dirty="0"/>
              <a:t>, find </a:t>
            </a:r>
            <a:r>
              <a:rPr lang="en-US" altLang="zh-TW" b="1" dirty="0"/>
              <a:t>next stage type </a:t>
            </a:r>
            <a:r>
              <a:rPr lang="en-US" altLang="zh-TW" dirty="0"/>
              <a:t>as reply reference of template or message ; then reply to client side.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463834-DE6E-413D-A54F-78850B9B5BF0}"/>
              </a:ext>
            </a:extLst>
          </p:cNvPr>
          <p:cNvSpPr txBox="1"/>
          <p:nvPr/>
        </p:nvSpPr>
        <p:spPr>
          <a:xfrm>
            <a:off x="94669" y="86476"/>
            <a:ext cx="2353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Reply process 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2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500</Words>
  <Application>Microsoft Office PowerPoint</Application>
  <PresentationFormat>寬螢幕</PresentationFormat>
  <Paragraphs>127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Chang</dc:creator>
  <cp:lastModifiedBy>Ted Chang</cp:lastModifiedBy>
  <cp:revision>39</cp:revision>
  <dcterms:created xsi:type="dcterms:W3CDTF">2021-01-11T05:22:05Z</dcterms:created>
  <dcterms:modified xsi:type="dcterms:W3CDTF">2021-02-02T14:52:17Z</dcterms:modified>
</cp:coreProperties>
</file>