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1D7A0-715D-4873-AB5C-FED55190F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301358-8D74-438B-AA69-5E7E074EA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121F02-9AEF-498E-B502-E382E20C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99901-26D9-48AA-AB7F-73F56F06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9C56C-5ECC-425A-9A3B-C4E94EE8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C5126-3734-44ED-9322-CC265DF6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047451-B492-4098-9DE4-C07343DB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EA2529-7DE0-4CC1-9F98-B9CFFF9E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CF81E-44E9-4ADD-B83A-4C138430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4AF44-6F13-4BA7-8BE9-DE534F4F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1AD5E1-3FB2-4B01-964D-20CCAA9AA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792C5D-033E-45FD-9BD5-E0D93B03A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60028-30B3-43AA-82A5-C6BD0B48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F0380-5FE7-4ECA-871C-C89D0140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5FC17-A82F-4358-A800-F069D4DB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27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F152C-B90D-468B-AB67-D1DE0A0A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13D6E-8B0C-4087-8A92-BF9C62E9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2AB22-11DF-437E-AFC7-0A068045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EF9FE-624F-42C4-BC67-636F7802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ADC1B-B1A7-438B-8438-1B88809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C1DC-3E4E-4DBA-AF20-A51B01D3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DAB8F7-AF9E-4AEE-91C9-9AD10ACD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BD8EA-49C3-4723-ABE4-7E491E13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85AFF-805F-4BCB-879A-74B2F25E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64174-C090-4B7B-8637-3F431CC1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5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2CA2C-85FA-46D9-8BBA-0A5D5B15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F298D-C750-4EBD-AE7E-0B4F055A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F233E0-AE7E-4822-9A7B-1620F8D9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B8632-8A91-4A2C-97C6-E681C31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1D881A-191F-42CA-A9FA-4A89A0DE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BFD4E-7FF4-4C86-ABAD-291B3878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6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CC60B-B89F-401A-9A4E-374A3B7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131D59-C37E-42F5-ACB5-10D11497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F19090-8725-4576-A769-FBE9F802D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64F799-380D-421E-B19A-701F2F67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2046B5-80A5-4B16-864E-51046EBE9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121EEC-9042-4F54-B8D9-061F3962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6768C3-578D-43B5-BA85-20B5E6B2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49AC83-49C7-4013-AEB3-522FE57E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809-AA71-4E03-8F65-A9769761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EE3B68-959F-4BE4-8B80-7F564A34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050689-09A1-4165-9A26-BBE8A3FE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ADDC2C-DA3E-4698-BE3E-FA6512E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7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B8B906-D99B-4B1D-B4E3-CFC2CDF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8CC158-49B0-42CF-AEB8-E201102D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DC40F-08A1-452A-AF46-2933CF9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6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3E86D-CA5F-408F-8D92-5383D69B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A0B5E-40E4-42C0-8456-9CB71366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86045E-B11F-47DD-8475-BDC187EC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A4309C-46C8-4735-85C5-72C4995E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53E6B6-9C0E-49B6-B1B1-4121A2FC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B7E66-4CC9-41A8-8920-1976299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8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F775-2032-4464-BF7D-969AF262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29660F-73F3-4ED2-ADD4-AFFF1844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E3C289-C162-4A08-8938-DF92CFA5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8BCBEE-7FE6-4BD2-B3E5-612D7593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0A23FC-0685-4168-A434-5CC875B0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693499-5CFD-4B32-81BE-C7E7F1E4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7CD73D-D33F-4BCD-8692-F0838A72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5AC2B-B617-434C-A83A-1204E67D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4509C-E12D-4926-B882-203F533D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0EFA-EDED-452F-90DB-937F921993A5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965CF-13A7-41F2-9573-309AFC4D7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52562B-116F-48BB-A7E3-D6957912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A3FB964B-A3B1-4251-94C7-411811796335}"/>
              </a:ext>
            </a:extLst>
          </p:cNvPr>
          <p:cNvGrpSpPr/>
          <p:nvPr/>
        </p:nvGrpSpPr>
        <p:grpSpPr>
          <a:xfrm>
            <a:off x="75533" y="96848"/>
            <a:ext cx="8681509" cy="6148895"/>
            <a:chOff x="75533" y="96848"/>
            <a:chExt cx="8681509" cy="6148895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B5F88AD3-AC0E-4D46-A5E2-5071FF031368}"/>
                </a:ext>
              </a:extLst>
            </p:cNvPr>
            <p:cNvGrpSpPr/>
            <p:nvPr/>
          </p:nvGrpSpPr>
          <p:grpSpPr>
            <a:xfrm>
              <a:off x="75533" y="96848"/>
              <a:ext cx="8681509" cy="6148895"/>
              <a:chOff x="75533" y="96848"/>
              <a:chExt cx="8681509" cy="6148895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BFFB6052-16A5-483B-BD52-9FF03F6046F5}"/>
                  </a:ext>
                </a:extLst>
              </p:cNvPr>
              <p:cNvGrpSpPr/>
              <p:nvPr/>
            </p:nvGrpSpPr>
            <p:grpSpPr>
              <a:xfrm>
                <a:off x="75533" y="96848"/>
                <a:ext cx="6146344" cy="6148895"/>
                <a:chOff x="75533" y="96848"/>
                <a:chExt cx="6146344" cy="6148895"/>
              </a:xfrm>
            </p:grpSpPr>
            <p:grpSp>
              <p:nvGrpSpPr>
                <p:cNvPr id="127" name="群組 126">
                  <a:extLst>
                    <a:ext uri="{FF2B5EF4-FFF2-40B4-BE49-F238E27FC236}">
                      <a16:creationId xmlns:a16="http://schemas.microsoft.com/office/drawing/2014/main" id="{DEE35938-E6F8-4AB1-9320-B77088C3684F}"/>
                    </a:ext>
                  </a:extLst>
                </p:cNvPr>
                <p:cNvGrpSpPr/>
                <p:nvPr/>
              </p:nvGrpSpPr>
              <p:grpSpPr>
                <a:xfrm>
                  <a:off x="294194" y="623572"/>
                  <a:ext cx="5927683" cy="5622171"/>
                  <a:chOff x="55655" y="281661"/>
                  <a:chExt cx="5927683" cy="5622171"/>
                </a:xfrm>
              </p:grpSpPr>
              <p:grpSp>
                <p:nvGrpSpPr>
                  <p:cNvPr id="109" name="群組 108">
                    <a:extLst>
                      <a:ext uri="{FF2B5EF4-FFF2-40B4-BE49-F238E27FC236}">
                        <a16:creationId xmlns:a16="http://schemas.microsoft.com/office/drawing/2014/main" id="{B6966174-119A-4651-8993-B2F3697D5FAC}"/>
                      </a:ext>
                    </a:extLst>
                  </p:cNvPr>
                  <p:cNvGrpSpPr/>
                  <p:nvPr/>
                </p:nvGrpSpPr>
                <p:grpSpPr>
                  <a:xfrm>
                    <a:off x="457196" y="281661"/>
                    <a:ext cx="5092810" cy="4744154"/>
                    <a:chOff x="457196" y="281661"/>
                    <a:chExt cx="5092810" cy="4744154"/>
                  </a:xfrm>
                </p:grpSpPr>
                <p:grpSp>
                  <p:nvGrpSpPr>
                    <p:cNvPr id="96" name="群組 95">
                      <a:extLst>
                        <a:ext uri="{FF2B5EF4-FFF2-40B4-BE49-F238E27FC236}">
                          <a16:creationId xmlns:a16="http://schemas.microsoft.com/office/drawing/2014/main" id="{5D9F49E9-D733-476F-822B-78AE6F3350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196" y="281661"/>
                      <a:ext cx="3271966" cy="4744154"/>
                      <a:chOff x="2643805" y="241905"/>
                      <a:chExt cx="3271966" cy="4744154"/>
                    </a:xfrm>
                  </p:grpSpPr>
                  <p:grpSp>
                    <p:nvGrpSpPr>
                      <p:cNvPr id="10" name="群組 9">
                        <a:extLst>
                          <a:ext uri="{FF2B5EF4-FFF2-40B4-BE49-F238E27FC236}">
                            <a16:creationId xmlns:a16="http://schemas.microsoft.com/office/drawing/2014/main" id="{D6B33BEE-44FF-4858-885A-10F2FF8676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1693" y="241905"/>
                        <a:ext cx="1526653" cy="1056147"/>
                        <a:chOff x="3641695" y="492980"/>
                        <a:chExt cx="1526653" cy="1256307"/>
                      </a:xfrm>
                    </p:grpSpPr>
                    <p:sp>
                      <p:nvSpPr>
                        <p:cNvPr id="4" name="矩形 3">
                          <a:extLst>
                            <a:ext uri="{FF2B5EF4-FFF2-40B4-BE49-F238E27FC236}">
                              <a16:creationId xmlns:a16="http://schemas.microsoft.com/office/drawing/2014/main" id="{12FCC695-B014-494D-A3EF-F465838C25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1697" y="492980"/>
                          <a:ext cx="1526651" cy="125630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5" name="矩形 4">
                          <a:extLst>
                            <a:ext uri="{FF2B5EF4-FFF2-40B4-BE49-F238E27FC236}">
                              <a16:creationId xmlns:a16="http://schemas.microsoft.com/office/drawing/2014/main" id="{745EE634-F006-467D-A1FB-4428312788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6990" y="866694"/>
                          <a:ext cx="1296063" cy="30612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6" name="矩形 5">
                          <a:extLst>
                            <a:ext uri="{FF2B5EF4-FFF2-40B4-BE49-F238E27FC236}">
                              <a16:creationId xmlns:a16="http://schemas.microsoft.com/office/drawing/2014/main" id="{87E96ED5-3B9D-4965-8825-3BCF85377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6989" y="1289438"/>
                          <a:ext cx="1296063" cy="30612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7" name="文字方塊 6">
                          <a:extLst>
                            <a:ext uri="{FF2B5EF4-FFF2-40B4-BE49-F238E27FC236}">
                              <a16:creationId xmlns:a16="http://schemas.microsoft.com/office/drawing/2014/main" id="{D6CE89A4-236D-48F0-99F6-A1C21A39B2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81454" y="539324"/>
                          <a:ext cx="14709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sz="1200" dirty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a:t>想去哪玩</a:t>
                          </a:r>
                          <a:r>
                            <a:rPr lang="en-US" altLang="zh-TW" sz="1200" dirty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a:t>?</a:t>
                          </a:r>
                          <a:endParaRPr lang="zh-TW" altLang="en-US" sz="1200" dirty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  <p:sp>
                      <p:nvSpPr>
                        <p:cNvPr id="8" name="文字方塊 7">
                          <a:extLst>
                            <a:ext uri="{FF2B5EF4-FFF2-40B4-BE49-F238E27FC236}">
                              <a16:creationId xmlns:a16="http://schemas.microsoft.com/office/drawing/2014/main" id="{46A65C30-78BC-4905-9B55-AC6938C1B3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41696" y="882554"/>
                          <a:ext cx="14709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sz="1200" dirty="0">
                              <a:solidFill>
                                <a:srgbClr val="0070C0"/>
                              </a:solidFill>
                              <a:latin typeface="+mj-ea"/>
                              <a:ea typeface="+mj-ea"/>
                            </a:rPr>
                            <a:t>台南市</a:t>
                          </a:r>
                        </a:p>
                      </p:txBody>
                    </p:sp>
                    <p:sp>
                      <p:nvSpPr>
                        <p:cNvPr id="9" name="文字方塊 8">
                          <a:extLst>
                            <a:ext uri="{FF2B5EF4-FFF2-40B4-BE49-F238E27FC236}">
                              <a16:creationId xmlns:a16="http://schemas.microsoft.com/office/drawing/2014/main" id="{23C81A0D-17F8-4388-AC11-66F9B86CA1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41695" y="1289438"/>
                          <a:ext cx="14709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sz="1200" dirty="0">
                              <a:solidFill>
                                <a:srgbClr val="0070C0"/>
                              </a:solidFill>
                              <a:latin typeface="+mj-ea"/>
                              <a:ea typeface="+mj-ea"/>
                            </a:rPr>
                            <a:t>宜蘭市</a:t>
                          </a:r>
                        </a:p>
                      </p:txBody>
                    </p:sp>
                  </p:grpSp>
                  <p:cxnSp>
                    <p:nvCxnSpPr>
                      <p:cNvPr id="20" name="直線單箭頭接點 19">
                        <a:extLst>
                          <a:ext uri="{FF2B5EF4-FFF2-40B4-BE49-F238E27FC236}">
                            <a16:creationId xmlns:a16="http://schemas.microsoft.com/office/drawing/2014/main" id="{5AB39450-4846-4BAC-B164-ADCB9AB43744}"/>
                          </a:ext>
                        </a:extLst>
                      </p:cNvPr>
                      <p:cNvCxnSpPr>
                        <a:cxnSpLocks/>
                        <a:stCxn id="4" idx="2"/>
                        <a:endCxn id="74" idx="0"/>
                      </p:cNvCxnSpPr>
                      <p:nvPr/>
                    </p:nvCxnSpPr>
                    <p:spPr>
                      <a:xfrm flipH="1">
                        <a:off x="4405019" y="1298052"/>
                        <a:ext cx="2" cy="34205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4" name="群組 23">
                        <a:extLst>
                          <a:ext uri="{FF2B5EF4-FFF2-40B4-BE49-F238E27FC236}">
                            <a16:creationId xmlns:a16="http://schemas.microsoft.com/office/drawing/2014/main" id="{B71AA268-4F5F-4339-9729-EE9CACA4E5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1693" y="2672637"/>
                        <a:ext cx="1526653" cy="1056147"/>
                        <a:chOff x="3641695" y="492980"/>
                        <a:chExt cx="1526653" cy="1256307"/>
                      </a:xfrm>
                    </p:grpSpPr>
                    <p:sp>
                      <p:nvSpPr>
                        <p:cNvPr id="25" name="矩形 24">
                          <a:extLst>
                            <a:ext uri="{FF2B5EF4-FFF2-40B4-BE49-F238E27FC236}">
                              <a16:creationId xmlns:a16="http://schemas.microsoft.com/office/drawing/2014/main" id="{B94136B0-9FC1-4049-801D-7CE7B18679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1697" y="492980"/>
                          <a:ext cx="1526651" cy="125630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6" name="矩形 25">
                          <a:extLst>
                            <a:ext uri="{FF2B5EF4-FFF2-40B4-BE49-F238E27FC236}">
                              <a16:creationId xmlns:a16="http://schemas.microsoft.com/office/drawing/2014/main" id="{E3322F97-191E-436A-99A2-D6B8E8500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6990" y="866694"/>
                          <a:ext cx="1296063" cy="30612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7" name="矩形 26">
                          <a:extLst>
                            <a:ext uri="{FF2B5EF4-FFF2-40B4-BE49-F238E27FC236}">
                              <a16:creationId xmlns:a16="http://schemas.microsoft.com/office/drawing/2014/main" id="{8D65A13F-B438-4269-BA07-A33F289E9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6989" y="1289438"/>
                          <a:ext cx="1296063" cy="30612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8" name="文字方塊 27">
                          <a:extLst>
                            <a:ext uri="{FF2B5EF4-FFF2-40B4-BE49-F238E27FC236}">
                              <a16:creationId xmlns:a16="http://schemas.microsoft.com/office/drawing/2014/main" id="{EDEB7E8A-0A59-4D4D-ADD9-A1E768D43A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81454" y="539324"/>
                          <a:ext cx="1470991" cy="3294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sz="1200" dirty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a:t>需要推薦飯店嗎</a:t>
                          </a:r>
                          <a:r>
                            <a:rPr lang="en-US" altLang="zh-TW" sz="1200" dirty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a:t>?</a:t>
                          </a:r>
                          <a:endParaRPr lang="zh-TW" altLang="en-US" sz="1200" dirty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+mj-ea"/>
                            <a:ea typeface="+mj-ea"/>
                          </a:endParaRPr>
                        </a:p>
                      </p:txBody>
                    </p:sp>
                    <p:sp>
                      <p:nvSpPr>
                        <p:cNvPr id="29" name="文字方塊 28">
                          <a:extLst>
                            <a:ext uri="{FF2B5EF4-FFF2-40B4-BE49-F238E27FC236}">
                              <a16:creationId xmlns:a16="http://schemas.microsoft.com/office/drawing/2014/main" id="{FEBE41F7-AAF8-4A2A-9E99-19AA1B2F06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41696" y="882553"/>
                          <a:ext cx="1470991" cy="3294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rgbClr val="0070C0"/>
                              </a:solidFill>
                              <a:latin typeface="+mj-ea"/>
                              <a:ea typeface="+mj-ea"/>
                            </a:rPr>
                            <a:t>Yes , </a:t>
                          </a:r>
                          <a:r>
                            <a:rPr lang="zh-TW" altLang="en-US" sz="1200" dirty="0">
                              <a:solidFill>
                                <a:srgbClr val="0070C0"/>
                              </a:solidFill>
                              <a:latin typeface="+mj-ea"/>
                              <a:ea typeface="+mj-ea"/>
                            </a:rPr>
                            <a:t>請幫我推薦</a:t>
                          </a:r>
                        </a:p>
                      </p:txBody>
                    </p:sp>
                    <p:sp>
                      <p:nvSpPr>
                        <p:cNvPr id="30" name="文字方塊 29">
                          <a:extLst>
                            <a:ext uri="{FF2B5EF4-FFF2-40B4-BE49-F238E27FC236}">
                              <a16:creationId xmlns:a16="http://schemas.microsoft.com/office/drawing/2014/main" id="{F70ED272-771F-4250-B980-6E82B1FDF88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41695" y="1289438"/>
                          <a:ext cx="1470991" cy="3294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rgbClr val="0070C0"/>
                              </a:solidFill>
                              <a:latin typeface="+mj-ea"/>
                              <a:ea typeface="+mj-ea"/>
                            </a:rPr>
                            <a:t>No , </a:t>
                          </a:r>
                          <a:r>
                            <a:rPr lang="zh-TW" altLang="en-US" sz="1200" dirty="0">
                              <a:solidFill>
                                <a:srgbClr val="0070C0"/>
                              </a:solidFill>
                              <a:latin typeface="+mj-ea"/>
                              <a:ea typeface="+mj-ea"/>
                            </a:rPr>
                            <a:t>已有候選人</a:t>
                          </a:r>
                        </a:p>
                      </p:txBody>
                    </p:sp>
                  </p:grpSp>
                  <p:grpSp>
                    <p:nvGrpSpPr>
                      <p:cNvPr id="54" name="群組 53">
                        <a:extLst>
                          <a:ext uri="{FF2B5EF4-FFF2-40B4-BE49-F238E27FC236}">
                            <a16:creationId xmlns:a16="http://schemas.microsoft.com/office/drawing/2014/main" id="{BE98BBFF-6BB1-478F-BB83-7148204591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8490" y="3728784"/>
                        <a:ext cx="1097281" cy="302526"/>
                        <a:chOff x="4818490" y="2870044"/>
                        <a:chExt cx="1097281" cy="302526"/>
                      </a:xfrm>
                    </p:grpSpPr>
                    <p:cxnSp>
                      <p:nvCxnSpPr>
                        <p:cNvPr id="43" name="直線接點 42">
                          <a:extLst>
                            <a:ext uri="{FF2B5EF4-FFF2-40B4-BE49-F238E27FC236}">
                              <a16:creationId xmlns:a16="http://schemas.microsoft.com/office/drawing/2014/main" id="{4003C48B-AA3C-4D15-81F2-B2376E58983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818490" y="2870044"/>
                          <a:ext cx="0" cy="30252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直線接點 44">
                          <a:extLst>
                            <a:ext uri="{FF2B5EF4-FFF2-40B4-BE49-F238E27FC236}">
                              <a16:creationId xmlns:a16="http://schemas.microsoft.com/office/drawing/2014/main" id="{B5CB3320-E1B5-4464-B465-6E74368D1F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818490" y="3160453"/>
                          <a:ext cx="1097281" cy="1211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5" name="群組 54">
                        <a:extLst>
                          <a:ext uri="{FF2B5EF4-FFF2-40B4-BE49-F238E27FC236}">
                            <a16:creationId xmlns:a16="http://schemas.microsoft.com/office/drawing/2014/main" id="{5CB2257E-A376-4AE2-ACD0-FFCAEC0383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07131" y="3728784"/>
                        <a:ext cx="572494" cy="669563"/>
                        <a:chOff x="4245996" y="2870044"/>
                        <a:chExt cx="572494" cy="669563"/>
                      </a:xfrm>
                    </p:grpSpPr>
                    <p:cxnSp>
                      <p:nvCxnSpPr>
                        <p:cNvPr id="56" name="直線接點 55">
                          <a:extLst>
                            <a:ext uri="{FF2B5EF4-FFF2-40B4-BE49-F238E27FC236}">
                              <a16:creationId xmlns:a16="http://schemas.microsoft.com/office/drawing/2014/main" id="{B5E98E01-045B-4E62-A16E-69CC6CFCA2F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818490" y="2870044"/>
                          <a:ext cx="0" cy="30252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直線接點 56">
                          <a:extLst>
                            <a:ext uri="{FF2B5EF4-FFF2-40B4-BE49-F238E27FC236}">
                              <a16:creationId xmlns:a16="http://schemas.microsoft.com/office/drawing/2014/main" id="{E648E141-6236-43BF-8CE2-F7B9943BE2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245996" y="3172570"/>
                          <a:ext cx="572494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直線單箭頭接點 57">
                          <a:extLst>
                            <a:ext uri="{FF2B5EF4-FFF2-40B4-BE49-F238E27FC236}">
                              <a16:creationId xmlns:a16="http://schemas.microsoft.com/office/drawing/2014/main" id="{7E934A94-4911-42E2-AA05-24BD9EF7D30E}"/>
                            </a:ext>
                          </a:extLst>
                        </p:cNvPr>
                        <p:cNvCxnSpPr>
                          <a:cxnSpLocks/>
                          <a:endCxn id="60" idx="0"/>
                        </p:cNvCxnSpPr>
                        <p:nvPr/>
                      </p:nvCxnSpPr>
                      <p:spPr>
                        <a:xfrm flipH="1">
                          <a:off x="4245996" y="3172570"/>
                          <a:ext cx="3972" cy="36703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7" name="文字方塊 66">
                        <a:extLst>
                          <a:ext uri="{FF2B5EF4-FFF2-40B4-BE49-F238E27FC236}">
                            <a16:creationId xmlns:a16="http://schemas.microsoft.com/office/drawing/2014/main" id="{AF6586AE-7895-472E-BDB5-C0F2BF0595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14310" y="3764251"/>
                        <a:ext cx="5724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No</a:t>
                        </a:r>
                        <a:endParaRPr lang="zh-TW" altLang="en-US" sz="120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endParaRPr>
                      </a:p>
                    </p:txBody>
                  </p:sp>
                  <p:sp>
                    <p:nvSpPr>
                      <p:cNvPr id="69" name="文字方塊 68">
                        <a:extLst>
                          <a:ext uri="{FF2B5EF4-FFF2-40B4-BE49-F238E27FC236}">
                            <a16:creationId xmlns:a16="http://schemas.microsoft.com/office/drawing/2014/main" id="{F5EE6A19-18E6-4272-9168-A44A9366CF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5343" y="3742194"/>
                        <a:ext cx="5724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Yes</a:t>
                        </a:r>
                        <a:endParaRPr lang="zh-TW" altLang="en-US" sz="120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endParaRPr>
                      </a:p>
                    </p:txBody>
                  </p:sp>
                  <p:grpSp>
                    <p:nvGrpSpPr>
                      <p:cNvPr id="94" name="群組 93">
                        <a:extLst>
                          <a:ext uri="{FF2B5EF4-FFF2-40B4-BE49-F238E27FC236}">
                            <a16:creationId xmlns:a16="http://schemas.microsoft.com/office/drawing/2014/main" id="{6B42B8BA-F14C-4A7C-AE0B-8143D26950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43805" y="4398347"/>
                        <a:ext cx="1526651" cy="587712"/>
                        <a:chOff x="2643805" y="4294954"/>
                        <a:chExt cx="1526651" cy="587712"/>
                      </a:xfrm>
                    </p:grpSpPr>
                    <p:grpSp>
                      <p:nvGrpSpPr>
                        <p:cNvPr id="59" name="群組 58">
                          <a:extLst>
                            <a:ext uri="{FF2B5EF4-FFF2-40B4-BE49-F238E27FC236}">
                              <a16:creationId xmlns:a16="http://schemas.microsoft.com/office/drawing/2014/main" id="{6869912D-D623-4720-B19A-04A9707A2C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43805" y="4294954"/>
                          <a:ext cx="1526651" cy="587712"/>
                          <a:chOff x="3641697" y="492980"/>
                          <a:chExt cx="1526651" cy="1256307"/>
                        </a:xfrm>
                      </p:grpSpPr>
                      <p:sp>
                        <p:nvSpPr>
                          <p:cNvPr id="60" name="矩形 59">
                            <a:extLst>
                              <a:ext uri="{FF2B5EF4-FFF2-40B4-BE49-F238E27FC236}">
                                <a16:creationId xmlns:a16="http://schemas.microsoft.com/office/drawing/2014/main" id="{325FA192-EAF3-42A7-BBB5-E3303DA18D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41697" y="492980"/>
                            <a:ext cx="1526651" cy="125630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63" name="文字方塊 62">
                            <a:extLst>
                              <a:ext uri="{FF2B5EF4-FFF2-40B4-BE49-F238E27FC236}">
                                <a16:creationId xmlns:a16="http://schemas.microsoft.com/office/drawing/2014/main" id="{A7B4CA2D-5BE5-4A6B-9D2C-7407AFCD47B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81454" y="539324"/>
                            <a:ext cx="1470991" cy="32949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TW" altLang="en-US" sz="1200" dirty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+mj-ea"/>
                                <a:ea typeface="+mj-ea"/>
                              </a:rPr>
                              <a:t>請輸入飯店名稱</a:t>
                            </a:r>
                          </a:p>
                        </p:txBody>
                      </p:sp>
                    </p:grpSp>
                    <p:sp>
                      <p:nvSpPr>
                        <p:cNvPr id="70" name="文字方塊 69">
                          <a:extLst>
                            <a:ext uri="{FF2B5EF4-FFF2-40B4-BE49-F238E27FC236}">
                              <a16:creationId xmlns:a16="http://schemas.microsoft.com/office/drawing/2014/main" id="{48FFD776-52B8-471E-B38A-4D4D1AE1898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5184" y="4551383"/>
                          <a:ext cx="1323891" cy="276999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70C0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rgbClr val="0070C0"/>
                              </a:solidFill>
                              <a:latin typeface="+mj-ea"/>
                              <a:ea typeface="+mj-ea"/>
                            </a:rPr>
                            <a:t>EX</a:t>
                          </a:r>
                          <a:r>
                            <a:rPr lang="zh-TW" altLang="en-US" sz="1200" dirty="0">
                              <a:solidFill>
                                <a:srgbClr val="0070C0"/>
                              </a:solidFill>
                              <a:latin typeface="+mj-ea"/>
                              <a:ea typeface="+mj-ea"/>
                            </a:rPr>
                            <a:t> </a:t>
                          </a:r>
                          <a:r>
                            <a:rPr lang="en-US" altLang="zh-TW" sz="1200" dirty="0">
                              <a:solidFill>
                                <a:srgbClr val="0070C0"/>
                              </a:solidFill>
                              <a:latin typeface="+mj-ea"/>
                              <a:ea typeface="+mj-ea"/>
                            </a:rPr>
                            <a:t>:</a:t>
                          </a:r>
                          <a:r>
                            <a:rPr lang="zh-TW" altLang="en-US" sz="1200" dirty="0">
                              <a:solidFill>
                                <a:srgbClr val="0070C0"/>
                              </a:solidFill>
                              <a:latin typeface="+mj-ea"/>
                              <a:ea typeface="+mj-ea"/>
                            </a:rPr>
                            <a:t> 晶英酒店</a:t>
                          </a:r>
                        </a:p>
                      </p:txBody>
                    </p:sp>
                  </p:grpSp>
                  <p:sp>
                    <p:nvSpPr>
                      <p:cNvPr id="74" name="矩形 73">
                        <a:extLst>
                          <a:ext uri="{FF2B5EF4-FFF2-40B4-BE49-F238E27FC236}">
                            <a16:creationId xmlns:a16="http://schemas.microsoft.com/office/drawing/2014/main" id="{C862E169-9122-43E7-AA3C-05BE550D24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1693" y="1640110"/>
                        <a:ext cx="1526651" cy="705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6" name="矩形 75">
                        <a:extLst>
                          <a:ext uri="{FF2B5EF4-FFF2-40B4-BE49-F238E27FC236}">
                            <a16:creationId xmlns:a16="http://schemas.microsoft.com/office/drawing/2014/main" id="{1A6D647F-C0A4-4DB4-93CF-C7A493AB19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3011" y="1968186"/>
                        <a:ext cx="1296063" cy="257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77" name="文字方塊 76">
                        <a:extLst>
                          <a:ext uri="{FF2B5EF4-FFF2-40B4-BE49-F238E27FC236}">
                            <a16:creationId xmlns:a16="http://schemas.microsoft.com/office/drawing/2014/main" id="{6C5A8279-33EE-4187-A343-A3278DE296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1450" y="1679070"/>
                        <a:ext cx="147099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TW" altLang="en-US" sz="1200" dirty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+mj-ea"/>
                            <a:ea typeface="+mj-ea"/>
                          </a:rPr>
                          <a:t>什麼時候去</a:t>
                        </a:r>
                        <a:r>
                          <a:rPr lang="en-US" altLang="zh-TW" sz="1200" dirty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+mj-ea"/>
                            <a:ea typeface="+mj-ea"/>
                          </a:rPr>
                          <a:t>?</a:t>
                        </a:r>
                        <a:endParaRPr lang="zh-TW" altLang="en-US" sz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ea"/>
                          <a:ea typeface="+mj-ea"/>
                        </a:endParaRPr>
                      </a:p>
                    </p:txBody>
                  </p:sp>
                  <p:sp>
                    <p:nvSpPr>
                      <p:cNvPr id="84" name="文字方塊 83">
                        <a:extLst>
                          <a:ext uri="{FF2B5EF4-FFF2-40B4-BE49-F238E27FC236}">
                            <a16:creationId xmlns:a16="http://schemas.microsoft.com/office/drawing/2014/main" id="{836B4B4F-6E12-4E19-A7BC-BE44E5ACFA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1693" y="1962226"/>
                        <a:ext cx="147099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EX</a:t>
                        </a:r>
                        <a:r>
                          <a:rPr lang="zh-TW" altLang="en-US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 </a:t>
                        </a:r>
                        <a:r>
                          <a:rPr lang="en-US" altLang="zh-TW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:</a:t>
                        </a:r>
                        <a:r>
                          <a:rPr lang="zh-TW" altLang="en-US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 </a:t>
                        </a:r>
                        <a:r>
                          <a:rPr lang="en-US" altLang="zh-TW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2/1</a:t>
                        </a:r>
                        <a:r>
                          <a:rPr lang="zh-TW" altLang="en-US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 </a:t>
                        </a:r>
                        <a:r>
                          <a:rPr lang="en-US" altLang="zh-TW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~</a:t>
                        </a:r>
                        <a:r>
                          <a:rPr lang="zh-TW" altLang="en-US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 </a:t>
                        </a:r>
                        <a:r>
                          <a:rPr lang="en-US" altLang="zh-TW" sz="1200" dirty="0">
                            <a:solidFill>
                              <a:srgbClr val="0070C0"/>
                            </a:solidFill>
                            <a:latin typeface="+mj-ea"/>
                            <a:ea typeface="+mj-ea"/>
                          </a:rPr>
                          <a:t>2/3</a:t>
                        </a:r>
                        <a:endParaRPr lang="zh-TW" altLang="en-US" sz="1200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endParaRPr>
                      </a:p>
                    </p:txBody>
                  </p:sp>
                  <p:cxnSp>
                    <p:nvCxnSpPr>
                      <p:cNvPr id="85" name="直線單箭頭接點 84">
                        <a:extLst>
                          <a:ext uri="{FF2B5EF4-FFF2-40B4-BE49-F238E27FC236}">
                            <a16:creationId xmlns:a16="http://schemas.microsoft.com/office/drawing/2014/main" id="{2540BB81-18FE-4239-A581-58741AA0C1E5}"/>
                          </a:ext>
                        </a:extLst>
                      </p:cNvPr>
                      <p:cNvCxnSpPr>
                        <a:cxnSpLocks/>
                        <a:stCxn id="74" idx="2"/>
                        <a:endCxn id="25" idx="0"/>
                      </p:cNvCxnSpPr>
                      <p:nvPr/>
                    </p:nvCxnSpPr>
                    <p:spPr>
                      <a:xfrm>
                        <a:off x="4405019" y="2345635"/>
                        <a:ext cx="2" cy="32700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32A5526D-17BE-4B1F-8E93-58E114A92A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29162" y="1067657"/>
                      <a:ext cx="0" cy="299129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186293A-9CAB-4AAC-97A6-62EB7DF647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729162" y="1049952"/>
                      <a:ext cx="1057519" cy="95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線單箭頭接點 102">
                      <a:extLst>
                        <a:ext uri="{FF2B5EF4-FFF2-40B4-BE49-F238E27FC236}">
                          <a16:creationId xmlns:a16="http://schemas.microsoft.com/office/drawing/2014/main" id="{80067589-3212-4184-ABDC-51668BFAB00D}"/>
                        </a:ext>
                      </a:extLst>
                    </p:cNvPr>
                    <p:cNvCxnSpPr>
                      <a:cxnSpLocks/>
                      <a:endCxn id="105" idx="0"/>
                    </p:cNvCxnSpPr>
                    <p:nvPr/>
                  </p:nvCxnSpPr>
                  <p:spPr>
                    <a:xfrm>
                      <a:off x="4786681" y="1049952"/>
                      <a:ext cx="0" cy="36703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2604CFF2-B4D4-4551-8E2A-7E4DD6894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3355" y="1416989"/>
                      <a:ext cx="1526651" cy="9127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47FB0F6A-5DBA-47A5-98B2-6CB4509B4D7F}"/>
                      </a:ext>
                    </a:extLst>
                  </p:cNvPr>
                  <p:cNvSpPr txBox="1"/>
                  <p:nvPr/>
                </p:nvSpPr>
                <p:spPr>
                  <a:xfrm>
                    <a:off x="4023355" y="1378761"/>
                    <a:ext cx="14709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ea"/>
                        <a:ea typeface="+mj-ea"/>
                      </a:rPr>
                      <a:t>喜歡熱鬧嗎</a:t>
                    </a:r>
                    <a:r>
                      <a:rPr lang="en-US" altLang="zh-TW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ea"/>
                        <a:ea typeface="+mj-ea"/>
                      </a:rPr>
                      <a:t>?</a:t>
                    </a:r>
                    <a:endParaRPr lang="zh-TW" altLang="en-US" sz="12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12" name="文字方塊 111">
                    <a:extLst>
                      <a:ext uri="{FF2B5EF4-FFF2-40B4-BE49-F238E27FC236}">
                        <a16:creationId xmlns:a16="http://schemas.microsoft.com/office/drawing/2014/main" id="{13C11CCB-6410-4268-8559-88ECA97976AA}"/>
                      </a:ext>
                    </a:extLst>
                  </p:cNvPr>
                  <p:cNvSpPr txBox="1"/>
                  <p:nvPr/>
                </p:nvSpPr>
                <p:spPr>
                  <a:xfrm>
                    <a:off x="4269850" y="1645442"/>
                    <a:ext cx="1017770" cy="276999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solidFill>
                          <a:srgbClr val="0070C0"/>
                        </a:solidFill>
                        <a:latin typeface="+mj-ea"/>
                        <a:ea typeface="+mj-ea"/>
                      </a:rPr>
                      <a:t>Yes</a:t>
                    </a:r>
                    <a:endParaRPr lang="zh-TW" altLang="en-US" sz="1200" dirty="0">
                      <a:solidFill>
                        <a:srgbClr val="0070C0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13" name="文字方塊 112">
                    <a:extLst>
                      <a:ext uri="{FF2B5EF4-FFF2-40B4-BE49-F238E27FC236}">
                        <a16:creationId xmlns:a16="http://schemas.microsoft.com/office/drawing/2014/main" id="{2560EA48-15A1-48F2-8835-E143993ABB4E}"/>
                      </a:ext>
                    </a:extLst>
                  </p:cNvPr>
                  <p:cNvSpPr txBox="1"/>
                  <p:nvPr/>
                </p:nvSpPr>
                <p:spPr>
                  <a:xfrm>
                    <a:off x="4269850" y="1995825"/>
                    <a:ext cx="1017770" cy="276999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solidFill>
                          <a:srgbClr val="0070C0"/>
                        </a:solidFill>
                        <a:latin typeface="+mj-ea"/>
                        <a:ea typeface="+mj-ea"/>
                      </a:rPr>
                      <a:t>No</a:t>
                    </a:r>
                    <a:endParaRPr lang="zh-TW" altLang="en-US" sz="1200" dirty="0">
                      <a:solidFill>
                        <a:srgbClr val="0070C0"/>
                      </a:solidFill>
                      <a:latin typeface="+mj-ea"/>
                      <a:ea typeface="+mj-ea"/>
                    </a:endParaRPr>
                  </a:p>
                </p:txBody>
              </p:sp>
              <p:cxnSp>
                <p:nvCxnSpPr>
                  <p:cNvPr id="115" name="直線單箭頭接點 114">
                    <a:extLst>
                      <a:ext uri="{FF2B5EF4-FFF2-40B4-BE49-F238E27FC236}">
                        <a16:creationId xmlns:a16="http://schemas.microsoft.com/office/drawing/2014/main" id="{732BABC7-B238-45F1-B499-6C58A90C72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6681" y="2329732"/>
                    <a:ext cx="0" cy="3670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9ED8DDFC-D18D-44D7-88B0-856F47C67445}"/>
                      </a:ext>
                    </a:extLst>
                  </p:cNvPr>
                  <p:cNvSpPr/>
                  <p:nvPr/>
                </p:nvSpPr>
                <p:spPr>
                  <a:xfrm>
                    <a:off x="4023355" y="2698869"/>
                    <a:ext cx="1526651" cy="730132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17" name="文字方塊 116">
                    <a:extLst>
                      <a:ext uri="{FF2B5EF4-FFF2-40B4-BE49-F238E27FC236}">
                        <a16:creationId xmlns:a16="http://schemas.microsoft.com/office/drawing/2014/main" id="{D26D2F28-D82B-44A0-BEFA-C7487F7F2534}"/>
                      </a:ext>
                    </a:extLst>
                  </p:cNvPr>
                  <p:cNvSpPr txBox="1"/>
                  <p:nvPr/>
                </p:nvSpPr>
                <p:spPr>
                  <a:xfrm>
                    <a:off x="4043239" y="2696554"/>
                    <a:ext cx="14709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ea"/>
                        <a:ea typeface="+mj-ea"/>
                      </a:rPr>
                      <a:t>有什麼想吃的嗎</a:t>
                    </a:r>
                    <a:r>
                      <a:rPr lang="en-US" altLang="zh-TW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ea"/>
                        <a:ea typeface="+mj-ea"/>
                      </a:rPr>
                      <a:t>?</a:t>
                    </a:r>
                    <a:endParaRPr lang="zh-TW" altLang="en-US" sz="12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1628BB8E-D6AD-4E00-9D55-504B242C760E}"/>
                      </a:ext>
                    </a:extLst>
                  </p:cNvPr>
                  <p:cNvSpPr txBox="1"/>
                  <p:nvPr/>
                </p:nvSpPr>
                <p:spPr>
                  <a:xfrm>
                    <a:off x="4096904" y="3006916"/>
                    <a:ext cx="1323891" cy="276999"/>
                  </a:xfrm>
                  <a:prstGeom prst="rect">
                    <a:avLst/>
                  </a:prstGeom>
                  <a:noFill/>
                  <a:ln w="1270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solidFill>
                          <a:srgbClr val="0070C0"/>
                        </a:solidFill>
                        <a:latin typeface="+mj-ea"/>
                        <a:ea typeface="+mj-ea"/>
                      </a:rPr>
                      <a:t>EX</a:t>
                    </a:r>
                    <a:r>
                      <a:rPr lang="zh-TW" altLang="en-US" sz="1200" dirty="0">
                        <a:solidFill>
                          <a:srgbClr val="0070C0"/>
                        </a:solidFill>
                        <a:latin typeface="+mj-ea"/>
                        <a:ea typeface="+mj-ea"/>
                      </a:rPr>
                      <a:t> </a:t>
                    </a:r>
                    <a:r>
                      <a:rPr lang="en-US" altLang="zh-TW" sz="1200" dirty="0">
                        <a:solidFill>
                          <a:srgbClr val="0070C0"/>
                        </a:solidFill>
                        <a:latin typeface="+mj-ea"/>
                        <a:ea typeface="+mj-ea"/>
                      </a:rPr>
                      <a:t>:</a:t>
                    </a:r>
                    <a:r>
                      <a:rPr lang="zh-TW" altLang="en-US" sz="1200" dirty="0">
                        <a:solidFill>
                          <a:srgbClr val="0070C0"/>
                        </a:solidFill>
                        <a:latin typeface="+mj-ea"/>
                        <a:ea typeface="+mj-ea"/>
                      </a:rPr>
                      <a:t> 牛肉湯</a:t>
                    </a:r>
                  </a:p>
                </p:txBody>
              </p:sp>
              <p:cxnSp>
                <p:nvCxnSpPr>
                  <p:cNvPr id="119" name="直線單箭頭接點 118">
                    <a:extLst>
                      <a:ext uri="{FF2B5EF4-FFF2-40B4-BE49-F238E27FC236}">
                        <a16:creationId xmlns:a16="http://schemas.microsoft.com/office/drawing/2014/main" id="{2F99413E-68B4-41E4-85A0-7E9FAFCBF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5953" y="3429000"/>
                    <a:ext cx="0" cy="3670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1502992E-F629-44F9-8E9F-34EDBCEC29D1}"/>
                      </a:ext>
                    </a:extLst>
                  </p:cNvPr>
                  <p:cNvSpPr/>
                  <p:nvPr/>
                </p:nvSpPr>
                <p:spPr>
                  <a:xfrm>
                    <a:off x="4023355" y="3798137"/>
                    <a:ext cx="1526651" cy="730132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21" name="文字方塊 120">
                    <a:extLst>
                      <a:ext uri="{FF2B5EF4-FFF2-40B4-BE49-F238E27FC236}">
                        <a16:creationId xmlns:a16="http://schemas.microsoft.com/office/drawing/2014/main" id="{5F9EBDEB-6EE1-4831-99A6-90B885D3CD69}"/>
                      </a:ext>
                    </a:extLst>
                  </p:cNvPr>
                  <p:cNvSpPr txBox="1"/>
                  <p:nvPr/>
                </p:nvSpPr>
                <p:spPr>
                  <a:xfrm>
                    <a:off x="4043239" y="3795822"/>
                    <a:ext cx="14709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ea"/>
                        <a:ea typeface="+mj-ea"/>
                      </a:rPr>
                      <a:t>有什麼想去的景點</a:t>
                    </a:r>
                    <a:r>
                      <a:rPr lang="en-US" altLang="zh-TW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ea"/>
                        <a:ea typeface="+mj-ea"/>
                      </a:rPr>
                      <a:t>?</a:t>
                    </a:r>
                    <a:endParaRPr lang="zh-TW" altLang="en-US" sz="12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22" name="文字方塊 121">
                    <a:extLst>
                      <a:ext uri="{FF2B5EF4-FFF2-40B4-BE49-F238E27FC236}">
                        <a16:creationId xmlns:a16="http://schemas.microsoft.com/office/drawing/2014/main" id="{ADDBA872-F828-4FD3-8CDD-1D9FD63377E0}"/>
                      </a:ext>
                    </a:extLst>
                  </p:cNvPr>
                  <p:cNvSpPr txBox="1"/>
                  <p:nvPr/>
                </p:nvSpPr>
                <p:spPr>
                  <a:xfrm>
                    <a:off x="4096904" y="4106184"/>
                    <a:ext cx="1323891" cy="276999"/>
                  </a:xfrm>
                  <a:prstGeom prst="rect">
                    <a:avLst/>
                  </a:prstGeom>
                  <a:noFill/>
                  <a:ln w="1270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200" dirty="0">
                        <a:solidFill>
                          <a:srgbClr val="0070C0"/>
                        </a:solidFill>
                        <a:latin typeface="+mj-ea"/>
                        <a:ea typeface="+mj-ea"/>
                      </a:rPr>
                      <a:t>EX</a:t>
                    </a:r>
                    <a:r>
                      <a:rPr lang="zh-TW" altLang="en-US" sz="1200" dirty="0">
                        <a:solidFill>
                          <a:srgbClr val="0070C0"/>
                        </a:solidFill>
                        <a:latin typeface="+mj-ea"/>
                        <a:ea typeface="+mj-ea"/>
                      </a:rPr>
                      <a:t> </a:t>
                    </a:r>
                    <a:r>
                      <a:rPr lang="en-US" altLang="zh-TW" sz="1200" dirty="0">
                        <a:solidFill>
                          <a:srgbClr val="0070C0"/>
                        </a:solidFill>
                        <a:latin typeface="+mj-ea"/>
                        <a:ea typeface="+mj-ea"/>
                      </a:rPr>
                      <a:t>:</a:t>
                    </a:r>
                    <a:r>
                      <a:rPr lang="zh-TW" altLang="en-US" sz="1200" dirty="0">
                        <a:solidFill>
                          <a:srgbClr val="0070C0"/>
                        </a:solidFill>
                        <a:latin typeface="+mj-ea"/>
                        <a:ea typeface="+mj-ea"/>
                      </a:rPr>
                      <a:t> 安平古堡</a:t>
                    </a:r>
                  </a:p>
                </p:txBody>
              </p:sp>
              <p:cxnSp>
                <p:nvCxnSpPr>
                  <p:cNvPr id="123" name="直線單箭頭接點 122">
                    <a:extLst>
                      <a:ext uri="{FF2B5EF4-FFF2-40B4-BE49-F238E27FC236}">
                        <a16:creationId xmlns:a16="http://schemas.microsoft.com/office/drawing/2014/main" id="{E718EF95-8DCB-4594-9800-048403FF0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06546" y="4538819"/>
                    <a:ext cx="0" cy="3670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文字方塊 123">
                    <a:extLst>
                      <a:ext uri="{FF2B5EF4-FFF2-40B4-BE49-F238E27FC236}">
                        <a16:creationId xmlns:a16="http://schemas.microsoft.com/office/drawing/2014/main" id="{9F50A859-9F69-453B-B566-23762125BC98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753" y="4959835"/>
                    <a:ext cx="23535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solidFill>
                          <a:srgbClr val="00B050"/>
                        </a:solidFill>
                      </a:rPr>
                      <a:t>RESULT</a:t>
                    </a:r>
                    <a:r>
                      <a:rPr lang="zh-TW" altLang="en-US" dirty="0">
                        <a:solidFill>
                          <a:srgbClr val="00B050"/>
                        </a:solidFill>
                      </a:rPr>
                      <a:t> </a:t>
                    </a:r>
                    <a:r>
                      <a:rPr lang="en-US" altLang="zh-TW" dirty="0">
                        <a:solidFill>
                          <a:srgbClr val="00B050"/>
                        </a:solidFill>
                      </a:rPr>
                      <a:t>!</a:t>
                    </a:r>
                    <a:endParaRPr lang="zh-TW" altLang="en-US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25" name="文字方塊 124">
                    <a:extLst>
                      <a:ext uri="{FF2B5EF4-FFF2-40B4-BE49-F238E27FC236}">
                        <a16:creationId xmlns:a16="http://schemas.microsoft.com/office/drawing/2014/main" id="{8E802ECD-8773-4621-B311-ACB43D721AB8}"/>
                      </a:ext>
                    </a:extLst>
                  </p:cNvPr>
                  <p:cNvSpPr txBox="1"/>
                  <p:nvPr/>
                </p:nvSpPr>
                <p:spPr>
                  <a:xfrm>
                    <a:off x="55655" y="5534500"/>
                    <a:ext cx="23535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solidFill>
                          <a:srgbClr val="00B050"/>
                        </a:solidFill>
                      </a:rPr>
                      <a:t>RESULT</a:t>
                    </a:r>
                    <a:r>
                      <a:rPr lang="zh-TW" altLang="en-US" dirty="0">
                        <a:solidFill>
                          <a:srgbClr val="00B050"/>
                        </a:solidFill>
                      </a:rPr>
                      <a:t> </a:t>
                    </a:r>
                    <a:r>
                      <a:rPr lang="en-US" altLang="zh-TW" dirty="0">
                        <a:solidFill>
                          <a:srgbClr val="00B050"/>
                        </a:solidFill>
                      </a:rPr>
                      <a:t>!</a:t>
                    </a:r>
                    <a:endParaRPr lang="zh-TW" altLang="en-US" dirty="0">
                      <a:solidFill>
                        <a:srgbClr val="00B050"/>
                      </a:solidFill>
                    </a:endParaRPr>
                  </a:p>
                </p:txBody>
              </p:sp>
              <p:cxnSp>
                <p:nvCxnSpPr>
                  <p:cNvPr id="126" name="直線單箭頭接點 125">
                    <a:extLst>
                      <a:ext uri="{FF2B5EF4-FFF2-40B4-BE49-F238E27FC236}">
                        <a16:creationId xmlns:a16="http://schemas.microsoft.com/office/drawing/2014/main" id="{4BD68610-0CED-4ED4-A3F0-44EE3AC14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20520" y="5025815"/>
                    <a:ext cx="0" cy="3670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F8DC76E3-57DB-49C5-9DF9-6611B6CDB183}"/>
                    </a:ext>
                  </a:extLst>
                </p:cNvPr>
                <p:cNvSpPr txBox="1"/>
                <p:nvPr/>
              </p:nvSpPr>
              <p:spPr>
                <a:xfrm>
                  <a:off x="75533" y="96848"/>
                  <a:ext cx="2353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srgbClr val="00B050"/>
                      </a:solidFill>
                    </a:rPr>
                    <a:t>LINEBOT</a:t>
                  </a:r>
                  <a:r>
                    <a:rPr lang="zh-TW" altLang="en-US" dirty="0">
                      <a:solidFill>
                        <a:srgbClr val="00B050"/>
                      </a:solidFill>
                    </a:rPr>
                    <a:t> 邏輯架構圖</a:t>
                  </a:r>
                </a:p>
              </p:txBody>
            </p:sp>
          </p:grpSp>
          <p:grpSp>
            <p:nvGrpSpPr>
              <p:cNvPr id="138" name="群組 137">
                <a:extLst>
                  <a:ext uri="{FF2B5EF4-FFF2-40B4-BE49-F238E27FC236}">
                    <a16:creationId xmlns:a16="http://schemas.microsoft.com/office/drawing/2014/main" id="{8F305D54-75A4-4920-8F09-07C5C7B97B25}"/>
                  </a:ext>
                </a:extLst>
              </p:cNvPr>
              <p:cNvGrpSpPr/>
              <p:nvPr/>
            </p:nvGrpSpPr>
            <p:grpSpPr>
              <a:xfrm>
                <a:off x="6096000" y="1904501"/>
                <a:ext cx="360456" cy="2854362"/>
                <a:chOff x="6096000" y="1904501"/>
                <a:chExt cx="360456" cy="2854362"/>
              </a:xfrm>
            </p:grpSpPr>
            <p:cxnSp>
              <p:nvCxnSpPr>
                <p:cNvPr id="131" name="直線接點 130">
                  <a:extLst>
                    <a:ext uri="{FF2B5EF4-FFF2-40B4-BE49-F238E27FC236}">
                      <a16:creationId xmlns:a16="http://schemas.microsoft.com/office/drawing/2014/main" id="{72B6D7E6-9AA9-4A54-8C34-0BE485DF9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6456" y="1904501"/>
                  <a:ext cx="0" cy="285436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單箭頭接點 135">
                  <a:extLst>
                    <a:ext uri="{FF2B5EF4-FFF2-40B4-BE49-F238E27FC236}">
                      <a16:creationId xmlns:a16="http://schemas.microsoft.com/office/drawing/2014/main" id="{0D9B05F7-0946-4B17-A8A4-FD759C9207F9}"/>
                    </a:ext>
                  </a:extLst>
                </p:cNvPr>
                <p:cNvCxnSpPr/>
                <p:nvPr/>
              </p:nvCxnSpPr>
              <p:spPr>
                <a:xfrm flipH="1">
                  <a:off x="6096000" y="1904501"/>
                  <a:ext cx="36045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單箭頭接點 136">
                  <a:extLst>
                    <a:ext uri="{FF2B5EF4-FFF2-40B4-BE49-F238E27FC236}">
                      <a16:creationId xmlns:a16="http://schemas.microsoft.com/office/drawing/2014/main" id="{C7575233-E779-45BE-B397-FE35C2625E55}"/>
                    </a:ext>
                  </a:extLst>
                </p:cNvPr>
                <p:cNvCxnSpPr/>
                <p:nvPr/>
              </p:nvCxnSpPr>
              <p:spPr>
                <a:xfrm flipH="1">
                  <a:off x="6096000" y="4758863"/>
                  <a:ext cx="36045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016D1C24-D6E9-4F5E-AFCF-81366174C1DE}"/>
                  </a:ext>
                </a:extLst>
              </p:cNvPr>
              <p:cNvSpPr txBox="1"/>
              <p:nvPr/>
            </p:nvSpPr>
            <p:spPr>
              <a:xfrm>
                <a:off x="6403457" y="3047097"/>
                <a:ext cx="2353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rgbClr val="FF0000"/>
                    </a:solidFill>
                  </a:rPr>
                  <a:t>As parameter input 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E4AB0911-F483-49BA-90EA-36D39FC104F9}"/>
                </a:ext>
              </a:extLst>
            </p:cNvPr>
            <p:cNvSpPr txBox="1"/>
            <p:nvPr/>
          </p:nvSpPr>
          <p:spPr>
            <a:xfrm>
              <a:off x="4997388" y="279354"/>
              <a:ext cx="235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</a:rPr>
                <a:t>Recommend Loop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AC785BC-E77A-4EFA-B5A8-396AB4D50447}"/>
                </a:ext>
              </a:extLst>
            </p:cNvPr>
            <p:cNvSpPr/>
            <p:nvPr/>
          </p:nvSpPr>
          <p:spPr>
            <a:xfrm>
              <a:off x="3776865" y="623572"/>
              <a:ext cx="4842371" cy="53919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73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85</Words>
  <Application>Microsoft Office PowerPoint</Application>
  <PresentationFormat>寬螢幕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Ted Chang</dc:creator>
  <cp:lastModifiedBy>Ted Chang</cp:lastModifiedBy>
  <cp:revision>4</cp:revision>
  <dcterms:created xsi:type="dcterms:W3CDTF">2021-01-11T05:22:05Z</dcterms:created>
  <dcterms:modified xsi:type="dcterms:W3CDTF">2021-01-11T05:49:00Z</dcterms:modified>
</cp:coreProperties>
</file>