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7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9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5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94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3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5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5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064183"/>
            <a:ext cx="12192000" cy="1540482"/>
          </a:xfrm>
          <a:solidFill>
            <a:srgbClr val="123BA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КУРСОВОЙ ПРОЕКТ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7454" y="3756280"/>
            <a:ext cx="7897091" cy="1175153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Тема: </a:t>
            </a:r>
            <a:r>
              <a:rPr lang="ru-RU" dirty="0"/>
              <a:t>Разработка автоматизированной информационной системы </a:t>
            </a:r>
            <a:r>
              <a:rPr lang="ru-RU" dirty="0" smtClean="0"/>
              <a:t>сдачи машин в аренду на </a:t>
            </a:r>
            <a:r>
              <a:rPr lang="ru-RU" dirty="0"/>
              <a:t>базе платформы .</a:t>
            </a:r>
            <a:r>
              <a:rPr lang="en-US" dirty="0"/>
              <a:t>NET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02935"/>
            <a:ext cx="6669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и науки Нижегородской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области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«Заволжский автомоторный техникум»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ЗАМТ)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90679"/>
              </p:ext>
            </p:extLst>
          </p:nvPr>
        </p:nvGraphicFramePr>
        <p:xfrm>
          <a:off x="858541" y="5083049"/>
          <a:ext cx="10723419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7765">
                  <a:extLst>
                    <a:ext uri="{9D8B030D-6E8A-4147-A177-3AD203B41FA5}">
                      <a16:colId xmlns:a16="http://schemas.microsoft.com/office/drawing/2014/main" val="856406293"/>
                    </a:ext>
                  </a:extLst>
                </a:gridCol>
                <a:gridCol w="5145654">
                  <a:extLst>
                    <a:ext uri="{9D8B030D-6E8A-4147-A177-3AD203B41FA5}">
                      <a16:colId xmlns:a16="http://schemas.microsoft.com/office/drawing/2014/main" val="35775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Выполнил: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Потешнов Никита Дмитриевич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                      Студент группы ИС-21А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Руководитель:</a:t>
                      </a:r>
                      <a:r>
                        <a:rPr lang="ru-RU" baseline="0" dirty="0" smtClean="0"/>
                        <a:t> Иванов Илья Александрович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42731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13218" y="6026360"/>
            <a:ext cx="156556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just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Заволжье</a:t>
            </a:r>
          </a:p>
          <a:p>
            <a:pPr marL="180340" marR="180340" algn="ctr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29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2950" y="1634006"/>
            <a:ext cx="107061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ходе выполнения курсового проекта была создана автоматизированная информационная система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сдачи машин в аренду на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базе платформы .NET, отвечающая поставленным требованиям. </a:t>
            </a:r>
          </a:p>
          <a:p>
            <a:pPr indent="540385"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написания программного кода использовался язык программирования высокого уровня. Были улучшены навыки по работе с платформой 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2950" y="4090359"/>
            <a:ext cx="107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дальнейшем планируется усовершенствования программы. Добавление функций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система скидок для постоянных клиентов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добавление пагинации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 </a:t>
            </a: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капчи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Сам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код будет модернизирован.</a:t>
            </a:r>
          </a:p>
        </p:txBody>
      </p:sp>
    </p:spTree>
    <p:extLst>
      <p:ext uri="{BB962C8B-B14F-4D97-AF65-F5344CB8AC3E}">
        <p14:creationId xmlns:p14="http://schemas.microsoft.com/office/powerpoint/2010/main" val="9822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064183"/>
            <a:ext cx="12192000" cy="1540482"/>
          </a:xfrm>
          <a:solidFill>
            <a:srgbClr val="123BA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КУРСОВОЙ ПРОЕКТ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7454" y="3756280"/>
            <a:ext cx="7897091" cy="1175153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Тема: </a:t>
            </a:r>
            <a:r>
              <a:rPr lang="ru-RU" dirty="0"/>
              <a:t>Разработка автоматизированной информационной системы </a:t>
            </a:r>
            <a:r>
              <a:rPr lang="ru-RU" dirty="0" smtClean="0"/>
              <a:t>сдачи машин в аренду на </a:t>
            </a:r>
            <a:r>
              <a:rPr lang="ru-RU" dirty="0"/>
              <a:t>базе платформы .</a:t>
            </a:r>
            <a:r>
              <a:rPr lang="en-US" dirty="0"/>
              <a:t>NET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02935"/>
            <a:ext cx="6669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и науки Нижегородской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области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«Заволжский автомоторный техникум»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ЗАМТ)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858541" y="5083049"/>
          <a:ext cx="10723419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7765">
                  <a:extLst>
                    <a:ext uri="{9D8B030D-6E8A-4147-A177-3AD203B41FA5}">
                      <a16:colId xmlns:a16="http://schemas.microsoft.com/office/drawing/2014/main" val="856406293"/>
                    </a:ext>
                  </a:extLst>
                </a:gridCol>
                <a:gridCol w="5145654">
                  <a:extLst>
                    <a:ext uri="{9D8B030D-6E8A-4147-A177-3AD203B41FA5}">
                      <a16:colId xmlns:a16="http://schemas.microsoft.com/office/drawing/2014/main" val="35775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Выполнил: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Потешнов Никита Дмитриевич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                      Студент группы ИС-21А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Руководитель:</a:t>
                      </a:r>
                      <a:r>
                        <a:rPr lang="ru-RU" baseline="0" dirty="0" smtClean="0"/>
                        <a:t> Иванов Илья Александрович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42731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13218" y="6026360"/>
            <a:ext cx="156556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just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Заволжье</a:t>
            </a:r>
          </a:p>
          <a:p>
            <a:pPr marL="180340" marR="180340" algn="ctr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536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Актуальность темы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450" y="1828800"/>
            <a:ext cx="11087100" cy="4681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мобильность и доступность транспортных средств играют ключевую роль в повседневной жизни людей. С развитием технологий и изменением образа жизни, аренда автомобилей становится все более востребованной услугой. Она предоставляет возможность быстро и удобно перемещаться, не обременяя себя заботами о содержании собственного автомобиля. Аренда машин открывает новые горизонты для путешествий, деловых поездок и решения повседневных задач, делая их более гибкими и экономически выгодными. В условиях растущего спроса на мобильные решения, исследование и развитие системы аренды автомобилей приобретает особую значимость, способствуя улучшению качества жизни и удовлетворению потребностей современного 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3950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54000"/>
            <a:ext cx="12192000" cy="955675"/>
          </a:xfrm>
          <a:solidFill>
            <a:srgbClr val="123BAE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Обоснование выбора среды разработки и </a:t>
            </a:r>
            <a:r>
              <a:rPr lang="ru-RU" sz="4000" dirty="0">
                <a:solidFill>
                  <a:schemeClr val="bg1"/>
                </a:solidFill>
              </a:rPr>
              <a:t>способа организации входных и выходных данных</a:t>
            </a:r>
          </a:p>
        </p:txBody>
      </p:sp>
      <p:pic>
        <p:nvPicPr>
          <p:cNvPr id="1038" name="Picture 14" descr="https://logo-download.com/wp-content/data/images/png/C++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4" t="14795" r="29175" b="15280"/>
          <a:stretch/>
        </p:blipFill>
        <p:spPr bwMode="auto">
          <a:xfrm>
            <a:off x="557691" y="4581172"/>
            <a:ext cx="1194874" cy="13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08" y="1490641"/>
            <a:ext cx="2100721" cy="210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640" y="2207592"/>
            <a:ext cx="1004101" cy="100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49" y="1905373"/>
            <a:ext cx="1900120" cy="1291766"/>
          </a:xfrm>
          <a:prstGeom prst="rect">
            <a:avLst/>
          </a:prstGeom>
        </p:spPr>
      </p:pic>
      <p:pic>
        <p:nvPicPr>
          <p:cNvPr id="8" name="Picture 8" descr="Picture backgrou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75" y="4330625"/>
            <a:ext cx="1678574" cy="16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s://miro.medium.com/max/1200/1*w0u2TZpEp3WfKMrlL5jTSw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5" t="20641" r="25489" b="15409"/>
          <a:stretch/>
        </p:blipFill>
        <p:spPr bwMode="auto">
          <a:xfrm>
            <a:off x="1609693" y="3967660"/>
            <a:ext cx="2236641" cy="2520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834">
            <a:off x="9345087" y="5171172"/>
            <a:ext cx="2880564" cy="72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icture backgrou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336" y="5088844"/>
            <a:ext cx="2344874" cy="11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dania\Downloads\mysq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80" y="4264827"/>
            <a:ext cx="1859643" cy="19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Диаграмма вариантов использования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3074" name="Рисунок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8" y="1520898"/>
            <a:ext cx="10619274" cy="497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4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Диаграмма деятельности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Снимок экрана 2024-11-26 0717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08" y="1526795"/>
            <a:ext cx="5828916" cy="513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Структура БД – </a:t>
            </a:r>
            <a:r>
              <a:rPr lang="en-US" sz="4000" dirty="0" smtClean="0">
                <a:solidFill>
                  <a:schemeClr val="bg1"/>
                </a:solidFill>
              </a:rPr>
              <a:t>E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ru-RU" sz="4000" dirty="0" smtClean="0">
                <a:solidFill>
                  <a:schemeClr val="bg1"/>
                </a:solidFill>
              </a:rPr>
              <a:t>-диаграмма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06" y="1597589"/>
            <a:ext cx="6708703" cy="512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5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Программные модули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88" y="3430494"/>
            <a:ext cx="2283821" cy="337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62" y="1263704"/>
            <a:ext cx="5210399" cy="30055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7" y="1512047"/>
            <a:ext cx="3185399" cy="32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smtClean="0">
                <a:solidFill>
                  <a:schemeClr val="bg1"/>
                </a:solidFill>
              </a:rPr>
              <a:t>Программные модули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965" y="1430553"/>
            <a:ext cx="4537111" cy="52600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6" y="1912471"/>
            <a:ext cx="6968369" cy="40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Применяемые меры защиты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952" y="1380494"/>
            <a:ext cx="3333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Нельзя удалить данные используемые в других таблицах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48134" y="1384085"/>
            <a:ext cx="300902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0215" algn="l"/>
                <a:tab pos="900430" algn="l"/>
                <a:tab pos="990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Разграничение прав доступа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148586" y="1558598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Скрытие пароля при его вводе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76596" y="3726530"/>
            <a:ext cx="4188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записей из базы данных или корзины осуществляется только после подтверждения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586" y="2119709"/>
            <a:ext cx="3644244" cy="804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8" y="2298719"/>
            <a:ext cx="3591426" cy="14289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388" y="4978567"/>
            <a:ext cx="3486637" cy="137179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774" y="2185166"/>
            <a:ext cx="2968267" cy="4295649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85108" y="4206007"/>
            <a:ext cx="3333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Хеширование пароля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98" y="4985787"/>
            <a:ext cx="418205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316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КУРСОВОЙ ПРОЕКТ</vt:lpstr>
      <vt:lpstr>Актуальность темы</vt:lpstr>
      <vt:lpstr>Обоснование выбора среды разработки и способа организации входных и выходных данных</vt:lpstr>
      <vt:lpstr>Диаграмма вариантов использования</vt:lpstr>
      <vt:lpstr>Диаграмма деятельности</vt:lpstr>
      <vt:lpstr>Структура БД – ER-диаграмма</vt:lpstr>
      <vt:lpstr>Программные модули</vt:lpstr>
      <vt:lpstr>Презентация PowerPoint</vt:lpstr>
      <vt:lpstr>Презентация PowerPoint</vt:lpstr>
      <vt:lpstr>Презентация PowerPoint</vt:lpstr>
      <vt:lpstr>КУРСОВОЙ ПРОЕКТ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Никита Потешнов</cp:lastModifiedBy>
  <cp:revision>40</cp:revision>
  <dcterms:created xsi:type="dcterms:W3CDTF">2022-06-15T10:15:27Z</dcterms:created>
  <dcterms:modified xsi:type="dcterms:W3CDTF">2024-12-06T03:27:22Z</dcterms:modified>
</cp:coreProperties>
</file>