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2" r:id="rId8"/>
    <p:sldId id="281" r:id="rId9"/>
    <p:sldId id="284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latin typeface="IRANSansWeb" panose="020B0506030804020204" pitchFamily="34" charset="-78"/>
                <a:cs typeface="IRANSansWeb" panose="020B0506030804020204" pitchFamily="34" charset="-78"/>
              </a:rPr>
              <a:t>ساخت رزومه</a:t>
            </a:r>
            <a:br>
              <a:rPr lang="fa-IR" sz="4000" dirty="0">
                <a:latin typeface="IRANSansWeb" panose="020B0506030804020204" pitchFamily="34" charset="-78"/>
                <a:cs typeface="IRANSansWeb" panose="020B0506030804020204" pitchFamily="34" charset="-78"/>
              </a:rPr>
            </a:br>
            <a:endParaRPr lang="en-US" sz="40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نگین ناصرزاده</a:t>
            </a:r>
          </a:p>
          <a:p>
            <a:pPr algn="r"/>
            <a:r>
              <a:rPr lang="fa-IR" sz="2300" dirty="0">
                <a:latin typeface="IRANSansWeb" panose="020B0506030804020204" pitchFamily="34" charset="-78"/>
                <a:cs typeface="IRANSansWeb" panose="020B0506030804020204" pitchFamily="34" charset="-78"/>
              </a:rPr>
              <a:t>محمد</a:t>
            </a:r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رضا کریمی</a:t>
            </a:r>
            <a:endParaRPr lang="en-US" sz="23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r"/>
            <a:r>
              <a:rPr lang="fa-IR" sz="4000" dirty="0">
                <a:latin typeface="IRANSansWeb" panose="020B0506030804020204" pitchFamily="34" charset="-78"/>
                <a:cs typeface="IRANSansWeb" panose="020B0506030804020204" pitchFamily="34" charset="-78"/>
              </a:rPr>
              <a:t>هدف</a:t>
            </a:r>
            <a:endParaRPr lang="en-US" sz="40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r" rtl="1">
              <a:buNone/>
            </a:pPr>
            <a:r>
              <a:rPr lang="fa-IR" sz="2400" dirty="0">
                <a:latin typeface="IRANSansWeb" panose="020B0506030804020204" pitchFamily="34" charset="-78"/>
                <a:cs typeface="IRANSansWeb" panose="020B0506030804020204" pitchFamily="34" charset="-78"/>
              </a:rPr>
              <a:t>ساخت برنامه ای که از کاربر یک سری اطلاعات را بگیر و در قالب </a:t>
            </a:r>
            <a:r>
              <a:rPr lang="en-GB" sz="2400" dirty="0">
                <a:latin typeface="IRANSansWeb" panose="020B0506030804020204" pitchFamily="34" charset="-78"/>
                <a:cs typeface="IRANSansWeb" panose="020B0506030804020204" pitchFamily="34" charset="-78"/>
              </a:rPr>
              <a:t>pdf</a:t>
            </a:r>
            <a:r>
              <a:rPr lang="fa-IR" sz="2400" dirty="0">
                <a:latin typeface="IRANSansWeb" panose="020B0506030804020204" pitchFamily="34" charset="-78"/>
                <a:cs typeface="IRANSansWeb" panose="020B0506030804020204" pitchFamily="34" charset="-78"/>
              </a:rPr>
              <a:t> به عنوان خروجی به او بدهد.</a:t>
            </a:r>
            <a:endParaRPr lang="en-US" sz="24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1F3F-894E-46D6-921C-3F78D598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پیاده سازی</a:t>
            </a:r>
            <a:endParaRPr lang="en-US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DA4C-5788-44A8-8908-99B2432E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پروژه را با پایتون و برنامه ی </a:t>
            </a:r>
            <a:r>
              <a:rPr lang="en-GB" dirty="0">
                <a:latin typeface="IRANSansWeb" panose="020B0506030804020204" pitchFamily="34" charset="-78"/>
                <a:cs typeface="IRANSansWeb" panose="020B0506030804020204" pitchFamily="34" charset="-78"/>
              </a:rPr>
              <a:t>QT</a:t>
            </a:r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 نوشتیم.</a:t>
            </a:r>
          </a:p>
          <a:p>
            <a:pPr algn="r" rtl="1"/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همچنین برای </a:t>
            </a:r>
            <a:r>
              <a:rPr lang="en-GB" dirty="0">
                <a:latin typeface="IRANSansWeb" panose="020B0506030804020204" pitchFamily="34" charset="-78"/>
                <a:cs typeface="IRANSansWeb" panose="020B0506030804020204" pitchFamily="34" charset="-78"/>
              </a:rPr>
              <a:t>pdf</a:t>
            </a:r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 از </a:t>
            </a:r>
            <a:r>
              <a:rPr lang="en-GB" dirty="0">
                <a:latin typeface="IRANSansWeb" panose="020B0506030804020204" pitchFamily="34" charset="-78"/>
                <a:cs typeface="IRANSansWeb" panose="020B0506030804020204" pitchFamily="34" charset="-78"/>
              </a:rPr>
              <a:t>xhtml2pdf</a:t>
            </a:r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 استفاده کردیم.</a:t>
            </a:r>
          </a:p>
          <a:p>
            <a:pPr algn="r" rtl="1"/>
            <a:endParaRPr lang="en-US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41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5430-0204-40BD-B041-130C614D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پنجره ی ورودی</a:t>
            </a:r>
            <a:endParaRPr lang="en-US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036D5-4BA0-4347-AE7E-B90CF03E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888" y="2562393"/>
            <a:ext cx="2362217" cy="26336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07152-B339-41CD-A585-9E0AFE62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74" y="2715860"/>
            <a:ext cx="4819685" cy="19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06A2-4E92-43B5-9A04-841C5863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پنجره اصلی</a:t>
            </a:r>
            <a:endParaRPr lang="en-US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661C5-521D-44CA-BCB4-9513540F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96" y="1866900"/>
            <a:ext cx="4533069" cy="477651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E206A1-6F93-4BFA-9170-DE82103E0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269" y="1997858"/>
            <a:ext cx="4572033" cy="2862283"/>
          </a:xfrm>
        </p:spPr>
      </p:pic>
    </p:spTree>
    <p:extLst>
      <p:ext uri="{BB962C8B-B14F-4D97-AF65-F5344CB8AC3E}">
        <p14:creationId xmlns:p14="http://schemas.microsoft.com/office/powerpoint/2010/main" val="341685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88C9-A5DF-4B8A-9340-108BB3B9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IRANSansWeb" panose="020B0506030804020204" pitchFamily="34" charset="-78"/>
                <a:cs typeface="IRANSansWeb" panose="020B0506030804020204" pitchFamily="34" charset="-78"/>
              </a:rPr>
              <a:t>دکمه ی پرینت</a:t>
            </a:r>
            <a:endParaRPr lang="en-US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F8F57-0CE1-44AF-8AB1-0450D239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13338"/>
            <a:ext cx="4854066" cy="2233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4B760-32D4-4F66-A5E4-2107B962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03" y="2013338"/>
            <a:ext cx="4452970" cy="3629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0A61C-1EE1-4ECD-912E-2788BA47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392984"/>
            <a:ext cx="3133429" cy="19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BC16-727E-4725-B13E-7836BBE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IRANSansWeb" panose="020B0506030804020204" pitchFamily="34" charset="-78"/>
                <a:ea typeface="SimSun" panose="02010600030101010101" pitchFamily="2" charset="-122"/>
                <a:cs typeface="IRANSansWeb" panose="020B0506030804020204" pitchFamily="34" charset="-78"/>
              </a:rPr>
              <a:t>پنجره ی خبر</a:t>
            </a:r>
            <a:endParaRPr lang="en-US" dirty="0">
              <a:latin typeface="IRANSansWeb" panose="020B0506030804020204" pitchFamily="34" charset="-78"/>
              <a:ea typeface="SimSun" panose="02010600030101010101" pitchFamily="2" charset="-122"/>
              <a:cs typeface="IRANSansWeb" panose="020B050603080402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DC852-A332-4309-844E-74C1EF77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873" y="2697951"/>
            <a:ext cx="1900251" cy="1462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34CC2-41EF-47D7-B840-387345D6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49" y="2812769"/>
            <a:ext cx="5742783" cy="13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{FA49FCDC-4BCF-465C-8FD4-6429F950DA6F}tf55705232_win32</Template>
  <TotalTime>61</TotalTime>
  <Words>62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IRANSansWeb</vt:lpstr>
      <vt:lpstr>Wingdings 2</vt:lpstr>
      <vt:lpstr>SlateVTI</vt:lpstr>
      <vt:lpstr>ساخت رزومه </vt:lpstr>
      <vt:lpstr>هدف</vt:lpstr>
      <vt:lpstr>پیاده سازی</vt:lpstr>
      <vt:lpstr>پنجره ی ورودی</vt:lpstr>
      <vt:lpstr>پنجره اصلی</vt:lpstr>
      <vt:lpstr>دکمه ی پرینت</vt:lpstr>
      <vt:lpstr>پنجره ی خبر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ساخت رزومه</dc:title>
  <dc:creator>neginnaserzadeh@outlook.com</dc:creator>
  <cp:lastModifiedBy>neginnaserzadeh@outlook.com</cp:lastModifiedBy>
  <cp:revision>4</cp:revision>
  <dcterms:created xsi:type="dcterms:W3CDTF">2021-02-12T11:19:00Z</dcterms:created>
  <dcterms:modified xsi:type="dcterms:W3CDTF">2021-02-12T12:20:40Z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