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6"/>
  </p:notesMasterIdLst>
  <p:sldIdLst>
    <p:sldId id="256" r:id="rId2"/>
    <p:sldId id="272" r:id="rId3"/>
    <p:sldId id="345" r:id="rId4"/>
    <p:sldId id="259" r:id="rId5"/>
    <p:sldId id="339" r:id="rId6"/>
    <p:sldId id="266" r:id="rId7"/>
    <p:sldId id="261" r:id="rId8"/>
    <p:sldId id="341" r:id="rId9"/>
    <p:sldId id="262" r:id="rId10"/>
    <p:sldId id="346" r:id="rId11"/>
    <p:sldId id="264" r:id="rId12"/>
    <p:sldId id="340" r:id="rId13"/>
    <p:sldId id="260" r:id="rId14"/>
    <p:sldId id="342" r:id="rId15"/>
    <p:sldId id="257" r:id="rId16"/>
    <p:sldId id="343" r:id="rId17"/>
    <p:sldId id="344" r:id="rId18"/>
    <p:sldId id="275" r:id="rId19"/>
    <p:sldId id="265" r:id="rId20"/>
    <p:sldId id="269" r:id="rId21"/>
    <p:sldId id="350" r:id="rId22"/>
    <p:sldId id="348" r:id="rId23"/>
    <p:sldId id="281" r:id="rId24"/>
    <p:sldId id="315" r:id="rId25"/>
  </p:sldIdLst>
  <p:sldSz cx="9144000" cy="5143500" type="screen16x9"/>
  <p:notesSz cx="6858000" cy="9144000"/>
  <p:embeddedFontLst>
    <p:embeddedFont>
      <p:font typeface="Bahnschrift SemiBold SemiConden" panose="020B0502040204020203" pitchFamily="34" charset="0"/>
      <p:bold r:id="rId27"/>
    </p:embeddedFont>
    <p:embeddedFont>
      <p:font typeface="Hammersmith One" panose="020B0604020202020204" charset="0"/>
      <p:regular r:id="rId28"/>
    </p:embeddedFont>
    <p:embeddedFont>
      <p:font typeface="Bahnschrift SemiBold" panose="020B0502040204020203" pitchFamily="34" charset="0"/>
      <p:bold r:id="rId29"/>
    </p:embeddedFont>
    <p:embeddedFont>
      <p:font typeface="Bahnschrift" panose="020B0502040204020203" pitchFamily="34" charset="0"/>
      <p:regular r:id="rId30"/>
      <p:bold r:id="rId31"/>
    </p:embeddedFont>
    <p:embeddedFont>
      <p:font typeface="Roboto"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3CB"/>
    <a:srgbClr val="5A1B00"/>
    <a:srgbClr val="334A5E"/>
    <a:srgbClr val="191617"/>
    <a:srgbClr val="D56534"/>
    <a:srgbClr val="DA87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7BD3B04-115D-46A7-8F58-89D2FE4E69D2}">
  <a:tblStyle styleId="{C7BD3B04-115D-46A7-8F58-89D2FE4E69D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27" y="379"/>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7000028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9f7963e06d_1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9f7963e06d_1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6005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xl_extra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xl_extra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4927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9f7963e06d_1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9f7963e06d_1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7711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xl_extra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xl_extra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3102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xl_extra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xl_extra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1086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9f7963e06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9f7963e06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9f7963e06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9f7963e06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1489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xl_extra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xl_extra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3715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9f7963e06d_1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9f7963e06d_1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209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9f7963e06d_1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9f7963e06d_1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xl_extra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xl_extra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9f7963e06d_1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9f7963e06d_1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9f7963e06d_1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9f7963e06d_1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07449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9f7963e06d_1_1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9f7963e06d_1_1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8"/>
        <p:cNvGrpSpPr/>
        <p:nvPr/>
      </p:nvGrpSpPr>
      <p:grpSpPr>
        <a:xfrm>
          <a:off x="0" y="0"/>
          <a:ext cx="0" cy="0"/>
          <a:chOff x="0" y="0"/>
          <a:chExt cx="0" cy="0"/>
        </a:xfrm>
      </p:grpSpPr>
      <p:sp>
        <p:nvSpPr>
          <p:cNvPr id="1369" name="Google Shape;1369;g9f7963e06d_1_19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0" name="Google Shape;1370;g9f7963e06d_1_19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9f7963e06d_1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9f7963e06d_1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4180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9f7963e06d_1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9f7963e06d_1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7677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9f7963e06d_1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9f7963e06d_1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7392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xl_extra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xl_extra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9f7963e06d_1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9f7963e06d_1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9f7963e06d_1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9f7963e06d_1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2152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xl_extra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xl_extra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1857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8526435" y="2757025"/>
            <a:ext cx="863479" cy="1519796"/>
            <a:chOff x="8522150" y="2810900"/>
            <a:chExt cx="580100" cy="1021025"/>
          </a:xfrm>
        </p:grpSpPr>
        <p:sp>
          <p:nvSpPr>
            <p:cNvPr id="11" name="Google Shape;11;p2"/>
            <p:cNvSpPr/>
            <p:nvPr/>
          </p:nvSpPr>
          <p:spPr>
            <a:xfrm>
              <a:off x="8590050" y="2937950"/>
              <a:ext cx="512200" cy="893975"/>
            </a:xfrm>
            <a:custGeom>
              <a:avLst/>
              <a:gdLst/>
              <a:ahLst/>
              <a:cxnLst/>
              <a:rect l="l" t="t" r="r" b="b"/>
              <a:pathLst>
                <a:path w="20488" h="35759" extrusionOk="0">
                  <a:moveTo>
                    <a:pt x="0" y="0"/>
                  </a:moveTo>
                  <a:lnTo>
                    <a:pt x="0" y="35759"/>
                  </a:lnTo>
                  <a:lnTo>
                    <a:pt x="20487" y="35759"/>
                  </a:lnTo>
                  <a:lnTo>
                    <a:pt x="204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522150" y="2810900"/>
              <a:ext cx="255450" cy="254775"/>
            </a:xfrm>
            <a:custGeom>
              <a:avLst/>
              <a:gdLst/>
              <a:ahLst/>
              <a:cxnLst/>
              <a:rect l="l" t="t" r="r" b="b"/>
              <a:pathLst>
                <a:path w="10218" h="10191" fill="none" extrusionOk="0">
                  <a:moveTo>
                    <a:pt x="1" y="1"/>
                  </a:moveTo>
                  <a:lnTo>
                    <a:pt x="10217" y="1"/>
                  </a:lnTo>
                  <a:lnTo>
                    <a:pt x="10217" y="10191"/>
                  </a:lnTo>
                  <a:lnTo>
                    <a:pt x="1" y="10191"/>
                  </a:lnTo>
                  <a:close/>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3;p2"/>
          <p:cNvGrpSpPr/>
          <p:nvPr/>
        </p:nvGrpSpPr>
        <p:grpSpPr>
          <a:xfrm>
            <a:off x="6953439" y="1062501"/>
            <a:ext cx="4725006" cy="4462105"/>
            <a:chOff x="6769200" y="957775"/>
            <a:chExt cx="2911100" cy="2749125"/>
          </a:xfrm>
        </p:grpSpPr>
        <p:sp>
          <p:nvSpPr>
            <p:cNvPr id="14" name="Google Shape;14;p2"/>
            <p:cNvSpPr/>
            <p:nvPr/>
          </p:nvSpPr>
          <p:spPr>
            <a:xfrm>
              <a:off x="6809525" y="957775"/>
              <a:ext cx="2749100" cy="2749125"/>
            </a:xfrm>
            <a:custGeom>
              <a:avLst/>
              <a:gdLst/>
              <a:ahLst/>
              <a:cxnLst/>
              <a:rect l="l" t="t" r="r" b="b"/>
              <a:pathLst>
                <a:path w="109964" h="109965" fill="none" extrusionOk="0">
                  <a:moveTo>
                    <a:pt x="109964" y="54983"/>
                  </a:moveTo>
                  <a:cubicBezTo>
                    <a:pt x="109964" y="85337"/>
                    <a:pt x="85363" y="109965"/>
                    <a:pt x="54982" y="109965"/>
                  </a:cubicBezTo>
                  <a:cubicBezTo>
                    <a:pt x="24601" y="109965"/>
                    <a:pt x="0" y="85337"/>
                    <a:pt x="0" y="54983"/>
                  </a:cubicBezTo>
                  <a:cubicBezTo>
                    <a:pt x="0" y="24602"/>
                    <a:pt x="24601" y="1"/>
                    <a:pt x="54982" y="1"/>
                  </a:cubicBezTo>
                  <a:cubicBezTo>
                    <a:pt x="85363" y="1"/>
                    <a:pt x="109964" y="24602"/>
                    <a:pt x="109964" y="54983"/>
                  </a:cubicBezTo>
                  <a:close/>
                </a:path>
              </a:pathLst>
            </a:custGeom>
            <a:noFill/>
            <a:ln w="36300" cap="flat" cmpd="sng">
              <a:solidFill>
                <a:schemeClr val="accent3"/>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769200" y="1816800"/>
              <a:ext cx="1414900" cy="1861200"/>
            </a:xfrm>
            <a:custGeom>
              <a:avLst/>
              <a:gdLst/>
              <a:ahLst/>
              <a:cxnLst/>
              <a:rect l="l" t="t" r="r" b="b"/>
              <a:pathLst>
                <a:path w="56596" h="74448" fill="none" extrusionOk="0">
                  <a:moveTo>
                    <a:pt x="56595" y="74448"/>
                  </a:moveTo>
                  <a:cubicBezTo>
                    <a:pt x="38608" y="74421"/>
                    <a:pt x="21832" y="65441"/>
                    <a:pt x="11857" y="50492"/>
                  </a:cubicBezTo>
                  <a:cubicBezTo>
                    <a:pt x="1855" y="35544"/>
                    <a:pt x="0" y="16589"/>
                    <a:pt x="6883" y="0"/>
                  </a:cubicBezTo>
                </a:path>
              </a:pathLst>
            </a:custGeom>
            <a:noFill/>
            <a:ln w="194925" cap="flat" cmpd="sng">
              <a:solidFill>
                <a:schemeClr val="accent1"/>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84075" y="986700"/>
              <a:ext cx="523625" cy="105550"/>
            </a:xfrm>
            <a:custGeom>
              <a:avLst/>
              <a:gdLst/>
              <a:ahLst/>
              <a:cxnLst/>
              <a:rect l="l" t="t" r="r" b="b"/>
              <a:pathLst>
                <a:path w="20945" h="4222" fill="none" extrusionOk="0">
                  <a:moveTo>
                    <a:pt x="0" y="0"/>
                  </a:moveTo>
                  <a:cubicBezTo>
                    <a:pt x="7206" y="0"/>
                    <a:pt x="14330" y="1425"/>
                    <a:pt x="20944" y="4221"/>
                  </a:cubicBezTo>
                </a:path>
              </a:pathLst>
            </a:custGeom>
            <a:noFill/>
            <a:ln w="194925" cap="flat" cmpd="sng">
              <a:solidFill>
                <a:schemeClr val="accent1"/>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9007450" y="1696475"/>
              <a:ext cx="672850" cy="1699900"/>
            </a:xfrm>
            <a:custGeom>
              <a:avLst/>
              <a:gdLst/>
              <a:ahLst/>
              <a:cxnLst/>
              <a:rect l="l" t="t" r="r" b="b"/>
              <a:pathLst>
                <a:path w="26914" h="67996" fill="none" extrusionOk="0">
                  <a:moveTo>
                    <a:pt x="14519" y="1"/>
                  </a:moveTo>
                  <a:cubicBezTo>
                    <a:pt x="26913" y="23150"/>
                    <a:pt x="20783" y="51891"/>
                    <a:pt x="0" y="67996"/>
                  </a:cubicBezTo>
                </a:path>
              </a:pathLst>
            </a:custGeom>
            <a:noFill/>
            <a:ln w="194925" cap="flat" cmpd="sng">
              <a:solidFill>
                <a:schemeClr val="accent1"/>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1983251" y="3143250"/>
            <a:ext cx="2515910" cy="445675"/>
            <a:chOff x="-114100" y="3577175"/>
            <a:chExt cx="858350" cy="445675"/>
          </a:xfrm>
        </p:grpSpPr>
        <p:sp>
          <p:nvSpPr>
            <p:cNvPr id="19" name="Google Shape;19;p2"/>
            <p:cNvSpPr/>
            <p:nvPr/>
          </p:nvSpPr>
          <p:spPr>
            <a:xfrm>
              <a:off x="-114100" y="3577175"/>
              <a:ext cx="858350" cy="25"/>
            </a:xfrm>
            <a:custGeom>
              <a:avLst/>
              <a:gdLst/>
              <a:ahLst/>
              <a:cxnLst/>
              <a:rect l="l" t="t" r="r" b="b"/>
              <a:pathLst>
                <a:path w="34334" h="1" fill="none" extrusionOk="0">
                  <a:moveTo>
                    <a:pt x="0" y="1"/>
                  </a:moveTo>
                  <a:lnTo>
                    <a:pt x="34334" y="1"/>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4100" y="3641025"/>
              <a:ext cx="858350" cy="25"/>
            </a:xfrm>
            <a:custGeom>
              <a:avLst/>
              <a:gdLst/>
              <a:ahLst/>
              <a:cxnLst/>
              <a:rect l="l" t="t" r="r" b="b"/>
              <a:pathLst>
                <a:path w="34334" h="1" fill="none" extrusionOk="0">
                  <a:moveTo>
                    <a:pt x="0" y="1"/>
                  </a:moveTo>
                  <a:lnTo>
                    <a:pt x="34334" y="1"/>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14100" y="3704900"/>
              <a:ext cx="858350" cy="0"/>
            </a:xfrm>
            <a:custGeom>
              <a:avLst/>
              <a:gdLst/>
              <a:ahLst/>
              <a:cxnLst/>
              <a:rect l="l" t="t" r="r" b="b"/>
              <a:pathLst>
                <a:path w="34334" fill="none" extrusionOk="0">
                  <a:moveTo>
                    <a:pt x="0" y="0"/>
                  </a:moveTo>
                  <a:lnTo>
                    <a:pt x="34334" y="0"/>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14100" y="3768075"/>
              <a:ext cx="858350" cy="25"/>
            </a:xfrm>
            <a:custGeom>
              <a:avLst/>
              <a:gdLst/>
              <a:ahLst/>
              <a:cxnLst/>
              <a:rect l="l" t="t" r="r" b="b"/>
              <a:pathLst>
                <a:path w="34334" h="1" fill="none" extrusionOk="0">
                  <a:moveTo>
                    <a:pt x="0" y="0"/>
                  </a:moveTo>
                  <a:lnTo>
                    <a:pt x="34334" y="0"/>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4100" y="3831925"/>
              <a:ext cx="858350" cy="25"/>
            </a:xfrm>
            <a:custGeom>
              <a:avLst/>
              <a:gdLst/>
              <a:ahLst/>
              <a:cxnLst/>
              <a:rect l="l" t="t" r="r" b="b"/>
              <a:pathLst>
                <a:path w="34334" h="1" fill="none" extrusionOk="0">
                  <a:moveTo>
                    <a:pt x="0" y="0"/>
                  </a:moveTo>
                  <a:lnTo>
                    <a:pt x="34334" y="0"/>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14100" y="3895775"/>
              <a:ext cx="858350" cy="25"/>
            </a:xfrm>
            <a:custGeom>
              <a:avLst/>
              <a:gdLst/>
              <a:ahLst/>
              <a:cxnLst/>
              <a:rect l="l" t="t" r="r" b="b"/>
              <a:pathLst>
                <a:path w="34334" h="1" fill="none" extrusionOk="0">
                  <a:moveTo>
                    <a:pt x="0" y="1"/>
                  </a:moveTo>
                  <a:lnTo>
                    <a:pt x="34334" y="1"/>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14100" y="3959625"/>
              <a:ext cx="858350" cy="25"/>
            </a:xfrm>
            <a:custGeom>
              <a:avLst/>
              <a:gdLst/>
              <a:ahLst/>
              <a:cxnLst/>
              <a:rect l="l" t="t" r="r" b="b"/>
              <a:pathLst>
                <a:path w="34334" h="1" fill="none" extrusionOk="0">
                  <a:moveTo>
                    <a:pt x="0" y="1"/>
                  </a:moveTo>
                  <a:lnTo>
                    <a:pt x="34334" y="1"/>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4100" y="4022825"/>
              <a:ext cx="858350" cy="25"/>
            </a:xfrm>
            <a:custGeom>
              <a:avLst/>
              <a:gdLst/>
              <a:ahLst/>
              <a:cxnLst/>
              <a:rect l="l" t="t" r="r" b="b"/>
              <a:pathLst>
                <a:path w="34334" h="1" fill="none" extrusionOk="0">
                  <a:moveTo>
                    <a:pt x="0" y="0"/>
                  </a:moveTo>
                  <a:lnTo>
                    <a:pt x="34334" y="0"/>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rot="-5400000">
            <a:off x="567895" y="2307309"/>
            <a:ext cx="842454" cy="4147110"/>
            <a:chOff x="7739775" y="376375"/>
            <a:chExt cx="565975" cy="2786100"/>
          </a:xfrm>
        </p:grpSpPr>
        <p:sp>
          <p:nvSpPr>
            <p:cNvPr id="28" name="Google Shape;28;p2"/>
            <p:cNvSpPr/>
            <p:nvPr/>
          </p:nvSpPr>
          <p:spPr>
            <a:xfrm>
              <a:off x="7852700" y="376375"/>
              <a:ext cx="453050" cy="1955975"/>
            </a:xfrm>
            <a:custGeom>
              <a:avLst/>
              <a:gdLst/>
              <a:ahLst/>
              <a:cxnLst/>
              <a:rect l="l" t="t" r="r" b="b"/>
              <a:pathLst>
                <a:path w="18122" h="78239" extrusionOk="0">
                  <a:moveTo>
                    <a:pt x="0" y="0"/>
                  </a:moveTo>
                  <a:lnTo>
                    <a:pt x="0" y="78239"/>
                  </a:lnTo>
                  <a:lnTo>
                    <a:pt x="18122" y="78239"/>
                  </a:lnTo>
                  <a:lnTo>
                    <a:pt x="181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739775" y="1207150"/>
              <a:ext cx="226550" cy="1955325"/>
            </a:xfrm>
            <a:custGeom>
              <a:avLst/>
              <a:gdLst/>
              <a:ahLst/>
              <a:cxnLst/>
              <a:rect l="l" t="t" r="r" b="b"/>
              <a:pathLst>
                <a:path w="9062" h="78213" extrusionOk="0">
                  <a:moveTo>
                    <a:pt x="1" y="1"/>
                  </a:moveTo>
                  <a:lnTo>
                    <a:pt x="1" y="78212"/>
                  </a:lnTo>
                  <a:lnTo>
                    <a:pt x="9061" y="78212"/>
                  </a:lnTo>
                  <a:lnTo>
                    <a:pt x="9061" y="1"/>
                  </a:ln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655518" y="3340867"/>
            <a:ext cx="914436" cy="890922"/>
            <a:chOff x="-269375" y="2368200"/>
            <a:chExt cx="453050" cy="441400"/>
          </a:xfrm>
        </p:grpSpPr>
        <p:sp>
          <p:nvSpPr>
            <p:cNvPr id="31" name="Google Shape;31;p2"/>
            <p:cNvSpPr/>
            <p:nvPr/>
          </p:nvSpPr>
          <p:spPr>
            <a:xfrm>
              <a:off x="-77125" y="2368200"/>
              <a:ext cx="260800" cy="237050"/>
            </a:xfrm>
            <a:custGeom>
              <a:avLst/>
              <a:gdLst/>
              <a:ahLst/>
              <a:cxnLst/>
              <a:rect l="l" t="t" r="r" b="b"/>
              <a:pathLst>
                <a:path w="10432" h="9482" extrusionOk="0">
                  <a:moveTo>
                    <a:pt x="5228" y="1"/>
                  </a:moveTo>
                  <a:cubicBezTo>
                    <a:pt x="3073" y="1"/>
                    <a:pt x="1121" y="1459"/>
                    <a:pt x="592" y="3648"/>
                  </a:cubicBezTo>
                  <a:cubicBezTo>
                    <a:pt x="0" y="6202"/>
                    <a:pt x="1586" y="8756"/>
                    <a:pt x="4140" y="9348"/>
                  </a:cubicBezTo>
                  <a:cubicBezTo>
                    <a:pt x="4510" y="9438"/>
                    <a:pt x="4880" y="9482"/>
                    <a:pt x="5245" y="9482"/>
                  </a:cubicBezTo>
                  <a:cubicBezTo>
                    <a:pt x="7373" y="9482"/>
                    <a:pt x="9312" y="8007"/>
                    <a:pt x="9840" y="5826"/>
                  </a:cubicBezTo>
                  <a:cubicBezTo>
                    <a:pt x="10432" y="3272"/>
                    <a:pt x="8846" y="718"/>
                    <a:pt x="6318" y="126"/>
                  </a:cubicBezTo>
                  <a:cubicBezTo>
                    <a:pt x="5953" y="41"/>
                    <a:pt x="5588" y="1"/>
                    <a:pt x="5228"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69375" y="2401575"/>
              <a:ext cx="408025" cy="408025"/>
            </a:xfrm>
            <a:custGeom>
              <a:avLst/>
              <a:gdLst/>
              <a:ahLst/>
              <a:cxnLst/>
              <a:rect l="l" t="t" r="r" b="b"/>
              <a:pathLst>
                <a:path w="16321" h="16321" fill="none" extrusionOk="0">
                  <a:moveTo>
                    <a:pt x="16320" y="8147"/>
                  </a:moveTo>
                  <a:cubicBezTo>
                    <a:pt x="16320" y="12664"/>
                    <a:pt x="12664" y="16321"/>
                    <a:pt x="8174" y="16321"/>
                  </a:cubicBezTo>
                  <a:cubicBezTo>
                    <a:pt x="3657" y="16321"/>
                    <a:pt x="1" y="12664"/>
                    <a:pt x="1" y="8147"/>
                  </a:cubicBezTo>
                  <a:cubicBezTo>
                    <a:pt x="1" y="3657"/>
                    <a:pt x="3657" y="1"/>
                    <a:pt x="8174" y="1"/>
                  </a:cubicBezTo>
                  <a:cubicBezTo>
                    <a:pt x="12664" y="1"/>
                    <a:pt x="16320" y="3657"/>
                    <a:pt x="16320" y="8147"/>
                  </a:cubicBezTo>
                  <a:close/>
                </a:path>
              </a:pathLst>
            </a:custGeom>
            <a:noFill/>
            <a:ln w="19050" cap="flat" cmpd="sng">
              <a:solidFill>
                <a:schemeClr val="accent1"/>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33;p2"/>
          <p:cNvGrpSpPr/>
          <p:nvPr/>
        </p:nvGrpSpPr>
        <p:grpSpPr>
          <a:xfrm>
            <a:off x="567327" y="377776"/>
            <a:ext cx="843586" cy="836299"/>
            <a:chOff x="642539" y="644476"/>
            <a:chExt cx="843586" cy="836299"/>
          </a:xfrm>
        </p:grpSpPr>
        <p:sp>
          <p:nvSpPr>
            <p:cNvPr id="34" name="Google Shape;34;p2"/>
            <p:cNvSpPr/>
            <p:nvPr/>
          </p:nvSpPr>
          <p:spPr>
            <a:xfrm>
              <a:off x="733425" y="728075"/>
              <a:ext cx="752700" cy="75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42539" y="644476"/>
              <a:ext cx="206120" cy="206157"/>
            </a:xfrm>
            <a:custGeom>
              <a:avLst/>
              <a:gdLst/>
              <a:ahLst/>
              <a:cxnLst/>
              <a:rect l="l" t="t" r="r" b="b"/>
              <a:pathLst>
                <a:path w="5539" h="5540" fill="none" extrusionOk="0">
                  <a:moveTo>
                    <a:pt x="0" y="1"/>
                  </a:moveTo>
                  <a:lnTo>
                    <a:pt x="5539" y="1"/>
                  </a:lnTo>
                  <a:lnTo>
                    <a:pt x="5539" y="5539"/>
                  </a:lnTo>
                  <a:lnTo>
                    <a:pt x="0" y="5539"/>
                  </a:lnTo>
                  <a:close/>
                </a:path>
              </a:pathLst>
            </a:custGeom>
            <a:noFill/>
            <a:ln w="19050" cap="flat" cmpd="sng">
              <a:solidFill>
                <a:schemeClr val="hlink"/>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2"/>
          <p:cNvGrpSpPr/>
          <p:nvPr/>
        </p:nvGrpSpPr>
        <p:grpSpPr>
          <a:xfrm>
            <a:off x="7683970" y="-1114953"/>
            <a:ext cx="842454" cy="3728010"/>
            <a:chOff x="7739775" y="657934"/>
            <a:chExt cx="565975" cy="2504541"/>
          </a:xfrm>
        </p:grpSpPr>
        <p:sp>
          <p:nvSpPr>
            <p:cNvPr id="37" name="Google Shape;37;p2"/>
            <p:cNvSpPr/>
            <p:nvPr/>
          </p:nvSpPr>
          <p:spPr>
            <a:xfrm>
              <a:off x="7852700" y="657934"/>
              <a:ext cx="453050" cy="1955975"/>
            </a:xfrm>
            <a:custGeom>
              <a:avLst/>
              <a:gdLst/>
              <a:ahLst/>
              <a:cxnLst/>
              <a:rect l="l" t="t" r="r" b="b"/>
              <a:pathLst>
                <a:path w="18122" h="78239" extrusionOk="0">
                  <a:moveTo>
                    <a:pt x="0" y="0"/>
                  </a:moveTo>
                  <a:lnTo>
                    <a:pt x="0" y="78239"/>
                  </a:lnTo>
                  <a:lnTo>
                    <a:pt x="18122" y="78239"/>
                  </a:lnTo>
                  <a:lnTo>
                    <a:pt x="181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739775" y="1207150"/>
              <a:ext cx="226550" cy="1955325"/>
            </a:xfrm>
            <a:custGeom>
              <a:avLst/>
              <a:gdLst/>
              <a:ahLst/>
              <a:cxnLst/>
              <a:rect l="l" t="t" r="r" b="b"/>
              <a:pathLst>
                <a:path w="9062" h="78213" extrusionOk="0">
                  <a:moveTo>
                    <a:pt x="1" y="1"/>
                  </a:moveTo>
                  <a:lnTo>
                    <a:pt x="1" y="78212"/>
                  </a:lnTo>
                  <a:lnTo>
                    <a:pt x="9061" y="78212"/>
                  </a:lnTo>
                  <a:lnTo>
                    <a:pt x="9061" y="1"/>
                  </a:ln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2"/>
          <p:cNvSpPr txBox="1">
            <a:spLocks noGrp="1"/>
          </p:cNvSpPr>
          <p:nvPr>
            <p:ph type="ctrTitle"/>
          </p:nvPr>
        </p:nvSpPr>
        <p:spPr>
          <a:xfrm>
            <a:off x="2114388" y="1089550"/>
            <a:ext cx="4915200" cy="198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200"/>
              <a:buNone/>
              <a:defRPr sz="7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0" name="Google Shape;40;p2"/>
          <p:cNvSpPr txBox="1">
            <a:spLocks noGrp="1"/>
          </p:cNvSpPr>
          <p:nvPr>
            <p:ph type="subTitle" idx="1"/>
          </p:nvPr>
        </p:nvSpPr>
        <p:spPr>
          <a:xfrm>
            <a:off x="2396399" y="3075850"/>
            <a:ext cx="43512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1" name="Google Shape;41;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23">
    <p:spTree>
      <p:nvGrpSpPr>
        <p:cNvPr id="1" name="Shape 257"/>
        <p:cNvGrpSpPr/>
        <p:nvPr/>
      </p:nvGrpSpPr>
      <p:grpSpPr>
        <a:xfrm>
          <a:off x="0" y="0"/>
          <a:ext cx="0" cy="0"/>
          <a:chOff x="0" y="0"/>
          <a:chExt cx="0" cy="0"/>
        </a:xfrm>
      </p:grpSpPr>
      <p:grpSp>
        <p:nvGrpSpPr>
          <p:cNvPr id="258" name="Google Shape;258;p16"/>
          <p:cNvGrpSpPr/>
          <p:nvPr/>
        </p:nvGrpSpPr>
        <p:grpSpPr>
          <a:xfrm>
            <a:off x="7788150" y="159363"/>
            <a:ext cx="863489" cy="1519795"/>
            <a:chOff x="8522143" y="2810900"/>
            <a:chExt cx="580107" cy="1021025"/>
          </a:xfrm>
        </p:grpSpPr>
        <p:sp>
          <p:nvSpPr>
            <p:cNvPr id="259" name="Google Shape;259;p16"/>
            <p:cNvSpPr/>
            <p:nvPr/>
          </p:nvSpPr>
          <p:spPr>
            <a:xfrm>
              <a:off x="8590050" y="2937950"/>
              <a:ext cx="512200" cy="893975"/>
            </a:xfrm>
            <a:custGeom>
              <a:avLst/>
              <a:gdLst/>
              <a:ahLst/>
              <a:cxnLst/>
              <a:rect l="l" t="t" r="r" b="b"/>
              <a:pathLst>
                <a:path w="20488" h="35759" extrusionOk="0">
                  <a:moveTo>
                    <a:pt x="0" y="0"/>
                  </a:moveTo>
                  <a:lnTo>
                    <a:pt x="0" y="35759"/>
                  </a:lnTo>
                  <a:lnTo>
                    <a:pt x="20487" y="35759"/>
                  </a:lnTo>
                  <a:lnTo>
                    <a:pt x="204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a:off x="8522143" y="2810900"/>
              <a:ext cx="255450" cy="822847"/>
            </a:xfrm>
            <a:custGeom>
              <a:avLst/>
              <a:gdLst/>
              <a:ahLst/>
              <a:cxnLst/>
              <a:rect l="l" t="t" r="r" b="b"/>
              <a:pathLst>
                <a:path w="10218" h="10191" fill="none" extrusionOk="0">
                  <a:moveTo>
                    <a:pt x="1" y="1"/>
                  </a:moveTo>
                  <a:lnTo>
                    <a:pt x="10217" y="1"/>
                  </a:lnTo>
                  <a:lnTo>
                    <a:pt x="10217" y="10191"/>
                  </a:lnTo>
                  <a:lnTo>
                    <a:pt x="1" y="10191"/>
                  </a:lnTo>
                  <a:close/>
                </a:path>
              </a:pathLst>
            </a:custGeom>
            <a:noFill/>
            <a:ln w="19050" cap="flat" cmpd="sng">
              <a:solidFill>
                <a:schemeClr val="hlink"/>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    </a:t>
              </a:r>
              <a:endParaRPr>
                <a:solidFill>
                  <a:schemeClr val="lt1"/>
                </a:solidFill>
              </a:endParaRPr>
            </a:p>
          </p:txBody>
        </p:sp>
      </p:grpSp>
      <p:grpSp>
        <p:nvGrpSpPr>
          <p:cNvPr id="261" name="Google Shape;261;p16"/>
          <p:cNvGrpSpPr/>
          <p:nvPr/>
        </p:nvGrpSpPr>
        <p:grpSpPr>
          <a:xfrm>
            <a:off x="7179024" y="4538450"/>
            <a:ext cx="2515910" cy="445675"/>
            <a:chOff x="-114100" y="3577175"/>
            <a:chExt cx="858350" cy="445675"/>
          </a:xfrm>
        </p:grpSpPr>
        <p:sp>
          <p:nvSpPr>
            <p:cNvPr id="262" name="Google Shape;262;p16"/>
            <p:cNvSpPr/>
            <p:nvPr/>
          </p:nvSpPr>
          <p:spPr>
            <a:xfrm>
              <a:off x="-114100" y="3577175"/>
              <a:ext cx="858350" cy="25"/>
            </a:xfrm>
            <a:custGeom>
              <a:avLst/>
              <a:gdLst/>
              <a:ahLst/>
              <a:cxnLst/>
              <a:rect l="l" t="t" r="r" b="b"/>
              <a:pathLst>
                <a:path w="34334" h="1" fill="none" extrusionOk="0">
                  <a:moveTo>
                    <a:pt x="0" y="1"/>
                  </a:moveTo>
                  <a:lnTo>
                    <a:pt x="34334" y="1"/>
                  </a:lnTo>
                </a:path>
              </a:pathLst>
            </a:custGeom>
            <a:solidFill>
              <a:schemeClr val="accent1"/>
            </a:solidFill>
            <a:ln w="19050" cap="flat" cmpd="sng">
              <a:solidFill>
                <a:schemeClr val="accent1"/>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a:off x="-114100" y="3641025"/>
              <a:ext cx="858350" cy="25"/>
            </a:xfrm>
            <a:custGeom>
              <a:avLst/>
              <a:gdLst/>
              <a:ahLst/>
              <a:cxnLst/>
              <a:rect l="l" t="t" r="r" b="b"/>
              <a:pathLst>
                <a:path w="34334" h="1" fill="none" extrusionOk="0">
                  <a:moveTo>
                    <a:pt x="0" y="1"/>
                  </a:moveTo>
                  <a:lnTo>
                    <a:pt x="34334" y="1"/>
                  </a:lnTo>
                </a:path>
              </a:pathLst>
            </a:custGeom>
            <a:solidFill>
              <a:schemeClr val="accent1"/>
            </a:solidFill>
            <a:ln w="19050" cap="flat" cmpd="sng">
              <a:solidFill>
                <a:schemeClr val="accent1"/>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a:off x="-114100" y="3704900"/>
              <a:ext cx="858350" cy="0"/>
            </a:xfrm>
            <a:custGeom>
              <a:avLst/>
              <a:gdLst/>
              <a:ahLst/>
              <a:cxnLst/>
              <a:rect l="l" t="t" r="r" b="b"/>
              <a:pathLst>
                <a:path w="34334" fill="none" extrusionOk="0">
                  <a:moveTo>
                    <a:pt x="0" y="0"/>
                  </a:moveTo>
                  <a:lnTo>
                    <a:pt x="34334" y="0"/>
                  </a:lnTo>
                </a:path>
              </a:pathLst>
            </a:custGeom>
            <a:solidFill>
              <a:schemeClr val="accent1"/>
            </a:solidFill>
            <a:ln w="19050" cap="flat" cmpd="sng">
              <a:solidFill>
                <a:schemeClr val="accent1"/>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a:off x="-114100" y="3768075"/>
              <a:ext cx="858350" cy="25"/>
            </a:xfrm>
            <a:custGeom>
              <a:avLst/>
              <a:gdLst/>
              <a:ahLst/>
              <a:cxnLst/>
              <a:rect l="l" t="t" r="r" b="b"/>
              <a:pathLst>
                <a:path w="34334" h="1" fill="none" extrusionOk="0">
                  <a:moveTo>
                    <a:pt x="0" y="0"/>
                  </a:moveTo>
                  <a:lnTo>
                    <a:pt x="34334" y="0"/>
                  </a:lnTo>
                </a:path>
              </a:pathLst>
            </a:custGeom>
            <a:solidFill>
              <a:schemeClr val="accent1"/>
            </a:solidFill>
            <a:ln w="19050" cap="flat" cmpd="sng">
              <a:solidFill>
                <a:schemeClr val="accent1"/>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6"/>
            <p:cNvSpPr/>
            <p:nvPr/>
          </p:nvSpPr>
          <p:spPr>
            <a:xfrm>
              <a:off x="-114100" y="3831925"/>
              <a:ext cx="858350" cy="25"/>
            </a:xfrm>
            <a:custGeom>
              <a:avLst/>
              <a:gdLst/>
              <a:ahLst/>
              <a:cxnLst/>
              <a:rect l="l" t="t" r="r" b="b"/>
              <a:pathLst>
                <a:path w="34334" h="1" fill="none" extrusionOk="0">
                  <a:moveTo>
                    <a:pt x="0" y="0"/>
                  </a:moveTo>
                  <a:lnTo>
                    <a:pt x="34334" y="0"/>
                  </a:lnTo>
                </a:path>
              </a:pathLst>
            </a:custGeom>
            <a:solidFill>
              <a:schemeClr val="accent1"/>
            </a:solidFill>
            <a:ln w="19050" cap="flat" cmpd="sng">
              <a:solidFill>
                <a:schemeClr val="accent1"/>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6"/>
            <p:cNvSpPr/>
            <p:nvPr/>
          </p:nvSpPr>
          <p:spPr>
            <a:xfrm>
              <a:off x="-114100" y="3895775"/>
              <a:ext cx="858350" cy="25"/>
            </a:xfrm>
            <a:custGeom>
              <a:avLst/>
              <a:gdLst/>
              <a:ahLst/>
              <a:cxnLst/>
              <a:rect l="l" t="t" r="r" b="b"/>
              <a:pathLst>
                <a:path w="34334" h="1" fill="none" extrusionOk="0">
                  <a:moveTo>
                    <a:pt x="0" y="1"/>
                  </a:moveTo>
                  <a:lnTo>
                    <a:pt x="34334" y="1"/>
                  </a:lnTo>
                </a:path>
              </a:pathLst>
            </a:custGeom>
            <a:solidFill>
              <a:schemeClr val="accent1"/>
            </a:solidFill>
            <a:ln w="19050" cap="flat" cmpd="sng">
              <a:solidFill>
                <a:schemeClr val="accent1"/>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a:off x="-114100" y="3959625"/>
              <a:ext cx="858350" cy="25"/>
            </a:xfrm>
            <a:custGeom>
              <a:avLst/>
              <a:gdLst/>
              <a:ahLst/>
              <a:cxnLst/>
              <a:rect l="l" t="t" r="r" b="b"/>
              <a:pathLst>
                <a:path w="34334" h="1" fill="none" extrusionOk="0">
                  <a:moveTo>
                    <a:pt x="0" y="1"/>
                  </a:moveTo>
                  <a:lnTo>
                    <a:pt x="34334" y="1"/>
                  </a:lnTo>
                </a:path>
              </a:pathLst>
            </a:custGeom>
            <a:solidFill>
              <a:schemeClr val="accent1"/>
            </a:solidFill>
            <a:ln w="19050" cap="flat" cmpd="sng">
              <a:solidFill>
                <a:schemeClr val="accent1"/>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6"/>
            <p:cNvSpPr/>
            <p:nvPr/>
          </p:nvSpPr>
          <p:spPr>
            <a:xfrm>
              <a:off x="-114100" y="4022825"/>
              <a:ext cx="858350" cy="25"/>
            </a:xfrm>
            <a:custGeom>
              <a:avLst/>
              <a:gdLst/>
              <a:ahLst/>
              <a:cxnLst/>
              <a:rect l="l" t="t" r="r" b="b"/>
              <a:pathLst>
                <a:path w="34334" h="1" fill="none" extrusionOk="0">
                  <a:moveTo>
                    <a:pt x="0" y="0"/>
                  </a:moveTo>
                  <a:lnTo>
                    <a:pt x="34334" y="0"/>
                  </a:lnTo>
                </a:path>
              </a:pathLst>
            </a:custGeom>
            <a:solidFill>
              <a:schemeClr val="accent1"/>
            </a:solidFill>
            <a:ln w="19050" cap="flat" cmpd="sng">
              <a:solidFill>
                <a:schemeClr val="accent1"/>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16"/>
          <p:cNvGrpSpPr/>
          <p:nvPr/>
        </p:nvGrpSpPr>
        <p:grpSpPr>
          <a:xfrm>
            <a:off x="211077" y="1206964"/>
            <a:ext cx="843586" cy="836299"/>
            <a:chOff x="642539" y="644476"/>
            <a:chExt cx="843586" cy="836299"/>
          </a:xfrm>
        </p:grpSpPr>
        <p:sp>
          <p:nvSpPr>
            <p:cNvPr id="271" name="Google Shape;271;p16"/>
            <p:cNvSpPr/>
            <p:nvPr/>
          </p:nvSpPr>
          <p:spPr>
            <a:xfrm>
              <a:off x="733425" y="728075"/>
              <a:ext cx="752700" cy="75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6"/>
            <p:cNvSpPr/>
            <p:nvPr/>
          </p:nvSpPr>
          <p:spPr>
            <a:xfrm>
              <a:off x="642539" y="644476"/>
              <a:ext cx="206120" cy="206157"/>
            </a:xfrm>
            <a:custGeom>
              <a:avLst/>
              <a:gdLst/>
              <a:ahLst/>
              <a:cxnLst/>
              <a:rect l="l" t="t" r="r" b="b"/>
              <a:pathLst>
                <a:path w="5539" h="5540" fill="none" extrusionOk="0">
                  <a:moveTo>
                    <a:pt x="0" y="1"/>
                  </a:moveTo>
                  <a:lnTo>
                    <a:pt x="5539" y="1"/>
                  </a:lnTo>
                  <a:lnTo>
                    <a:pt x="5539" y="5539"/>
                  </a:lnTo>
                  <a:lnTo>
                    <a:pt x="0" y="5539"/>
                  </a:lnTo>
                  <a:close/>
                </a:path>
              </a:pathLst>
            </a:custGeom>
            <a:noFill/>
            <a:ln w="19050" cap="flat" cmpd="sng">
              <a:solidFill>
                <a:schemeClr val="hlink"/>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4">
  <p:cSld name="CUSTOM_24">
    <p:spTree>
      <p:nvGrpSpPr>
        <p:cNvPr id="1" name="Shape 273"/>
        <p:cNvGrpSpPr/>
        <p:nvPr/>
      </p:nvGrpSpPr>
      <p:grpSpPr>
        <a:xfrm>
          <a:off x="0" y="0"/>
          <a:ext cx="0" cy="0"/>
          <a:chOff x="0" y="0"/>
          <a:chExt cx="0" cy="0"/>
        </a:xfrm>
      </p:grpSpPr>
      <p:sp>
        <p:nvSpPr>
          <p:cNvPr id="274" name="Google Shape;274;p17"/>
          <p:cNvSpPr/>
          <p:nvPr/>
        </p:nvSpPr>
        <p:spPr>
          <a:xfrm rot="-5400000">
            <a:off x="-1247824" y="2190755"/>
            <a:ext cx="2495400" cy="2495400"/>
          </a:xfrm>
          <a:prstGeom prst="ellipse">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 name="Google Shape;275;p17"/>
          <p:cNvGrpSpPr/>
          <p:nvPr/>
        </p:nvGrpSpPr>
        <p:grpSpPr>
          <a:xfrm rot="-5400000">
            <a:off x="978289" y="3269468"/>
            <a:ext cx="487000" cy="1652075"/>
            <a:chOff x="747200" y="540000"/>
            <a:chExt cx="487000" cy="1652075"/>
          </a:xfrm>
        </p:grpSpPr>
        <p:sp>
          <p:nvSpPr>
            <p:cNvPr id="276" name="Google Shape;276;p17"/>
            <p:cNvSpPr/>
            <p:nvPr/>
          </p:nvSpPr>
          <p:spPr>
            <a:xfrm>
              <a:off x="796200" y="540000"/>
              <a:ext cx="438000" cy="133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7"/>
            <p:cNvSpPr/>
            <p:nvPr/>
          </p:nvSpPr>
          <p:spPr>
            <a:xfrm>
              <a:off x="747200" y="858575"/>
              <a:ext cx="206100" cy="133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 name="Google Shape;278;p17"/>
          <p:cNvGrpSpPr/>
          <p:nvPr/>
        </p:nvGrpSpPr>
        <p:grpSpPr>
          <a:xfrm rot="10800000">
            <a:off x="7835927" y="286870"/>
            <a:ext cx="2852211" cy="505262"/>
            <a:chOff x="-114100" y="3577175"/>
            <a:chExt cx="858350" cy="445675"/>
          </a:xfrm>
        </p:grpSpPr>
        <p:sp>
          <p:nvSpPr>
            <p:cNvPr id="279" name="Google Shape;279;p17"/>
            <p:cNvSpPr/>
            <p:nvPr/>
          </p:nvSpPr>
          <p:spPr>
            <a:xfrm>
              <a:off x="-114100" y="3577175"/>
              <a:ext cx="858350" cy="25"/>
            </a:xfrm>
            <a:custGeom>
              <a:avLst/>
              <a:gdLst/>
              <a:ahLst/>
              <a:cxnLst/>
              <a:rect l="l" t="t" r="r" b="b"/>
              <a:pathLst>
                <a:path w="34334" h="1" fill="none" extrusionOk="0">
                  <a:moveTo>
                    <a:pt x="0" y="1"/>
                  </a:moveTo>
                  <a:lnTo>
                    <a:pt x="34334" y="1"/>
                  </a:lnTo>
                </a:path>
              </a:pathLst>
            </a:custGeom>
            <a:noFill/>
            <a:ln w="19050" cap="flat" cmpd="sng">
              <a:solidFill>
                <a:schemeClr val="accent3"/>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7"/>
            <p:cNvSpPr/>
            <p:nvPr/>
          </p:nvSpPr>
          <p:spPr>
            <a:xfrm>
              <a:off x="-114100" y="3641025"/>
              <a:ext cx="858350" cy="25"/>
            </a:xfrm>
            <a:custGeom>
              <a:avLst/>
              <a:gdLst/>
              <a:ahLst/>
              <a:cxnLst/>
              <a:rect l="l" t="t" r="r" b="b"/>
              <a:pathLst>
                <a:path w="34334" h="1" fill="none" extrusionOk="0">
                  <a:moveTo>
                    <a:pt x="0" y="1"/>
                  </a:moveTo>
                  <a:lnTo>
                    <a:pt x="34334" y="1"/>
                  </a:lnTo>
                </a:path>
              </a:pathLst>
            </a:custGeom>
            <a:noFill/>
            <a:ln w="19050" cap="flat" cmpd="sng">
              <a:solidFill>
                <a:schemeClr val="accent3"/>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7"/>
            <p:cNvSpPr/>
            <p:nvPr/>
          </p:nvSpPr>
          <p:spPr>
            <a:xfrm>
              <a:off x="-114100" y="3704900"/>
              <a:ext cx="858350" cy="0"/>
            </a:xfrm>
            <a:custGeom>
              <a:avLst/>
              <a:gdLst/>
              <a:ahLst/>
              <a:cxnLst/>
              <a:rect l="l" t="t" r="r" b="b"/>
              <a:pathLst>
                <a:path w="34334" fill="none" extrusionOk="0">
                  <a:moveTo>
                    <a:pt x="0" y="0"/>
                  </a:moveTo>
                  <a:lnTo>
                    <a:pt x="34334" y="0"/>
                  </a:lnTo>
                </a:path>
              </a:pathLst>
            </a:custGeom>
            <a:noFill/>
            <a:ln w="19050" cap="flat" cmpd="sng">
              <a:solidFill>
                <a:schemeClr val="accent3"/>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7"/>
            <p:cNvSpPr/>
            <p:nvPr/>
          </p:nvSpPr>
          <p:spPr>
            <a:xfrm>
              <a:off x="-114100" y="3768075"/>
              <a:ext cx="858350" cy="25"/>
            </a:xfrm>
            <a:custGeom>
              <a:avLst/>
              <a:gdLst/>
              <a:ahLst/>
              <a:cxnLst/>
              <a:rect l="l" t="t" r="r" b="b"/>
              <a:pathLst>
                <a:path w="34334" h="1" fill="none" extrusionOk="0">
                  <a:moveTo>
                    <a:pt x="0" y="0"/>
                  </a:moveTo>
                  <a:lnTo>
                    <a:pt x="34334" y="0"/>
                  </a:lnTo>
                </a:path>
              </a:pathLst>
            </a:custGeom>
            <a:noFill/>
            <a:ln w="19050" cap="flat" cmpd="sng">
              <a:solidFill>
                <a:schemeClr val="accent3"/>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7"/>
            <p:cNvSpPr/>
            <p:nvPr/>
          </p:nvSpPr>
          <p:spPr>
            <a:xfrm>
              <a:off x="-114100" y="3831925"/>
              <a:ext cx="858350" cy="25"/>
            </a:xfrm>
            <a:custGeom>
              <a:avLst/>
              <a:gdLst/>
              <a:ahLst/>
              <a:cxnLst/>
              <a:rect l="l" t="t" r="r" b="b"/>
              <a:pathLst>
                <a:path w="34334" h="1" fill="none" extrusionOk="0">
                  <a:moveTo>
                    <a:pt x="0" y="0"/>
                  </a:moveTo>
                  <a:lnTo>
                    <a:pt x="34334" y="0"/>
                  </a:lnTo>
                </a:path>
              </a:pathLst>
            </a:custGeom>
            <a:noFill/>
            <a:ln w="19050" cap="flat" cmpd="sng">
              <a:solidFill>
                <a:schemeClr val="accent3"/>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7"/>
            <p:cNvSpPr/>
            <p:nvPr/>
          </p:nvSpPr>
          <p:spPr>
            <a:xfrm>
              <a:off x="-114100" y="3895775"/>
              <a:ext cx="858350" cy="25"/>
            </a:xfrm>
            <a:custGeom>
              <a:avLst/>
              <a:gdLst/>
              <a:ahLst/>
              <a:cxnLst/>
              <a:rect l="l" t="t" r="r" b="b"/>
              <a:pathLst>
                <a:path w="34334" h="1" fill="none" extrusionOk="0">
                  <a:moveTo>
                    <a:pt x="0" y="1"/>
                  </a:moveTo>
                  <a:lnTo>
                    <a:pt x="34334" y="1"/>
                  </a:lnTo>
                </a:path>
              </a:pathLst>
            </a:custGeom>
            <a:noFill/>
            <a:ln w="19050" cap="flat" cmpd="sng">
              <a:solidFill>
                <a:schemeClr val="accent3"/>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7"/>
            <p:cNvSpPr/>
            <p:nvPr/>
          </p:nvSpPr>
          <p:spPr>
            <a:xfrm>
              <a:off x="-114100" y="3959625"/>
              <a:ext cx="858350" cy="25"/>
            </a:xfrm>
            <a:custGeom>
              <a:avLst/>
              <a:gdLst/>
              <a:ahLst/>
              <a:cxnLst/>
              <a:rect l="l" t="t" r="r" b="b"/>
              <a:pathLst>
                <a:path w="34334" h="1" fill="none" extrusionOk="0">
                  <a:moveTo>
                    <a:pt x="0" y="1"/>
                  </a:moveTo>
                  <a:lnTo>
                    <a:pt x="34334" y="1"/>
                  </a:lnTo>
                </a:path>
              </a:pathLst>
            </a:custGeom>
            <a:noFill/>
            <a:ln w="19050" cap="flat" cmpd="sng">
              <a:solidFill>
                <a:schemeClr val="accent3"/>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7"/>
            <p:cNvSpPr/>
            <p:nvPr/>
          </p:nvSpPr>
          <p:spPr>
            <a:xfrm>
              <a:off x="-114100" y="4022825"/>
              <a:ext cx="858350" cy="25"/>
            </a:xfrm>
            <a:custGeom>
              <a:avLst/>
              <a:gdLst/>
              <a:ahLst/>
              <a:cxnLst/>
              <a:rect l="l" t="t" r="r" b="b"/>
              <a:pathLst>
                <a:path w="34334" h="1" fill="none" extrusionOk="0">
                  <a:moveTo>
                    <a:pt x="0" y="0"/>
                  </a:moveTo>
                  <a:lnTo>
                    <a:pt x="34334" y="0"/>
                  </a:lnTo>
                </a:path>
              </a:pathLst>
            </a:custGeom>
            <a:noFill/>
            <a:ln w="19050" cap="flat" cmpd="sng">
              <a:solidFill>
                <a:schemeClr val="accent3"/>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3">
  <p:cSld name="CUSTOM_5">
    <p:spTree>
      <p:nvGrpSpPr>
        <p:cNvPr id="1" name="Shape 313"/>
        <p:cNvGrpSpPr/>
        <p:nvPr/>
      </p:nvGrpSpPr>
      <p:grpSpPr>
        <a:xfrm>
          <a:off x="0" y="0"/>
          <a:ext cx="0" cy="0"/>
          <a:chOff x="0" y="0"/>
          <a:chExt cx="0" cy="0"/>
        </a:xfrm>
      </p:grpSpPr>
      <p:sp>
        <p:nvSpPr>
          <p:cNvPr id="314" name="Google Shape;314;p19"/>
          <p:cNvSpPr/>
          <p:nvPr/>
        </p:nvSpPr>
        <p:spPr>
          <a:xfrm>
            <a:off x="6572250" y="237908"/>
            <a:ext cx="4667700" cy="46677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19"/>
          <p:cNvGrpSpPr/>
          <p:nvPr/>
        </p:nvGrpSpPr>
        <p:grpSpPr>
          <a:xfrm>
            <a:off x="-1224401" y="4697813"/>
            <a:ext cx="2515910" cy="445675"/>
            <a:chOff x="-114100" y="3577175"/>
            <a:chExt cx="858350" cy="445675"/>
          </a:xfrm>
        </p:grpSpPr>
        <p:sp>
          <p:nvSpPr>
            <p:cNvPr id="316" name="Google Shape;316;p19"/>
            <p:cNvSpPr/>
            <p:nvPr/>
          </p:nvSpPr>
          <p:spPr>
            <a:xfrm>
              <a:off x="-114100" y="3577175"/>
              <a:ext cx="858350" cy="25"/>
            </a:xfrm>
            <a:custGeom>
              <a:avLst/>
              <a:gdLst/>
              <a:ahLst/>
              <a:cxnLst/>
              <a:rect l="l" t="t" r="r" b="b"/>
              <a:pathLst>
                <a:path w="34334" h="1" fill="none" extrusionOk="0">
                  <a:moveTo>
                    <a:pt x="0" y="1"/>
                  </a:moveTo>
                  <a:lnTo>
                    <a:pt x="34334" y="1"/>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114100" y="3641025"/>
              <a:ext cx="858350" cy="25"/>
            </a:xfrm>
            <a:custGeom>
              <a:avLst/>
              <a:gdLst/>
              <a:ahLst/>
              <a:cxnLst/>
              <a:rect l="l" t="t" r="r" b="b"/>
              <a:pathLst>
                <a:path w="34334" h="1" fill="none" extrusionOk="0">
                  <a:moveTo>
                    <a:pt x="0" y="1"/>
                  </a:moveTo>
                  <a:lnTo>
                    <a:pt x="34334" y="1"/>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114100" y="3704900"/>
              <a:ext cx="858350" cy="0"/>
            </a:xfrm>
            <a:custGeom>
              <a:avLst/>
              <a:gdLst/>
              <a:ahLst/>
              <a:cxnLst/>
              <a:rect l="l" t="t" r="r" b="b"/>
              <a:pathLst>
                <a:path w="34334" fill="none" extrusionOk="0">
                  <a:moveTo>
                    <a:pt x="0" y="0"/>
                  </a:moveTo>
                  <a:lnTo>
                    <a:pt x="34334" y="0"/>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114100" y="3768075"/>
              <a:ext cx="858350" cy="25"/>
            </a:xfrm>
            <a:custGeom>
              <a:avLst/>
              <a:gdLst/>
              <a:ahLst/>
              <a:cxnLst/>
              <a:rect l="l" t="t" r="r" b="b"/>
              <a:pathLst>
                <a:path w="34334" h="1" fill="none" extrusionOk="0">
                  <a:moveTo>
                    <a:pt x="0" y="0"/>
                  </a:moveTo>
                  <a:lnTo>
                    <a:pt x="34334" y="0"/>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114100" y="3831925"/>
              <a:ext cx="858350" cy="25"/>
            </a:xfrm>
            <a:custGeom>
              <a:avLst/>
              <a:gdLst/>
              <a:ahLst/>
              <a:cxnLst/>
              <a:rect l="l" t="t" r="r" b="b"/>
              <a:pathLst>
                <a:path w="34334" h="1" fill="none" extrusionOk="0">
                  <a:moveTo>
                    <a:pt x="0" y="0"/>
                  </a:moveTo>
                  <a:lnTo>
                    <a:pt x="34334" y="0"/>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9"/>
            <p:cNvSpPr/>
            <p:nvPr/>
          </p:nvSpPr>
          <p:spPr>
            <a:xfrm>
              <a:off x="-114100" y="3895775"/>
              <a:ext cx="858350" cy="25"/>
            </a:xfrm>
            <a:custGeom>
              <a:avLst/>
              <a:gdLst/>
              <a:ahLst/>
              <a:cxnLst/>
              <a:rect l="l" t="t" r="r" b="b"/>
              <a:pathLst>
                <a:path w="34334" h="1" fill="none" extrusionOk="0">
                  <a:moveTo>
                    <a:pt x="0" y="1"/>
                  </a:moveTo>
                  <a:lnTo>
                    <a:pt x="34334" y="1"/>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9"/>
            <p:cNvSpPr/>
            <p:nvPr/>
          </p:nvSpPr>
          <p:spPr>
            <a:xfrm>
              <a:off x="-114100" y="3959625"/>
              <a:ext cx="858350" cy="25"/>
            </a:xfrm>
            <a:custGeom>
              <a:avLst/>
              <a:gdLst/>
              <a:ahLst/>
              <a:cxnLst/>
              <a:rect l="l" t="t" r="r" b="b"/>
              <a:pathLst>
                <a:path w="34334" h="1" fill="none" extrusionOk="0">
                  <a:moveTo>
                    <a:pt x="0" y="1"/>
                  </a:moveTo>
                  <a:lnTo>
                    <a:pt x="34334" y="1"/>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a:off x="-114100" y="4022825"/>
              <a:ext cx="858350" cy="25"/>
            </a:xfrm>
            <a:custGeom>
              <a:avLst/>
              <a:gdLst/>
              <a:ahLst/>
              <a:cxnLst/>
              <a:rect l="l" t="t" r="r" b="b"/>
              <a:pathLst>
                <a:path w="34334" h="1" fill="none" extrusionOk="0">
                  <a:moveTo>
                    <a:pt x="0" y="0"/>
                  </a:moveTo>
                  <a:lnTo>
                    <a:pt x="34334" y="0"/>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 name="Google Shape;324;p19"/>
          <p:cNvGrpSpPr/>
          <p:nvPr/>
        </p:nvGrpSpPr>
        <p:grpSpPr>
          <a:xfrm>
            <a:off x="8077022" y="-684537"/>
            <a:ext cx="955314" cy="4702626"/>
            <a:chOff x="7739772" y="376375"/>
            <a:chExt cx="565978" cy="2786081"/>
          </a:xfrm>
        </p:grpSpPr>
        <p:sp>
          <p:nvSpPr>
            <p:cNvPr id="325" name="Google Shape;325;p19"/>
            <p:cNvSpPr/>
            <p:nvPr/>
          </p:nvSpPr>
          <p:spPr>
            <a:xfrm>
              <a:off x="7852700" y="376375"/>
              <a:ext cx="453050" cy="1955975"/>
            </a:xfrm>
            <a:custGeom>
              <a:avLst/>
              <a:gdLst/>
              <a:ahLst/>
              <a:cxnLst/>
              <a:rect l="l" t="t" r="r" b="b"/>
              <a:pathLst>
                <a:path w="18122" h="78239" extrusionOk="0">
                  <a:moveTo>
                    <a:pt x="0" y="0"/>
                  </a:moveTo>
                  <a:lnTo>
                    <a:pt x="0" y="78239"/>
                  </a:lnTo>
                  <a:lnTo>
                    <a:pt x="18122" y="78239"/>
                  </a:lnTo>
                  <a:lnTo>
                    <a:pt x="181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9"/>
            <p:cNvSpPr/>
            <p:nvPr/>
          </p:nvSpPr>
          <p:spPr>
            <a:xfrm>
              <a:off x="7739772" y="1445876"/>
              <a:ext cx="226550" cy="1716580"/>
            </a:xfrm>
            <a:custGeom>
              <a:avLst/>
              <a:gdLst/>
              <a:ahLst/>
              <a:cxnLst/>
              <a:rect l="l" t="t" r="r" b="b"/>
              <a:pathLst>
                <a:path w="9062" h="78213" extrusionOk="0">
                  <a:moveTo>
                    <a:pt x="1" y="1"/>
                  </a:moveTo>
                  <a:lnTo>
                    <a:pt x="1" y="78212"/>
                  </a:lnTo>
                  <a:lnTo>
                    <a:pt x="9061" y="78212"/>
                  </a:lnTo>
                  <a:lnTo>
                    <a:pt x="9061" y="1"/>
                  </a:ln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19"/>
          <p:cNvGrpSpPr/>
          <p:nvPr/>
        </p:nvGrpSpPr>
        <p:grpSpPr>
          <a:xfrm>
            <a:off x="6921130" y="3788274"/>
            <a:ext cx="714551" cy="734662"/>
            <a:chOff x="-2362200" y="3559650"/>
            <a:chExt cx="1015275" cy="1043850"/>
          </a:xfrm>
        </p:grpSpPr>
        <p:sp>
          <p:nvSpPr>
            <p:cNvPr id="328" name="Google Shape;328;p19"/>
            <p:cNvSpPr/>
            <p:nvPr/>
          </p:nvSpPr>
          <p:spPr>
            <a:xfrm>
              <a:off x="-2362200" y="3761100"/>
              <a:ext cx="842400" cy="842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a:off x="-1943025" y="3559650"/>
              <a:ext cx="596100" cy="596100"/>
            </a:xfrm>
            <a:prstGeom prst="rect">
              <a:avLst/>
            </a:prstGeom>
            <a:noFill/>
            <a:ln w="19050" cap="flat"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0" name="Google Shape;330;p19"/>
          <p:cNvSpPr txBox="1">
            <a:spLocks noGrp="1"/>
          </p:cNvSpPr>
          <p:nvPr>
            <p:ph type="title"/>
          </p:nvPr>
        </p:nvSpPr>
        <p:spPr>
          <a:xfrm>
            <a:off x="630936" y="310896"/>
            <a:ext cx="5029200" cy="731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31" name="Google Shape;331;p19"/>
          <p:cNvSpPr txBox="1">
            <a:spLocks noGrp="1"/>
          </p:cNvSpPr>
          <p:nvPr>
            <p:ph type="body" idx="1"/>
          </p:nvPr>
        </p:nvSpPr>
        <p:spPr>
          <a:xfrm>
            <a:off x="621792" y="1517904"/>
            <a:ext cx="4837200" cy="2103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accent3"/>
              </a:buClr>
              <a:buSzPts val="1800"/>
              <a:buAutoNum type="arabicPeriod"/>
              <a:defRPr sz="2000"/>
            </a:lvl1pPr>
            <a:lvl2pPr marL="914400" lvl="1" indent="-342900" rtl="0">
              <a:spcBef>
                <a:spcPts val="1000"/>
              </a:spcBef>
              <a:spcAft>
                <a:spcPts val="0"/>
              </a:spcAft>
              <a:buClr>
                <a:schemeClr val="hlink"/>
              </a:buClr>
              <a:buSzPts val="1800"/>
              <a:buAutoNum type="alphaLcPeriod"/>
              <a:defRPr sz="2000"/>
            </a:lvl2pPr>
            <a:lvl3pPr marL="1371600" lvl="2" indent="-342900" rtl="0">
              <a:spcBef>
                <a:spcPts val="1600"/>
              </a:spcBef>
              <a:spcAft>
                <a:spcPts val="0"/>
              </a:spcAft>
              <a:buClr>
                <a:schemeClr val="hlink"/>
              </a:buClr>
              <a:buSzPts val="1800"/>
              <a:buAutoNum type="romanLcPeriod"/>
              <a:defRPr sz="2000"/>
            </a:lvl3pPr>
            <a:lvl4pPr marL="1828800" lvl="3" indent="-342900" rtl="0">
              <a:spcBef>
                <a:spcPts val="1600"/>
              </a:spcBef>
              <a:spcAft>
                <a:spcPts val="0"/>
              </a:spcAft>
              <a:buClr>
                <a:schemeClr val="hlink"/>
              </a:buClr>
              <a:buSzPts val="1800"/>
              <a:buAutoNum type="arabicPeriod"/>
              <a:defRPr sz="2000"/>
            </a:lvl4pPr>
            <a:lvl5pPr marL="2286000" lvl="4" indent="-342900" rtl="0">
              <a:spcBef>
                <a:spcPts val="1600"/>
              </a:spcBef>
              <a:spcAft>
                <a:spcPts val="0"/>
              </a:spcAft>
              <a:buClr>
                <a:schemeClr val="hlink"/>
              </a:buClr>
              <a:buSzPts val="1800"/>
              <a:buAutoNum type="alphaLcPeriod"/>
              <a:defRPr sz="2000"/>
            </a:lvl5pPr>
            <a:lvl6pPr marL="2743200" lvl="5" indent="-342900" rtl="0">
              <a:spcBef>
                <a:spcPts val="1600"/>
              </a:spcBef>
              <a:spcAft>
                <a:spcPts val="0"/>
              </a:spcAft>
              <a:buClr>
                <a:schemeClr val="hlink"/>
              </a:buClr>
              <a:buSzPts val="1800"/>
              <a:buAutoNum type="romanLcPeriod"/>
              <a:defRPr sz="2000"/>
            </a:lvl6pPr>
            <a:lvl7pPr marL="3200400" lvl="6" indent="-342900" rtl="0">
              <a:spcBef>
                <a:spcPts val="1600"/>
              </a:spcBef>
              <a:spcAft>
                <a:spcPts val="0"/>
              </a:spcAft>
              <a:buClr>
                <a:schemeClr val="hlink"/>
              </a:buClr>
              <a:buSzPts val="1800"/>
              <a:buAutoNum type="arabicPeriod"/>
              <a:defRPr sz="2000"/>
            </a:lvl7pPr>
            <a:lvl8pPr marL="3657600" lvl="7" indent="-342900" rtl="0">
              <a:spcBef>
                <a:spcPts val="1600"/>
              </a:spcBef>
              <a:spcAft>
                <a:spcPts val="0"/>
              </a:spcAft>
              <a:buClr>
                <a:schemeClr val="hlink"/>
              </a:buClr>
              <a:buSzPts val="1800"/>
              <a:buAutoNum type="alphaLcPeriod"/>
              <a:defRPr sz="2000"/>
            </a:lvl8pPr>
            <a:lvl9pPr marL="4114800" lvl="8" indent="-342900" rtl="0">
              <a:spcBef>
                <a:spcPts val="1600"/>
              </a:spcBef>
              <a:spcAft>
                <a:spcPts val="1600"/>
              </a:spcAft>
              <a:buClr>
                <a:schemeClr val="hlink"/>
              </a:buClr>
              <a:buSzPts val="1800"/>
              <a:buAutoNum type="romanLcPeriod"/>
              <a:defRPr sz="20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332"/>
        <p:cNvGrpSpPr/>
        <p:nvPr/>
      </p:nvGrpSpPr>
      <p:grpSpPr>
        <a:xfrm>
          <a:off x="0" y="0"/>
          <a:ext cx="0" cy="0"/>
          <a:chOff x="0" y="0"/>
          <a:chExt cx="0" cy="0"/>
        </a:xfrm>
      </p:grpSpPr>
      <p:grpSp>
        <p:nvGrpSpPr>
          <p:cNvPr id="333" name="Google Shape;333;p20"/>
          <p:cNvGrpSpPr/>
          <p:nvPr/>
        </p:nvGrpSpPr>
        <p:grpSpPr>
          <a:xfrm rot="6150260">
            <a:off x="-2888821" y="264977"/>
            <a:ext cx="4676355" cy="4676398"/>
            <a:chOff x="6809525" y="957775"/>
            <a:chExt cx="2749100" cy="2749125"/>
          </a:xfrm>
        </p:grpSpPr>
        <p:sp>
          <p:nvSpPr>
            <p:cNvPr id="334" name="Google Shape;334;p20"/>
            <p:cNvSpPr/>
            <p:nvPr/>
          </p:nvSpPr>
          <p:spPr>
            <a:xfrm>
              <a:off x="6809525" y="957775"/>
              <a:ext cx="2749100" cy="2749125"/>
            </a:xfrm>
            <a:custGeom>
              <a:avLst/>
              <a:gdLst/>
              <a:ahLst/>
              <a:cxnLst/>
              <a:rect l="l" t="t" r="r" b="b"/>
              <a:pathLst>
                <a:path w="109964" h="109965" fill="none" extrusionOk="0">
                  <a:moveTo>
                    <a:pt x="109964" y="54983"/>
                  </a:moveTo>
                  <a:cubicBezTo>
                    <a:pt x="109964" y="85337"/>
                    <a:pt x="85363" y="109965"/>
                    <a:pt x="54982" y="109965"/>
                  </a:cubicBezTo>
                  <a:cubicBezTo>
                    <a:pt x="24601" y="109965"/>
                    <a:pt x="0" y="85337"/>
                    <a:pt x="0" y="54983"/>
                  </a:cubicBezTo>
                  <a:cubicBezTo>
                    <a:pt x="0" y="24602"/>
                    <a:pt x="24601" y="1"/>
                    <a:pt x="54982" y="1"/>
                  </a:cubicBezTo>
                  <a:cubicBezTo>
                    <a:pt x="85363" y="1"/>
                    <a:pt x="109964" y="24602"/>
                    <a:pt x="109964" y="54983"/>
                  </a:cubicBezTo>
                  <a:close/>
                </a:path>
              </a:pathLst>
            </a:custGeom>
            <a:noFill/>
            <a:ln w="36300" cap="flat" cmpd="sng">
              <a:solidFill>
                <a:schemeClr val="accent3"/>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p:nvPr/>
          </p:nvSpPr>
          <p:spPr>
            <a:xfrm>
              <a:off x="8184075" y="986700"/>
              <a:ext cx="523625" cy="105550"/>
            </a:xfrm>
            <a:custGeom>
              <a:avLst/>
              <a:gdLst/>
              <a:ahLst/>
              <a:cxnLst/>
              <a:rect l="l" t="t" r="r" b="b"/>
              <a:pathLst>
                <a:path w="20945" h="4222" fill="none" extrusionOk="0">
                  <a:moveTo>
                    <a:pt x="0" y="0"/>
                  </a:moveTo>
                  <a:cubicBezTo>
                    <a:pt x="7206" y="0"/>
                    <a:pt x="14330" y="1425"/>
                    <a:pt x="20944" y="4221"/>
                  </a:cubicBezTo>
                </a:path>
              </a:pathLst>
            </a:custGeom>
            <a:noFill/>
            <a:ln w="194925" cap="flat" cmpd="sng">
              <a:solidFill>
                <a:schemeClr val="accent4"/>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20"/>
          <p:cNvGrpSpPr/>
          <p:nvPr/>
        </p:nvGrpSpPr>
        <p:grpSpPr>
          <a:xfrm>
            <a:off x="8536200" y="175325"/>
            <a:ext cx="863489" cy="1519795"/>
            <a:chOff x="8522143" y="2810900"/>
            <a:chExt cx="580107" cy="1021025"/>
          </a:xfrm>
        </p:grpSpPr>
        <p:sp>
          <p:nvSpPr>
            <p:cNvPr id="337" name="Google Shape;337;p20"/>
            <p:cNvSpPr/>
            <p:nvPr/>
          </p:nvSpPr>
          <p:spPr>
            <a:xfrm>
              <a:off x="8590050" y="2937950"/>
              <a:ext cx="512200" cy="893975"/>
            </a:xfrm>
            <a:custGeom>
              <a:avLst/>
              <a:gdLst/>
              <a:ahLst/>
              <a:cxnLst/>
              <a:rect l="l" t="t" r="r" b="b"/>
              <a:pathLst>
                <a:path w="20488" h="35759" extrusionOk="0">
                  <a:moveTo>
                    <a:pt x="0" y="0"/>
                  </a:moveTo>
                  <a:lnTo>
                    <a:pt x="0" y="35759"/>
                  </a:lnTo>
                  <a:lnTo>
                    <a:pt x="20487" y="35759"/>
                  </a:lnTo>
                  <a:lnTo>
                    <a:pt x="204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p:nvPr/>
          </p:nvSpPr>
          <p:spPr>
            <a:xfrm>
              <a:off x="8522143" y="2810900"/>
              <a:ext cx="255450" cy="822847"/>
            </a:xfrm>
            <a:custGeom>
              <a:avLst/>
              <a:gdLst/>
              <a:ahLst/>
              <a:cxnLst/>
              <a:rect l="l" t="t" r="r" b="b"/>
              <a:pathLst>
                <a:path w="10218" h="10191" fill="none" extrusionOk="0">
                  <a:moveTo>
                    <a:pt x="1" y="1"/>
                  </a:moveTo>
                  <a:lnTo>
                    <a:pt x="10217" y="1"/>
                  </a:lnTo>
                  <a:lnTo>
                    <a:pt x="10217" y="10191"/>
                  </a:lnTo>
                  <a:lnTo>
                    <a:pt x="1" y="10191"/>
                  </a:lnTo>
                  <a:close/>
                </a:path>
              </a:pathLst>
            </a:custGeom>
            <a:noFill/>
            <a:ln w="19050" cap="flat" cmpd="sng">
              <a:solidFill>
                <a:schemeClr val="hlink"/>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    </a:t>
              </a:r>
              <a:endParaRPr>
                <a:solidFill>
                  <a:schemeClr val="lt1"/>
                </a:solidFill>
              </a:endParaRPr>
            </a:p>
          </p:txBody>
        </p:sp>
      </p:grpSp>
      <p:grpSp>
        <p:nvGrpSpPr>
          <p:cNvPr id="339" name="Google Shape;339;p20"/>
          <p:cNvGrpSpPr/>
          <p:nvPr/>
        </p:nvGrpSpPr>
        <p:grpSpPr>
          <a:xfrm>
            <a:off x="7927074" y="4554413"/>
            <a:ext cx="2515910" cy="445675"/>
            <a:chOff x="-114100" y="3577175"/>
            <a:chExt cx="858350" cy="445675"/>
          </a:xfrm>
        </p:grpSpPr>
        <p:sp>
          <p:nvSpPr>
            <p:cNvPr id="340" name="Google Shape;340;p20"/>
            <p:cNvSpPr/>
            <p:nvPr/>
          </p:nvSpPr>
          <p:spPr>
            <a:xfrm>
              <a:off x="-114100" y="3577175"/>
              <a:ext cx="858350" cy="25"/>
            </a:xfrm>
            <a:custGeom>
              <a:avLst/>
              <a:gdLst/>
              <a:ahLst/>
              <a:cxnLst/>
              <a:rect l="l" t="t" r="r" b="b"/>
              <a:pathLst>
                <a:path w="34334" h="1" fill="none" extrusionOk="0">
                  <a:moveTo>
                    <a:pt x="0" y="1"/>
                  </a:moveTo>
                  <a:lnTo>
                    <a:pt x="34334" y="1"/>
                  </a:lnTo>
                </a:path>
              </a:pathLst>
            </a:custGeom>
            <a:solidFill>
              <a:schemeClr val="accent1"/>
            </a:solidFill>
            <a:ln w="19050" cap="flat" cmpd="sng">
              <a:solidFill>
                <a:schemeClr val="accent1"/>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0"/>
            <p:cNvSpPr/>
            <p:nvPr/>
          </p:nvSpPr>
          <p:spPr>
            <a:xfrm>
              <a:off x="-114100" y="3641025"/>
              <a:ext cx="858350" cy="25"/>
            </a:xfrm>
            <a:custGeom>
              <a:avLst/>
              <a:gdLst/>
              <a:ahLst/>
              <a:cxnLst/>
              <a:rect l="l" t="t" r="r" b="b"/>
              <a:pathLst>
                <a:path w="34334" h="1" fill="none" extrusionOk="0">
                  <a:moveTo>
                    <a:pt x="0" y="1"/>
                  </a:moveTo>
                  <a:lnTo>
                    <a:pt x="34334" y="1"/>
                  </a:lnTo>
                </a:path>
              </a:pathLst>
            </a:custGeom>
            <a:solidFill>
              <a:schemeClr val="accent1"/>
            </a:solidFill>
            <a:ln w="19050" cap="flat" cmpd="sng">
              <a:solidFill>
                <a:schemeClr val="accent1"/>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0"/>
            <p:cNvSpPr/>
            <p:nvPr/>
          </p:nvSpPr>
          <p:spPr>
            <a:xfrm>
              <a:off x="-114100" y="3704900"/>
              <a:ext cx="858350" cy="0"/>
            </a:xfrm>
            <a:custGeom>
              <a:avLst/>
              <a:gdLst/>
              <a:ahLst/>
              <a:cxnLst/>
              <a:rect l="l" t="t" r="r" b="b"/>
              <a:pathLst>
                <a:path w="34334" fill="none" extrusionOk="0">
                  <a:moveTo>
                    <a:pt x="0" y="0"/>
                  </a:moveTo>
                  <a:lnTo>
                    <a:pt x="34334" y="0"/>
                  </a:lnTo>
                </a:path>
              </a:pathLst>
            </a:custGeom>
            <a:solidFill>
              <a:schemeClr val="accent1"/>
            </a:solidFill>
            <a:ln w="19050" cap="flat" cmpd="sng">
              <a:solidFill>
                <a:schemeClr val="accent1"/>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0"/>
            <p:cNvSpPr/>
            <p:nvPr/>
          </p:nvSpPr>
          <p:spPr>
            <a:xfrm>
              <a:off x="-114100" y="3768075"/>
              <a:ext cx="858350" cy="25"/>
            </a:xfrm>
            <a:custGeom>
              <a:avLst/>
              <a:gdLst/>
              <a:ahLst/>
              <a:cxnLst/>
              <a:rect l="l" t="t" r="r" b="b"/>
              <a:pathLst>
                <a:path w="34334" h="1" fill="none" extrusionOk="0">
                  <a:moveTo>
                    <a:pt x="0" y="0"/>
                  </a:moveTo>
                  <a:lnTo>
                    <a:pt x="34334" y="0"/>
                  </a:lnTo>
                </a:path>
              </a:pathLst>
            </a:custGeom>
            <a:solidFill>
              <a:schemeClr val="accent1"/>
            </a:solidFill>
            <a:ln w="19050" cap="flat" cmpd="sng">
              <a:solidFill>
                <a:schemeClr val="accent1"/>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0"/>
            <p:cNvSpPr/>
            <p:nvPr/>
          </p:nvSpPr>
          <p:spPr>
            <a:xfrm>
              <a:off x="-114100" y="3831925"/>
              <a:ext cx="858350" cy="25"/>
            </a:xfrm>
            <a:custGeom>
              <a:avLst/>
              <a:gdLst/>
              <a:ahLst/>
              <a:cxnLst/>
              <a:rect l="l" t="t" r="r" b="b"/>
              <a:pathLst>
                <a:path w="34334" h="1" fill="none" extrusionOk="0">
                  <a:moveTo>
                    <a:pt x="0" y="0"/>
                  </a:moveTo>
                  <a:lnTo>
                    <a:pt x="34334" y="0"/>
                  </a:lnTo>
                </a:path>
              </a:pathLst>
            </a:custGeom>
            <a:solidFill>
              <a:schemeClr val="accent1"/>
            </a:solidFill>
            <a:ln w="19050" cap="flat" cmpd="sng">
              <a:solidFill>
                <a:schemeClr val="accent1"/>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0"/>
            <p:cNvSpPr/>
            <p:nvPr/>
          </p:nvSpPr>
          <p:spPr>
            <a:xfrm>
              <a:off x="-114100" y="3895775"/>
              <a:ext cx="858350" cy="25"/>
            </a:xfrm>
            <a:custGeom>
              <a:avLst/>
              <a:gdLst/>
              <a:ahLst/>
              <a:cxnLst/>
              <a:rect l="l" t="t" r="r" b="b"/>
              <a:pathLst>
                <a:path w="34334" h="1" fill="none" extrusionOk="0">
                  <a:moveTo>
                    <a:pt x="0" y="1"/>
                  </a:moveTo>
                  <a:lnTo>
                    <a:pt x="34334" y="1"/>
                  </a:lnTo>
                </a:path>
              </a:pathLst>
            </a:custGeom>
            <a:solidFill>
              <a:schemeClr val="accent1"/>
            </a:solidFill>
            <a:ln w="19050" cap="flat" cmpd="sng">
              <a:solidFill>
                <a:schemeClr val="accent1"/>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0"/>
            <p:cNvSpPr/>
            <p:nvPr/>
          </p:nvSpPr>
          <p:spPr>
            <a:xfrm>
              <a:off x="-114100" y="3959625"/>
              <a:ext cx="858350" cy="25"/>
            </a:xfrm>
            <a:custGeom>
              <a:avLst/>
              <a:gdLst/>
              <a:ahLst/>
              <a:cxnLst/>
              <a:rect l="l" t="t" r="r" b="b"/>
              <a:pathLst>
                <a:path w="34334" h="1" fill="none" extrusionOk="0">
                  <a:moveTo>
                    <a:pt x="0" y="1"/>
                  </a:moveTo>
                  <a:lnTo>
                    <a:pt x="34334" y="1"/>
                  </a:lnTo>
                </a:path>
              </a:pathLst>
            </a:custGeom>
            <a:solidFill>
              <a:schemeClr val="accent1"/>
            </a:solidFill>
            <a:ln w="19050" cap="flat" cmpd="sng">
              <a:solidFill>
                <a:schemeClr val="accent1"/>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0"/>
            <p:cNvSpPr/>
            <p:nvPr/>
          </p:nvSpPr>
          <p:spPr>
            <a:xfrm>
              <a:off x="-114100" y="4022825"/>
              <a:ext cx="858350" cy="25"/>
            </a:xfrm>
            <a:custGeom>
              <a:avLst/>
              <a:gdLst/>
              <a:ahLst/>
              <a:cxnLst/>
              <a:rect l="l" t="t" r="r" b="b"/>
              <a:pathLst>
                <a:path w="34334" h="1" fill="none" extrusionOk="0">
                  <a:moveTo>
                    <a:pt x="0" y="0"/>
                  </a:moveTo>
                  <a:lnTo>
                    <a:pt x="34334" y="0"/>
                  </a:lnTo>
                </a:path>
              </a:pathLst>
            </a:custGeom>
            <a:solidFill>
              <a:schemeClr val="accent1"/>
            </a:solidFill>
            <a:ln w="19050" cap="flat" cmpd="sng">
              <a:solidFill>
                <a:schemeClr val="accent1"/>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20"/>
          <p:cNvGrpSpPr/>
          <p:nvPr/>
        </p:nvGrpSpPr>
        <p:grpSpPr>
          <a:xfrm>
            <a:off x="959127" y="1222926"/>
            <a:ext cx="843586" cy="836299"/>
            <a:chOff x="642539" y="644476"/>
            <a:chExt cx="843586" cy="836299"/>
          </a:xfrm>
        </p:grpSpPr>
        <p:sp>
          <p:nvSpPr>
            <p:cNvPr id="349" name="Google Shape;349;p20"/>
            <p:cNvSpPr/>
            <p:nvPr/>
          </p:nvSpPr>
          <p:spPr>
            <a:xfrm>
              <a:off x="733425" y="728075"/>
              <a:ext cx="752700" cy="75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0"/>
            <p:cNvSpPr/>
            <p:nvPr/>
          </p:nvSpPr>
          <p:spPr>
            <a:xfrm>
              <a:off x="642539" y="644476"/>
              <a:ext cx="206120" cy="206157"/>
            </a:xfrm>
            <a:custGeom>
              <a:avLst/>
              <a:gdLst/>
              <a:ahLst/>
              <a:cxnLst/>
              <a:rect l="l" t="t" r="r" b="b"/>
              <a:pathLst>
                <a:path w="5539" h="5540" fill="none" extrusionOk="0">
                  <a:moveTo>
                    <a:pt x="0" y="1"/>
                  </a:moveTo>
                  <a:lnTo>
                    <a:pt x="5539" y="1"/>
                  </a:lnTo>
                  <a:lnTo>
                    <a:pt x="5539" y="5539"/>
                  </a:lnTo>
                  <a:lnTo>
                    <a:pt x="0" y="5539"/>
                  </a:lnTo>
                  <a:close/>
                </a:path>
              </a:pathLst>
            </a:custGeom>
            <a:noFill/>
            <a:ln w="19050" cap="flat" cmpd="sng">
              <a:solidFill>
                <a:schemeClr val="hlink"/>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20"/>
          <p:cNvSpPr/>
          <p:nvPr/>
        </p:nvSpPr>
        <p:spPr>
          <a:xfrm>
            <a:off x="-390592" y="2231026"/>
            <a:ext cx="764703" cy="3301490"/>
          </a:xfrm>
          <a:custGeom>
            <a:avLst/>
            <a:gdLst/>
            <a:ahLst/>
            <a:cxnLst/>
            <a:rect l="l" t="t" r="r" b="b"/>
            <a:pathLst>
              <a:path w="18122" h="78239" extrusionOk="0">
                <a:moveTo>
                  <a:pt x="0" y="0"/>
                </a:moveTo>
                <a:lnTo>
                  <a:pt x="0" y="78239"/>
                </a:lnTo>
                <a:lnTo>
                  <a:pt x="18122" y="78239"/>
                </a:lnTo>
                <a:lnTo>
                  <a:pt x="181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0"/>
          <p:cNvSpPr txBox="1">
            <a:spLocks noGrp="1"/>
          </p:cNvSpPr>
          <p:nvPr>
            <p:ph type="title"/>
          </p:nvPr>
        </p:nvSpPr>
        <p:spPr>
          <a:xfrm>
            <a:off x="2813600" y="1576475"/>
            <a:ext cx="4392000" cy="16146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lt1"/>
              </a:buClr>
              <a:buSzPts val="2000"/>
              <a:buNone/>
              <a:defRPr sz="2400">
                <a:solidFill>
                  <a:schemeClr val="lt1"/>
                </a:solidFill>
                <a:latin typeface="Roboto"/>
                <a:ea typeface="Roboto"/>
                <a:cs typeface="Roboto"/>
                <a:sym typeface="Roboto"/>
              </a:defRPr>
            </a:lvl1pPr>
            <a:lvl2pPr lvl="1">
              <a:spcBef>
                <a:spcPts val="0"/>
              </a:spcBef>
              <a:spcAft>
                <a:spcPts val="0"/>
              </a:spcAft>
              <a:buSzPts val="2800"/>
              <a:buNone/>
              <a:defRPr>
                <a:latin typeface="Roboto"/>
                <a:ea typeface="Roboto"/>
                <a:cs typeface="Roboto"/>
                <a:sym typeface="Roboto"/>
              </a:defRPr>
            </a:lvl2pPr>
            <a:lvl3pPr lvl="2">
              <a:spcBef>
                <a:spcPts val="0"/>
              </a:spcBef>
              <a:spcAft>
                <a:spcPts val="0"/>
              </a:spcAft>
              <a:buSzPts val="2800"/>
              <a:buNone/>
              <a:defRPr>
                <a:latin typeface="Roboto"/>
                <a:ea typeface="Roboto"/>
                <a:cs typeface="Roboto"/>
                <a:sym typeface="Roboto"/>
              </a:defRPr>
            </a:lvl3pPr>
            <a:lvl4pPr lvl="3">
              <a:spcBef>
                <a:spcPts val="0"/>
              </a:spcBef>
              <a:spcAft>
                <a:spcPts val="0"/>
              </a:spcAft>
              <a:buSzPts val="2800"/>
              <a:buNone/>
              <a:defRPr>
                <a:latin typeface="Roboto"/>
                <a:ea typeface="Roboto"/>
                <a:cs typeface="Roboto"/>
                <a:sym typeface="Roboto"/>
              </a:defRPr>
            </a:lvl4pPr>
            <a:lvl5pPr lvl="4">
              <a:spcBef>
                <a:spcPts val="0"/>
              </a:spcBef>
              <a:spcAft>
                <a:spcPts val="0"/>
              </a:spcAft>
              <a:buSzPts val="2800"/>
              <a:buNone/>
              <a:defRPr>
                <a:latin typeface="Roboto"/>
                <a:ea typeface="Roboto"/>
                <a:cs typeface="Roboto"/>
                <a:sym typeface="Roboto"/>
              </a:defRPr>
            </a:lvl5pPr>
            <a:lvl6pPr lvl="5">
              <a:spcBef>
                <a:spcPts val="0"/>
              </a:spcBef>
              <a:spcAft>
                <a:spcPts val="0"/>
              </a:spcAft>
              <a:buSzPts val="2800"/>
              <a:buNone/>
              <a:defRPr>
                <a:latin typeface="Roboto"/>
                <a:ea typeface="Roboto"/>
                <a:cs typeface="Roboto"/>
                <a:sym typeface="Roboto"/>
              </a:defRPr>
            </a:lvl6pPr>
            <a:lvl7pPr lvl="6">
              <a:spcBef>
                <a:spcPts val="0"/>
              </a:spcBef>
              <a:spcAft>
                <a:spcPts val="0"/>
              </a:spcAft>
              <a:buSzPts val="2800"/>
              <a:buNone/>
              <a:defRPr>
                <a:latin typeface="Roboto"/>
                <a:ea typeface="Roboto"/>
                <a:cs typeface="Roboto"/>
                <a:sym typeface="Roboto"/>
              </a:defRPr>
            </a:lvl7pPr>
            <a:lvl8pPr lvl="7">
              <a:spcBef>
                <a:spcPts val="0"/>
              </a:spcBef>
              <a:spcAft>
                <a:spcPts val="0"/>
              </a:spcAft>
              <a:buSzPts val="2800"/>
              <a:buNone/>
              <a:defRPr>
                <a:latin typeface="Roboto"/>
                <a:ea typeface="Roboto"/>
                <a:cs typeface="Roboto"/>
                <a:sym typeface="Roboto"/>
              </a:defRPr>
            </a:lvl8pPr>
            <a:lvl9pPr lvl="8">
              <a:spcBef>
                <a:spcPts val="0"/>
              </a:spcBef>
              <a:spcAft>
                <a:spcPts val="0"/>
              </a:spcAft>
              <a:buSzPts val="2800"/>
              <a:buNone/>
              <a:defRPr>
                <a:latin typeface="Roboto"/>
                <a:ea typeface="Roboto"/>
                <a:cs typeface="Roboto"/>
                <a:sym typeface="Roboto"/>
              </a:defRPr>
            </a:lvl9pPr>
          </a:lstStyle>
          <a:p>
            <a:endParaRPr/>
          </a:p>
        </p:txBody>
      </p:sp>
      <p:sp>
        <p:nvSpPr>
          <p:cNvPr id="353" name="Google Shape;353;p20"/>
          <p:cNvSpPr txBox="1">
            <a:spLocks noGrp="1"/>
          </p:cNvSpPr>
          <p:nvPr>
            <p:ph type="title" idx="2"/>
          </p:nvPr>
        </p:nvSpPr>
        <p:spPr>
          <a:xfrm>
            <a:off x="3346704" y="3172968"/>
            <a:ext cx="3858900" cy="576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2400"/>
            </a:lvl1pPr>
            <a:lvl2pPr lvl="1" algn="r" rtl="0">
              <a:spcBef>
                <a:spcPts val="0"/>
              </a:spcBef>
              <a:spcAft>
                <a:spcPts val="0"/>
              </a:spcAft>
              <a:buSzPts val="2800"/>
              <a:buFont typeface="Hammersmith One"/>
              <a:buNone/>
              <a:defRPr>
                <a:latin typeface="Hammersmith One"/>
                <a:ea typeface="Hammersmith One"/>
                <a:cs typeface="Hammersmith One"/>
                <a:sym typeface="Hammersmith One"/>
              </a:defRPr>
            </a:lvl2pPr>
            <a:lvl3pPr lvl="2" algn="r" rtl="0">
              <a:spcBef>
                <a:spcPts val="0"/>
              </a:spcBef>
              <a:spcAft>
                <a:spcPts val="0"/>
              </a:spcAft>
              <a:buSzPts val="2800"/>
              <a:buFont typeface="Hammersmith One"/>
              <a:buNone/>
              <a:defRPr>
                <a:latin typeface="Hammersmith One"/>
                <a:ea typeface="Hammersmith One"/>
                <a:cs typeface="Hammersmith One"/>
                <a:sym typeface="Hammersmith One"/>
              </a:defRPr>
            </a:lvl3pPr>
            <a:lvl4pPr lvl="3" algn="r" rtl="0">
              <a:spcBef>
                <a:spcPts val="0"/>
              </a:spcBef>
              <a:spcAft>
                <a:spcPts val="0"/>
              </a:spcAft>
              <a:buSzPts val="2800"/>
              <a:buFont typeface="Hammersmith One"/>
              <a:buNone/>
              <a:defRPr>
                <a:latin typeface="Hammersmith One"/>
                <a:ea typeface="Hammersmith One"/>
                <a:cs typeface="Hammersmith One"/>
                <a:sym typeface="Hammersmith One"/>
              </a:defRPr>
            </a:lvl4pPr>
            <a:lvl5pPr lvl="4" algn="r" rtl="0">
              <a:spcBef>
                <a:spcPts val="0"/>
              </a:spcBef>
              <a:spcAft>
                <a:spcPts val="0"/>
              </a:spcAft>
              <a:buSzPts val="2800"/>
              <a:buFont typeface="Hammersmith One"/>
              <a:buNone/>
              <a:defRPr>
                <a:latin typeface="Hammersmith One"/>
                <a:ea typeface="Hammersmith One"/>
                <a:cs typeface="Hammersmith One"/>
                <a:sym typeface="Hammersmith One"/>
              </a:defRPr>
            </a:lvl5pPr>
            <a:lvl6pPr lvl="5" algn="r" rtl="0">
              <a:spcBef>
                <a:spcPts val="0"/>
              </a:spcBef>
              <a:spcAft>
                <a:spcPts val="0"/>
              </a:spcAft>
              <a:buSzPts val="2800"/>
              <a:buFont typeface="Hammersmith One"/>
              <a:buNone/>
              <a:defRPr>
                <a:latin typeface="Hammersmith One"/>
                <a:ea typeface="Hammersmith One"/>
                <a:cs typeface="Hammersmith One"/>
                <a:sym typeface="Hammersmith One"/>
              </a:defRPr>
            </a:lvl6pPr>
            <a:lvl7pPr lvl="6" algn="r" rtl="0">
              <a:spcBef>
                <a:spcPts val="0"/>
              </a:spcBef>
              <a:spcAft>
                <a:spcPts val="0"/>
              </a:spcAft>
              <a:buSzPts val="2800"/>
              <a:buFont typeface="Hammersmith One"/>
              <a:buNone/>
              <a:defRPr>
                <a:latin typeface="Hammersmith One"/>
                <a:ea typeface="Hammersmith One"/>
                <a:cs typeface="Hammersmith One"/>
                <a:sym typeface="Hammersmith One"/>
              </a:defRPr>
            </a:lvl7pPr>
            <a:lvl8pPr lvl="7" algn="r" rtl="0">
              <a:spcBef>
                <a:spcPts val="0"/>
              </a:spcBef>
              <a:spcAft>
                <a:spcPts val="0"/>
              </a:spcAft>
              <a:buSzPts val="2800"/>
              <a:buFont typeface="Hammersmith One"/>
              <a:buNone/>
              <a:defRPr>
                <a:latin typeface="Hammersmith One"/>
                <a:ea typeface="Hammersmith One"/>
                <a:cs typeface="Hammersmith One"/>
                <a:sym typeface="Hammersmith One"/>
              </a:defRPr>
            </a:lvl8pPr>
            <a:lvl9pPr lvl="8" algn="r" rtl="0">
              <a:spcBef>
                <a:spcPts val="0"/>
              </a:spcBef>
              <a:spcAft>
                <a:spcPts val="0"/>
              </a:spcAft>
              <a:buSzPts val="2800"/>
              <a:buFont typeface="Hammersmith One"/>
              <a:buNone/>
              <a:defRPr>
                <a:latin typeface="Hammersmith One"/>
                <a:ea typeface="Hammersmith One"/>
                <a:cs typeface="Hammersmith One"/>
                <a:sym typeface="Hammersmith 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8">
    <p:spTree>
      <p:nvGrpSpPr>
        <p:cNvPr id="1" name="Shape 395"/>
        <p:cNvGrpSpPr/>
        <p:nvPr/>
      </p:nvGrpSpPr>
      <p:grpSpPr>
        <a:xfrm>
          <a:off x="0" y="0"/>
          <a:ext cx="0" cy="0"/>
          <a:chOff x="0" y="0"/>
          <a:chExt cx="0" cy="0"/>
        </a:xfrm>
      </p:grpSpPr>
      <p:grpSp>
        <p:nvGrpSpPr>
          <p:cNvPr id="396" name="Google Shape;396;p24"/>
          <p:cNvGrpSpPr/>
          <p:nvPr/>
        </p:nvGrpSpPr>
        <p:grpSpPr>
          <a:xfrm>
            <a:off x="-349734" y="613024"/>
            <a:ext cx="1038523" cy="1026836"/>
            <a:chOff x="-269375" y="2401575"/>
            <a:chExt cx="412669" cy="408025"/>
          </a:xfrm>
        </p:grpSpPr>
        <p:sp>
          <p:nvSpPr>
            <p:cNvPr id="397" name="Google Shape;397;p24"/>
            <p:cNvSpPr/>
            <p:nvPr/>
          </p:nvSpPr>
          <p:spPr>
            <a:xfrm>
              <a:off x="-36736" y="2404911"/>
              <a:ext cx="180030" cy="163612"/>
            </a:xfrm>
            <a:custGeom>
              <a:avLst/>
              <a:gdLst/>
              <a:ahLst/>
              <a:cxnLst/>
              <a:rect l="l" t="t" r="r" b="b"/>
              <a:pathLst>
                <a:path w="10432" h="9482" extrusionOk="0">
                  <a:moveTo>
                    <a:pt x="5228" y="1"/>
                  </a:moveTo>
                  <a:cubicBezTo>
                    <a:pt x="3073" y="1"/>
                    <a:pt x="1121" y="1459"/>
                    <a:pt x="592" y="3648"/>
                  </a:cubicBezTo>
                  <a:cubicBezTo>
                    <a:pt x="0" y="6202"/>
                    <a:pt x="1586" y="8756"/>
                    <a:pt x="4140" y="9348"/>
                  </a:cubicBezTo>
                  <a:cubicBezTo>
                    <a:pt x="4510" y="9438"/>
                    <a:pt x="4880" y="9482"/>
                    <a:pt x="5245" y="9482"/>
                  </a:cubicBezTo>
                  <a:cubicBezTo>
                    <a:pt x="7373" y="9482"/>
                    <a:pt x="9312" y="8007"/>
                    <a:pt x="9840" y="5826"/>
                  </a:cubicBezTo>
                  <a:cubicBezTo>
                    <a:pt x="10432" y="3272"/>
                    <a:pt x="8846" y="718"/>
                    <a:pt x="6318" y="126"/>
                  </a:cubicBezTo>
                  <a:cubicBezTo>
                    <a:pt x="5953" y="41"/>
                    <a:pt x="5588" y="1"/>
                    <a:pt x="5228"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4"/>
            <p:cNvSpPr/>
            <p:nvPr/>
          </p:nvSpPr>
          <p:spPr>
            <a:xfrm>
              <a:off x="-269375" y="2401575"/>
              <a:ext cx="408025" cy="408025"/>
            </a:xfrm>
            <a:custGeom>
              <a:avLst/>
              <a:gdLst/>
              <a:ahLst/>
              <a:cxnLst/>
              <a:rect l="l" t="t" r="r" b="b"/>
              <a:pathLst>
                <a:path w="16321" h="16321" fill="none" extrusionOk="0">
                  <a:moveTo>
                    <a:pt x="16320" y="8147"/>
                  </a:moveTo>
                  <a:cubicBezTo>
                    <a:pt x="16320" y="12664"/>
                    <a:pt x="12664" y="16321"/>
                    <a:pt x="8174" y="16321"/>
                  </a:cubicBezTo>
                  <a:cubicBezTo>
                    <a:pt x="3657" y="16321"/>
                    <a:pt x="1" y="12664"/>
                    <a:pt x="1" y="8147"/>
                  </a:cubicBezTo>
                  <a:cubicBezTo>
                    <a:pt x="1" y="3657"/>
                    <a:pt x="3657" y="1"/>
                    <a:pt x="8174" y="1"/>
                  </a:cubicBezTo>
                  <a:cubicBezTo>
                    <a:pt x="12664" y="1"/>
                    <a:pt x="16320" y="3657"/>
                    <a:pt x="16320" y="8147"/>
                  </a:cubicBezTo>
                  <a:close/>
                </a:path>
              </a:pathLst>
            </a:custGeom>
            <a:noFill/>
            <a:ln w="28575" cap="flat" cmpd="sng">
              <a:solidFill>
                <a:schemeClr val="accent1"/>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24"/>
          <p:cNvGrpSpPr/>
          <p:nvPr/>
        </p:nvGrpSpPr>
        <p:grpSpPr>
          <a:xfrm flipH="1">
            <a:off x="8333285" y="4245825"/>
            <a:ext cx="829601" cy="931338"/>
            <a:chOff x="7839489" y="975710"/>
            <a:chExt cx="1064546" cy="2186753"/>
          </a:xfrm>
        </p:grpSpPr>
        <p:sp>
          <p:nvSpPr>
            <p:cNvPr id="400" name="Google Shape;400;p24"/>
            <p:cNvSpPr/>
            <p:nvPr/>
          </p:nvSpPr>
          <p:spPr>
            <a:xfrm>
              <a:off x="7852687" y="975710"/>
              <a:ext cx="1051348" cy="1356664"/>
            </a:xfrm>
            <a:custGeom>
              <a:avLst/>
              <a:gdLst/>
              <a:ahLst/>
              <a:cxnLst/>
              <a:rect l="l" t="t" r="r" b="b"/>
              <a:pathLst>
                <a:path w="18122" h="78239" extrusionOk="0">
                  <a:moveTo>
                    <a:pt x="0" y="0"/>
                  </a:moveTo>
                  <a:lnTo>
                    <a:pt x="0" y="78239"/>
                  </a:lnTo>
                  <a:lnTo>
                    <a:pt x="18122" y="78239"/>
                  </a:lnTo>
                  <a:lnTo>
                    <a:pt x="181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4"/>
            <p:cNvSpPr/>
            <p:nvPr/>
          </p:nvSpPr>
          <p:spPr>
            <a:xfrm>
              <a:off x="7839489" y="1207139"/>
              <a:ext cx="256681" cy="1955325"/>
            </a:xfrm>
            <a:custGeom>
              <a:avLst/>
              <a:gdLst/>
              <a:ahLst/>
              <a:cxnLst/>
              <a:rect l="l" t="t" r="r" b="b"/>
              <a:pathLst>
                <a:path w="9062" h="78213" extrusionOk="0">
                  <a:moveTo>
                    <a:pt x="1" y="1"/>
                  </a:moveTo>
                  <a:lnTo>
                    <a:pt x="1" y="78212"/>
                  </a:lnTo>
                  <a:lnTo>
                    <a:pt x="9061" y="78212"/>
                  </a:lnTo>
                  <a:lnTo>
                    <a:pt x="9061" y="1"/>
                  </a:ln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2" name="Google Shape;402;p24"/>
          <p:cNvSpPr/>
          <p:nvPr/>
        </p:nvSpPr>
        <p:spPr>
          <a:xfrm>
            <a:off x="-485775" y="1228725"/>
            <a:ext cx="819300" cy="1452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4"/>
          <p:cNvSpPr txBox="1">
            <a:spLocks noGrp="1"/>
          </p:cNvSpPr>
          <p:nvPr>
            <p:ph type="title"/>
          </p:nvPr>
        </p:nvSpPr>
        <p:spPr>
          <a:xfrm>
            <a:off x="987552" y="1691403"/>
            <a:ext cx="2423100" cy="1106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1"/>
              </a:buClr>
              <a:buSzPts val="2000"/>
              <a:buNone/>
              <a:defRPr sz="1800">
                <a:solidFill>
                  <a:schemeClr val="hlink"/>
                </a:solidFill>
                <a:latin typeface="Roboto"/>
                <a:ea typeface="Roboto"/>
                <a:cs typeface="Roboto"/>
                <a:sym typeface="Roboto"/>
              </a:defRPr>
            </a:lvl1pPr>
            <a:lvl2pPr lvl="1" algn="r" rtl="0">
              <a:spcBef>
                <a:spcPts val="1600"/>
              </a:spcBef>
              <a:spcAft>
                <a:spcPts val="0"/>
              </a:spcAft>
              <a:buSzPts val="2800"/>
              <a:buNone/>
              <a:defRPr>
                <a:latin typeface="Roboto"/>
                <a:ea typeface="Roboto"/>
                <a:cs typeface="Roboto"/>
                <a:sym typeface="Roboto"/>
              </a:defRPr>
            </a:lvl2pPr>
            <a:lvl3pPr lvl="2" algn="r" rtl="0">
              <a:spcBef>
                <a:spcPts val="0"/>
              </a:spcBef>
              <a:spcAft>
                <a:spcPts val="0"/>
              </a:spcAft>
              <a:buSzPts val="2800"/>
              <a:buNone/>
              <a:defRPr>
                <a:latin typeface="Roboto"/>
                <a:ea typeface="Roboto"/>
                <a:cs typeface="Roboto"/>
                <a:sym typeface="Roboto"/>
              </a:defRPr>
            </a:lvl3pPr>
            <a:lvl4pPr lvl="3" algn="r" rtl="0">
              <a:spcBef>
                <a:spcPts val="0"/>
              </a:spcBef>
              <a:spcAft>
                <a:spcPts val="0"/>
              </a:spcAft>
              <a:buSzPts val="2800"/>
              <a:buNone/>
              <a:defRPr>
                <a:latin typeface="Roboto"/>
                <a:ea typeface="Roboto"/>
                <a:cs typeface="Roboto"/>
                <a:sym typeface="Roboto"/>
              </a:defRPr>
            </a:lvl4pPr>
            <a:lvl5pPr lvl="4" algn="r" rtl="0">
              <a:spcBef>
                <a:spcPts val="0"/>
              </a:spcBef>
              <a:spcAft>
                <a:spcPts val="0"/>
              </a:spcAft>
              <a:buSzPts val="2800"/>
              <a:buNone/>
              <a:defRPr>
                <a:latin typeface="Roboto"/>
                <a:ea typeface="Roboto"/>
                <a:cs typeface="Roboto"/>
                <a:sym typeface="Roboto"/>
              </a:defRPr>
            </a:lvl5pPr>
            <a:lvl6pPr lvl="5" algn="r" rtl="0">
              <a:spcBef>
                <a:spcPts val="0"/>
              </a:spcBef>
              <a:spcAft>
                <a:spcPts val="0"/>
              </a:spcAft>
              <a:buSzPts val="2800"/>
              <a:buNone/>
              <a:defRPr>
                <a:latin typeface="Roboto"/>
                <a:ea typeface="Roboto"/>
                <a:cs typeface="Roboto"/>
                <a:sym typeface="Roboto"/>
              </a:defRPr>
            </a:lvl6pPr>
            <a:lvl7pPr lvl="6" algn="r" rtl="0">
              <a:spcBef>
                <a:spcPts val="0"/>
              </a:spcBef>
              <a:spcAft>
                <a:spcPts val="0"/>
              </a:spcAft>
              <a:buSzPts val="2800"/>
              <a:buNone/>
              <a:defRPr>
                <a:latin typeface="Roboto"/>
                <a:ea typeface="Roboto"/>
                <a:cs typeface="Roboto"/>
                <a:sym typeface="Roboto"/>
              </a:defRPr>
            </a:lvl7pPr>
            <a:lvl8pPr lvl="7" algn="r" rtl="0">
              <a:spcBef>
                <a:spcPts val="0"/>
              </a:spcBef>
              <a:spcAft>
                <a:spcPts val="0"/>
              </a:spcAft>
              <a:buSzPts val="2800"/>
              <a:buNone/>
              <a:defRPr>
                <a:latin typeface="Roboto"/>
                <a:ea typeface="Roboto"/>
                <a:cs typeface="Roboto"/>
                <a:sym typeface="Roboto"/>
              </a:defRPr>
            </a:lvl8pPr>
            <a:lvl9pPr lvl="8" algn="r" rtl="0">
              <a:spcBef>
                <a:spcPts val="0"/>
              </a:spcBef>
              <a:spcAft>
                <a:spcPts val="0"/>
              </a:spcAft>
              <a:buSzPts val="2800"/>
              <a:buNone/>
              <a:defRPr>
                <a:latin typeface="Roboto"/>
                <a:ea typeface="Roboto"/>
                <a:cs typeface="Roboto"/>
                <a:sym typeface="Roboto"/>
              </a:defRPr>
            </a:lvl9pPr>
          </a:lstStyle>
          <a:p>
            <a:endParaRPr/>
          </a:p>
        </p:txBody>
      </p:sp>
      <p:sp>
        <p:nvSpPr>
          <p:cNvPr id="404" name="Google Shape;404;p24"/>
          <p:cNvSpPr txBox="1">
            <a:spLocks noGrp="1"/>
          </p:cNvSpPr>
          <p:nvPr>
            <p:ph type="title" idx="2"/>
          </p:nvPr>
        </p:nvSpPr>
        <p:spPr>
          <a:xfrm>
            <a:off x="1545336" y="1292352"/>
            <a:ext cx="1865400" cy="502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2400"/>
            </a:lvl1pPr>
            <a:lvl2pPr lvl="1" algn="r" rtl="0">
              <a:spcBef>
                <a:spcPts val="0"/>
              </a:spcBef>
              <a:spcAft>
                <a:spcPts val="0"/>
              </a:spcAft>
              <a:buSzPts val="2800"/>
              <a:buFont typeface="Hammersmith One"/>
              <a:buNone/>
              <a:defRPr>
                <a:latin typeface="Hammersmith One"/>
                <a:ea typeface="Hammersmith One"/>
                <a:cs typeface="Hammersmith One"/>
                <a:sym typeface="Hammersmith One"/>
              </a:defRPr>
            </a:lvl2pPr>
            <a:lvl3pPr lvl="2" algn="r" rtl="0">
              <a:spcBef>
                <a:spcPts val="0"/>
              </a:spcBef>
              <a:spcAft>
                <a:spcPts val="0"/>
              </a:spcAft>
              <a:buSzPts val="2800"/>
              <a:buFont typeface="Hammersmith One"/>
              <a:buNone/>
              <a:defRPr>
                <a:latin typeface="Hammersmith One"/>
                <a:ea typeface="Hammersmith One"/>
                <a:cs typeface="Hammersmith One"/>
                <a:sym typeface="Hammersmith One"/>
              </a:defRPr>
            </a:lvl3pPr>
            <a:lvl4pPr lvl="3" algn="r" rtl="0">
              <a:spcBef>
                <a:spcPts val="0"/>
              </a:spcBef>
              <a:spcAft>
                <a:spcPts val="0"/>
              </a:spcAft>
              <a:buSzPts val="2800"/>
              <a:buFont typeface="Hammersmith One"/>
              <a:buNone/>
              <a:defRPr>
                <a:latin typeface="Hammersmith One"/>
                <a:ea typeface="Hammersmith One"/>
                <a:cs typeface="Hammersmith One"/>
                <a:sym typeface="Hammersmith One"/>
              </a:defRPr>
            </a:lvl4pPr>
            <a:lvl5pPr lvl="4" algn="r" rtl="0">
              <a:spcBef>
                <a:spcPts val="0"/>
              </a:spcBef>
              <a:spcAft>
                <a:spcPts val="0"/>
              </a:spcAft>
              <a:buSzPts val="2800"/>
              <a:buFont typeface="Hammersmith One"/>
              <a:buNone/>
              <a:defRPr>
                <a:latin typeface="Hammersmith One"/>
                <a:ea typeface="Hammersmith One"/>
                <a:cs typeface="Hammersmith One"/>
                <a:sym typeface="Hammersmith One"/>
              </a:defRPr>
            </a:lvl5pPr>
            <a:lvl6pPr lvl="5" algn="r" rtl="0">
              <a:spcBef>
                <a:spcPts val="0"/>
              </a:spcBef>
              <a:spcAft>
                <a:spcPts val="0"/>
              </a:spcAft>
              <a:buSzPts val="2800"/>
              <a:buFont typeface="Hammersmith One"/>
              <a:buNone/>
              <a:defRPr>
                <a:latin typeface="Hammersmith One"/>
                <a:ea typeface="Hammersmith One"/>
                <a:cs typeface="Hammersmith One"/>
                <a:sym typeface="Hammersmith One"/>
              </a:defRPr>
            </a:lvl6pPr>
            <a:lvl7pPr lvl="6" algn="r" rtl="0">
              <a:spcBef>
                <a:spcPts val="0"/>
              </a:spcBef>
              <a:spcAft>
                <a:spcPts val="0"/>
              </a:spcAft>
              <a:buSzPts val="2800"/>
              <a:buFont typeface="Hammersmith One"/>
              <a:buNone/>
              <a:defRPr>
                <a:latin typeface="Hammersmith One"/>
                <a:ea typeface="Hammersmith One"/>
                <a:cs typeface="Hammersmith One"/>
                <a:sym typeface="Hammersmith One"/>
              </a:defRPr>
            </a:lvl7pPr>
            <a:lvl8pPr lvl="7" algn="r" rtl="0">
              <a:spcBef>
                <a:spcPts val="0"/>
              </a:spcBef>
              <a:spcAft>
                <a:spcPts val="0"/>
              </a:spcAft>
              <a:buSzPts val="2800"/>
              <a:buFont typeface="Hammersmith One"/>
              <a:buNone/>
              <a:defRPr>
                <a:latin typeface="Hammersmith One"/>
                <a:ea typeface="Hammersmith One"/>
                <a:cs typeface="Hammersmith One"/>
                <a:sym typeface="Hammersmith One"/>
              </a:defRPr>
            </a:lvl8pPr>
            <a:lvl9pPr lvl="8" algn="r" rtl="0">
              <a:spcBef>
                <a:spcPts val="0"/>
              </a:spcBef>
              <a:spcAft>
                <a:spcPts val="0"/>
              </a:spcAft>
              <a:buSzPts val="2800"/>
              <a:buFont typeface="Hammersmith One"/>
              <a:buNone/>
              <a:defRPr>
                <a:latin typeface="Hammersmith One"/>
                <a:ea typeface="Hammersmith One"/>
                <a:cs typeface="Hammersmith One"/>
                <a:sym typeface="Hammersmith One"/>
              </a:defRPr>
            </a:lvl9pPr>
          </a:lstStyle>
          <a:p>
            <a:endParaRPr/>
          </a:p>
        </p:txBody>
      </p:sp>
      <p:sp>
        <p:nvSpPr>
          <p:cNvPr id="405" name="Google Shape;405;p24"/>
          <p:cNvSpPr txBox="1">
            <a:spLocks noGrp="1"/>
          </p:cNvSpPr>
          <p:nvPr>
            <p:ph type="title" idx="3"/>
          </p:nvPr>
        </p:nvSpPr>
        <p:spPr>
          <a:xfrm>
            <a:off x="5733288" y="1691403"/>
            <a:ext cx="2423100" cy="110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000"/>
              <a:buNone/>
              <a:defRPr sz="1800">
                <a:solidFill>
                  <a:schemeClr val="lt1"/>
                </a:solidFill>
                <a:latin typeface="Roboto"/>
                <a:ea typeface="Roboto"/>
                <a:cs typeface="Roboto"/>
                <a:sym typeface="Roboto"/>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406" name="Google Shape;406;p24"/>
          <p:cNvSpPr txBox="1">
            <a:spLocks noGrp="1"/>
          </p:cNvSpPr>
          <p:nvPr>
            <p:ph type="title" idx="4"/>
          </p:nvPr>
        </p:nvSpPr>
        <p:spPr>
          <a:xfrm>
            <a:off x="5733288" y="1292352"/>
            <a:ext cx="1865400" cy="5028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800"/>
              <a:buFont typeface="Hammersmith One"/>
              <a:buNone/>
              <a:defRPr>
                <a:latin typeface="Hammersmith One"/>
                <a:ea typeface="Hammersmith One"/>
                <a:cs typeface="Hammersmith One"/>
                <a:sym typeface="Hammersmith One"/>
              </a:defRPr>
            </a:lvl2pPr>
            <a:lvl3pPr lvl="2" rtl="0">
              <a:spcBef>
                <a:spcPts val="0"/>
              </a:spcBef>
              <a:spcAft>
                <a:spcPts val="0"/>
              </a:spcAft>
              <a:buSzPts val="2800"/>
              <a:buFont typeface="Hammersmith One"/>
              <a:buNone/>
              <a:defRPr>
                <a:latin typeface="Hammersmith One"/>
                <a:ea typeface="Hammersmith One"/>
                <a:cs typeface="Hammersmith One"/>
                <a:sym typeface="Hammersmith One"/>
              </a:defRPr>
            </a:lvl3pPr>
            <a:lvl4pPr lvl="3" rtl="0">
              <a:spcBef>
                <a:spcPts val="0"/>
              </a:spcBef>
              <a:spcAft>
                <a:spcPts val="0"/>
              </a:spcAft>
              <a:buSzPts val="2800"/>
              <a:buFont typeface="Hammersmith One"/>
              <a:buNone/>
              <a:defRPr>
                <a:latin typeface="Hammersmith One"/>
                <a:ea typeface="Hammersmith One"/>
                <a:cs typeface="Hammersmith One"/>
                <a:sym typeface="Hammersmith One"/>
              </a:defRPr>
            </a:lvl4pPr>
            <a:lvl5pPr lvl="4" rtl="0">
              <a:spcBef>
                <a:spcPts val="0"/>
              </a:spcBef>
              <a:spcAft>
                <a:spcPts val="0"/>
              </a:spcAft>
              <a:buSzPts val="2800"/>
              <a:buFont typeface="Hammersmith One"/>
              <a:buNone/>
              <a:defRPr>
                <a:latin typeface="Hammersmith One"/>
                <a:ea typeface="Hammersmith One"/>
                <a:cs typeface="Hammersmith One"/>
                <a:sym typeface="Hammersmith One"/>
              </a:defRPr>
            </a:lvl5pPr>
            <a:lvl6pPr lvl="5" rtl="0">
              <a:spcBef>
                <a:spcPts val="0"/>
              </a:spcBef>
              <a:spcAft>
                <a:spcPts val="0"/>
              </a:spcAft>
              <a:buSzPts val="2800"/>
              <a:buFont typeface="Hammersmith One"/>
              <a:buNone/>
              <a:defRPr>
                <a:latin typeface="Hammersmith One"/>
                <a:ea typeface="Hammersmith One"/>
                <a:cs typeface="Hammersmith One"/>
                <a:sym typeface="Hammersmith One"/>
              </a:defRPr>
            </a:lvl6pPr>
            <a:lvl7pPr lvl="6" rtl="0">
              <a:spcBef>
                <a:spcPts val="0"/>
              </a:spcBef>
              <a:spcAft>
                <a:spcPts val="0"/>
              </a:spcAft>
              <a:buSzPts val="2800"/>
              <a:buFont typeface="Hammersmith One"/>
              <a:buNone/>
              <a:defRPr>
                <a:latin typeface="Hammersmith One"/>
                <a:ea typeface="Hammersmith One"/>
                <a:cs typeface="Hammersmith One"/>
                <a:sym typeface="Hammersmith One"/>
              </a:defRPr>
            </a:lvl7pPr>
            <a:lvl8pPr lvl="7" rtl="0">
              <a:spcBef>
                <a:spcPts val="0"/>
              </a:spcBef>
              <a:spcAft>
                <a:spcPts val="0"/>
              </a:spcAft>
              <a:buSzPts val="2800"/>
              <a:buFont typeface="Hammersmith One"/>
              <a:buNone/>
              <a:defRPr>
                <a:latin typeface="Hammersmith One"/>
                <a:ea typeface="Hammersmith One"/>
                <a:cs typeface="Hammersmith One"/>
                <a:sym typeface="Hammersmith One"/>
              </a:defRPr>
            </a:lvl8pPr>
            <a:lvl9pPr lvl="8" rtl="0">
              <a:spcBef>
                <a:spcPts val="0"/>
              </a:spcBef>
              <a:spcAft>
                <a:spcPts val="0"/>
              </a:spcAft>
              <a:buSzPts val="2800"/>
              <a:buFont typeface="Hammersmith One"/>
              <a:buNone/>
              <a:defRPr>
                <a:latin typeface="Hammersmith One"/>
                <a:ea typeface="Hammersmith One"/>
                <a:cs typeface="Hammersmith One"/>
                <a:sym typeface="Hammersmith One"/>
              </a:defRPr>
            </a:lvl9pPr>
          </a:lstStyle>
          <a:p>
            <a:endParaRPr/>
          </a:p>
        </p:txBody>
      </p:sp>
      <p:sp>
        <p:nvSpPr>
          <p:cNvPr id="407" name="Google Shape;407;p24"/>
          <p:cNvSpPr txBox="1">
            <a:spLocks noGrp="1"/>
          </p:cNvSpPr>
          <p:nvPr>
            <p:ph type="title" idx="5"/>
          </p:nvPr>
        </p:nvSpPr>
        <p:spPr>
          <a:xfrm>
            <a:off x="987552" y="3384996"/>
            <a:ext cx="2423100" cy="1106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1"/>
              </a:buClr>
              <a:buSzPts val="2000"/>
              <a:buNone/>
              <a:defRPr sz="1800">
                <a:solidFill>
                  <a:schemeClr val="hlink"/>
                </a:solidFill>
                <a:latin typeface="Roboto"/>
                <a:ea typeface="Roboto"/>
                <a:cs typeface="Roboto"/>
                <a:sym typeface="Roboto"/>
              </a:defRPr>
            </a:lvl1pPr>
            <a:lvl2pPr lvl="1" algn="r" rtl="0">
              <a:spcBef>
                <a:spcPts val="1600"/>
              </a:spcBef>
              <a:spcAft>
                <a:spcPts val="0"/>
              </a:spcAft>
              <a:buSzPts val="2800"/>
              <a:buNone/>
              <a:defRPr>
                <a:latin typeface="Roboto"/>
                <a:ea typeface="Roboto"/>
                <a:cs typeface="Roboto"/>
                <a:sym typeface="Roboto"/>
              </a:defRPr>
            </a:lvl2pPr>
            <a:lvl3pPr lvl="2" algn="r" rtl="0">
              <a:spcBef>
                <a:spcPts val="0"/>
              </a:spcBef>
              <a:spcAft>
                <a:spcPts val="0"/>
              </a:spcAft>
              <a:buSzPts val="2800"/>
              <a:buNone/>
              <a:defRPr>
                <a:latin typeface="Roboto"/>
                <a:ea typeface="Roboto"/>
                <a:cs typeface="Roboto"/>
                <a:sym typeface="Roboto"/>
              </a:defRPr>
            </a:lvl3pPr>
            <a:lvl4pPr lvl="3" algn="r" rtl="0">
              <a:spcBef>
                <a:spcPts val="0"/>
              </a:spcBef>
              <a:spcAft>
                <a:spcPts val="0"/>
              </a:spcAft>
              <a:buSzPts val="2800"/>
              <a:buNone/>
              <a:defRPr>
                <a:latin typeface="Roboto"/>
                <a:ea typeface="Roboto"/>
                <a:cs typeface="Roboto"/>
                <a:sym typeface="Roboto"/>
              </a:defRPr>
            </a:lvl4pPr>
            <a:lvl5pPr lvl="4" algn="r" rtl="0">
              <a:spcBef>
                <a:spcPts val="0"/>
              </a:spcBef>
              <a:spcAft>
                <a:spcPts val="0"/>
              </a:spcAft>
              <a:buSzPts val="2800"/>
              <a:buNone/>
              <a:defRPr>
                <a:latin typeface="Roboto"/>
                <a:ea typeface="Roboto"/>
                <a:cs typeface="Roboto"/>
                <a:sym typeface="Roboto"/>
              </a:defRPr>
            </a:lvl5pPr>
            <a:lvl6pPr lvl="5" algn="r" rtl="0">
              <a:spcBef>
                <a:spcPts val="0"/>
              </a:spcBef>
              <a:spcAft>
                <a:spcPts val="0"/>
              </a:spcAft>
              <a:buSzPts val="2800"/>
              <a:buNone/>
              <a:defRPr>
                <a:latin typeface="Roboto"/>
                <a:ea typeface="Roboto"/>
                <a:cs typeface="Roboto"/>
                <a:sym typeface="Roboto"/>
              </a:defRPr>
            </a:lvl6pPr>
            <a:lvl7pPr lvl="6" algn="r" rtl="0">
              <a:spcBef>
                <a:spcPts val="0"/>
              </a:spcBef>
              <a:spcAft>
                <a:spcPts val="0"/>
              </a:spcAft>
              <a:buSzPts val="2800"/>
              <a:buNone/>
              <a:defRPr>
                <a:latin typeface="Roboto"/>
                <a:ea typeface="Roboto"/>
                <a:cs typeface="Roboto"/>
                <a:sym typeface="Roboto"/>
              </a:defRPr>
            </a:lvl7pPr>
            <a:lvl8pPr lvl="7" algn="r" rtl="0">
              <a:spcBef>
                <a:spcPts val="0"/>
              </a:spcBef>
              <a:spcAft>
                <a:spcPts val="0"/>
              </a:spcAft>
              <a:buSzPts val="2800"/>
              <a:buNone/>
              <a:defRPr>
                <a:latin typeface="Roboto"/>
                <a:ea typeface="Roboto"/>
                <a:cs typeface="Roboto"/>
                <a:sym typeface="Roboto"/>
              </a:defRPr>
            </a:lvl8pPr>
            <a:lvl9pPr lvl="8" algn="r" rtl="0">
              <a:spcBef>
                <a:spcPts val="0"/>
              </a:spcBef>
              <a:spcAft>
                <a:spcPts val="0"/>
              </a:spcAft>
              <a:buSzPts val="2800"/>
              <a:buNone/>
              <a:defRPr>
                <a:latin typeface="Roboto"/>
                <a:ea typeface="Roboto"/>
                <a:cs typeface="Roboto"/>
                <a:sym typeface="Roboto"/>
              </a:defRPr>
            </a:lvl9pPr>
          </a:lstStyle>
          <a:p>
            <a:endParaRPr/>
          </a:p>
        </p:txBody>
      </p:sp>
      <p:sp>
        <p:nvSpPr>
          <p:cNvPr id="408" name="Google Shape;408;p24"/>
          <p:cNvSpPr txBox="1">
            <a:spLocks noGrp="1"/>
          </p:cNvSpPr>
          <p:nvPr>
            <p:ph type="title" idx="6"/>
          </p:nvPr>
        </p:nvSpPr>
        <p:spPr>
          <a:xfrm>
            <a:off x="1545336" y="2974848"/>
            <a:ext cx="1865400" cy="502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2400"/>
            </a:lvl1pPr>
            <a:lvl2pPr lvl="1" algn="r" rtl="0">
              <a:spcBef>
                <a:spcPts val="0"/>
              </a:spcBef>
              <a:spcAft>
                <a:spcPts val="0"/>
              </a:spcAft>
              <a:buSzPts val="2800"/>
              <a:buFont typeface="Hammersmith One"/>
              <a:buNone/>
              <a:defRPr>
                <a:latin typeface="Hammersmith One"/>
                <a:ea typeface="Hammersmith One"/>
                <a:cs typeface="Hammersmith One"/>
                <a:sym typeface="Hammersmith One"/>
              </a:defRPr>
            </a:lvl2pPr>
            <a:lvl3pPr lvl="2" algn="r" rtl="0">
              <a:spcBef>
                <a:spcPts val="0"/>
              </a:spcBef>
              <a:spcAft>
                <a:spcPts val="0"/>
              </a:spcAft>
              <a:buSzPts val="2800"/>
              <a:buFont typeface="Hammersmith One"/>
              <a:buNone/>
              <a:defRPr>
                <a:latin typeface="Hammersmith One"/>
                <a:ea typeface="Hammersmith One"/>
                <a:cs typeface="Hammersmith One"/>
                <a:sym typeface="Hammersmith One"/>
              </a:defRPr>
            </a:lvl3pPr>
            <a:lvl4pPr lvl="3" algn="r" rtl="0">
              <a:spcBef>
                <a:spcPts val="0"/>
              </a:spcBef>
              <a:spcAft>
                <a:spcPts val="0"/>
              </a:spcAft>
              <a:buSzPts val="2800"/>
              <a:buFont typeface="Hammersmith One"/>
              <a:buNone/>
              <a:defRPr>
                <a:latin typeface="Hammersmith One"/>
                <a:ea typeface="Hammersmith One"/>
                <a:cs typeface="Hammersmith One"/>
                <a:sym typeface="Hammersmith One"/>
              </a:defRPr>
            </a:lvl4pPr>
            <a:lvl5pPr lvl="4" algn="r" rtl="0">
              <a:spcBef>
                <a:spcPts val="0"/>
              </a:spcBef>
              <a:spcAft>
                <a:spcPts val="0"/>
              </a:spcAft>
              <a:buSzPts val="2800"/>
              <a:buFont typeface="Hammersmith One"/>
              <a:buNone/>
              <a:defRPr>
                <a:latin typeface="Hammersmith One"/>
                <a:ea typeface="Hammersmith One"/>
                <a:cs typeface="Hammersmith One"/>
                <a:sym typeface="Hammersmith One"/>
              </a:defRPr>
            </a:lvl5pPr>
            <a:lvl6pPr lvl="5" algn="r" rtl="0">
              <a:spcBef>
                <a:spcPts val="0"/>
              </a:spcBef>
              <a:spcAft>
                <a:spcPts val="0"/>
              </a:spcAft>
              <a:buSzPts val="2800"/>
              <a:buFont typeface="Hammersmith One"/>
              <a:buNone/>
              <a:defRPr>
                <a:latin typeface="Hammersmith One"/>
                <a:ea typeface="Hammersmith One"/>
                <a:cs typeface="Hammersmith One"/>
                <a:sym typeface="Hammersmith One"/>
              </a:defRPr>
            </a:lvl6pPr>
            <a:lvl7pPr lvl="6" algn="r" rtl="0">
              <a:spcBef>
                <a:spcPts val="0"/>
              </a:spcBef>
              <a:spcAft>
                <a:spcPts val="0"/>
              </a:spcAft>
              <a:buSzPts val="2800"/>
              <a:buFont typeface="Hammersmith One"/>
              <a:buNone/>
              <a:defRPr>
                <a:latin typeface="Hammersmith One"/>
                <a:ea typeface="Hammersmith One"/>
                <a:cs typeface="Hammersmith One"/>
                <a:sym typeface="Hammersmith One"/>
              </a:defRPr>
            </a:lvl7pPr>
            <a:lvl8pPr lvl="7" algn="r" rtl="0">
              <a:spcBef>
                <a:spcPts val="0"/>
              </a:spcBef>
              <a:spcAft>
                <a:spcPts val="0"/>
              </a:spcAft>
              <a:buSzPts val="2800"/>
              <a:buFont typeface="Hammersmith One"/>
              <a:buNone/>
              <a:defRPr>
                <a:latin typeface="Hammersmith One"/>
                <a:ea typeface="Hammersmith One"/>
                <a:cs typeface="Hammersmith One"/>
                <a:sym typeface="Hammersmith One"/>
              </a:defRPr>
            </a:lvl8pPr>
            <a:lvl9pPr lvl="8" algn="r" rtl="0">
              <a:spcBef>
                <a:spcPts val="0"/>
              </a:spcBef>
              <a:spcAft>
                <a:spcPts val="0"/>
              </a:spcAft>
              <a:buSzPts val="2800"/>
              <a:buFont typeface="Hammersmith One"/>
              <a:buNone/>
              <a:defRPr>
                <a:latin typeface="Hammersmith One"/>
                <a:ea typeface="Hammersmith One"/>
                <a:cs typeface="Hammersmith One"/>
                <a:sym typeface="Hammersmith One"/>
              </a:defRPr>
            </a:lvl9pPr>
          </a:lstStyle>
          <a:p>
            <a:endParaRPr/>
          </a:p>
        </p:txBody>
      </p:sp>
      <p:sp>
        <p:nvSpPr>
          <p:cNvPr id="409" name="Google Shape;409;p24"/>
          <p:cNvSpPr txBox="1">
            <a:spLocks noGrp="1"/>
          </p:cNvSpPr>
          <p:nvPr>
            <p:ph type="title" idx="7"/>
          </p:nvPr>
        </p:nvSpPr>
        <p:spPr>
          <a:xfrm>
            <a:off x="5733288" y="3384996"/>
            <a:ext cx="2423100" cy="110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000"/>
              <a:buNone/>
              <a:defRPr sz="1800">
                <a:solidFill>
                  <a:schemeClr val="hlink"/>
                </a:solidFill>
                <a:latin typeface="Roboto"/>
                <a:ea typeface="Roboto"/>
                <a:cs typeface="Roboto"/>
                <a:sym typeface="Roboto"/>
              </a:defRPr>
            </a:lvl1pPr>
            <a:lvl2pPr lvl="1" rtl="0">
              <a:spcBef>
                <a:spcPts val="160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410" name="Google Shape;410;p24"/>
          <p:cNvSpPr txBox="1">
            <a:spLocks noGrp="1"/>
          </p:cNvSpPr>
          <p:nvPr>
            <p:ph type="title" idx="8"/>
          </p:nvPr>
        </p:nvSpPr>
        <p:spPr>
          <a:xfrm>
            <a:off x="5733288" y="2974848"/>
            <a:ext cx="1865400" cy="5028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800"/>
              <a:buFont typeface="Hammersmith One"/>
              <a:buNone/>
              <a:defRPr>
                <a:latin typeface="Hammersmith One"/>
                <a:ea typeface="Hammersmith One"/>
                <a:cs typeface="Hammersmith One"/>
                <a:sym typeface="Hammersmith One"/>
              </a:defRPr>
            </a:lvl2pPr>
            <a:lvl3pPr lvl="2" rtl="0">
              <a:spcBef>
                <a:spcPts val="0"/>
              </a:spcBef>
              <a:spcAft>
                <a:spcPts val="0"/>
              </a:spcAft>
              <a:buSzPts val="2800"/>
              <a:buFont typeface="Hammersmith One"/>
              <a:buNone/>
              <a:defRPr>
                <a:latin typeface="Hammersmith One"/>
                <a:ea typeface="Hammersmith One"/>
                <a:cs typeface="Hammersmith One"/>
                <a:sym typeface="Hammersmith One"/>
              </a:defRPr>
            </a:lvl3pPr>
            <a:lvl4pPr lvl="3" rtl="0">
              <a:spcBef>
                <a:spcPts val="0"/>
              </a:spcBef>
              <a:spcAft>
                <a:spcPts val="0"/>
              </a:spcAft>
              <a:buSzPts val="2800"/>
              <a:buFont typeface="Hammersmith One"/>
              <a:buNone/>
              <a:defRPr>
                <a:latin typeface="Hammersmith One"/>
                <a:ea typeface="Hammersmith One"/>
                <a:cs typeface="Hammersmith One"/>
                <a:sym typeface="Hammersmith One"/>
              </a:defRPr>
            </a:lvl4pPr>
            <a:lvl5pPr lvl="4" rtl="0">
              <a:spcBef>
                <a:spcPts val="0"/>
              </a:spcBef>
              <a:spcAft>
                <a:spcPts val="0"/>
              </a:spcAft>
              <a:buSzPts val="2800"/>
              <a:buFont typeface="Hammersmith One"/>
              <a:buNone/>
              <a:defRPr>
                <a:latin typeface="Hammersmith One"/>
                <a:ea typeface="Hammersmith One"/>
                <a:cs typeface="Hammersmith One"/>
                <a:sym typeface="Hammersmith One"/>
              </a:defRPr>
            </a:lvl5pPr>
            <a:lvl6pPr lvl="5" rtl="0">
              <a:spcBef>
                <a:spcPts val="0"/>
              </a:spcBef>
              <a:spcAft>
                <a:spcPts val="0"/>
              </a:spcAft>
              <a:buSzPts val="2800"/>
              <a:buFont typeface="Hammersmith One"/>
              <a:buNone/>
              <a:defRPr>
                <a:latin typeface="Hammersmith One"/>
                <a:ea typeface="Hammersmith One"/>
                <a:cs typeface="Hammersmith One"/>
                <a:sym typeface="Hammersmith One"/>
              </a:defRPr>
            </a:lvl6pPr>
            <a:lvl7pPr lvl="6" rtl="0">
              <a:spcBef>
                <a:spcPts val="0"/>
              </a:spcBef>
              <a:spcAft>
                <a:spcPts val="0"/>
              </a:spcAft>
              <a:buSzPts val="2800"/>
              <a:buFont typeface="Hammersmith One"/>
              <a:buNone/>
              <a:defRPr>
                <a:latin typeface="Hammersmith One"/>
                <a:ea typeface="Hammersmith One"/>
                <a:cs typeface="Hammersmith One"/>
                <a:sym typeface="Hammersmith One"/>
              </a:defRPr>
            </a:lvl7pPr>
            <a:lvl8pPr lvl="7" rtl="0">
              <a:spcBef>
                <a:spcPts val="0"/>
              </a:spcBef>
              <a:spcAft>
                <a:spcPts val="0"/>
              </a:spcAft>
              <a:buSzPts val="2800"/>
              <a:buFont typeface="Hammersmith One"/>
              <a:buNone/>
              <a:defRPr>
                <a:latin typeface="Hammersmith One"/>
                <a:ea typeface="Hammersmith One"/>
                <a:cs typeface="Hammersmith One"/>
                <a:sym typeface="Hammersmith One"/>
              </a:defRPr>
            </a:lvl8pPr>
            <a:lvl9pPr lvl="8" rtl="0">
              <a:spcBef>
                <a:spcPts val="0"/>
              </a:spcBef>
              <a:spcAft>
                <a:spcPts val="0"/>
              </a:spcAft>
              <a:buSzPts val="2800"/>
              <a:buFont typeface="Hammersmith One"/>
              <a:buNone/>
              <a:defRPr>
                <a:latin typeface="Hammersmith One"/>
                <a:ea typeface="Hammersmith One"/>
                <a:cs typeface="Hammersmith One"/>
                <a:sym typeface="Hammersmith One"/>
              </a:defRPr>
            </a:lvl9pPr>
          </a:lstStyle>
          <a:p>
            <a:endParaRPr/>
          </a:p>
        </p:txBody>
      </p:sp>
      <p:sp>
        <p:nvSpPr>
          <p:cNvPr id="411" name="Google Shape;411;p24"/>
          <p:cNvSpPr txBox="1">
            <a:spLocks noGrp="1"/>
          </p:cNvSpPr>
          <p:nvPr>
            <p:ph type="title" idx="9"/>
          </p:nvPr>
        </p:nvSpPr>
        <p:spPr>
          <a:xfrm>
            <a:off x="1179576" y="310896"/>
            <a:ext cx="6784800" cy="731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412" name="Google Shape;412;p24"/>
          <p:cNvSpPr txBox="1">
            <a:spLocks noGrp="1"/>
          </p:cNvSpPr>
          <p:nvPr>
            <p:ph type="title" idx="13" hasCustomPrompt="1"/>
          </p:nvPr>
        </p:nvSpPr>
        <p:spPr>
          <a:xfrm>
            <a:off x="3374136" y="1417320"/>
            <a:ext cx="832200" cy="50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13" name="Google Shape;413;p24"/>
          <p:cNvSpPr txBox="1">
            <a:spLocks noGrp="1"/>
          </p:cNvSpPr>
          <p:nvPr>
            <p:ph type="title" idx="14" hasCustomPrompt="1"/>
          </p:nvPr>
        </p:nvSpPr>
        <p:spPr>
          <a:xfrm>
            <a:off x="4937760" y="1417320"/>
            <a:ext cx="832200" cy="50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14" name="Google Shape;414;p24"/>
          <p:cNvSpPr txBox="1">
            <a:spLocks noGrp="1"/>
          </p:cNvSpPr>
          <p:nvPr>
            <p:ph type="title" idx="15" hasCustomPrompt="1"/>
          </p:nvPr>
        </p:nvSpPr>
        <p:spPr>
          <a:xfrm>
            <a:off x="3374136" y="3099816"/>
            <a:ext cx="832200" cy="50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15" name="Google Shape;415;p24"/>
          <p:cNvSpPr txBox="1">
            <a:spLocks noGrp="1"/>
          </p:cNvSpPr>
          <p:nvPr>
            <p:ph type="title" idx="16" hasCustomPrompt="1"/>
          </p:nvPr>
        </p:nvSpPr>
        <p:spPr>
          <a:xfrm>
            <a:off x="4937760" y="3099816"/>
            <a:ext cx="832200" cy="50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12">
    <p:spTree>
      <p:nvGrpSpPr>
        <p:cNvPr id="1" name="Shape 463"/>
        <p:cNvGrpSpPr/>
        <p:nvPr/>
      </p:nvGrpSpPr>
      <p:grpSpPr>
        <a:xfrm>
          <a:off x="0" y="0"/>
          <a:ext cx="0" cy="0"/>
          <a:chOff x="0" y="0"/>
          <a:chExt cx="0" cy="0"/>
        </a:xfrm>
      </p:grpSpPr>
      <p:sp>
        <p:nvSpPr>
          <p:cNvPr id="464" name="Google Shape;464;p28"/>
          <p:cNvSpPr/>
          <p:nvPr/>
        </p:nvSpPr>
        <p:spPr>
          <a:xfrm>
            <a:off x="6381675" y="157203"/>
            <a:ext cx="8001000" cy="80010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5" name="Google Shape;465;p28"/>
          <p:cNvGrpSpPr/>
          <p:nvPr/>
        </p:nvGrpSpPr>
        <p:grpSpPr>
          <a:xfrm>
            <a:off x="-1211576" y="4905588"/>
            <a:ext cx="2515910" cy="445675"/>
            <a:chOff x="-114100" y="3577175"/>
            <a:chExt cx="858350" cy="445675"/>
          </a:xfrm>
        </p:grpSpPr>
        <p:sp>
          <p:nvSpPr>
            <p:cNvPr id="466" name="Google Shape;466;p28"/>
            <p:cNvSpPr/>
            <p:nvPr/>
          </p:nvSpPr>
          <p:spPr>
            <a:xfrm>
              <a:off x="-114100" y="3577175"/>
              <a:ext cx="858350" cy="25"/>
            </a:xfrm>
            <a:custGeom>
              <a:avLst/>
              <a:gdLst/>
              <a:ahLst/>
              <a:cxnLst/>
              <a:rect l="l" t="t" r="r" b="b"/>
              <a:pathLst>
                <a:path w="34334" h="1" fill="none" extrusionOk="0">
                  <a:moveTo>
                    <a:pt x="0" y="1"/>
                  </a:moveTo>
                  <a:lnTo>
                    <a:pt x="34334" y="1"/>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8"/>
            <p:cNvSpPr/>
            <p:nvPr/>
          </p:nvSpPr>
          <p:spPr>
            <a:xfrm>
              <a:off x="-114100" y="3641025"/>
              <a:ext cx="858350" cy="25"/>
            </a:xfrm>
            <a:custGeom>
              <a:avLst/>
              <a:gdLst/>
              <a:ahLst/>
              <a:cxnLst/>
              <a:rect l="l" t="t" r="r" b="b"/>
              <a:pathLst>
                <a:path w="34334" h="1" fill="none" extrusionOk="0">
                  <a:moveTo>
                    <a:pt x="0" y="1"/>
                  </a:moveTo>
                  <a:lnTo>
                    <a:pt x="34334" y="1"/>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8"/>
            <p:cNvSpPr/>
            <p:nvPr/>
          </p:nvSpPr>
          <p:spPr>
            <a:xfrm>
              <a:off x="-114100" y="3704900"/>
              <a:ext cx="858350" cy="0"/>
            </a:xfrm>
            <a:custGeom>
              <a:avLst/>
              <a:gdLst/>
              <a:ahLst/>
              <a:cxnLst/>
              <a:rect l="l" t="t" r="r" b="b"/>
              <a:pathLst>
                <a:path w="34334" fill="none" extrusionOk="0">
                  <a:moveTo>
                    <a:pt x="0" y="0"/>
                  </a:moveTo>
                  <a:lnTo>
                    <a:pt x="34334" y="0"/>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8"/>
            <p:cNvSpPr/>
            <p:nvPr/>
          </p:nvSpPr>
          <p:spPr>
            <a:xfrm>
              <a:off x="-114100" y="3768075"/>
              <a:ext cx="858350" cy="25"/>
            </a:xfrm>
            <a:custGeom>
              <a:avLst/>
              <a:gdLst/>
              <a:ahLst/>
              <a:cxnLst/>
              <a:rect l="l" t="t" r="r" b="b"/>
              <a:pathLst>
                <a:path w="34334" h="1" fill="none" extrusionOk="0">
                  <a:moveTo>
                    <a:pt x="0" y="0"/>
                  </a:moveTo>
                  <a:lnTo>
                    <a:pt x="34334" y="0"/>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8"/>
            <p:cNvSpPr/>
            <p:nvPr/>
          </p:nvSpPr>
          <p:spPr>
            <a:xfrm>
              <a:off x="-114100" y="3831925"/>
              <a:ext cx="858350" cy="25"/>
            </a:xfrm>
            <a:custGeom>
              <a:avLst/>
              <a:gdLst/>
              <a:ahLst/>
              <a:cxnLst/>
              <a:rect l="l" t="t" r="r" b="b"/>
              <a:pathLst>
                <a:path w="34334" h="1" fill="none" extrusionOk="0">
                  <a:moveTo>
                    <a:pt x="0" y="0"/>
                  </a:moveTo>
                  <a:lnTo>
                    <a:pt x="34334" y="0"/>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8"/>
            <p:cNvSpPr/>
            <p:nvPr/>
          </p:nvSpPr>
          <p:spPr>
            <a:xfrm>
              <a:off x="-114100" y="3895775"/>
              <a:ext cx="858350" cy="25"/>
            </a:xfrm>
            <a:custGeom>
              <a:avLst/>
              <a:gdLst/>
              <a:ahLst/>
              <a:cxnLst/>
              <a:rect l="l" t="t" r="r" b="b"/>
              <a:pathLst>
                <a:path w="34334" h="1" fill="none" extrusionOk="0">
                  <a:moveTo>
                    <a:pt x="0" y="1"/>
                  </a:moveTo>
                  <a:lnTo>
                    <a:pt x="34334" y="1"/>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8"/>
            <p:cNvSpPr/>
            <p:nvPr/>
          </p:nvSpPr>
          <p:spPr>
            <a:xfrm>
              <a:off x="-114100" y="3959625"/>
              <a:ext cx="858350" cy="25"/>
            </a:xfrm>
            <a:custGeom>
              <a:avLst/>
              <a:gdLst/>
              <a:ahLst/>
              <a:cxnLst/>
              <a:rect l="l" t="t" r="r" b="b"/>
              <a:pathLst>
                <a:path w="34334" h="1" fill="none" extrusionOk="0">
                  <a:moveTo>
                    <a:pt x="0" y="1"/>
                  </a:moveTo>
                  <a:lnTo>
                    <a:pt x="34334" y="1"/>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8"/>
            <p:cNvSpPr/>
            <p:nvPr/>
          </p:nvSpPr>
          <p:spPr>
            <a:xfrm>
              <a:off x="-114100" y="4022825"/>
              <a:ext cx="858350" cy="25"/>
            </a:xfrm>
            <a:custGeom>
              <a:avLst/>
              <a:gdLst/>
              <a:ahLst/>
              <a:cxnLst/>
              <a:rect l="l" t="t" r="r" b="b"/>
              <a:pathLst>
                <a:path w="34334" h="1" fill="none" extrusionOk="0">
                  <a:moveTo>
                    <a:pt x="0" y="0"/>
                  </a:moveTo>
                  <a:lnTo>
                    <a:pt x="34334" y="0"/>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28"/>
          <p:cNvGrpSpPr/>
          <p:nvPr/>
        </p:nvGrpSpPr>
        <p:grpSpPr>
          <a:xfrm>
            <a:off x="8283947" y="-12"/>
            <a:ext cx="955314" cy="4702626"/>
            <a:chOff x="7739772" y="376375"/>
            <a:chExt cx="565978" cy="2786081"/>
          </a:xfrm>
        </p:grpSpPr>
        <p:sp>
          <p:nvSpPr>
            <p:cNvPr id="475" name="Google Shape;475;p28"/>
            <p:cNvSpPr/>
            <p:nvPr/>
          </p:nvSpPr>
          <p:spPr>
            <a:xfrm>
              <a:off x="7852700" y="376375"/>
              <a:ext cx="453050" cy="1955975"/>
            </a:xfrm>
            <a:custGeom>
              <a:avLst/>
              <a:gdLst/>
              <a:ahLst/>
              <a:cxnLst/>
              <a:rect l="l" t="t" r="r" b="b"/>
              <a:pathLst>
                <a:path w="18122" h="78239" extrusionOk="0">
                  <a:moveTo>
                    <a:pt x="0" y="0"/>
                  </a:moveTo>
                  <a:lnTo>
                    <a:pt x="0" y="78239"/>
                  </a:lnTo>
                  <a:lnTo>
                    <a:pt x="18122" y="78239"/>
                  </a:lnTo>
                  <a:lnTo>
                    <a:pt x="181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8"/>
            <p:cNvSpPr/>
            <p:nvPr/>
          </p:nvSpPr>
          <p:spPr>
            <a:xfrm>
              <a:off x="7739772" y="1445876"/>
              <a:ext cx="226550" cy="1716580"/>
            </a:xfrm>
            <a:custGeom>
              <a:avLst/>
              <a:gdLst/>
              <a:ahLst/>
              <a:cxnLst/>
              <a:rect l="l" t="t" r="r" b="b"/>
              <a:pathLst>
                <a:path w="9062" h="78213" extrusionOk="0">
                  <a:moveTo>
                    <a:pt x="1" y="1"/>
                  </a:moveTo>
                  <a:lnTo>
                    <a:pt x="1" y="78212"/>
                  </a:lnTo>
                  <a:lnTo>
                    <a:pt x="9061" y="78212"/>
                  </a:lnTo>
                  <a:lnTo>
                    <a:pt x="9061" y="1"/>
                  </a:ln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 name="Google Shape;477;p28"/>
          <p:cNvGrpSpPr/>
          <p:nvPr/>
        </p:nvGrpSpPr>
        <p:grpSpPr>
          <a:xfrm>
            <a:off x="6255830" y="4295042"/>
            <a:ext cx="1009521" cy="592881"/>
            <a:chOff x="-2362200" y="3761100"/>
            <a:chExt cx="1434386" cy="842400"/>
          </a:xfrm>
        </p:grpSpPr>
        <p:sp>
          <p:nvSpPr>
            <p:cNvPr id="478" name="Google Shape;478;p28"/>
            <p:cNvSpPr/>
            <p:nvPr/>
          </p:nvSpPr>
          <p:spPr>
            <a:xfrm>
              <a:off x="-2362200" y="3761100"/>
              <a:ext cx="842400" cy="842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8"/>
            <p:cNvSpPr/>
            <p:nvPr/>
          </p:nvSpPr>
          <p:spPr>
            <a:xfrm>
              <a:off x="-1943014" y="3953697"/>
              <a:ext cx="1015200" cy="323700"/>
            </a:xfrm>
            <a:prstGeom prst="rect">
              <a:avLst/>
            </a:prstGeom>
            <a:noFill/>
            <a:ln w="19050" cap="flat"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0" name="Google Shape;480;p28"/>
          <p:cNvGrpSpPr/>
          <p:nvPr/>
        </p:nvGrpSpPr>
        <p:grpSpPr>
          <a:xfrm rot="-5400000">
            <a:off x="6941768" y="802029"/>
            <a:ext cx="914436" cy="890922"/>
            <a:chOff x="-269375" y="2368200"/>
            <a:chExt cx="453050" cy="441400"/>
          </a:xfrm>
        </p:grpSpPr>
        <p:sp>
          <p:nvSpPr>
            <p:cNvPr id="481" name="Google Shape;481;p28"/>
            <p:cNvSpPr/>
            <p:nvPr/>
          </p:nvSpPr>
          <p:spPr>
            <a:xfrm>
              <a:off x="-77125" y="2368200"/>
              <a:ext cx="260800" cy="237050"/>
            </a:xfrm>
            <a:custGeom>
              <a:avLst/>
              <a:gdLst/>
              <a:ahLst/>
              <a:cxnLst/>
              <a:rect l="l" t="t" r="r" b="b"/>
              <a:pathLst>
                <a:path w="10432" h="9482" extrusionOk="0">
                  <a:moveTo>
                    <a:pt x="5228" y="1"/>
                  </a:moveTo>
                  <a:cubicBezTo>
                    <a:pt x="3073" y="1"/>
                    <a:pt x="1121" y="1459"/>
                    <a:pt x="592" y="3648"/>
                  </a:cubicBezTo>
                  <a:cubicBezTo>
                    <a:pt x="0" y="6202"/>
                    <a:pt x="1586" y="8756"/>
                    <a:pt x="4140" y="9348"/>
                  </a:cubicBezTo>
                  <a:cubicBezTo>
                    <a:pt x="4510" y="9438"/>
                    <a:pt x="4880" y="9482"/>
                    <a:pt x="5245" y="9482"/>
                  </a:cubicBezTo>
                  <a:cubicBezTo>
                    <a:pt x="7373" y="9482"/>
                    <a:pt x="9312" y="8007"/>
                    <a:pt x="9840" y="5826"/>
                  </a:cubicBezTo>
                  <a:cubicBezTo>
                    <a:pt x="10432" y="3272"/>
                    <a:pt x="8846" y="718"/>
                    <a:pt x="6318" y="126"/>
                  </a:cubicBezTo>
                  <a:cubicBezTo>
                    <a:pt x="5953" y="41"/>
                    <a:pt x="5588" y="1"/>
                    <a:pt x="5228"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8"/>
            <p:cNvSpPr/>
            <p:nvPr/>
          </p:nvSpPr>
          <p:spPr>
            <a:xfrm>
              <a:off x="-269375" y="2401575"/>
              <a:ext cx="408025" cy="408025"/>
            </a:xfrm>
            <a:custGeom>
              <a:avLst/>
              <a:gdLst/>
              <a:ahLst/>
              <a:cxnLst/>
              <a:rect l="l" t="t" r="r" b="b"/>
              <a:pathLst>
                <a:path w="16321" h="16321" fill="none" extrusionOk="0">
                  <a:moveTo>
                    <a:pt x="16320" y="8147"/>
                  </a:moveTo>
                  <a:cubicBezTo>
                    <a:pt x="16320" y="12664"/>
                    <a:pt x="12664" y="16321"/>
                    <a:pt x="8174" y="16321"/>
                  </a:cubicBezTo>
                  <a:cubicBezTo>
                    <a:pt x="3657" y="16321"/>
                    <a:pt x="1" y="12664"/>
                    <a:pt x="1" y="8147"/>
                  </a:cubicBezTo>
                  <a:cubicBezTo>
                    <a:pt x="1" y="3657"/>
                    <a:pt x="3657" y="1"/>
                    <a:pt x="8174" y="1"/>
                  </a:cubicBezTo>
                  <a:cubicBezTo>
                    <a:pt x="12664" y="1"/>
                    <a:pt x="16320" y="3657"/>
                    <a:pt x="16320" y="8147"/>
                  </a:cubicBezTo>
                  <a:close/>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3" name="Google Shape;483;p28"/>
          <p:cNvSpPr txBox="1">
            <a:spLocks noGrp="1"/>
          </p:cNvSpPr>
          <p:nvPr>
            <p:ph type="title"/>
          </p:nvPr>
        </p:nvSpPr>
        <p:spPr>
          <a:xfrm>
            <a:off x="722376" y="1371600"/>
            <a:ext cx="4151400" cy="585300"/>
          </a:xfrm>
          <a:prstGeom prst="rect">
            <a:avLst/>
          </a:prstGeom>
        </p:spPr>
        <p:txBody>
          <a:bodyPr spcFirstLastPara="1" wrap="square" lIns="91425" tIns="91425" rIns="91425" bIns="91425" anchor="b" anchorCtr="0">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endParaRPr/>
          </a:p>
        </p:txBody>
      </p:sp>
      <p:sp>
        <p:nvSpPr>
          <p:cNvPr id="484" name="Google Shape;484;p28"/>
          <p:cNvSpPr txBox="1">
            <a:spLocks noGrp="1"/>
          </p:cNvSpPr>
          <p:nvPr>
            <p:ph type="subTitle" idx="1"/>
          </p:nvPr>
        </p:nvSpPr>
        <p:spPr>
          <a:xfrm>
            <a:off x="722376" y="1984248"/>
            <a:ext cx="4325100" cy="7128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sz="1600"/>
            </a:lvl1pPr>
            <a:lvl2pPr lvl="1">
              <a:spcBef>
                <a:spcPts val="0"/>
              </a:spcBef>
              <a:spcAft>
                <a:spcPts val="0"/>
              </a:spcAft>
              <a:buSzPts val="1600"/>
              <a:buNone/>
              <a:defRPr sz="1600"/>
            </a:lvl2pPr>
            <a:lvl3pPr lvl="2">
              <a:spcBef>
                <a:spcPts val="1600"/>
              </a:spcBef>
              <a:spcAft>
                <a:spcPts val="0"/>
              </a:spcAft>
              <a:buSzPts val="1600"/>
              <a:buNone/>
              <a:defRPr sz="1600"/>
            </a:lvl3pPr>
            <a:lvl4pPr lvl="3">
              <a:spcBef>
                <a:spcPts val="1600"/>
              </a:spcBef>
              <a:spcAft>
                <a:spcPts val="0"/>
              </a:spcAft>
              <a:buSzPts val="1600"/>
              <a:buNone/>
              <a:defRPr sz="1600"/>
            </a:lvl4pPr>
            <a:lvl5pPr lvl="4">
              <a:spcBef>
                <a:spcPts val="1600"/>
              </a:spcBef>
              <a:spcAft>
                <a:spcPts val="0"/>
              </a:spcAft>
              <a:buSzPts val="1600"/>
              <a:buNone/>
              <a:defRPr sz="1600"/>
            </a:lvl5pPr>
            <a:lvl6pPr lvl="5">
              <a:spcBef>
                <a:spcPts val="1600"/>
              </a:spcBef>
              <a:spcAft>
                <a:spcPts val="0"/>
              </a:spcAft>
              <a:buSzPts val="1600"/>
              <a:buNone/>
              <a:defRPr sz="1600"/>
            </a:lvl6pPr>
            <a:lvl7pPr lvl="6">
              <a:spcBef>
                <a:spcPts val="1600"/>
              </a:spcBef>
              <a:spcAft>
                <a:spcPts val="0"/>
              </a:spcAft>
              <a:buSzPts val="1600"/>
              <a:buNone/>
              <a:defRPr sz="1600"/>
            </a:lvl7pPr>
            <a:lvl8pPr lvl="7">
              <a:spcBef>
                <a:spcPts val="1600"/>
              </a:spcBef>
              <a:spcAft>
                <a:spcPts val="0"/>
              </a:spcAft>
              <a:buSzPts val="1600"/>
              <a:buNone/>
              <a:defRPr sz="1600"/>
            </a:lvl8pPr>
            <a:lvl9pPr lvl="8">
              <a:spcBef>
                <a:spcPts val="1600"/>
              </a:spcBef>
              <a:spcAft>
                <a:spcPts val="1600"/>
              </a:spcAft>
              <a:buSzPts val="1600"/>
              <a:buNone/>
              <a:defRPr sz="1600"/>
            </a:lvl9pPr>
          </a:lstStyle>
          <a:p>
            <a:endParaRPr/>
          </a:p>
        </p:txBody>
      </p:sp>
      <p:sp>
        <p:nvSpPr>
          <p:cNvPr id="485" name="Google Shape;485;p28"/>
          <p:cNvSpPr txBox="1"/>
          <p:nvPr/>
        </p:nvSpPr>
        <p:spPr>
          <a:xfrm>
            <a:off x="610825" y="3691949"/>
            <a:ext cx="3730500" cy="931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200">
                <a:solidFill>
                  <a:schemeClr val="hlink"/>
                </a:solidFill>
                <a:latin typeface="Roboto"/>
                <a:ea typeface="Roboto"/>
                <a:cs typeface="Roboto"/>
                <a:sym typeface="Roboto"/>
              </a:rPr>
              <a:t>CREDITS: This presentation template was created by </a:t>
            </a:r>
            <a:r>
              <a:rPr lang="en" sz="1200" b="1">
                <a:solidFill>
                  <a:schemeClr val="hlink"/>
                </a:solidFill>
                <a:uFill>
                  <a:noFill/>
                </a:uFill>
                <a:latin typeface="Roboto"/>
                <a:ea typeface="Roboto"/>
                <a:cs typeface="Roboto"/>
                <a:sym typeface="Roboto"/>
                <a:hlinkClick r:id="rId2"/>
              </a:rPr>
              <a:t>Slidesgo</a:t>
            </a:r>
            <a:r>
              <a:rPr lang="en" sz="1200">
                <a:solidFill>
                  <a:schemeClr val="hlink"/>
                </a:solidFill>
                <a:latin typeface="Roboto"/>
                <a:ea typeface="Roboto"/>
                <a:cs typeface="Roboto"/>
                <a:sym typeface="Roboto"/>
              </a:rPr>
              <a:t>, including icons by </a:t>
            </a:r>
            <a:r>
              <a:rPr lang="en" sz="1200" b="1">
                <a:solidFill>
                  <a:schemeClr val="hlink"/>
                </a:solidFill>
                <a:uFill>
                  <a:noFill/>
                </a:uFill>
                <a:latin typeface="Roboto"/>
                <a:ea typeface="Roboto"/>
                <a:cs typeface="Roboto"/>
                <a:sym typeface="Roboto"/>
                <a:hlinkClick r:id="rId3"/>
              </a:rPr>
              <a:t>Flaticon</a:t>
            </a:r>
            <a:r>
              <a:rPr lang="en" sz="1200">
                <a:solidFill>
                  <a:schemeClr val="hlink"/>
                </a:solidFill>
                <a:latin typeface="Roboto"/>
                <a:ea typeface="Roboto"/>
                <a:cs typeface="Roboto"/>
                <a:sym typeface="Roboto"/>
              </a:rPr>
              <a:t>, and infographics &amp; images by </a:t>
            </a:r>
            <a:r>
              <a:rPr lang="en" sz="1200" b="1">
                <a:solidFill>
                  <a:schemeClr val="hlink"/>
                </a:solidFill>
                <a:uFill>
                  <a:noFill/>
                </a:uFill>
                <a:latin typeface="Roboto"/>
                <a:ea typeface="Roboto"/>
                <a:cs typeface="Roboto"/>
                <a:sym typeface="Roboto"/>
                <a:hlinkClick r:id="rId4"/>
              </a:rPr>
              <a:t>Freepik</a:t>
            </a:r>
            <a:endParaRPr sz="1600" b="1">
              <a:solidFill>
                <a:schemeClr val="hlink"/>
              </a:solidFill>
              <a:latin typeface="Roboto"/>
              <a:ea typeface="Roboto"/>
              <a:cs typeface="Roboto"/>
              <a:sym typeface="Roboto"/>
            </a:endParaRPr>
          </a:p>
          <a:p>
            <a:pPr marL="0" lvl="0" indent="0" algn="ctr" rtl="0">
              <a:spcBef>
                <a:spcPts val="0"/>
              </a:spcBef>
              <a:spcAft>
                <a:spcPts val="0"/>
              </a:spcAft>
              <a:buNone/>
            </a:pPr>
            <a:endParaRPr sz="1600">
              <a:solidFill>
                <a:schemeClr val="hlink"/>
              </a:solidFill>
              <a:latin typeface="Roboto"/>
              <a:ea typeface="Roboto"/>
              <a:cs typeface="Roboto"/>
              <a:sym typeface="Roboto"/>
            </a:endParaRPr>
          </a:p>
          <a:p>
            <a:pPr marL="0" lvl="0" indent="0" algn="ctr" rtl="0">
              <a:lnSpc>
                <a:spcPct val="115000"/>
              </a:lnSpc>
              <a:spcBef>
                <a:spcPts val="300"/>
              </a:spcBef>
              <a:spcAft>
                <a:spcPts val="0"/>
              </a:spcAft>
              <a:buNone/>
            </a:pPr>
            <a:endParaRPr sz="1200">
              <a:solidFill>
                <a:schemeClr val="hlink"/>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2"/>
        <p:cNvGrpSpPr/>
        <p:nvPr/>
      </p:nvGrpSpPr>
      <p:grpSpPr>
        <a:xfrm>
          <a:off x="0" y="0"/>
          <a:ext cx="0" cy="0"/>
          <a:chOff x="0" y="0"/>
          <a:chExt cx="0" cy="0"/>
        </a:xfrm>
      </p:grpSpPr>
      <p:grpSp>
        <p:nvGrpSpPr>
          <p:cNvPr id="43" name="Google Shape;43;p3"/>
          <p:cNvGrpSpPr/>
          <p:nvPr/>
        </p:nvGrpSpPr>
        <p:grpSpPr>
          <a:xfrm flipH="1">
            <a:off x="6460078" y="4034271"/>
            <a:ext cx="2722000" cy="644045"/>
            <a:chOff x="-114100" y="3577175"/>
            <a:chExt cx="858350" cy="445675"/>
          </a:xfrm>
        </p:grpSpPr>
        <p:sp>
          <p:nvSpPr>
            <p:cNvPr id="44" name="Google Shape;44;p3"/>
            <p:cNvSpPr/>
            <p:nvPr/>
          </p:nvSpPr>
          <p:spPr>
            <a:xfrm>
              <a:off x="-114100" y="3577175"/>
              <a:ext cx="858350" cy="25"/>
            </a:xfrm>
            <a:custGeom>
              <a:avLst/>
              <a:gdLst/>
              <a:ahLst/>
              <a:cxnLst/>
              <a:rect l="l" t="t" r="r" b="b"/>
              <a:pathLst>
                <a:path w="34334" h="1" fill="none" extrusionOk="0">
                  <a:moveTo>
                    <a:pt x="0" y="1"/>
                  </a:moveTo>
                  <a:lnTo>
                    <a:pt x="34334" y="1"/>
                  </a:lnTo>
                </a:path>
              </a:pathLst>
            </a:custGeom>
            <a:noFill/>
            <a:ln w="19050" cap="flat" cmpd="sng">
              <a:solidFill>
                <a:schemeClr val="accent3"/>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114100" y="3641025"/>
              <a:ext cx="858350" cy="25"/>
            </a:xfrm>
            <a:custGeom>
              <a:avLst/>
              <a:gdLst/>
              <a:ahLst/>
              <a:cxnLst/>
              <a:rect l="l" t="t" r="r" b="b"/>
              <a:pathLst>
                <a:path w="34334" h="1" fill="none" extrusionOk="0">
                  <a:moveTo>
                    <a:pt x="0" y="1"/>
                  </a:moveTo>
                  <a:lnTo>
                    <a:pt x="34334" y="1"/>
                  </a:lnTo>
                </a:path>
              </a:pathLst>
            </a:custGeom>
            <a:noFill/>
            <a:ln w="19050" cap="flat" cmpd="sng">
              <a:solidFill>
                <a:schemeClr val="accent3"/>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114100" y="3704900"/>
              <a:ext cx="858350" cy="0"/>
            </a:xfrm>
            <a:custGeom>
              <a:avLst/>
              <a:gdLst/>
              <a:ahLst/>
              <a:cxnLst/>
              <a:rect l="l" t="t" r="r" b="b"/>
              <a:pathLst>
                <a:path w="34334" fill="none" extrusionOk="0">
                  <a:moveTo>
                    <a:pt x="0" y="0"/>
                  </a:moveTo>
                  <a:lnTo>
                    <a:pt x="34334" y="0"/>
                  </a:lnTo>
                </a:path>
              </a:pathLst>
            </a:custGeom>
            <a:noFill/>
            <a:ln w="19050" cap="flat" cmpd="sng">
              <a:solidFill>
                <a:schemeClr val="accent3"/>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114100" y="3768075"/>
              <a:ext cx="858350" cy="25"/>
            </a:xfrm>
            <a:custGeom>
              <a:avLst/>
              <a:gdLst/>
              <a:ahLst/>
              <a:cxnLst/>
              <a:rect l="l" t="t" r="r" b="b"/>
              <a:pathLst>
                <a:path w="34334" h="1" fill="none" extrusionOk="0">
                  <a:moveTo>
                    <a:pt x="0" y="0"/>
                  </a:moveTo>
                  <a:lnTo>
                    <a:pt x="34334" y="0"/>
                  </a:lnTo>
                </a:path>
              </a:pathLst>
            </a:custGeom>
            <a:noFill/>
            <a:ln w="19050" cap="flat" cmpd="sng">
              <a:solidFill>
                <a:schemeClr val="accent3"/>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114100" y="3831925"/>
              <a:ext cx="858350" cy="25"/>
            </a:xfrm>
            <a:custGeom>
              <a:avLst/>
              <a:gdLst/>
              <a:ahLst/>
              <a:cxnLst/>
              <a:rect l="l" t="t" r="r" b="b"/>
              <a:pathLst>
                <a:path w="34334" h="1" fill="none" extrusionOk="0">
                  <a:moveTo>
                    <a:pt x="0" y="0"/>
                  </a:moveTo>
                  <a:lnTo>
                    <a:pt x="34334" y="0"/>
                  </a:lnTo>
                </a:path>
              </a:pathLst>
            </a:custGeom>
            <a:noFill/>
            <a:ln w="19050" cap="flat" cmpd="sng">
              <a:solidFill>
                <a:schemeClr val="accent3"/>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114100" y="3895775"/>
              <a:ext cx="858350" cy="25"/>
            </a:xfrm>
            <a:custGeom>
              <a:avLst/>
              <a:gdLst/>
              <a:ahLst/>
              <a:cxnLst/>
              <a:rect l="l" t="t" r="r" b="b"/>
              <a:pathLst>
                <a:path w="34334" h="1" fill="none" extrusionOk="0">
                  <a:moveTo>
                    <a:pt x="0" y="1"/>
                  </a:moveTo>
                  <a:lnTo>
                    <a:pt x="34334" y="1"/>
                  </a:lnTo>
                </a:path>
              </a:pathLst>
            </a:custGeom>
            <a:noFill/>
            <a:ln w="19050" cap="flat" cmpd="sng">
              <a:solidFill>
                <a:schemeClr val="accent3"/>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114100" y="3959625"/>
              <a:ext cx="858350" cy="25"/>
            </a:xfrm>
            <a:custGeom>
              <a:avLst/>
              <a:gdLst/>
              <a:ahLst/>
              <a:cxnLst/>
              <a:rect l="l" t="t" r="r" b="b"/>
              <a:pathLst>
                <a:path w="34334" h="1" fill="none" extrusionOk="0">
                  <a:moveTo>
                    <a:pt x="0" y="1"/>
                  </a:moveTo>
                  <a:lnTo>
                    <a:pt x="34334" y="1"/>
                  </a:lnTo>
                </a:path>
              </a:pathLst>
            </a:custGeom>
            <a:noFill/>
            <a:ln w="19050" cap="flat" cmpd="sng">
              <a:solidFill>
                <a:schemeClr val="accent3"/>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114100" y="4022825"/>
              <a:ext cx="858350" cy="25"/>
            </a:xfrm>
            <a:custGeom>
              <a:avLst/>
              <a:gdLst/>
              <a:ahLst/>
              <a:cxnLst/>
              <a:rect l="l" t="t" r="r" b="b"/>
              <a:pathLst>
                <a:path w="34334" h="1" fill="none" extrusionOk="0">
                  <a:moveTo>
                    <a:pt x="0" y="0"/>
                  </a:moveTo>
                  <a:lnTo>
                    <a:pt x="34334" y="0"/>
                  </a:lnTo>
                </a:path>
              </a:pathLst>
            </a:custGeom>
            <a:noFill/>
            <a:ln w="19050" cap="flat" cmpd="sng">
              <a:solidFill>
                <a:schemeClr val="accent3"/>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3"/>
          <p:cNvGrpSpPr/>
          <p:nvPr/>
        </p:nvGrpSpPr>
        <p:grpSpPr>
          <a:xfrm rot="-7493259">
            <a:off x="-4186657" y="-6731329"/>
            <a:ext cx="8758509" cy="8259355"/>
            <a:chOff x="6765032" y="957775"/>
            <a:chExt cx="2915268" cy="2749125"/>
          </a:xfrm>
        </p:grpSpPr>
        <p:sp>
          <p:nvSpPr>
            <p:cNvPr id="53" name="Google Shape;53;p3"/>
            <p:cNvSpPr/>
            <p:nvPr/>
          </p:nvSpPr>
          <p:spPr>
            <a:xfrm>
              <a:off x="6809525" y="957775"/>
              <a:ext cx="2749100" cy="2749125"/>
            </a:xfrm>
            <a:custGeom>
              <a:avLst/>
              <a:gdLst/>
              <a:ahLst/>
              <a:cxnLst/>
              <a:rect l="l" t="t" r="r" b="b"/>
              <a:pathLst>
                <a:path w="109964" h="109965" fill="none" extrusionOk="0">
                  <a:moveTo>
                    <a:pt x="109964" y="54983"/>
                  </a:moveTo>
                  <a:cubicBezTo>
                    <a:pt x="109964" y="85337"/>
                    <a:pt x="85363" y="109965"/>
                    <a:pt x="54982" y="109965"/>
                  </a:cubicBezTo>
                  <a:cubicBezTo>
                    <a:pt x="24601" y="109965"/>
                    <a:pt x="0" y="85337"/>
                    <a:pt x="0" y="54983"/>
                  </a:cubicBezTo>
                  <a:cubicBezTo>
                    <a:pt x="0" y="24602"/>
                    <a:pt x="24601" y="1"/>
                    <a:pt x="54982" y="1"/>
                  </a:cubicBezTo>
                  <a:cubicBezTo>
                    <a:pt x="85363" y="1"/>
                    <a:pt x="109964" y="24602"/>
                    <a:pt x="109964" y="54983"/>
                  </a:cubicBezTo>
                  <a:close/>
                </a:path>
              </a:pathLst>
            </a:custGeom>
            <a:noFill/>
            <a:ln w="36300" cap="flat" cmpd="sng">
              <a:solidFill>
                <a:schemeClr val="accent3"/>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6765032" y="1822534"/>
              <a:ext cx="1414900" cy="1861200"/>
            </a:xfrm>
            <a:custGeom>
              <a:avLst/>
              <a:gdLst/>
              <a:ahLst/>
              <a:cxnLst/>
              <a:rect l="l" t="t" r="r" b="b"/>
              <a:pathLst>
                <a:path w="56596" h="74448" fill="none" extrusionOk="0">
                  <a:moveTo>
                    <a:pt x="56595" y="74448"/>
                  </a:moveTo>
                  <a:cubicBezTo>
                    <a:pt x="38608" y="74421"/>
                    <a:pt x="21832" y="65441"/>
                    <a:pt x="11857" y="50492"/>
                  </a:cubicBezTo>
                  <a:cubicBezTo>
                    <a:pt x="1855" y="35544"/>
                    <a:pt x="0" y="16589"/>
                    <a:pt x="6883" y="0"/>
                  </a:cubicBezTo>
                </a:path>
              </a:pathLst>
            </a:custGeom>
            <a:noFill/>
            <a:ln w="194925" cap="flat" cmpd="sng">
              <a:solidFill>
                <a:schemeClr val="accent1"/>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84075" y="986700"/>
              <a:ext cx="523625" cy="105550"/>
            </a:xfrm>
            <a:custGeom>
              <a:avLst/>
              <a:gdLst/>
              <a:ahLst/>
              <a:cxnLst/>
              <a:rect l="l" t="t" r="r" b="b"/>
              <a:pathLst>
                <a:path w="20945" h="4222" fill="none" extrusionOk="0">
                  <a:moveTo>
                    <a:pt x="0" y="0"/>
                  </a:moveTo>
                  <a:cubicBezTo>
                    <a:pt x="7206" y="0"/>
                    <a:pt x="14330" y="1425"/>
                    <a:pt x="20944" y="4221"/>
                  </a:cubicBezTo>
                </a:path>
              </a:pathLst>
            </a:custGeom>
            <a:noFill/>
            <a:ln w="194925" cap="flat" cmpd="sng">
              <a:solidFill>
                <a:schemeClr val="accent1"/>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9007450" y="1696475"/>
              <a:ext cx="672850" cy="1699900"/>
            </a:xfrm>
            <a:custGeom>
              <a:avLst/>
              <a:gdLst/>
              <a:ahLst/>
              <a:cxnLst/>
              <a:rect l="l" t="t" r="r" b="b"/>
              <a:pathLst>
                <a:path w="26914" h="67996" fill="none" extrusionOk="0">
                  <a:moveTo>
                    <a:pt x="14519" y="1"/>
                  </a:moveTo>
                  <a:cubicBezTo>
                    <a:pt x="26913" y="23150"/>
                    <a:pt x="20783" y="51891"/>
                    <a:pt x="0" y="67996"/>
                  </a:cubicBezTo>
                </a:path>
              </a:pathLst>
            </a:custGeom>
            <a:noFill/>
            <a:ln w="194925" cap="flat" cmpd="sng">
              <a:solidFill>
                <a:schemeClr val="accent1"/>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3"/>
          <p:cNvGrpSpPr/>
          <p:nvPr/>
        </p:nvGrpSpPr>
        <p:grpSpPr>
          <a:xfrm>
            <a:off x="536895" y="454684"/>
            <a:ext cx="842454" cy="3529285"/>
            <a:chOff x="7739775" y="791441"/>
            <a:chExt cx="565975" cy="2371034"/>
          </a:xfrm>
        </p:grpSpPr>
        <p:sp>
          <p:nvSpPr>
            <p:cNvPr id="58" name="Google Shape;58;p3"/>
            <p:cNvSpPr/>
            <p:nvPr/>
          </p:nvSpPr>
          <p:spPr>
            <a:xfrm>
              <a:off x="7852700" y="791441"/>
              <a:ext cx="453050" cy="1955975"/>
            </a:xfrm>
            <a:custGeom>
              <a:avLst/>
              <a:gdLst/>
              <a:ahLst/>
              <a:cxnLst/>
              <a:rect l="l" t="t" r="r" b="b"/>
              <a:pathLst>
                <a:path w="18122" h="78239" extrusionOk="0">
                  <a:moveTo>
                    <a:pt x="0" y="0"/>
                  </a:moveTo>
                  <a:lnTo>
                    <a:pt x="0" y="78239"/>
                  </a:lnTo>
                  <a:lnTo>
                    <a:pt x="18122" y="78239"/>
                  </a:lnTo>
                  <a:lnTo>
                    <a:pt x="181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7739775" y="1207150"/>
              <a:ext cx="226550" cy="1955325"/>
            </a:xfrm>
            <a:custGeom>
              <a:avLst/>
              <a:gdLst/>
              <a:ahLst/>
              <a:cxnLst/>
              <a:rect l="l" t="t" r="r" b="b"/>
              <a:pathLst>
                <a:path w="9062" h="78213" extrusionOk="0">
                  <a:moveTo>
                    <a:pt x="1" y="1"/>
                  </a:moveTo>
                  <a:lnTo>
                    <a:pt x="1" y="78212"/>
                  </a:lnTo>
                  <a:lnTo>
                    <a:pt x="9061" y="78212"/>
                  </a:lnTo>
                  <a:lnTo>
                    <a:pt x="9061" y="1"/>
                  </a:ln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7707450" y="4401488"/>
            <a:ext cx="1971538" cy="771241"/>
          </a:xfrm>
          <a:custGeom>
            <a:avLst/>
            <a:gdLst/>
            <a:ahLst/>
            <a:cxnLst/>
            <a:rect l="l" t="t" r="r" b="b"/>
            <a:pathLst>
              <a:path w="18122" h="78239" extrusionOk="0">
                <a:moveTo>
                  <a:pt x="0" y="0"/>
                </a:moveTo>
                <a:lnTo>
                  <a:pt x="0" y="78239"/>
                </a:lnTo>
                <a:lnTo>
                  <a:pt x="18122" y="78239"/>
                </a:lnTo>
                <a:lnTo>
                  <a:pt x="181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flipH="1">
            <a:off x="7551827" y="501601"/>
            <a:ext cx="843586" cy="836299"/>
            <a:chOff x="642539" y="644476"/>
            <a:chExt cx="843586" cy="836299"/>
          </a:xfrm>
        </p:grpSpPr>
        <p:sp>
          <p:nvSpPr>
            <p:cNvPr id="62" name="Google Shape;62;p3"/>
            <p:cNvSpPr/>
            <p:nvPr/>
          </p:nvSpPr>
          <p:spPr>
            <a:xfrm>
              <a:off x="733425" y="728075"/>
              <a:ext cx="752700" cy="752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42539" y="644476"/>
              <a:ext cx="206120" cy="206157"/>
            </a:xfrm>
            <a:custGeom>
              <a:avLst/>
              <a:gdLst/>
              <a:ahLst/>
              <a:cxnLst/>
              <a:rect l="l" t="t" r="r" b="b"/>
              <a:pathLst>
                <a:path w="5539" h="5540" fill="none" extrusionOk="0">
                  <a:moveTo>
                    <a:pt x="0" y="1"/>
                  </a:moveTo>
                  <a:lnTo>
                    <a:pt x="5539" y="1"/>
                  </a:lnTo>
                  <a:lnTo>
                    <a:pt x="5539" y="5539"/>
                  </a:lnTo>
                  <a:lnTo>
                    <a:pt x="0" y="5539"/>
                  </a:lnTo>
                  <a:close/>
                </a:path>
              </a:pathLst>
            </a:custGeom>
            <a:noFill/>
            <a:ln w="19050" cap="flat" cmpd="sng">
              <a:solidFill>
                <a:schemeClr val="hlink"/>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3"/>
          <p:cNvSpPr txBox="1">
            <a:spLocks noGrp="1"/>
          </p:cNvSpPr>
          <p:nvPr>
            <p:ph type="title"/>
          </p:nvPr>
        </p:nvSpPr>
        <p:spPr>
          <a:xfrm>
            <a:off x="3364992" y="978408"/>
            <a:ext cx="2414100" cy="8412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5" name="Google Shape;6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6" name="Google Shape;66;p3"/>
          <p:cNvSpPr txBox="1">
            <a:spLocks noGrp="1"/>
          </p:cNvSpPr>
          <p:nvPr>
            <p:ph type="subTitle" idx="1"/>
          </p:nvPr>
        </p:nvSpPr>
        <p:spPr>
          <a:xfrm>
            <a:off x="3364992" y="1664208"/>
            <a:ext cx="2414100" cy="841200"/>
          </a:xfrm>
          <a:prstGeom prst="rect">
            <a:avLst/>
          </a:prstGeom>
        </p:spPr>
        <p:txBody>
          <a:bodyPr spcFirstLastPara="1" wrap="square" lIns="91425" tIns="91425" rIns="91425" bIns="91425" anchor="t" anchorCtr="0">
            <a:noAutofit/>
          </a:bodyPr>
          <a:lstStyle>
            <a:lvl1pPr lvl="0" algn="ctr">
              <a:spcBef>
                <a:spcPts val="0"/>
              </a:spcBef>
              <a:spcAft>
                <a:spcPts val="0"/>
              </a:spcAft>
              <a:buSzPts val="2000"/>
              <a:buNone/>
              <a:defRPr sz="2000">
                <a:solidFill>
                  <a:schemeClr val="hlink"/>
                </a:solidFill>
              </a:defRPr>
            </a:lvl1pPr>
            <a:lvl2pPr lvl="1">
              <a:spcBef>
                <a:spcPts val="0"/>
              </a:spcBef>
              <a:spcAft>
                <a:spcPts val="0"/>
              </a:spcAft>
              <a:buSzPts val="1800"/>
              <a:buNone/>
              <a:defRPr/>
            </a:lvl2pPr>
            <a:lvl3pPr lvl="2">
              <a:spcBef>
                <a:spcPts val="1600"/>
              </a:spcBef>
              <a:spcAft>
                <a:spcPts val="0"/>
              </a:spcAft>
              <a:buSzPts val="1800"/>
              <a:buNone/>
              <a:defRPr/>
            </a:lvl3pPr>
            <a:lvl4pPr lvl="3">
              <a:spcBef>
                <a:spcPts val="1600"/>
              </a:spcBef>
              <a:spcAft>
                <a:spcPts val="0"/>
              </a:spcAft>
              <a:buSzPts val="1800"/>
              <a:buNone/>
              <a:defRPr/>
            </a:lvl4pPr>
            <a:lvl5pPr lvl="4">
              <a:spcBef>
                <a:spcPts val="1600"/>
              </a:spcBef>
              <a:spcAft>
                <a:spcPts val="0"/>
              </a:spcAft>
              <a:buSzPts val="1800"/>
              <a:buNone/>
              <a:defRPr/>
            </a:lvl5pPr>
            <a:lvl6pPr lvl="5">
              <a:spcBef>
                <a:spcPts val="1600"/>
              </a:spcBef>
              <a:spcAft>
                <a:spcPts val="0"/>
              </a:spcAft>
              <a:buSzPts val="1800"/>
              <a:buNone/>
              <a:defRPr/>
            </a:lvl6pPr>
            <a:lvl7pPr lvl="6">
              <a:spcBef>
                <a:spcPts val="1600"/>
              </a:spcBef>
              <a:spcAft>
                <a:spcPts val="0"/>
              </a:spcAft>
              <a:buSzPts val="1800"/>
              <a:buNone/>
              <a:defRPr/>
            </a:lvl7pPr>
            <a:lvl8pPr lvl="7">
              <a:spcBef>
                <a:spcPts val="1600"/>
              </a:spcBef>
              <a:spcAft>
                <a:spcPts val="0"/>
              </a:spcAft>
              <a:buSzPts val="1800"/>
              <a:buNone/>
              <a:defRPr/>
            </a:lvl8pPr>
            <a:lvl9pPr lvl="8">
              <a:spcBef>
                <a:spcPts val="1600"/>
              </a:spcBef>
              <a:spcAft>
                <a:spcPts val="1600"/>
              </a:spcAft>
              <a:buSzPts val="1800"/>
              <a:buNone/>
              <a:defRPr/>
            </a:lvl9pPr>
          </a:lstStyle>
          <a:p>
            <a:endParaRPr/>
          </a:p>
        </p:txBody>
      </p:sp>
      <p:sp>
        <p:nvSpPr>
          <p:cNvPr id="67" name="Google Shape;67;p3"/>
          <p:cNvSpPr txBox="1">
            <a:spLocks noGrp="1"/>
          </p:cNvSpPr>
          <p:nvPr>
            <p:ph type="title" idx="2" hasCustomPrompt="1"/>
          </p:nvPr>
        </p:nvSpPr>
        <p:spPr>
          <a:xfrm>
            <a:off x="3364992" y="3328416"/>
            <a:ext cx="2414100" cy="1289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14000"/>
              <a:buNone/>
              <a:defRPr sz="14000">
                <a:solidFill>
                  <a:schemeClr val="accent1"/>
                </a:solidFill>
              </a:defRPr>
            </a:lvl1pPr>
            <a:lvl2pPr lvl="1" algn="ctr" rtl="0">
              <a:spcBef>
                <a:spcPts val="0"/>
              </a:spcBef>
              <a:spcAft>
                <a:spcPts val="0"/>
              </a:spcAft>
              <a:buClr>
                <a:schemeClr val="accent1"/>
              </a:buClr>
              <a:buSzPts val="14000"/>
              <a:buFont typeface="Hammersmith One"/>
              <a:buNone/>
              <a:defRPr sz="14000">
                <a:solidFill>
                  <a:schemeClr val="accent1"/>
                </a:solidFill>
                <a:latin typeface="Hammersmith One"/>
                <a:ea typeface="Hammersmith One"/>
                <a:cs typeface="Hammersmith One"/>
                <a:sym typeface="Hammersmith One"/>
              </a:defRPr>
            </a:lvl2pPr>
            <a:lvl3pPr lvl="2" algn="ctr" rtl="0">
              <a:spcBef>
                <a:spcPts val="0"/>
              </a:spcBef>
              <a:spcAft>
                <a:spcPts val="0"/>
              </a:spcAft>
              <a:buClr>
                <a:schemeClr val="accent1"/>
              </a:buClr>
              <a:buSzPts val="14000"/>
              <a:buFont typeface="Hammersmith One"/>
              <a:buNone/>
              <a:defRPr sz="14000">
                <a:solidFill>
                  <a:schemeClr val="accent1"/>
                </a:solidFill>
                <a:latin typeface="Hammersmith One"/>
                <a:ea typeface="Hammersmith One"/>
                <a:cs typeface="Hammersmith One"/>
                <a:sym typeface="Hammersmith One"/>
              </a:defRPr>
            </a:lvl3pPr>
            <a:lvl4pPr lvl="3" algn="ctr" rtl="0">
              <a:spcBef>
                <a:spcPts val="0"/>
              </a:spcBef>
              <a:spcAft>
                <a:spcPts val="0"/>
              </a:spcAft>
              <a:buClr>
                <a:schemeClr val="accent1"/>
              </a:buClr>
              <a:buSzPts val="14000"/>
              <a:buFont typeface="Hammersmith One"/>
              <a:buNone/>
              <a:defRPr sz="14000">
                <a:solidFill>
                  <a:schemeClr val="accent1"/>
                </a:solidFill>
                <a:latin typeface="Hammersmith One"/>
                <a:ea typeface="Hammersmith One"/>
                <a:cs typeface="Hammersmith One"/>
                <a:sym typeface="Hammersmith One"/>
              </a:defRPr>
            </a:lvl4pPr>
            <a:lvl5pPr lvl="4" algn="ctr" rtl="0">
              <a:spcBef>
                <a:spcPts val="0"/>
              </a:spcBef>
              <a:spcAft>
                <a:spcPts val="0"/>
              </a:spcAft>
              <a:buClr>
                <a:schemeClr val="accent1"/>
              </a:buClr>
              <a:buSzPts val="14000"/>
              <a:buFont typeface="Hammersmith One"/>
              <a:buNone/>
              <a:defRPr sz="14000">
                <a:solidFill>
                  <a:schemeClr val="accent1"/>
                </a:solidFill>
                <a:latin typeface="Hammersmith One"/>
                <a:ea typeface="Hammersmith One"/>
                <a:cs typeface="Hammersmith One"/>
                <a:sym typeface="Hammersmith One"/>
              </a:defRPr>
            </a:lvl5pPr>
            <a:lvl6pPr lvl="5" algn="ctr" rtl="0">
              <a:spcBef>
                <a:spcPts val="0"/>
              </a:spcBef>
              <a:spcAft>
                <a:spcPts val="0"/>
              </a:spcAft>
              <a:buClr>
                <a:schemeClr val="accent1"/>
              </a:buClr>
              <a:buSzPts val="14000"/>
              <a:buFont typeface="Hammersmith One"/>
              <a:buNone/>
              <a:defRPr sz="14000">
                <a:solidFill>
                  <a:schemeClr val="accent1"/>
                </a:solidFill>
                <a:latin typeface="Hammersmith One"/>
                <a:ea typeface="Hammersmith One"/>
                <a:cs typeface="Hammersmith One"/>
                <a:sym typeface="Hammersmith One"/>
              </a:defRPr>
            </a:lvl6pPr>
            <a:lvl7pPr lvl="6" algn="ctr" rtl="0">
              <a:spcBef>
                <a:spcPts val="0"/>
              </a:spcBef>
              <a:spcAft>
                <a:spcPts val="0"/>
              </a:spcAft>
              <a:buClr>
                <a:schemeClr val="accent1"/>
              </a:buClr>
              <a:buSzPts val="14000"/>
              <a:buFont typeface="Hammersmith One"/>
              <a:buNone/>
              <a:defRPr sz="14000">
                <a:solidFill>
                  <a:schemeClr val="accent1"/>
                </a:solidFill>
                <a:latin typeface="Hammersmith One"/>
                <a:ea typeface="Hammersmith One"/>
                <a:cs typeface="Hammersmith One"/>
                <a:sym typeface="Hammersmith One"/>
              </a:defRPr>
            </a:lvl7pPr>
            <a:lvl8pPr lvl="7" algn="ctr" rtl="0">
              <a:spcBef>
                <a:spcPts val="0"/>
              </a:spcBef>
              <a:spcAft>
                <a:spcPts val="0"/>
              </a:spcAft>
              <a:buClr>
                <a:schemeClr val="accent1"/>
              </a:buClr>
              <a:buSzPts val="14000"/>
              <a:buFont typeface="Hammersmith One"/>
              <a:buNone/>
              <a:defRPr sz="14000">
                <a:solidFill>
                  <a:schemeClr val="accent1"/>
                </a:solidFill>
                <a:latin typeface="Hammersmith One"/>
                <a:ea typeface="Hammersmith One"/>
                <a:cs typeface="Hammersmith One"/>
                <a:sym typeface="Hammersmith One"/>
              </a:defRPr>
            </a:lvl8pPr>
            <a:lvl9pPr lvl="8" algn="ctr" rtl="0">
              <a:spcBef>
                <a:spcPts val="0"/>
              </a:spcBef>
              <a:spcAft>
                <a:spcPts val="0"/>
              </a:spcAft>
              <a:buClr>
                <a:schemeClr val="accent1"/>
              </a:buClr>
              <a:buSzPts val="14000"/>
              <a:buFont typeface="Hammersmith One"/>
              <a:buNone/>
              <a:defRPr sz="14000">
                <a:solidFill>
                  <a:schemeClr val="accent1"/>
                </a:solidFill>
                <a:latin typeface="Hammersmith One"/>
                <a:ea typeface="Hammersmith One"/>
                <a:cs typeface="Hammersmith One"/>
                <a:sym typeface="Hammersmith One"/>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8"/>
        <p:cNvGrpSpPr/>
        <p:nvPr/>
      </p:nvGrpSpPr>
      <p:grpSpPr>
        <a:xfrm>
          <a:off x="0" y="0"/>
          <a:ext cx="0" cy="0"/>
          <a:chOff x="0" y="0"/>
          <a:chExt cx="0" cy="0"/>
        </a:xfrm>
      </p:grpSpPr>
      <p:grpSp>
        <p:nvGrpSpPr>
          <p:cNvPr id="69" name="Google Shape;69;p4"/>
          <p:cNvGrpSpPr/>
          <p:nvPr/>
        </p:nvGrpSpPr>
        <p:grpSpPr>
          <a:xfrm>
            <a:off x="154320" y="-2264316"/>
            <a:ext cx="842454" cy="4147110"/>
            <a:chOff x="7739775" y="376375"/>
            <a:chExt cx="565975" cy="2786100"/>
          </a:xfrm>
        </p:grpSpPr>
        <p:sp>
          <p:nvSpPr>
            <p:cNvPr id="70" name="Google Shape;70;p4"/>
            <p:cNvSpPr/>
            <p:nvPr/>
          </p:nvSpPr>
          <p:spPr>
            <a:xfrm>
              <a:off x="7852700" y="376375"/>
              <a:ext cx="453050" cy="1955975"/>
            </a:xfrm>
            <a:custGeom>
              <a:avLst/>
              <a:gdLst/>
              <a:ahLst/>
              <a:cxnLst/>
              <a:rect l="l" t="t" r="r" b="b"/>
              <a:pathLst>
                <a:path w="18122" h="78239" extrusionOk="0">
                  <a:moveTo>
                    <a:pt x="0" y="0"/>
                  </a:moveTo>
                  <a:lnTo>
                    <a:pt x="0" y="78239"/>
                  </a:lnTo>
                  <a:lnTo>
                    <a:pt x="18122" y="78239"/>
                  </a:lnTo>
                  <a:lnTo>
                    <a:pt x="181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739775" y="1207150"/>
              <a:ext cx="226550" cy="1955325"/>
            </a:xfrm>
            <a:custGeom>
              <a:avLst/>
              <a:gdLst/>
              <a:ahLst/>
              <a:cxnLst/>
              <a:rect l="l" t="t" r="r" b="b"/>
              <a:pathLst>
                <a:path w="9062" h="78213" extrusionOk="0">
                  <a:moveTo>
                    <a:pt x="1" y="1"/>
                  </a:moveTo>
                  <a:lnTo>
                    <a:pt x="1" y="78212"/>
                  </a:lnTo>
                  <a:lnTo>
                    <a:pt x="9061" y="78212"/>
                  </a:lnTo>
                  <a:lnTo>
                    <a:pt x="90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4"/>
          <p:cNvGrpSpPr/>
          <p:nvPr/>
        </p:nvGrpSpPr>
        <p:grpSpPr>
          <a:xfrm>
            <a:off x="8424002" y="4271933"/>
            <a:ext cx="914406" cy="541086"/>
            <a:chOff x="8934452" y="2424083"/>
            <a:chExt cx="914406" cy="541086"/>
          </a:xfrm>
        </p:grpSpPr>
        <p:sp>
          <p:nvSpPr>
            <p:cNvPr id="73" name="Google Shape;73;p4"/>
            <p:cNvSpPr/>
            <p:nvPr/>
          </p:nvSpPr>
          <p:spPr>
            <a:xfrm>
              <a:off x="9345950" y="2424083"/>
              <a:ext cx="337220" cy="445619"/>
            </a:xfrm>
            <a:custGeom>
              <a:avLst/>
              <a:gdLst/>
              <a:ahLst/>
              <a:cxnLst/>
              <a:rect l="l" t="t" r="r" b="b"/>
              <a:pathLst>
                <a:path w="9062" h="78213" extrusionOk="0">
                  <a:moveTo>
                    <a:pt x="1" y="1"/>
                  </a:moveTo>
                  <a:lnTo>
                    <a:pt x="1" y="78212"/>
                  </a:lnTo>
                  <a:lnTo>
                    <a:pt x="9061" y="78212"/>
                  </a:lnTo>
                  <a:lnTo>
                    <a:pt x="90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934452" y="2759025"/>
              <a:ext cx="914406" cy="206143"/>
            </a:xfrm>
            <a:custGeom>
              <a:avLst/>
              <a:gdLst/>
              <a:ahLst/>
              <a:cxnLst/>
              <a:rect l="l" t="t" r="r" b="b"/>
              <a:pathLst>
                <a:path w="5539" h="5540" fill="none" extrusionOk="0">
                  <a:moveTo>
                    <a:pt x="0" y="1"/>
                  </a:moveTo>
                  <a:lnTo>
                    <a:pt x="5539" y="1"/>
                  </a:lnTo>
                  <a:lnTo>
                    <a:pt x="5539" y="5539"/>
                  </a:lnTo>
                  <a:lnTo>
                    <a:pt x="0" y="5539"/>
                  </a:lnTo>
                  <a:close/>
                </a:path>
              </a:pathLst>
            </a:custGeom>
            <a:noFill/>
            <a:ln w="19050" cap="flat" cmpd="sng">
              <a:solidFill>
                <a:schemeClr val="hlink"/>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4"/>
          <p:cNvGrpSpPr/>
          <p:nvPr/>
        </p:nvGrpSpPr>
        <p:grpSpPr>
          <a:xfrm flipH="1">
            <a:off x="8543925" y="317163"/>
            <a:ext cx="2515910" cy="445675"/>
            <a:chOff x="-114100" y="3577175"/>
            <a:chExt cx="858350" cy="445675"/>
          </a:xfrm>
        </p:grpSpPr>
        <p:sp>
          <p:nvSpPr>
            <p:cNvPr id="76" name="Google Shape;76;p4"/>
            <p:cNvSpPr/>
            <p:nvPr/>
          </p:nvSpPr>
          <p:spPr>
            <a:xfrm>
              <a:off x="-114100" y="3577175"/>
              <a:ext cx="858350" cy="25"/>
            </a:xfrm>
            <a:custGeom>
              <a:avLst/>
              <a:gdLst/>
              <a:ahLst/>
              <a:cxnLst/>
              <a:rect l="l" t="t" r="r" b="b"/>
              <a:pathLst>
                <a:path w="34334" h="1" fill="none" extrusionOk="0">
                  <a:moveTo>
                    <a:pt x="0" y="1"/>
                  </a:moveTo>
                  <a:lnTo>
                    <a:pt x="34334" y="1"/>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114100" y="3641025"/>
              <a:ext cx="858350" cy="25"/>
            </a:xfrm>
            <a:custGeom>
              <a:avLst/>
              <a:gdLst/>
              <a:ahLst/>
              <a:cxnLst/>
              <a:rect l="l" t="t" r="r" b="b"/>
              <a:pathLst>
                <a:path w="34334" h="1" fill="none" extrusionOk="0">
                  <a:moveTo>
                    <a:pt x="0" y="1"/>
                  </a:moveTo>
                  <a:lnTo>
                    <a:pt x="34334" y="1"/>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114100" y="3704900"/>
              <a:ext cx="858350" cy="0"/>
            </a:xfrm>
            <a:custGeom>
              <a:avLst/>
              <a:gdLst/>
              <a:ahLst/>
              <a:cxnLst/>
              <a:rect l="l" t="t" r="r" b="b"/>
              <a:pathLst>
                <a:path w="34334" fill="none" extrusionOk="0">
                  <a:moveTo>
                    <a:pt x="0" y="0"/>
                  </a:moveTo>
                  <a:lnTo>
                    <a:pt x="34334" y="0"/>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114100" y="3768075"/>
              <a:ext cx="858350" cy="25"/>
            </a:xfrm>
            <a:custGeom>
              <a:avLst/>
              <a:gdLst/>
              <a:ahLst/>
              <a:cxnLst/>
              <a:rect l="l" t="t" r="r" b="b"/>
              <a:pathLst>
                <a:path w="34334" h="1" fill="none" extrusionOk="0">
                  <a:moveTo>
                    <a:pt x="0" y="0"/>
                  </a:moveTo>
                  <a:lnTo>
                    <a:pt x="34334" y="0"/>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114100" y="3831925"/>
              <a:ext cx="858350" cy="25"/>
            </a:xfrm>
            <a:custGeom>
              <a:avLst/>
              <a:gdLst/>
              <a:ahLst/>
              <a:cxnLst/>
              <a:rect l="l" t="t" r="r" b="b"/>
              <a:pathLst>
                <a:path w="34334" h="1" fill="none" extrusionOk="0">
                  <a:moveTo>
                    <a:pt x="0" y="0"/>
                  </a:moveTo>
                  <a:lnTo>
                    <a:pt x="34334" y="0"/>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114100" y="3895775"/>
              <a:ext cx="858350" cy="25"/>
            </a:xfrm>
            <a:custGeom>
              <a:avLst/>
              <a:gdLst/>
              <a:ahLst/>
              <a:cxnLst/>
              <a:rect l="l" t="t" r="r" b="b"/>
              <a:pathLst>
                <a:path w="34334" h="1" fill="none" extrusionOk="0">
                  <a:moveTo>
                    <a:pt x="0" y="1"/>
                  </a:moveTo>
                  <a:lnTo>
                    <a:pt x="34334" y="1"/>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114100" y="3959625"/>
              <a:ext cx="858350" cy="25"/>
            </a:xfrm>
            <a:custGeom>
              <a:avLst/>
              <a:gdLst/>
              <a:ahLst/>
              <a:cxnLst/>
              <a:rect l="l" t="t" r="r" b="b"/>
              <a:pathLst>
                <a:path w="34334" h="1" fill="none" extrusionOk="0">
                  <a:moveTo>
                    <a:pt x="0" y="1"/>
                  </a:moveTo>
                  <a:lnTo>
                    <a:pt x="34334" y="1"/>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114100" y="4022825"/>
              <a:ext cx="858350" cy="25"/>
            </a:xfrm>
            <a:custGeom>
              <a:avLst/>
              <a:gdLst/>
              <a:ahLst/>
              <a:cxnLst/>
              <a:rect l="l" t="t" r="r" b="b"/>
              <a:pathLst>
                <a:path w="34334" h="1" fill="none" extrusionOk="0">
                  <a:moveTo>
                    <a:pt x="0" y="0"/>
                  </a:moveTo>
                  <a:lnTo>
                    <a:pt x="34334" y="0"/>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4"/>
          <p:cNvSpPr txBox="1">
            <a:spLocks noGrp="1"/>
          </p:cNvSpPr>
          <p:nvPr>
            <p:ph type="title"/>
          </p:nvPr>
        </p:nvSpPr>
        <p:spPr>
          <a:xfrm>
            <a:off x="1179600" y="310896"/>
            <a:ext cx="6784800" cy="7314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3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5" name="Google Shape;85;p4"/>
          <p:cNvSpPr txBox="1">
            <a:spLocks noGrp="1"/>
          </p:cNvSpPr>
          <p:nvPr>
            <p:ph type="body" idx="1"/>
          </p:nvPr>
        </p:nvSpPr>
        <p:spPr>
          <a:xfrm>
            <a:off x="713225" y="1042300"/>
            <a:ext cx="7717500" cy="33102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Clr>
                <a:schemeClr val="accent1"/>
              </a:buClr>
              <a:buSzPts val="800"/>
              <a:buFont typeface="Work Sans"/>
              <a:buChar char="■"/>
              <a:defRPr sz="1200"/>
            </a:lvl1pPr>
            <a:lvl2pPr marL="914400" lvl="1" indent="-304800">
              <a:spcBef>
                <a:spcPts val="1600"/>
              </a:spcBef>
              <a:spcAft>
                <a:spcPts val="0"/>
              </a:spcAft>
              <a:buClr>
                <a:srgbClr val="FFC800"/>
              </a:buClr>
              <a:buSzPts val="1200"/>
              <a:buFont typeface="Nunito Light"/>
              <a:buChar char="◂"/>
              <a:defRPr sz="1200"/>
            </a:lvl2pPr>
            <a:lvl3pPr marL="1371600" lvl="2" indent="-304800">
              <a:spcBef>
                <a:spcPts val="1600"/>
              </a:spcBef>
              <a:spcAft>
                <a:spcPts val="0"/>
              </a:spcAft>
              <a:buClr>
                <a:srgbClr val="FFC800"/>
              </a:buClr>
              <a:buSzPts val="1200"/>
              <a:buFont typeface="Nunito Light"/>
              <a:buChar char="◂"/>
              <a:defRPr sz="1200"/>
            </a:lvl3pPr>
            <a:lvl4pPr marL="1828800" lvl="3" indent="-304800">
              <a:spcBef>
                <a:spcPts val="1600"/>
              </a:spcBef>
              <a:spcAft>
                <a:spcPts val="0"/>
              </a:spcAft>
              <a:buClr>
                <a:srgbClr val="FFC800"/>
              </a:buClr>
              <a:buSzPts val="1200"/>
              <a:buFont typeface="Nunito Light"/>
              <a:buChar char="◂"/>
              <a:defRPr sz="1200"/>
            </a:lvl4pPr>
            <a:lvl5pPr marL="2286000" lvl="4" indent="-304800">
              <a:spcBef>
                <a:spcPts val="1600"/>
              </a:spcBef>
              <a:spcAft>
                <a:spcPts val="0"/>
              </a:spcAft>
              <a:buClr>
                <a:srgbClr val="434343"/>
              </a:buClr>
              <a:buSzPts val="1200"/>
              <a:buFont typeface="Nunito Light"/>
              <a:buChar char="○"/>
              <a:defRPr sz="1200"/>
            </a:lvl5pPr>
            <a:lvl6pPr marL="2743200" lvl="5" indent="-304800">
              <a:spcBef>
                <a:spcPts val="1600"/>
              </a:spcBef>
              <a:spcAft>
                <a:spcPts val="0"/>
              </a:spcAft>
              <a:buClr>
                <a:srgbClr val="434343"/>
              </a:buClr>
              <a:buSzPts val="1200"/>
              <a:buFont typeface="Nunito Light"/>
              <a:buChar char="■"/>
              <a:defRPr sz="1200"/>
            </a:lvl6pPr>
            <a:lvl7pPr marL="3200400" lvl="6" indent="-304800">
              <a:spcBef>
                <a:spcPts val="1600"/>
              </a:spcBef>
              <a:spcAft>
                <a:spcPts val="0"/>
              </a:spcAft>
              <a:buClr>
                <a:srgbClr val="434343"/>
              </a:buClr>
              <a:buSzPts val="1200"/>
              <a:buFont typeface="Nunito Light"/>
              <a:buChar char="●"/>
              <a:defRPr sz="1200"/>
            </a:lvl7pPr>
            <a:lvl8pPr marL="3657600" lvl="7" indent="-304800">
              <a:spcBef>
                <a:spcPts val="1600"/>
              </a:spcBef>
              <a:spcAft>
                <a:spcPts val="0"/>
              </a:spcAft>
              <a:buClr>
                <a:srgbClr val="434343"/>
              </a:buClr>
              <a:buSzPts val="1200"/>
              <a:buFont typeface="Nunito Light"/>
              <a:buChar char="○"/>
              <a:defRPr sz="1200"/>
            </a:lvl8pPr>
            <a:lvl9pPr marL="4114800" lvl="8" indent="-304800">
              <a:spcBef>
                <a:spcPts val="1600"/>
              </a:spcBef>
              <a:spcAft>
                <a:spcPts val="1600"/>
              </a:spcAft>
              <a:buClr>
                <a:srgbClr val="434343"/>
              </a:buClr>
              <a:buSzPts val="1200"/>
              <a:buFont typeface="Nunito Light"/>
              <a:buChar char="■"/>
              <a:defRPr sz="1200"/>
            </a:lvl9pPr>
          </a:lstStyle>
          <a:p>
            <a:endParaRPr/>
          </a:p>
        </p:txBody>
      </p:sp>
      <p:sp>
        <p:nvSpPr>
          <p:cNvPr id="86" name="Google Shape;8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8"/>
        <p:cNvGrpSpPr/>
        <p:nvPr/>
      </p:nvGrpSpPr>
      <p:grpSpPr>
        <a:xfrm>
          <a:off x="0" y="0"/>
          <a:ext cx="0" cy="0"/>
          <a:chOff x="0" y="0"/>
          <a:chExt cx="0" cy="0"/>
        </a:xfrm>
      </p:grpSpPr>
      <p:grpSp>
        <p:nvGrpSpPr>
          <p:cNvPr id="119" name="Google Shape;119;p7"/>
          <p:cNvGrpSpPr/>
          <p:nvPr/>
        </p:nvGrpSpPr>
        <p:grpSpPr>
          <a:xfrm flipH="1">
            <a:off x="4097850" y="3932163"/>
            <a:ext cx="2515910" cy="445675"/>
            <a:chOff x="-114100" y="3577175"/>
            <a:chExt cx="858350" cy="445675"/>
          </a:xfrm>
        </p:grpSpPr>
        <p:sp>
          <p:nvSpPr>
            <p:cNvPr id="120" name="Google Shape;120;p7"/>
            <p:cNvSpPr/>
            <p:nvPr/>
          </p:nvSpPr>
          <p:spPr>
            <a:xfrm>
              <a:off x="-114100" y="3577175"/>
              <a:ext cx="858350" cy="25"/>
            </a:xfrm>
            <a:custGeom>
              <a:avLst/>
              <a:gdLst/>
              <a:ahLst/>
              <a:cxnLst/>
              <a:rect l="l" t="t" r="r" b="b"/>
              <a:pathLst>
                <a:path w="34334" h="1" fill="none" extrusionOk="0">
                  <a:moveTo>
                    <a:pt x="0" y="1"/>
                  </a:moveTo>
                  <a:lnTo>
                    <a:pt x="34334" y="1"/>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114100" y="3641025"/>
              <a:ext cx="858350" cy="25"/>
            </a:xfrm>
            <a:custGeom>
              <a:avLst/>
              <a:gdLst/>
              <a:ahLst/>
              <a:cxnLst/>
              <a:rect l="l" t="t" r="r" b="b"/>
              <a:pathLst>
                <a:path w="34334" h="1" fill="none" extrusionOk="0">
                  <a:moveTo>
                    <a:pt x="0" y="1"/>
                  </a:moveTo>
                  <a:lnTo>
                    <a:pt x="34334" y="1"/>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114100" y="3704900"/>
              <a:ext cx="858350" cy="0"/>
            </a:xfrm>
            <a:custGeom>
              <a:avLst/>
              <a:gdLst/>
              <a:ahLst/>
              <a:cxnLst/>
              <a:rect l="l" t="t" r="r" b="b"/>
              <a:pathLst>
                <a:path w="34334" fill="none" extrusionOk="0">
                  <a:moveTo>
                    <a:pt x="0" y="0"/>
                  </a:moveTo>
                  <a:lnTo>
                    <a:pt x="34334" y="0"/>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114100" y="3768075"/>
              <a:ext cx="858350" cy="25"/>
            </a:xfrm>
            <a:custGeom>
              <a:avLst/>
              <a:gdLst/>
              <a:ahLst/>
              <a:cxnLst/>
              <a:rect l="l" t="t" r="r" b="b"/>
              <a:pathLst>
                <a:path w="34334" h="1" fill="none" extrusionOk="0">
                  <a:moveTo>
                    <a:pt x="0" y="0"/>
                  </a:moveTo>
                  <a:lnTo>
                    <a:pt x="34334" y="0"/>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114100" y="3831925"/>
              <a:ext cx="858350" cy="25"/>
            </a:xfrm>
            <a:custGeom>
              <a:avLst/>
              <a:gdLst/>
              <a:ahLst/>
              <a:cxnLst/>
              <a:rect l="l" t="t" r="r" b="b"/>
              <a:pathLst>
                <a:path w="34334" h="1" fill="none" extrusionOk="0">
                  <a:moveTo>
                    <a:pt x="0" y="0"/>
                  </a:moveTo>
                  <a:lnTo>
                    <a:pt x="34334" y="0"/>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114100" y="3895775"/>
              <a:ext cx="858350" cy="25"/>
            </a:xfrm>
            <a:custGeom>
              <a:avLst/>
              <a:gdLst/>
              <a:ahLst/>
              <a:cxnLst/>
              <a:rect l="l" t="t" r="r" b="b"/>
              <a:pathLst>
                <a:path w="34334" h="1" fill="none" extrusionOk="0">
                  <a:moveTo>
                    <a:pt x="0" y="1"/>
                  </a:moveTo>
                  <a:lnTo>
                    <a:pt x="34334" y="1"/>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114100" y="3959625"/>
              <a:ext cx="858350" cy="25"/>
            </a:xfrm>
            <a:custGeom>
              <a:avLst/>
              <a:gdLst/>
              <a:ahLst/>
              <a:cxnLst/>
              <a:rect l="l" t="t" r="r" b="b"/>
              <a:pathLst>
                <a:path w="34334" h="1" fill="none" extrusionOk="0">
                  <a:moveTo>
                    <a:pt x="0" y="1"/>
                  </a:moveTo>
                  <a:lnTo>
                    <a:pt x="34334" y="1"/>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114100" y="4022825"/>
              <a:ext cx="858350" cy="25"/>
            </a:xfrm>
            <a:custGeom>
              <a:avLst/>
              <a:gdLst/>
              <a:ahLst/>
              <a:cxnLst/>
              <a:rect l="l" t="t" r="r" b="b"/>
              <a:pathLst>
                <a:path w="34334" h="1" fill="none" extrusionOk="0">
                  <a:moveTo>
                    <a:pt x="0" y="0"/>
                  </a:moveTo>
                  <a:lnTo>
                    <a:pt x="34334" y="0"/>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7"/>
          <p:cNvGrpSpPr/>
          <p:nvPr/>
        </p:nvGrpSpPr>
        <p:grpSpPr>
          <a:xfrm>
            <a:off x="-179055" y="-2149966"/>
            <a:ext cx="842454" cy="3529285"/>
            <a:chOff x="7739775" y="791441"/>
            <a:chExt cx="565975" cy="2371034"/>
          </a:xfrm>
        </p:grpSpPr>
        <p:sp>
          <p:nvSpPr>
            <p:cNvPr id="129" name="Google Shape;129;p7"/>
            <p:cNvSpPr/>
            <p:nvPr/>
          </p:nvSpPr>
          <p:spPr>
            <a:xfrm>
              <a:off x="7852700" y="791441"/>
              <a:ext cx="453050" cy="1955975"/>
            </a:xfrm>
            <a:custGeom>
              <a:avLst/>
              <a:gdLst/>
              <a:ahLst/>
              <a:cxnLst/>
              <a:rect l="l" t="t" r="r" b="b"/>
              <a:pathLst>
                <a:path w="18122" h="78239" extrusionOk="0">
                  <a:moveTo>
                    <a:pt x="0" y="0"/>
                  </a:moveTo>
                  <a:lnTo>
                    <a:pt x="0" y="78239"/>
                  </a:lnTo>
                  <a:lnTo>
                    <a:pt x="18122" y="78239"/>
                  </a:lnTo>
                  <a:lnTo>
                    <a:pt x="181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7739775" y="1207150"/>
              <a:ext cx="226550" cy="1955325"/>
            </a:xfrm>
            <a:custGeom>
              <a:avLst/>
              <a:gdLst/>
              <a:ahLst/>
              <a:cxnLst/>
              <a:rect l="l" t="t" r="r" b="b"/>
              <a:pathLst>
                <a:path w="9062" h="78213" extrusionOk="0">
                  <a:moveTo>
                    <a:pt x="1" y="1"/>
                  </a:moveTo>
                  <a:lnTo>
                    <a:pt x="1" y="78212"/>
                  </a:lnTo>
                  <a:lnTo>
                    <a:pt x="9061" y="78212"/>
                  </a:lnTo>
                  <a:lnTo>
                    <a:pt x="9061" y="1"/>
                  </a:ln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7"/>
          <p:cNvSpPr/>
          <p:nvPr/>
        </p:nvSpPr>
        <p:spPr>
          <a:xfrm flipH="1">
            <a:off x="0" y="4347675"/>
            <a:ext cx="904200" cy="795900"/>
          </a:xfrm>
          <a:prstGeom prst="rect">
            <a:avLst/>
          </a:pr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605570" y="4230738"/>
            <a:ext cx="440683" cy="440721"/>
          </a:xfrm>
          <a:custGeom>
            <a:avLst/>
            <a:gdLst/>
            <a:ahLst/>
            <a:cxnLst/>
            <a:rect l="l" t="t" r="r" b="b"/>
            <a:pathLst>
              <a:path w="5539" h="5540" fill="none" extrusionOk="0">
                <a:moveTo>
                  <a:pt x="0" y="1"/>
                </a:moveTo>
                <a:lnTo>
                  <a:pt x="5539" y="1"/>
                </a:lnTo>
                <a:lnTo>
                  <a:pt x="5539" y="5539"/>
                </a:lnTo>
                <a:lnTo>
                  <a:pt x="0" y="5539"/>
                </a:lnTo>
                <a:close/>
              </a:path>
            </a:pathLst>
          </a:custGeom>
          <a:noFill/>
          <a:ln w="19050" cap="flat" cmpd="sng">
            <a:solidFill>
              <a:schemeClr val="accent1"/>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txBox="1">
            <a:spLocks noGrp="1"/>
          </p:cNvSpPr>
          <p:nvPr>
            <p:ph type="title"/>
          </p:nvPr>
        </p:nvSpPr>
        <p:spPr>
          <a:xfrm>
            <a:off x="713216" y="1243584"/>
            <a:ext cx="3456300" cy="7557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34" name="Google Shape;134;p7"/>
          <p:cNvSpPr txBox="1">
            <a:spLocks noGrp="1"/>
          </p:cNvSpPr>
          <p:nvPr>
            <p:ph type="body" idx="1"/>
          </p:nvPr>
        </p:nvSpPr>
        <p:spPr>
          <a:xfrm>
            <a:off x="713225" y="2057400"/>
            <a:ext cx="3090600" cy="1673400"/>
          </a:xfrm>
          <a:prstGeom prst="rect">
            <a:avLst/>
          </a:prstGeom>
        </p:spPr>
        <p:txBody>
          <a:bodyPr spcFirstLastPara="1" wrap="square" lIns="91425" tIns="91425" rIns="91425" bIns="91425" anchor="t" anchorCtr="0">
            <a:noAutofit/>
          </a:bodyPr>
          <a:lstStyle>
            <a:lvl1pPr marL="457200" lvl="0" indent="-355600">
              <a:spcBef>
                <a:spcPts val="0"/>
              </a:spcBef>
              <a:spcAft>
                <a:spcPts val="0"/>
              </a:spcAft>
              <a:buSzPts val="2000"/>
              <a:buChar char="●"/>
              <a:defRPr sz="2000"/>
            </a:lvl1pPr>
            <a:lvl2pPr marL="914400" lvl="1" indent="-355600">
              <a:spcBef>
                <a:spcPts val="1600"/>
              </a:spcBef>
              <a:spcAft>
                <a:spcPts val="0"/>
              </a:spcAft>
              <a:buSzPts val="2000"/>
              <a:buChar char="○"/>
              <a:defRPr sz="2000"/>
            </a:lvl2pPr>
            <a:lvl3pPr marL="1371600" lvl="2" indent="-355600">
              <a:spcBef>
                <a:spcPts val="1600"/>
              </a:spcBef>
              <a:spcAft>
                <a:spcPts val="0"/>
              </a:spcAft>
              <a:buSzPts val="2000"/>
              <a:buChar char="■"/>
              <a:defRPr sz="2000"/>
            </a:lvl3pPr>
            <a:lvl4pPr marL="1828800" lvl="3" indent="-355600">
              <a:spcBef>
                <a:spcPts val="1600"/>
              </a:spcBef>
              <a:spcAft>
                <a:spcPts val="0"/>
              </a:spcAft>
              <a:buSzPts val="2000"/>
              <a:buChar char="●"/>
              <a:defRPr sz="2000"/>
            </a:lvl4pPr>
            <a:lvl5pPr marL="2286000" lvl="4" indent="-355600">
              <a:spcBef>
                <a:spcPts val="1600"/>
              </a:spcBef>
              <a:spcAft>
                <a:spcPts val="0"/>
              </a:spcAft>
              <a:buSzPts val="2000"/>
              <a:buChar char="○"/>
              <a:defRPr sz="2000"/>
            </a:lvl5pPr>
            <a:lvl6pPr marL="2743200" lvl="5" indent="-355600">
              <a:spcBef>
                <a:spcPts val="1600"/>
              </a:spcBef>
              <a:spcAft>
                <a:spcPts val="0"/>
              </a:spcAft>
              <a:buSzPts val="2000"/>
              <a:buChar char="■"/>
              <a:defRPr sz="2000"/>
            </a:lvl6pPr>
            <a:lvl7pPr marL="3200400" lvl="6" indent="-355600">
              <a:spcBef>
                <a:spcPts val="1600"/>
              </a:spcBef>
              <a:spcAft>
                <a:spcPts val="0"/>
              </a:spcAft>
              <a:buSzPts val="2000"/>
              <a:buChar char="●"/>
              <a:defRPr sz="2000"/>
            </a:lvl7pPr>
            <a:lvl8pPr marL="3657600" lvl="7" indent="-355600">
              <a:spcBef>
                <a:spcPts val="1600"/>
              </a:spcBef>
              <a:spcAft>
                <a:spcPts val="0"/>
              </a:spcAft>
              <a:buSzPts val="2000"/>
              <a:buChar char="○"/>
              <a:defRPr sz="2000"/>
            </a:lvl8pPr>
            <a:lvl9pPr marL="4114800" lvl="8" indent="-355600">
              <a:spcBef>
                <a:spcPts val="1600"/>
              </a:spcBef>
              <a:spcAft>
                <a:spcPts val="1600"/>
              </a:spcAft>
              <a:buSzPts val="2000"/>
              <a:buChar char="■"/>
              <a:defRPr sz="2000"/>
            </a:lvl9pPr>
          </a:lstStyle>
          <a:p>
            <a:endParaRPr/>
          </a:p>
        </p:txBody>
      </p:sp>
      <p:sp>
        <p:nvSpPr>
          <p:cNvPr id="135" name="Google Shape;1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2"/>
        <p:cNvGrpSpPr/>
        <p:nvPr/>
      </p:nvGrpSpPr>
      <p:grpSpPr>
        <a:xfrm>
          <a:off x="0" y="0"/>
          <a:ext cx="0" cy="0"/>
          <a:chOff x="0" y="0"/>
          <a:chExt cx="0" cy="0"/>
        </a:xfrm>
      </p:grpSpPr>
      <p:sp>
        <p:nvSpPr>
          <p:cNvPr id="163" name="Google Shape;16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9"/>
          <p:cNvGrpSpPr/>
          <p:nvPr/>
        </p:nvGrpSpPr>
        <p:grpSpPr>
          <a:xfrm>
            <a:off x="808574" y="764988"/>
            <a:ext cx="2515910" cy="445675"/>
            <a:chOff x="-114100" y="3577175"/>
            <a:chExt cx="858350" cy="445675"/>
          </a:xfrm>
        </p:grpSpPr>
        <p:sp>
          <p:nvSpPr>
            <p:cNvPr id="165" name="Google Shape;165;p9"/>
            <p:cNvSpPr/>
            <p:nvPr/>
          </p:nvSpPr>
          <p:spPr>
            <a:xfrm>
              <a:off x="-114100" y="3577175"/>
              <a:ext cx="858350" cy="25"/>
            </a:xfrm>
            <a:custGeom>
              <a:avLst/>
              <a:gdLst/>
              <a:ahLst/>
              <a:cxnLst/>
              <a:rect l="l" t="t" r="r" b="b"/>
              <a:pathLst>
                <a:path w="34334" h="1" fill="none" extrusionOk="0">
                  <a:moveTo>
                    <a:pt x="0" y="1"/>
                  </a:moveTo>
                  <a:lnTo>
                    <a:pt x="34334" y="1"/>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p:nvPr/>
          </p:nvSpPr>
          <p:spPr>
            <a:xfrm>
              <a:off x="-114100" y="3641025"/>
              <a:ext cx="858350" cy="25"/>
            </a:xfrm>
            <a:custGeom>
              <a:avLst/>
              <a:gdLst/>
              <a:ahLst/>
              <a:cxnLst/>
              <a:rect l="l" t="t" r="r" b="b"/>
              <a:pathLst>
                <a:path w="34334" h="1" fill="none" extrusionOk="0">
                  <a:moveTo>
                    <a:pt x="0" y="1"/>
                  </a:moveTo>
                  <a:lnTo>
                    <a:pt x="34334" y="1"/>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a:off x="-114100" y="3704900"/>
              <a:ext cx="858350" cy="0"/>
            </a:xfrm>
            <a:custGeom>
              <a:avLst/>
              <a:gdLst/>
              <a:ahLst/>
              <a:cxnLst/>
              <a:rect l="l" t="t" r="r" b="b"/>
              <a:pathLst>
                <a:path w="34334" fill="none" extrusionOk="0">
                  <a:moveTo>
                    <a:pt x="0" y="0"/>
                  </a:moveTo>
                  <a:lnTo>
                    <a:pt x="34334" y="0"/>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p:nvPr/>
          </p:nvSpPr>
          <p:spPr>
            <a:xfrm>
              <a:off x="-114100" y="3768075"/>
              <a:ext cx="858350" cy="25"/>
            </a:xfrm>
            <a:custGeom>
              <a:avLst/>
              <a:gdLst/>
              <a:ahLst/>
              <a:cxnLst/>
              <a:rect l="l" t="t" r="r" b="b"/>
              <a:pathLst>
                <a:path w="34334" h="1" fill="none" extrusionOk="0">
                  <a:moveTo>
                    <a:pt x="0" y="0"/>
                  </a:moveTo>
                  <a:lnTo>
                    <a:pt x="34334" y="0"/>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9"/>
            <p:cNvSpPr/>
            <p:nvPr/>
          </p:nvSpPr>
          <p:spPr>
            <a:xfrm>
              <a:off x="-114100" y="3831925"/>
              <a:ext cx="858350" cy="25"/>
            </a:xfrm>
            <a:custGeom>
              <a:avLst/>
              <a:gdLst/>
              <a:ahLst/>
              <a:cxnLst/>
              <a:rect l="l" t="t" r="r" b="b"/>
              <a:pathLst>
                <a:path w="34334" h="1" fill="none" extrusionOk="0">
                  <a:moveTo>
                    <a:pt x="0" y="0"/>
                  </a:moveTo>
                  <a:lnTo>
                    <a:pt x="34334" y="0"/>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9"/>
            <p:cNvSpPr/>
            <p:nvPr/>
          </p:nvSpPr>
          <p:spPr>
            <a:xfrm>
              <a:off x="-114100" y="3895775"/>
              <a:ext cx="858350" cy="25"/>
            </a:xfrm>
            <a:custGeom>
              <a:avLst/>
              <a:gdLst/>
              <a:ahLst/>
              <a:cxnLst/>
              <a:rect l="l" t="t" r="r" b="b"/>
              <a:pathLst>
                <a:path w="34334" h="1" fill="none" extrusionOk="0">
                  <a:moveTo>
                    <a:pt x="0" y="1"/>
                  </a:moveTo>
                  <a:lnTo>
                    <a:pt x="34334" y="1"/>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a:off x="-114100" y="3959625"/>
              <a:ext cx="858350" cy="25"/>
            </a:xfrm>
            <a:custGeom>
              <a:avLst/>
              <a:gdLst/>
              <a:ahLst/>
              <a:cxnLst/>
              <a:rect l="l" t="t" r="r" b="b"/>
              <a:pathLst>
                <a:path w="34334" h="1" fill="none" extrusionOk="0">
                  <a:moveTo>
                    <a:pt x="0" y="1"/>
                  </a:moveTo>
                  <a:lnTo>
                    <a:pt x="34334" y="1"/>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9"/>
            <p:cNvSpPr/>
            <p:nvPr/>
          </p:nvSpPr>
          <p:spPr>
            <a:xfrm>
              <a:off x="-114100" y="4022825"/>
              <a:ext cx="858350" cy="25"/>
            </a:xfrm>
            <a:custGeom>
              <a:avLst/>
              <a:gdLst/>
              <a:ahLst/>
              <a:cxnLst/>
              <a:rect l="l" t="t" r="r" b="b"/>
              <a:pathLst>
                <a:path w="34334" h="1" fill="none" extrusionOk="0">
                  <a:moveTo>
                    <a:pt x="0" y="0"/>
                  </a:moveTo>
                  <a:lnTo>
                    <a:pt x="34334" y="0"/>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 name="Google Shape;173;p9"/>
          <p:cNvGrpSpPr/>
          <p:nvPr/>
        </p:nvGrpSpPr>
        <p:grpSpPr>
          <a:xfrm flipH="1">
            <a:off x="8488660" y="-2150041"/>
            <a:ext cx="842454" cy="3529285"/>
            <a:chOff x="7739775" y="791441"/>
            <a:chExt cx="565975" cy="2371034"/>
          </a:xfrm>
        </p:grpSpPr>
        <p:sp>
          <p:nvSpPr>
            <p:cNvPr id="174" name="Google Shape;174;p9"/>
            <p:cNvSpPr/>
            <p:nvPr/>
          </p:nvSpPr>
          <p:spPr>
            <a:xfrm>
              <a:off x="7852700" y="791441"/>
              <a:ext cx="453050" cy="1955975"/>
            </a:xfrm>
            <a:custGeom>
              <a:avLst/>
              <a:gdLst/>
              <a:ahLst/>
              <a:cxnLst/>
              <a:rect l="l" t="t" r="r" b="b"/>
              <a:pathLst>
                <a:path w="18122" h="78239" extrusionOk="0">
                  <a:moveTo>
                    <a:pt x="0" y="0"/>
                  </a:moveTo>
                  <a:lnTo>
                    <a:pt x="0" y="78239"/>
                  </a:lnTo>
                  <a:lnTo>
                    <a:pt x="18122" y="78239"/>
                  </a:lnTo>
                  <a:lnTo>
                    <a:pt x="181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9"/>
            <p:cNvSpPr/>
            <p:nvPr/>
          </p:nvSpPr>
          <p:spPr>
            <a:xfrm>
              <a:off x="7739775" y="1207150"/>
              <a:ext cx="226550" cy="1955325"/>
            </a:xfrm>
            <a:custGeom>
              <a:avLst/>
              <a:gdLst/>
              <a:ahLst/>
              <a:cxnLst/>
              <a:rect l="l" t="t" r="r" b="b"/>
              <a:pathLst>
                <a:path w="9062" h="78213" extrusionOk="0">
                  <a:moveTo>
                    <a:pt x="1" y="1"/>
                  </a:moveTo>
                  <a:lnTo>
                    <a:pt x="1" y="78212"/>
                  </a:lnTo>
                  <a:lnTo>
                    <a:pt x="9061" y="78212"/>
                  </a:lnTo>
                  <a:lnTo>
                    <a:pt x="9061" y="1"/>
                  </a:ln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9"/>
          <p:cNvSpPr/>
          <p:nvPr/>
        </p:nvSpPr>
        <p:spPr>
          <a:xfrm>
            <a:off x="8247859" y="4347600"/>
            <a:ext cx="904200" cy="795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9"/>
          <p:cNvSpPr txBox="1">
            <a:spLocks noGrp="1"/>
          </p:cNvSpPr>
          <p:nvPr>
            <p:ph type="title"/>
          </p:nvPr>
        </p:nvSpPr>
        <p:spPr>
          <a:xfrm flipH="1">
            <a:off x="4982543" y="1243509"/>
            <a:ext cx="34563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78" name="Google Shape;178;p9"/>
          <p:cNvSpPr txBox="1">
            <a:spLocks noGrp="1"/>
          </p:cNvSpPr>
          <p:nvPr>
            <p:ph type="body" idx="1"/>
          </p:nvPr>
        </p:nvSpPr>
        <p:spPr>
          <a:xfrm flipH="1">
            <a:off x="5348234" y="2057325"/>
            <a:ext cx="3090600" cy="1673400"/>
          </a:xfrm>
          <a:prstGeom prst="rect">
            <a:avLst/>
          </a:prstGeom>
        </p:spPr>
        <p:txBody>
          <a:bodyPr spcFirstLastPara="1" wrap="square" lIns="91425" tIns="91425" rIns="91425" bIns="91425" anchor="t" anchorCtr="0">
            <a:noAutofit/>
          </a:bodyPr>
          <a:lstStyle>
            <a:lvl1pPr marL="457200" lvl="0" indent="-355600" rtl="0">
              <a:spcBef>
                <a:spcPts val="0"/>
              </a:spcBef>
              <a:spcAft>
                <a:spcPts val="0"/>
              </a:spcAft>
              <a:buSzPts val="2000"/>
              <a:buChar char="●"/>
              <a:defRPr sz="2000"/>
            </a:lvl1pPr>
            <a:lvl2pPr marL="914400" lvl="1" indent="-355600" rtl="0">
              <a:spcBef>
                <a:spcPts val="1600"/>
              </a:spcBef>
              <a:spcAft>
                <a:spcPts val="0"/>
              </a:spcAft>
              <a:buSzPts val="2000"/>
              <a:buChar char="○"/>
              <a:defRPr sz="2000"/>
            </a:lvl2pPr>
            <a:lvl3pPr marL="1371600" lvl="2" indent="-355600" rtl="0">
              <a:spcBef>
                <a:spcPts val="1600"/>
              </a:spcBef>
              <a:spcAft>
                <a:spcPts val="0"/>
              </a:spcAft>
              <a:buSzPts val="2000"/>
              <a:buChar char="■"/>
              <a:defRPr sz="2000"/>
            </a:lvl3pPr>
            <a:lvl4pPr marL="1828800" lvl="3" indent="-355600" rtl="0">
              <a:spcBef>
                <a:spcPts val="1600"/>
              </a:spcBef>
              <a:spcAft>
                <a:spcPts val="0"/>
              </a:spcAft>
              <a:buSzPts val="2000"/>
              <a:buChar char="●"/>
              <a:defRPr sz="2000"/>
            </a:lvl4pPr>
            <a:lvl5pPr marL="2286000" lvl="4" indent="-355600" rtl="0">
              <a:spcBef>
                <a:spcPts val="1600"/>
              </a:spcBef>
              <a:spcAft>
                <a:spcPts val="0"/>
              </a:spcAft>
              <a:buSzPts val="2000"/>
              <a:buChar char="○"/>
              <a:defRPr sz="2000"/>
            </a:lvl5pPr>
            <a:lvl6pPr marL="2743200" lvl="5" indent="-355600" rtl="0">
              <a:spcBef>
                <a:spcPts val="1600"/>
              </a:spcBef>
              <a:spcAft>
                <a:spcPts val="0"/>
              </a:spcAft>
              <a:buSzPts val="2000"/>
              <a:buChar char="■"/>
              <a:defRPr sz="2000"/>
            </a:lvl6pPr>
            <a:lvl7pPr marL="3200400" lvl="6" indent="-355600" rtl="0">
              <a:spcBef>
                <a:spcPts val="1600"/>
              </a:spcBef>
              <a:spcAft>
                <a:spcPts val="0"/>
              </a:spcAft>
              <a:buSzPts val="2000"/>
              <a:buChar char="●"/>
              <a:defRPr sz="2000"/>
            </a:lvl7pPr>
            <a:lvl8pPr marL="3657600" lvl="7" indent="-355600" rtl="0">
              <a:spcBef>
                <a:spcPts val="1600"/>
              </a:spcBef>
              <a:spcAft>
                <a:spcPts val="0"/>
              </a:spcAft>
              <a:buSzPts val="2000"/>
              <a:buChar char="○"/>
              <a:defRPr sz="2000"/>
            </a:lvl8pPr>
            <a:lvl9pPr marL="4114800" lvl="8" indent="-355600" rtl="0">
              <a:spcBef>
                <a:spcPts val="1600"/>
              </a:spcBef>
              <a:spcAft>
                <a:spcPts val="1600"/>
              </a:spcAft>
              <a:buSzPts val="2000"/>
              <a:buChar char="■"/>
              <a:defRPr sz="2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94"/>
        <p:cNvGrpSpPr/>
        <p:nvPr/>
      </p:nvGrpSpPr>
      <p:grpSpPr>
        <a:xfrm>
          <a:off x="0" y="0"/>
          <a:ext cx="0" cy="0"/>
          <a:chOff x="0" y="0"/>
          <a:chExt cx="0" cy="0"/>
        </a:xfrm>
      </p:grpSpPr>
      <p:sp>
        <p:nvSpPr>
          <p:cNvPr id="195" name="Google Shape;195;p11"/>
          <p:cNvSpPr/>
          <p:nvPr/>
        </p:nvSpPr>
        <p:spPr>
          <a:xfrm>
            <a:off x="257175" y="-1438275"/>
            <a:ext cx="2495400" cy="2495400"/>
          </a:xfrm>
          <a:prstGeom prst="ellipse">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 name="Google Shape;196;p11"/>
          <p:cNvGrpSpPr/>
          <p:nvPr/>
        </p:nvGrpSpPr>
        <p:grpSpPr>
          <a:xfrm>
            <a:off x="604325" y="205300"/>
            <a:ext cx="487000" cy="1652075"/>
            <a:chOff x="747200" y="540000"/>
            <a:chExt cx="487000" cy="1652075"/>
          </a:xfrm>
        </p:grpSpPr>
        <p:sp>
          <p:nvSpPr>
            <p:cNvPr id="197" name="Google Shape;197;p11"/>
            <p:cNvSpPr/>
            <p:nvPr/>
          </p:nvSpPr>
          <p:spPr>
            <a:xfrm>
              <a:off x="796200" y="540000"/>
              <a:ext cx="438000" cy="133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747200" y="858575"/>
              <a:ext cx="206100" cy="133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199;p11"/>
          <p:cNvGrpSpPr/>
          <p:nvPr/>
        </p:nvGrpSpPr>
        <p:grpSpPr>
          <a:xfrm>
            <a:off x="6601014" y="2994916"/>
            <a:ext cx="4128231" cy="3898534"/>
            <a:chOff x="6769200" y="957775"/>
            <a:chExt cx="2911100" cy="2749125"/>
          </a:xfrm>
        </p:grpSpPr>
        <p:sp>
          <p:nvSpPr>
            <p:cNvPr id="200" name="Google Shape;200;p11"/>
            <p:cNvSpPr/>
            <p:nvPr/>
          </p:nvSpPr>
          <p:spPr>
            <a:xfrm>
              <a:off x="6809525" y="957775"/>
              <a:ext cx="2749100" cy="2749125"/>
            </a:xfrm>
            <a:custGeom>
              <a:avLst/>
              <a:gdLst/>
              <a:ahLst/>
              <a:cxnLst/>
              <a:rect l="l" t="t" r="r" b="b"/>
              <a:pathLst>
                <a:path w="109964" h="109965" fill="none" extrusionOk="0">
                  <a:moveTo>
                    <a:pt x="109964" y="54983"/>
                  </a:moveTo>
                  <a:cubicBezTo>
                    <a:pt x="109964" y="85337"/>
                    <a:pt x="85363" y="109965"/>
                    <a:pt x="54982" y="109965"/>
                  </a:cubicBezTo>
                  <a:cubicBezTo>
                    <a:pt x="24601" y="109965"/>
                    <a:pt x="0" y="85337"/>
                    <a:pt x="0" y="54983"/>
                  </a:cubicBezTo>
                  <a:cubicBezTo>
                    <a:pt x="0" y="24602"/>
                    <a:pt x="24601" y="1"/>
                    <a:pt x="54982" y="1"/>
                  </a:cubicBezTo>
                  <a:cubicBezTo>
                    <a:pt x="85363" y="1"/>
                    <a:pt x="109964" y="24602"/>
                    <a:pt x="109964" y="54983"/>
                  </a:cubicBezTo>
                  <a:close/>
                </a:path>
              </a:pathLst>
            </a:custGeom>
            <a:noFill/>
            <a:ln w="36300" cap="flat" cmpd="sng">
              <a:solidFill>
                <a:schemeClr val="accent3"/>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a:off x="6769200" y="1816800"/>
              <a:ext cx="1414900" cy="1861200"/>
            </a:xfrm>
            <a:custGeom>
              <a:avLst/>
              <a:gdLst/>
              <a:ahLst/>
              <a:cxnLst/>
              <a:rect l="l" t="t" r="r" b="b"/>
              <a:pathLst>
                <a:path w="56596" h="74448" fill="none" extrusionOk="0">
                  <a:moveTo>
                    <a:pt x="56595" y="74448"/>
                  </a:moveTo>
                  <a:cubicBezTo>
                    <a:pt x="38608" y="74421"/>
                    <a:pt x="21832" y="65441"/>
                    <a:pt x="11857" y="50492"/>
                  </a:cubicBezTo>
                  <a:cubicBezTo>
                    <a:pt x="1855" y="35544"/>
                    <a:pt x="0" y="16589"/>
                    <a:pt x="6883" y="0"/>
                  </a:cubicBezTo>
                </a:path>
              </a:pathLst>
            </a:custGeom>
            <a:noFill/>
            <a:ln w="194925" cap="flat" cmpd="sng">
              <a:solidFill>
                <a:schemeClr val="accent1"/>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a:off x="8184075" y="986700"/>
              <a:ext cx="523625" cy="105550"/>
            </a:xfrm>
            <a:custGeom>
              <a:avLst/>
              <a:gdLst/>
              <a:ahLst/>
              <a:cxnLst/>
              <a:rect l="l" t="t" r="r" b="b"/>
              <a:pathLst>
                <a:path w="20945" h="4222" fill="none" extrusionOk="0">
                  <a:moveTo>
                    <a:pt x="0" y="0"/>
                  </a:moveTo>
                  <a:cubicBezTo>
                    <a:pt x="7206" y="0"/>
                    <a:pt x="14330" y="1425"/>
                    <a:pt x="20944" y="4221"/>
                  </a:cubicBezTo>
                </a:path>
              </a:pathLst>
            </a:custGeom>
            <a:noFill/>
            <a:ln w="194925" cap="flat" cmpd="sng">
              <a:solidFill>
                <a:schemeClr val="accent1"/>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9007450" y="1696475"/>
              <a:ext cx="672850" cy="1699900"/>
            </a:xfrm>
            <a:custGeom>
              <a:avLst/>
              <a:gdLst/>
              <a:ahLst/>
              <a:cxnLst/>
              <a:rect l="l" t="t" r="r" b="b"/>
              <a:pathLst>
                <a:path w="26914" h="67996" fill="none" extrusionOk="0">
                  <a:moveTo>
                    <a:pt x="14519" y="1"/>
                  </a:moveTo>
                  <a:cubicBezTo>
                    <a:pt x="26913" y="23150"/>
                    <a:pt x="20783" y="51891"/>
                    <a:pt x="0" y="67996"/>
                  </a:cubicBezTo>
                </a:path>
              </a:pathLst>
            </a:custGeom>
            <a:noFill/>
            <a:ln w="194925" cap="flat" cmpd="sng">
              <a:solidFill>
                <a:schemeClr val="accent1"/>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 name="Google Shape;204;p11"/>
          <p:cNvGrpSpPr/>
          <p:nvPr/>
        </p:nvGrpSpPr>
        <p:grpSpPr>
          <a:xfrm>
            <a:off x="8122581" y="2095485"/>
            <a:ext cx="669674" cy="3436065"/>
            <a:chOff x="7739775" y="739469"/>
            <a:chExt cx="472233" cy="2423006"/>
          </a:xfrm>
        </p:grpSpPr>
        <p:sp>
          <p:nvSpPr>
            <p:cNvPr id="205" name="Google Shape;205;p11"/>
            <p:cNvSpPr/>
            <p:nvPr/>
          </p:nvSpPr>
          <p:spPr>
            <a:xfrm>
              <a:off x="7852694" y="739469"/>
              <a:ext cx="359314" cy="1592946"/>
            </a:xfrm>
            <a:custGeom>
              <a:avLst/>
              <a:gdLst/>
              <a:ahLst/>
              <a:cxnLst/>
              <a:rect l="l" t="t" r="r" b="b"/>
              <a:pathLst>
                <a:path w="18122" h="78239" extrusionOk="0">
                  <a:moveTo>
                    <a:pt x="0" y="0"/>
                  </a:moveTo>
                  <a:lnTo>
                    <a:pt x="0" y="78239"/>
                  </a:lnTo>
                  <a:lnTo>
                    <a:pt x="18122" y="78239"/>
                  </a:lnTo>
                  <a:lnTo>
                    <a:pt x="181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a:off x="7739775" y="1207150"/>
              <a:ext cx="226550" cy="1955325"/>
            </a:xfrm>
            <a:custGeom>
              <a:avLst/>
              <a:gdLst/>
              <a:ahLst/>
              <a:cxnLst/>
              <a:rect l="l" t="t" r="r" b="b"/>
              <a:pathLst>
                <a:path w="9062" h="78213" extrusionOk="0">
                  <a:moveTo>
                    <a:pt x="1" y="1"/>
                  </a:moveTo>
                  <a:lnTo>
                    <a:pt x="1" y="78212"/>
                  </a:lnTo>
                  <a:lnTo>
                    <a:pt x="9061" y="78212"/>
                  </a:lnTo>
                  <a:lnTo>
                    <a:pt x="9061" y="1"/>
                  </a:ln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07;p11"/>
          <p:cNvGrpSpPr/>
          <p:nvPr/>
        </p:nvGrpSpPr>
        <p:grpSpPr>
          <a:xfrm>
            <a:off x="6723712" y="431125"/>
            <a:ext cx="2852211" cy="505262"/>
            <a:chOff x="-114100" y="3577175"/>
            <a:chExt cx="858350" cy="445675"/>
          </a:xfrm>
        </p:grpSpPr>
        <p:sp>
          <p:nvSpPr>
            <p:cNvPr id="208" name="Google Shape;208;p11"/>
            <p:cNvSpPr/>
            <p:nvPr/>
          </p:nvSpPr>
          <p:spPr>
            <a:xfrm>
              <a:off x="-114100" y="3577175"/>
              <a:ext cx="858350" cy="25"/>
            </a:xfrm>
            <a:custGeom>
              <a:avLst/>
              <a:gdLst/>
              <a:ahLst/>
              <a:cxnLst/>
              <a:rect l="l" t="t" r="r" b="b"/>
              <a:pathLst>
                <a:path w="34334" h="1" fill="none" extrusionOk="0">
                  <a:moveTo>
                    <a:pt x="0" y="1"/>
                  </a:moveTo>
                  <a:lnTo>
                    <a:pt x="34334" y="1"/>
                  </a:lnTo>
                </a:path>
              </a:pathLst>
            </a:custGeom>
            <a:noFill/>
            <a:ln w="19050" cap="flat" cmpd="sng">
              <a:solidFill>
                <a:schemeClr val="accent3"/>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1"/>
            <p:cNvSpPr/>
            <p:nvPr/>
          </p:nvSpPr>
          <p:spPr>
            <a:xfrm>
              <a:off x="-114100" y="3641025"/>
              <a:ext cx="858350" cy="25"/>
            </a:xfrm>
            <a:custGeom>
              <a:avLst/>
              <a:gdLst/>
              <a:ahLst/>
              <a:cxnLst/>
              <a:rect l="l" t="t" r="r" b="b"/>
              <a:pathLst>
                <a:path w="34334" h="1" fill="none" extrusionOk="0">
                  <a:moveTo>
                    <a:pt x="0" y="1"/>
                  </a:moveTo>
                  <a:lnTo>
                    <a:pt x="34334" y="1"/>
                  </a:lnTo>
                </a:path>
              </a:pathLst>
            </a:custGeom>
            <a:noFill/>
            <a:ln w="19050" cap="flat" cmpd="sng">
              <a:solidFill>
                <a:schemeClr val="accent3"/>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a:off x="-114100" y="3704900"/>
              <a:ext cx="858350" cy="0"/>
            </a:xfrm>
            <a:custGeom>
              <a:avLst/>
              <a:gdLst/>
              <a:ahLst/>
              <a:cxnLst/>
              <a:rect l="l" t="t" r="r" b="b"/>
              <a:pathLst>
                <a:path w="34334" fill="none" extrusionOk="0">
                  <a:moveTo>
                    <a:pt x="0" y="0"/>
                  </a:moveTo>
                  <a:lnTo>
                    <a:pt x="34334" y="0"/>
                  </a:lnTo>
                </a:path>
              </a:pathLst>
            </a:custGeom>
            <a:noFill/>
            <a:ln w="19050" cap="flat" cmpd="sng">
              <a:solidFill>
                <a:schemeClr val="accent3"/>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a:off x="-114100" y="3768075"/>
              <a:ext cx="858350" cy="25"/>
            </a:xfrm>
            <a:custGeom>
              <a:avLst/>
              <a:gdLst/>
              <a:ahLst/>
              <a:cxnLst/>
              <a:rect l="l" t="t" r="r" b="b"/>
              <a:pathLst>
                <a:path w="34334" h="1" fill="none" extrusionOk="0">
                  <a:moveTo>
                    <a:pt x="0" y="0"/>
                  </a:moveTo>
                  <a:lnTo>
                    <a:pt x="34334" y="0"/>
                  </a:lnTo>
                </a:path>
              </a:pathLst>
            </a:custGeom>
            <a:noFill/>
            <a:ln w="19050" cap="flat" cmpd="sng">
              <a:solidFill>
                <a:schemeClr val="accent3"/>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a:off x="-114100" y="3831925"/>
              <a:ext cx="858350" cy="25"/>
            </a:xfrm>
            <a:custGeom>
              <a:avLst/>
              <a:gdLst/>
              <a:ahLst/>
              <a:cxnLst/>
              <a:rect l="l" t="t" r="r" b="b"/>
              <a:pathLst>
                <a:path w="34334" h="1" fill="none" extrusionOk="0">
                  <a:moveTo>
                    <a:pt x="0" y="0"/>
                  </a:moveTo>
                  <a:lnTo>
                    <a:pt x="34334" y="0"/>
                  </a:lnTo>
                </a:path>
              </a:pathLst>
            </a:custGeom>
            <a:noFill/>
            <a:ln w="19050" cap="flat" cmpd="sng">
              <a:solidFill>
                <a:schemeClr val="accent3"/>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a:off x="-114100" y="3895775"/>
              <a:ext cx="858350" cy="25"/>
            </a:xfrm>
            <a:custGeom>
              <a:avLst/>
              <a:gdLst/>
              <a:ahLst/>
              <a:cxnLst/>
              <a:rect l="l" t="t" r="r" b="b"/>
              <a:pathLst>
                <a:path w="34334" h="1" fill="none" extrusionOk="0">
                  <a:moveTo>
                    <a:pt x="0" y="1"/>
                  </a:moveTo>
                  <a:lnTo>
                    <a:pt x="34334" y="1"/>
                  </a:lnTo>
                </a:path>
              </a:pathLst>
            </a:custGeom>
            <a:noFill/>
            <a:ln w="19050" cap="flat" cmpd="sng">
              <a:solidFill>
                <a:schemeClr val="accent3"/>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1"/>
            <p:cNvSpPr/>
            <p:nvPr/>
          </p:nvSpPr>
          <p:spPr>
            <a:xfrm>
              <a:off x="-114100" y="3959625"/>
              <a:ext cx="858350" cy="25"/>
            </a:xfrm>
            <a:custGeom>
              <a:avLst/>
              <a:gdLst/>
              <a:ahLst/>
              <a:cxnLst/>
              <a:rect l="l" t="t" r="r" b="b"/>
              <a:pathLst>
                <a:path w="34334" h="1" fill="none" extrusionOk="0">
                  <a:moveTo>
                    <a:pt x="0" y="1"/>
                  </a:moveTo>
                  <a:lnTo>
                    <a:pt x="34334" y="1"/>
                  </a:lnTo>
                </a:path>
              </a:pathLst>
            </a:custGeom>
            <a:noFill/>
            <a:ln w="19050" cap="flat" cmpd="sng">
              <a:solidFill>
                <a:schemeClr val="accent3"/>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114100" y="4022825"/>
              <a:ext cx="858350" cy="25"/>
            </a:xfrm>
            <a:custGeom>
              <a:avLst/>
              <a:gdLst/>
              <a:ahLst/>
              <a:cxnLst/>
              <a:rect l="l" t="t" r="r" b="b"/>
              <a:pathLst>
                <a:path w="34334" h="1" fill="none" extrusionOk="0">
                  <a:moveTo>
                    <a:pt x="0" y="0"/>
                  </a:moveTo>
                  <a:lnTo>
                    <a:pt x="34334" y="0"/>
                  </a:lnTo>
                </a:path>
              </a:pathLst>
            </a:custGeom>
            <a:noFill/>
            <a:ln w="19050" cap="flat" cmpd="sng">
              <a:solidFill>
                <a:schemeClr val="accent3"/>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16;p11"/>
          <p:cNvGrpSpPr/>
          <p:nvPr/>
        </p:nvGrpSpPr>
        <p:grpSpPr>
          <a:xfrm>
            <a:off x="474543" y="3864742"/>
            <a:ext cx="914436" cy="890922"/>
            <a:chOff x="-269375" y="2368200"/>
            <a:chExt cx="453050" cy="441400"/>
          </a:xfrm>
        </p:grpSpPr>
        <p:sp>
          <p:nvSpPr>
            <p:cNvPr id="217" name="Google Shape;217;p11"/>
            <p:cNvSpPr/>
            <p:nvPr/>
          </p:nvSpPr>
          <p:spPr>
            <a:xfrm>
              <a:off x="-77125" y="2368200"/>
              <a:ext cx="260800" cy="237050"/>
            </a:xfrm>
            <a:custGeom>
              <a:avLst/>
              <a:gdLst/>
              <a:ahLst/>
              <a:cxnLst/>
              <a:rect l="l" t="t" r="r" b="b"/>
              <a:pathLst>
                <a:path w="10432" h="9482" extrusionOk="0">
                  <a:moveTo>
                    <a:pt x="5228" y="1"/>
                  </a:moveTo>
                  <a:cubicBezTo>
                    <a:pt x="3073" y="1"/>
                    <a:pt x="1121" y="1459"/>
                    <a:pt x="592" y="3648"/>
                  </a:cubicBezTo>
                  <a:cubicBezTo>
                    <a:pt x="0" y="6202"/>
                    <a:pt x="1586" y="8756"/>
                    <a:pt x="4140" y="9348"/>
                  </a:cubicBezTo>
                  <a:cubicBezTo>
                    <a:pt x="4510" y="9438"/>
                    <a:pt x="4880" y="9482"/>
                    <a:pt x="5245" y="9482"/>
                  </a:cubicBezTo>
                  <a:cubicBezTo>
                    <a:pt x="7373" y="9482"/>
                    <a:pt x="9312" y="8007"/>
                    <a:pt x="9840" y="5826"/>
                  </a:cubicBezTo>
                  <a:cubicBezTo>
                    <a:pt x="10432" y="3272"/>
                    <a:pt x="8846" y="718"/>
                    <a:pt x="6318" y="126"/>
                  </a:cubicBezTo>
                  <a:cubicBezTo>
                    <a:pt x="5953" y="41"/>
                    <a:pt x="5588" y="1"/>
                    <a:pt x="5228"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a:off x="-269375" y="2401575"/>
              <a:ext cx="408025" cy="408025"/>
            </a:xfrm>
            <a:custGeom>
              <a:avLst/>
              <a:gdLst/>
              <a:ahLst/>
              <a:cxnLst/>
              <a:rect l="l" t="t" r="r" b="b"/>
              <a:pathLst>
                <a:path w="16321" h="16321" fill="none" extrusionOk="0">
                  <a:moveTo>
                    <a:pt x="16320" y="8147"/>
                  </a:moveTo>
                  <a:cubicBezTo>
                    <a:pt x="16320" y="12664"/>
                    <a:pt x="12664" y="16321"/>
                    <a:pt x="8174" y="16321"/>
                  </a:cubicBezTo>
                  <a:cubicBezTo>
                    <a:pt x="3657" y="16321"/>
                    <a:pt x="1" y="12664"/>
                    <a:pt x="1" y="8147"/>
                  </a:cubicBezTo>
                  <a:cubicBezTo>
                    <a:pt x="1" y="3657"/>
                    <a:pt x="3657" y="1"/>
                    <a:pt x="8174" y="1"/>
                  </a:cubicBezTo>
                  <a:cubicBezTo>
                    <a:pt x="12664" y="1"/>
                    <a:pt x="16320" y="3657"/>
                    <a:pt x="16320" y="8147"/>
                  </a:cubicBezTo>
                  <a:close/>
                </a:path>
              </a:pathLst>
            </a:custGeom>
            <a:noFill/>
            <a:ln w="19050" cap="flat" cmpd="sng">
              <a:solidFill>
                <a:schemeClr val="accent1"/>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 name="Google Shape;219;p11"/>
          <p:cNvSpPr txBox="1">
            <a:spLocks noGrp="1"/>
          </p:cNvSpPr>
          <p:nvPr>
            <p:ph type="title" hasCustomPrompt="1"/>
          </p:nvPr>
        </p:nvSpPr>
        <p:spPr>
          <a:xfrm>
            <a:off x="1591056" y="2270760"/>
            <a:ext cx="5961900" cy="621900"/>
          </a:xfrm>
          <a:prstGeom prst="rect">
            <a:avLst/>
          </a:prstGeom>
        </p:spPr>
        <p:txBody>
          <a:bodyPr spcFirstLastPara="1" wrap="square" lIns="91425" tIns="91425" rIns="91425" bIns="91425" anchor="b" anchorCtr="0">
            <a:noAutofit/>
          </a:bodyPr>
          <a:lstStyle>
            <a:lvl1pPr lvl="0" algn="ctr">
              <a:spcBef>
                <a:spcPts val="0"/>
              </a:spcBef>
              <a:spcAft>
                <a:spcPts val="0"/>
              </a:spcAft>
              <a:buSzPts val="8000"/>
              <a:buNone/>
              <a:defRPr sz="8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20" name="Google Shape;220;p11"/>
          <p:cNvSpPr txBox="1">
            <a:spLocks noGrp="1"/>
          </p:cNvSpPr>
          <p:nvPr>
            <p:ph type="body" idx="1"/>
          </p:nvPr>
        </p:nvSpPr>
        <p:spPr>
          <a:xfrm>
            <a:off x="2916936" y="2962656"/>
            <a:ext cx="3319200" cy="5943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42900" algn="ctr">
              <a:spcBef>
                <a:spcPts val="1600"/>
              </a:spcBef>
              <a:spcAft>
                <a:spcPts val="0"/>
              </a:spcAft>
              <a:buSzPts val="1800"/>
              <a:buChar char="○"/>
              <a:defRPr/>
            </a:lvl2pPr>
            <a:lvl3pPr marL="1371600" lvl="2" indent="-342900" algn="ctr">
              <a:spcBef>
                <a:spcPts val="1600"/>
              </a:spcBef>
              <a:spcAft>
                <a:spcPts val="0"/>
              </a:spcAft>
              <a:buSzPts val="1800"/>
              <a:buChar char="■"/>
              <a:defRPr/>
            </a:lvl3pPr>
            <a:lvl4pPr marL="1828800" lvl="3" indent="-342900" algn="ctr">
              <a:spcBef>
                <a:spcPts val="1600"/>
              </a:spcBef>
              <a:spcAft>
                <a:spcPts val="0"/>
              </a:spcAft>
              <a:buSzPts val="1800"/>
              <a:buChar char="●"/>
              <a:defRPr/>
            </a:lvl4pPr>
            <a:lvl5pPr marL="2286000" lvl="4" indent="-342900" algn="ctr">
              <a:spcBef>
                <a:spcPts val="1600"/>
              </a:spcBef>
              <a:spcAft>
                <a:spcPts val="0"/>
              </a:spcAft>
              <a:buSzPts val="1800"/>
              <a:buChar char="○"/>
              <a:defRPr/>
            </a:lvl5pPr>
            <a:lvl6pPr marL="2743200" lvl="5" indent="-342900" algn="ctr">
              <a:spcBef>
                <a:spcPts val="1600"/>
              </a:spcBef>
              <a:spcAft>
                <a:spcPts val="0"/>
              </a:spcAft>
              <a:buSzPts val="1800"/>
              <a:buChar char="■"/>
              <a:defRPr/>
            </a:lvl6pPr>
            <a:lvl7pPr marL="3200400" lvl="6" indent="-342900" algn="ctr">
              <a:spcBef>
                <a:spcPts val="1600"/>
              </a:spcBef>
              <a:spcAft>
                <a:spcPts val="0"/>
              </a:spcAft>
              <a:buSzPts val="1800"/>
              <a:buChar char="●"/>
              <a:defRPr/>
            </a:lvl7pPr>
            <a:lvl8pPr marL="3657600" lvl="7" indent="-342900" algn="ctr">
              <a:spcBef>
                <a:spcPts val="1600"/>
              </a:spcBef>
              <a:spcAft>
                <a:spcPts val="0"/>
              </a:spcAft>
              <a:buSzPts val="1800"/>
              <a:buChar char="○"/>
              <a:defRPr/>
            </a:lvl8pPr>
            <a:lvl9pPr marL="4114800" lvl="8" indent="-342900" algn="ctr">
              <a:spcBef>
                <a:spcPts val="1600"/>
              </a:spcBef>
              <a:spcAft>
                <a:spcPts val="1600"/>
              </a:spcAft>
              <a:buSzPts val="1800"/>
              <a:buChar char="■"/>
              <a:defRPr/>
            </a:lvl9pPr>
          </a:lstStyle>
          <a:p>
            <a:endParaRPr/>
          </a:p>
        </p:txBody>
      </p:sp>
      <p:sp>
        <p:nvSpPr>
          <p:cNvPr id="221" name="Google Shape;22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222"/>
        <p:cNvGrpSpPr/>
        <p:nvPr/>
      </p:nvGrpSpPr>
      <p:grpSpPr>
        <a:xfrm>
          <a:off x="0" y="0"/>
          <a:ext cx="0" cy="0"/>
          <a:chOff x="0" y="0"/>
          <a:chExt cx="0" cy="0"/>
        </a:xfrm>
      </p:grpSpPr>
      <p:sp>
        <p:nvSpPr>
          <p:cNvPr id="223" name="Google Shape;22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25">
    <p:spTree>
      <p:nvGrpSpPr>
        <p:cNvPr id="1" name="Shape 22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22">
    <p:spTree>
      <p:nvGrpSpPr>
        <p:cNvPr id="1" name="Shape 241"/>
        <p:cNvGrpSpPr/>
        <p:nvPr/>
      </p:nvGrpSpPr>
      <p:grpSpPr>
        <a:xfrm>
          <a:off x="0" y="0"/>
          <a:ext cx="0" cy="0"/>
          <a:chOff x="0" y="0"/>
          <a:chExt cx="0" cy="0"/>
        </a:xfrm>
      </p:grpSpPr>
      <p:grpSp>
        <p:nvGrpSpPr>
          <p:cNvPr id="242" name="Google Shape;242;p15"/>
          <p:cNvGrpSpPr/>
          <p:nvPr/>
        </p:nvGrpSpPr>
        <p:grpSpPr>
          <a:xfrm flipH="1">
            <a:off x="281486" y="3623700"/>
            <a:ext cx="863479" cy="1519796"/>
            <a:chOff x="8522150" y="2810900"/>
            <a:chExt cx="580100" cy="1021025"/>
          </a:xfrm>
        </p:grpSpPr>
        <p:sp>
          <p:nvSpPr>
            <p:cNvPr id="243" name="Google Shape;243;p15"/>
            <p:cNvSpPr/>
            <p:nvPr/>
          </p:nvSpPr>
          <p:spPr>
            <a:xfrm>
              <a:off x="8590050" y="2937950"/>
              <a:ext cx="512200" cy="893975"/>
            </a:xfrm>
            <a:custGeom>
              <a:avLst/>
              <a:gdLst/>
              <a:ahLst/>
              <a:cxnLst/>
              <a:rect l="l" t="t" r="r" b="b"/>
              <a:pathLst>
                <a:path w="20488" h="35759" extrusionOk="0">
                  <a:moveTo>
                    <a:pt x="0" y="0"/>
                  </a:moveTo>
                  <a:lnTo>
                    <a:pt x="0" y="35759"/>
                  </a:lnTo>
                  <a:lnTo>
                    <a:pt x="20487" y="35759"/>
                  </a:lnTo>
                  <a:lnTo>
                    <a:pt x="204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5"/>
            <p:cNvSpPr/>
            <p:nvPr/>
          </p:nvSpPr>
          <p:spPr>
            <a:xfrm>
              <a:off x="8522150" y="2810900"/>
              <a:ext cx="255450" cy="254775"/>
            </a:xfrm>
            <a:custGeom>
              <a:avLst/>
              <a:gdLst/>
              <a:ahLst/>
              <a:cxnLst/>
              <a:rect l="l" t="t" r="r" b="b"/>
              <a:pathLst>
                <a:path w="10218" h="10191" fill="none" extrusionOk="0">
                  <a:moveTo>
                    <a:pt x="1" y="1"/>
                  </a:moveTo>
                  <a:lnTo>
                    <a:pt x="10217" y="1"/>
                  </a:lnTo>
                  <a:lnTo>
                    <a:pt x="10217" y="10191"/>
                  </a:lnTo>
                  <a:lnTo>
                    <a:pt x="1" y="10191"/>
                  </a:lnTo>
                  <a:close/>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 name="Google Shape;245;p15"/>
          <p:cNvGrpSpPr/>
          <p:nvPr/>
        </p:nvGrpSpPr>
        <p:grpSpPr>
          <a:xfrm flipH="1">
            <a:off x="7959854" y="3543300"/>
            <a:ext cx="2515910" cy="445675"/>
            <a:chOff x="-114100" y="3577175"/>
            <a:chExt cx="858350" cy="445675"/>
          </a:xfrm>
        </p:grpSpPr>
        <p:sp>
          <p:nvSpPr>
            <p:cNvPr id="246" name="Google Shape;246;p15"/>
            <p:cNvSpPr/>
            <p:nvPr/>
          </p:nvSpPr>
          <p:spPr>
            <a:xfrm>
              <a:off x="-114100" y="3577175"/>
              <a:ext cx="858350" cy="25"/>
            </a:xfrm>
            <a:custGeom>
              <a:avLst/>
              <a:gdLst/>
              <a:ahLst/>
              <a:cxnLst/>
              <a:rect l="l" t="t" r="r" b="b"/>
              <a:pathLst>
                <a:path w="34334" h="1" fill="none" extrusionOk="0">
                  <a:moveTo>
                    <a:pt x="0" y="1"/>
                  </a:moveTo>
                  <a:lnTo>
                    <a:pt x="34334" y="1"/>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
            <p:cNvSpPr/>
            <p:nvPr/>
          </p:nvSpPr>
          <p:spPr>
            <a:xfrm>
              <a:off x="-114100" y="3641025"/>
              <a:ext cx="858350" cy="25"/>
            </a:xfrm>
            <a:custGeom>
              <a:avLst/>
              <a:gdLst/>
              <a:ahLst/>
              <a:cxnLst/>
              <a:rect l="l" t="t" r="r" b="b"/>
              <a:pathLst>
                <a:path w="34334" h="1" fill="none" extrusionOk="0">
                  <a:moveTo>
                    <a:pt x="0" y="1"/>
                  </a:moveTo>
                  <a:lnTo>
                    <a:pt x="34334" y="1"/>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5"/>
            <p:cNvSpPr/>
            <p:nvPr/>
          </p:nvSpPr>
          <p:spPr>
            <a:xfrm>
              <a:off x="-114100" y="3704900"/>
              <a:ext cx="858350" cy="0"/>
            </a:xfrm>
            <a:custGeom>
              <a:avLst/>
              <a:gdLst/>
              <a:ahLst/>
              <a:cxnLst/>
              <a:rect l="l" t="t" r="r" b="b"/>
              <a:pathLst>
                <a:path w="34334" fill="none" extrusionOk="0">
                  <a:moveTo>
                    <a:pt x="0" y="0"/>
                  </a:moveTo>
                  <a:lnTo>
                    <a:pt x="34334" y="0"/>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5"/>
            <p:cNvSpPr/>
            <p:nvPr/>
          </p:nvSpPr>
          <p:spPr>
            <a:xfrm>
              <a:off x="-114100" y="3768075"/>
              <a:ext cx="858350" cy="25"/>
            </a:xfrm>
            <a:custGeom>
              <a:avLst/>
              <a:gdLst/>
              <a:ahLst/>
              <a:cxnLst/>
              <a:rect l="l" t="t" r="r" b="b"/>
              <a:pathLst>
                <a:path w="34334" h="1" fill="none" extrusionOk="0">
                  <a:moveTo>
                    <a:pt x="0" y="0"/>
                  </a:moveTo>
                  <a:lnTo>
                    <a:pt x="34334" y="0"/>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5"/>
            <p:cNvSpPr/>
            <p:nvPr/>
          </p:nvSpPr>
          <p:spPr>
            <a:xfrm>
              <a:off x="-114100" y="3831925"/>
              <a:ext cx="858350" cy="25"/>
            </a:xfrm>
            <a:custGeom>
              <a:avLst/>
              <a:gdLst/>
              <a:ahLst/>
              <a:cxnLst/>
              <a:rect l="l" t="t" r="r" b="b"/>
              <a:pathLst>
                <a:path w="34334" h="1" fill="none" extrusionOk="0">
                  <a:moveTo>
                    <a:pt x="0" y="0"/>
                  </a:moveTo>
                  <a:lnTo>
                    <a:pt x="34334" y="0"/>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5"/>
            <p:cNvSpPr/>
            <p:nvPr/>
          </p:nvSpPr>
          <p:spPr>
            <a:xfrm>
              <a:off x="-114100" y="3895775"/>
              <a:ext cx="858350" cy="25"/>
            </a:xfrm>
            <a:custGeom>
              <a:avLst/>
              <a:gdLst/>
              <a:ahLst/>
              <a:cxnLst/>
              <a:rect l="l" t="t" r="r" b="b"/>
              <a:pathLst>
                <a:path w="34334" h="1" fill="none" extrusionOk="0">
                  <a:moveTo>
                    <a:pt x="0" y="1"/>
                  </a:moveTo>
                  <a:lnTo>
                    <a:pt x="34334" y="1"/>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5"/>
            <p:cNvSpPr/>
            <p:nvPr/>
          </p:nvSpPr>
          <p:spPr>
            <a:xfrm>
              <a:off x="-114100" y="3959625"/>
              <a:ext cx="858350" cy="25"/>
            </a:xfrm>
            <a:custGeom>
              <a:avLst/>
              <a:gdLst/>
              <a:ahLst/>
              <a:cxnLst/>
              <a:rect l="l" t="t" r="r" b="b"/>
              <a:pathLst>
                <a:path w="34334" h="1" fill="none" extrusionOk="0">
                  <a:moveTo>
                    <a:pt x="0" y="1"/>
                  </a:moveTo>
                  <a:lnTo>
                    <a:pt x="34334" y="1"/>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5"/>
            <p:cNvSpPr/>
            <p:nvPr/>
          </p:nvSpPr>
          <p:spPr>
            <a:xfrm>
              <a:off x="-114100" y="4022825"/>
              <a:ext cx="858350" cy="25"/>
            </a:xfrm>
            <a:custGeom>
              <a:avLst/>
              <a:gdLst/>
              <a:ahLst/>
              <a:cxnLst/>
              <a:rect l="l" t="t" r="r" b="b"/>
              <a:pathLst>
                <a:path w="34334" h="1" fill="none" extrusionOk="0">
                  <a:moveTo>
                    <a:pt x="0" y="0"/>
                  </a:moveTo>
                  <a:lnTo>
                    <a:pt x="34334" y="0"/>
                  </a:lnTo>
                </a:path>
              </a:pathLst>
            </a:custGeom>
            <a:noFill/>
            <a:ln w="19050" cap="flat" cmpd="sng">
              <a:solidFill>
                <a:schemeClr val="accent2"/>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5"/>
          <p:cNvGrpSpPr/>
          <p:nvPr/>
        </p:nvGrpSpPr>
        <p:grpSpPr>
          <a:xfrm flipH="1">
            <a:off x="-33911" y="-714903"/>
            <a:ext cx="842454" cy="3728010"/>
            <a:chOff x="7739775" y="657934"/>
            <a:chExt cx="565975" cy="2504541"/>
          </a:xfrm>
        </p:grpSpPr>
        <p:sp>
          <p:nvSpPr>
            <p:cNvPr id="255" name="Google Shape;255;p15"/>
            <p:cNvSpPr/>
            <p:nvPr/>
          </p:nvSpPr>
          <p:spPr>
            <a:xfrm>
              <a:off x="7852700" y="657934"/>
              <a:ext cx="453050" cy="1955975"/>
            </a:xfrm>
            <a:custGeom>
              <a:avLst/>
              <a:gdLst/>
              <a:ahLst/>
              <a:cxnLst/>
              <a:rect l="l" t="t" r="r" b="b"/>
              <a:pathLst>
                <a:path w="18122" h="78239" extrusionOk="0">
                  <a:moveTo>
                    <a:pt x="0" y="0"/>
                  </a:moveTo>
                  <a:lnTo>
                    <a:pt x="0" y="78239"/>
                  </a:lnTo>
                  <a:lnTo>
                    <a:pt x="18122" y="78239"/>
                  </a:lnTo>
                  <a:lnTo>
                    <a:pt x="181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5"/>
            <p:cNvSpPr/>
            <p:nvPr/>
          </p:nvSpPr>
          <p:spPr>
            <a:xfrm>
              <a:off x="7739775" y="1207150"/>
              <a:ext cx="226550" cy="1955325"/>
            </a:xfrm>
            <a:custGeom>
              <a:avLst/>
              <a:gdLst/>
              <a:ahLst/>
              <a:cxnLst/>
              <a:rect l="l" t="t" r="r" b="b"/>
              <a:pathLst>
                <a:path w="9062" h="78213" extrusionOk="0">
                  <a:moveTo>
                    <a:pt x="1" y="1"/>
                  </a:moveTo>
                  <a:lnTo>
                    <a:pt x="1" y="78212"/>
                  </a:lnTo>
                  <a:lnTo>
                    <a:pt x="9061" y="78212"/>
                  </a:lnTo>
                  <a:lnTo>
                    <a:pt x="9061" y="1"/>
                  </a:ln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63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accent4"/>
              </a:buClr>
              <a:buSzPts val="3000"/>
              <a:buFont typeface="Hammersmith One"/>
              <a:buNone/>
              <a:defRPr sz="3000">
                <a:solidFill>
                  <a:schemeClr val="accent4"/>
                </a:solidFill>
                <a:latin typeface="Hammersmith One"/>
                <a:ea typeface="Hammersmith One"/>
                <a:cs typeface="Hammersmith One"/>
                <a:sym typeface="Hammersmith One"/>
              </a:defRPr>
            </a:lvl1pPr>
            <a:lvl2pPr lvl="1">
              <a:lnSpc>
                <a:spcPct val="100000"/>
              </a:lnSpc>
              <a:spcBef>
                <a:spcPts val="0"/>
              </a:spcBef>
              <a:spcAft>
                <a:spcPts val="0"/>
              </a:spcAft>
              <a:buClr>
                <a:schemeClr val="dk1"/>
              </a:buClr>
              <a:buSzPts val="2800"/>
              <a:buNone/>
              <a:defRPr sz="2800">
                <a:solidFill>
                  <a:schemeClr val="dk1"/>
                </a:solidFill>
              </a:defRPr>
            </a:lvl2pPr>
            <a:lvl3pPr lvl="2">
              <a:lnSpc>
                <a:spcPct val="100000"/>
              </a:lnSpc>
              <a:spcBef>
                <a:spcPts val="0"/>
              </a:spcBef>
              <a:spcAft>
                <a:spcPts val="0"/>
              </a:spcAft>
              <a:buClr>
                <a:schemeClr val="dk1"/>
              </a:buClr>
              <a:buSzPts val="2800"/>
              <a:buNone/>
              <a:defRPr sz="2800">
                <a:solidFill>
                  <a:schemeClr val="dk1"/>
                </a:solidFill>
              </a:defRPr>
            </a:lvl3pPr>
            <a:lvl4pPr lvl="3">
              <a:lnSpc>
                <a:spcPct val="100000"/>
              </a:lnSpc>
              <a:spcBef>
                <a:spcPts val="0"/>
              </a:spcBef>
              <a:spcAft>
                <a:spcPts val="0"/>
              </a:spcAft>
              <a:buClr>
                <a:schemeClr val="dk1"/>
              </a:buClr>
              <a:buSzPts val="2800"/>
              <a:buNone/>
              <a:defRPr sz="2800">
                <a:solidFill>
                  <a:schemeClr val="dk1"/>
                </a:solidFill>
              </a:defRPr>
            </a:lvl4pPr>
            <a:lvl5pPr lvl="4">
              <a:lnSpc>
                <a:spcPct val="100000"/>
              </a:lnSpc>
              <a:spcBef>
                <a:spcPts val="0"/>
              </a:spcBef>
              <a:spcAft>
                <a:spcPts val="0"/>
              </a:spcAft>
              <a:buClr>
                <a:schemeClr val="dk1"/>
              </a:buClr>
              <a:buSzPts val="2800"/>
              <a:buNone/>
              <a:defRPr sz="2800">
                <a:solidFill>
                  <a:schemeClr val="dk1"/>
                </a:solidFill>
              </a:defRPr>
            </a:lvl5pPr>
            <a:lvl6pPr lvl="5">
              <a:lnSpc>
                <a:spcPct val="100000"/>
              </a:lnSpc>
              <a:spcBef>
                <a:spcPts val="0"/>
              </a:spcBef>
              <a:spcAft>
                <a:spcPts val="0"/>
              </a:spcAft>
              <a:buClr>
                <a:schemeClr val="dk1"/>
              </a:buClr>
              <a:buSzPts val="2800"/>
              <a:buNone/>
              <a:defRPr sz="2800">
                <a:solidFill>
                  <a:schemeClr val="dk1"/>
                </a:solidFill>
              </a:defRPr>
            </a:lvl6pPr>
            <a:lvl7pPr lvl="6">
              <a:lnSpc>
                <a:spcPct val="100000"/>
              </a:lnSpc>
              <a:spcBef>
                <a:spcPts val="0"/>
              </a:spcBef>
              <a:spcAft>
                <a:spcPts val="0"/>
              </a:spcAft>
              <a:buClr>
                <a:schemeClr val="dk1"/>
              </a:buClr>
              <a:buSzPts val="2800"/>
              <a:buNone/>
              <a:defRPr sz="2800">
                <a:solidFill>
                  <a:schemeClr val="dk1"/>
                </a:solidFill>
              </a:defRPr>
            </a:lvl7pPr>
            <a:lvl8pPr lvl="7">
              <a:lnSpc>
                <a:spcPct val="100000"/>
              </a:lnSpc>
              <a:spcBef>
                <a:spcPts val="0"/>
              </a:spcBef>
              <a:spcAft>
                <a:spcPts val="0"/>
              </a:spcAft>
              <a:buClr>
                <a:schemeClr val="dk1"/>
              </a:buClr>
              <a:buSzPts val="2800"/>
              <a:buNone/>
              <a:defRPr sz="2800">
                <a:solidFill>
                  <a:schemeClr val="dk1"/>
                </a:solidFill>
              </a:defRPr>
            </a:lvl8pPr>
            <a:lvl9pPr lvl="8">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3225" y="1235990"/>
            <a:ext cx="7717500" cy="33633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1"/>
              </a:buClr>
              <a:buSzPts val="1800"/>
              <a:buFont typeface="Roboto"/>
              <a:buChar char="●"/>
              <a:defRPr sz="1800">
                <a:solidFill>
                  <a:schemeClr val="lt1"/>
                </a:solidFill>
                <a:latin typeface="Roboto"/>
                <a:ea typeface="Roboto"/>
                <a:cs typeface="Roboto"/>
                <a:sym typeface="Roboto"/>
              </a:defRPr>
            </a:lvl1pPr>
            <a:lvl2pPr marL="914400" lvl="1" indent="-342900">
              <a:lnSpc>
                <a:spcPct val="100000"/>
              </a:lnSpc>
              <a:spcBef>
                <a:spcPts val="1600"/>
              </a:spcBef>
              <a:spcAft>
                <a:spcPts val="0"/>
              </a:spcAft>
              <a:buClr>
                <a:schemeClr val="lt1"/>
              </a:buClr>
              <a:buSzPts val="1800"/>
              <a:buFont typeface="Roboto"/>
              <a:buChar char="○"/>
              <a:defRPr sz="1800">
                <a:solidFill>
                  <a:schemeClr val="lt1"/>
                </a:solidFill>
                <a:latin typeface="Roboto"/>
                <a:ea typeface="Roboto"/>
                <a:cs typeface="Roboto"/>
                <a:sym typeface="Roboto"/>
              </a:defRPr>
            </a:lvl2pPr>
            <a:lvl3pPr marL="1371600" lvl="2" indent="-342900">
              <a:lnSpc>
                <a:spcPct val="100000"/>
              </a:lnSpc>
              <a:spcBef>
                <a:spcPts val="1600"/>
              </a:spcBef>
              <a:spcAft>
                <a:spcPts val="0"/>
              </a:spcAft>
              <a:buClr>
                <a:schemeClr val="lt1"/>
              </a:buClr>
              <a:buSzPts val="1800"/>
              <a:buFont typeface="Roboto"/>
              <a:buChar char="■"/>
              <a:defRPr sz="1800">
                <a:solidFill>
                  <a:schemeClr val="lt1"/>
                </a:solidFill>
                <a:latin typeface="Roboto"/>
                <a:ea typeface="Roboto"/>
                <a:cs typeface="Roboto"/>
                <a:sym typeface="Roboto"/>
              </a:defRPr>
            </a:lvl3pPr>
            <a:lvl4pPr marL="1828800" lvl="3" indent="-342900">
              <a:lnSpc>
                <a:spcPct val="100000"/>
              </a:lnSpc>
              <a:spcBef>
                <a:spcPts val="1600"/>
              </a:spcBef>
              <a:spcAft>
                <a:spcPts val="0"/>
              </a:spcAft>
              <a:buClr>
                <a:schemeClr val="lt1"/>
              </a:buClr>
              <a:buSzPts val="1800"/>
              <a:buFont typeface="Roboto"/>
              <a:buChar char="●"/>
              <a:defRPr sz="1800">
                <a:solidFill>
                  <a:schemeClr val="lt1"/>
                </a:solidFill>
                <a:latin typeface="Roboto"/>
                <a:ea typeface="Roboto"/>
                <a:cs typeface="Roboto"/>
                <a:sym typeface="Roboto"/>
              </a:defRPr>
            </a:lvl4pPr>
            <a:lvl5pPr marL="2286000" lvl="4" indent="-342900">
              <a:lnSpc>
                <a:spcPct val="100000"/>
              </a:lnSpc>
              <a:spcBef>
                <a:spcPts val="1600"/>
              </a:spcBef>
              <a:spcAft>
                <a:spcPts val="0"/>
              </a:spcAft>
              <a:buClr>
                <a:schemeClr val="lt1"/>
              </a:buClr>
              <a:buSzPts val="1800"/>
              <a:buFont typeface="Roboto"/>
              <a:buChar char="○"/>
              <a:defRPr sz="1800">
                <a:solidFill>
                  <a:schemeClr val="lt1"/>
                </a:solidFill>
                <a:latin typeface="Roboto"/>
                <a:ea typeface="Roboto"/>
                <a:cs typeface="Roboto"/>
                <a:sym typeface="Roboto"/>
              </a:defRPr>
            </a:lvl5pPr>
            <a:lvl6pPr marL="2743200" lvl="5" indent="-342900">
              <a:lnSpc>
                <a:spcPct val="100000"/>
              </a:lnSpc>
              <a:spcBef>
                <a:spcPts val="1600"/>
              </a:spcBef>
              <a:spcAft>
                <a:spcPts val="0"/>
              </a:spcAft>
              <a:buClr>
                <a:schemeClr val="lt1"/>
              </a:buClr>
              <a:buSzPts val="1800"/>
              <a:buFont typeface="Roboto"/>
              <a:buChar char="■"/>
              <a:defRPr sz="1800">
                <a:solidFill>
                  <a:schemeClr val="lt1"/>
                </a:solidFill>
                <a:latin typeface="Roboto"/>
                <a:ea typeface="Roboto"/>
                <a:cs typeface="Roboto"/>
                <a:sym typeface="Roboto"/>
              </a:defRPr>
            </a:lvl6pPr>
            <a:lvl7pPr marL="3200400" lvl="6" indent="-342900">
              <a:lnSpc>
                <a:spcPct val="100000"/>
              </a:lnSpc>
              <a:spcBef>
                <a:spcPts val="1600"/>
              </a:spcBef>
              <a:spcAft>
                <a:spcPts val="0"/>
              </a:spcAft>
              <a:buClr>
                <a:schemeClr val="lt1"/>
              </a:buClr>
              <a:buSzPts val="1800"/>
              <a:buFont typeface="Roboto"/>
              <a:buChar char="●"/>
              <a:defRPr sz="1800">
                <a:solidFill>
                  <a:schemeClr val="lt1"/>
                </a:solidFill>
                <a:latin typeface="Roboto"/>
                <a:ea typeface="Roboto"/>
                <a:cs typeface="Roboto"/>
                <a:sym typeface="Roboto"/>
              </a:defRPr>
            </a:lvl7pPr>
            <a:lvl8pPr marL="3657600" lvl="7" indent="-342900">
              <a:lnSpc>
                <a:spcPct val="100000"/>
              </a:lnSpc>
              <a:spcBef>
                <a:spcPts val="1600"/>
              </a:spcBef>
              <a:spcAft>
                <a:spcPts val="0"/>
              </a:spcAft>
              <a:buClr>
                <a:schemeClr val="lt1"/>
              </a:buClr>
              <a:buSzPts val="1800"/>
              <a:buFont typeface="Roboto"/>
              <a:buChar char="○"/>
              <a:defRPr sz="1800">
                <a:solidFill>
                  <a:schemeClr val="lt1"/>
                </a:solidFill>
                <a:latin typeface="Roboto"/>
                <a:ea typeface="Roboto"/>
                <a:cs typeface="Roboto"/>
                <a:sym typeface="Roboto"/>
              </a:defRPr>
            </a:lvl8pPr>
            <a:lvl9pPr marL="4114800" lvl="8" indent="-342900">
              <a:lnSpc>
                <a:spcPct val="100000"/>
              </a:lnSpc>
              <a:spcBef>
                <a:spcPts val="1600"/>
              </a:spcBef>
              <a:spcAft>
                <a:spcPts val="1600"/>
              </a:spcAft>
              <a:buClr>
                <a:schemeClr val="lt1"/>
              </a:buClr>
              <a:buSzPts val="1800"/>
              <a:buFont typeface="Roboto"/>
              <a:buChar char="■"/>
              <a:defRPr sz="1800">
                <a:solidFill>
                  <a:schemeClr val="lt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5" r:id="rId5"/>
    <p:sldLayoutId id="2147483657" r:id="rId6"/>
    <p:sldLayoutId id="2147483658" r:id="rId7"/>
    <p:sldLayoutId id="2147483659" r:id="rId8"/>
    <p:sldLayoutId id="2147483661" r:id="rId9"/>
    <p:sldLayoutId id="2147483662" r:id="rId10"/>
    <p:sldLayoutId id="2147483663" r:id="rId11"/>
    <p:sldLayoutId id="2147483665" r:id="rId12"/>
    <p:sldLayoutId id="2147483666" r:id="rId13"/>
    <p:sldLayoutId id="2147483670" r:id="rId14"/>
    <p:sldLayoutId id="2147483674"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microsoft.com/office/2007/relationships/hdphoto" Target="../media/hdphoto4.wdp"/><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microsoft.com/office/2007/relationships/hdphoto" Target="../media/hdphoto5.wdp"/></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microsoft.com/office/2007/relationships/hdphoto" Target="../media/hdphoto1.wdp"/><Relationship Id="rId5" Type="http://schemas.openxmlformats.org/officeDocument/2006/relationships/image" Target="../media/image5.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microsoft.com/office/2007/relationships/hdphoto" Target="../media/hdphoto1.wdp"/><Relationship Id="rId5" Type="http://schemas.openxmlformats.org/officeDocument/2006/relationships/image" Target="../media/image5.pn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microsoft.com/office/2007/relationships/hdphoto" Target="../media/hdphoto3.wdp"/><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1"/>
          <p:cNvSpPr txBox="1">
            <a:spLocks noGrp="1"/>
          </p:cNvSpPr>
          <p:nvPr>
            <p:ph type="ctrTitle"/>
          </p:nvPr>
        </p:nvSpPr>
        <p:spPr>
          <a:xfrm>
            <a:off x="190251" y="142240"/>
            <a:ext cx="7135906" cy="3258730"/>
          </a:xfrm>
          <a:prstGeom prst="rect">
            <a:avLst/>
          </a:prstGeom>
        </p:spPr>
        <p:txBody>
          <a:bodyPr spcFirstLastPara="1" wrap="square" lIns="91425" tIns="91425" rIns="91425" bIns="91425" anchor="b" anchorCtr="0">
            <a:noAutofit/>
          </a:bodyPr>
          <a:lstStyle/>
          <a:p>
            <a:r>
              <a:rPr lang="en" b="1">
                <a:ln w="12700">
                  <a:solidFill>
                    <a:srgbClr val="D56534"/>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RSA Algorithm in</a:t>
            </a:r>
            <a:r>
              <a:rPr lang="en" b="1">
                <a:ln w="12700">
                  <a:solidFill>
                    <a:srgbClr val="D56534"/>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r>
            <a:br>
              <a:rPr lang="en" b="1">
                <a:ln w="12700">
                  <a:solidFill>
                    <a:srgbClr val="D56534"/>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br>
            <a:r>
              <a:rPr lang="en" b="1" smtClean="0">
                <a:ln w="12700">
                  <a:solidFill>
                    <a:srgbClr val="D56534"/>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CRYPTOGRAPHY</a:t>
            </a:r>
            <a:endParaRPr b="1">
              <a:ln w="12700">
                <a:solidFill>
                  <a:srgbClr val="D56534"/>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495" name="Google Shape;495;p31"/>
          <p:cNvSpPr txBox="1">
            <a:spLocks noGrp="1"/>
          </p:cNvSpPr>
          <p:nvPr>
            <p:ph type="subTitle" idx="1"/>
          </p:nvPr>
        </p:nvSpPr>
        <p:spPr>
          <a:xfrm>
            <a:off x="2058098" y="3340010"/>
            <a:ext cx="4784328" cy="792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800"/>
              <a:t>An </a:t>
            </a:r>
            <a:r>
              <a:rPr lang="en" sz="1800" smtClean="0"/>
              <a:t>Overview </a:t>
            </a:r>
            <a:r>
              <a:rPr lang="en" sz="1800"/>
              <a:t>of </a:t>
            </a:r>
            <a:r>
              <a:rPr lang="en" sz="1800" smtClean="0"/>
              <a:t>RSA</a:t>
            </a:r>
            <a:r>
              <a:rPr lang="en" sz="1800" smtClean="0"/>
              <a:t> Cryptography</a:t>
            </a:r>
          </a:p>
          <a:p>
            <a:pPr marL="0" lvl="0" indent="0" algn="r" rtl="0">
              <a:spcBef>
                <a:spcPts val="0"/>
              </a:spcBef>
              <a:spcAft>
                <a:spcPts val="0"/>
              </a:spcAft>
              <a:buNone/>
            </a:pPr>
            <a:r>
              <a:rPr lang="en" sz="1800" smtClean="0"/>
              <a:t>Trình bày: Nhóm G04</a:t>
            </a:r>
            <a:endParaRPr lang="en" sz="18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50"/>
          <p:cNvSpPr txBox="1">
            <a:spLocks noGrp="1"/>
          </p:cNvSpPr>
          <p:nvPr>
            <p:ph type="title"/>
          </p:nvPr>
        </p:nvSpPr>
        <p:spPr>
          <a:xfrm>
            <a:off x="1912511" y="1235023"/>
            <a:ext cx="5318975" cy="83667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t>Public Key Cryptography </a:t>
            </a:r>
            <a:r>
              <a:rPr lang="en"/>
              <a:t/>
            </a:r>
            <a:br>
              <a:rPr lang="en"/>
            </a:br>
            <a:r>
              <a:rPr lang="en"/>
              <a:t>RSA Algorithm </a:t>
            </a:r>
            <a:endParaRPr/>
          </a:p>
        </p:txBody>
      </p:sp>
      <p:sp>
        <p:nvSpPr>
          <p:cNvPr id="720" name="Google Shape;720;p50"/>
          <p:cNvSpPr txBox="1">
            <a:spLocks noGrp="1"/>
          </p:cNvSpPr>
          <p:nvPr>
            <p:ph type="subTitle" idx="1"/>
          </p:nvPr>
        </p:nvSpPr>
        <p:spPr>
          <a:xfrm>
            <a:off x="2485620" y="2250104"/>
            <a:ext cx="4172755" cy="84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atin typeface="Bahnschrift" panose="020B0502040204020203" pitchFamily="34" charset="0"/>
              </a:rPr>
              <a:t>MÃ HOÁ BẤT ĐỐI XỨNG</a:t>
            </a:r>
            <a:endParaRPr>
              <a:latin typeface="Bahnschrift" panose="020B0502040204020203" pitchFamily="34" charset="0"/>
            </a:endParaRPr>
          </a:p>
        </p:txBody>
      </p:sp>
      <p:sp>
        <p:nvSpPr>
          <p:cNvPr id="721" name="Google Shape;721;p50"/>
          <p:cNvSpPr txBox="1">
            <a:spLocks noGrp="1"/>
          </p:cNvSpPr>
          <p:nvPr>
            <p:ph type="title" idx="2"/>
          </p:nvPr>
        </p:nvSpPr>
        <p:spPr>
          <a:xfrm>
            <a:off x="3364992" y="3328416"/>
            <a:ext cx="2414100" cy="128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pic>
        <p:nvPicPr>
          <p:cNvPr id="5" name="Picture 2" descr="Asymmetric Encryption">
            <a:extLst>
              <a:ext uri="{FF2B5EF4-FFF2-40B4-BE49-F238E27FC236}">
                <a16:creationId xmlns:a16="http://schemas.microsoft.com/office/drawing/2014/main" id="{32FC6EDD-7152-4BA1-AB11-C1F9B4A26D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1268" y="2310052"/>
            <a:ext cx="2692732" cy="1562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6220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87"/>
        <p:cNvGrpSpPr/>
        <p:nvPr/>
      </p:nvGrpSpPr>
      <p:grpSpPr>
        <a:xfrm>
          <a:off x="0" y="0"/>
          <a:ext cx="0" cy="0"/>
          <a:chOff x="0" y="0"/>
          <a:chExt cx="0" cy="0"/>
        </a:xfrm>
      </p:grpSpPr>
      <p:sp>
        <p:nvSpPr>
          <p:cNvPr id="2" name="Oval 1">
            <a:extLst>
              <a:ext uri="{FF2B5EF4-FFF2-40B4-BE49-F238E27FC236}">
                <a16:creationId xmlns:a16="http://schemas.microsoft.com/office/drawing/2014/main" id="{2AD15D34-D520-4AFD-8004-F4872705096A}"/>
              </a:ext>
            </a:extLst>
          </p:cNvPr>
          <p:cNvSpPr/>
          <p:nvPr/>
        </p:nvSpPr>
        <p:spPr>
          <a:xfrm>
            <a:off x="5943600" y="977900"/>
            <a:ext cx="2349500" cy="2590800"/>
          </a:xfrm>
          <a:prstGeom prst="ellipse">
            <a:avLst/>
          </a:prstGeom>
          <a:solidFill>
            <a:srgbClr val="E9E3CB"/>
          </a:solidFill>
          <a:ln>
            <a:solidFill>
              <a:srgbClr val="E9E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458" name="Picture 2" descr="Encryption cryptography data protection icon Vector Image">
            <a:extLst>
              <a:ext uri="{FF2B5EF4-FFF2-40B4-BE49-F238E27FC236}">
                <a16:creationId xmlns:a16="http://schemas.microsoft.com/office/drawing/2014/main" id="{903945A4-E2A7-46BE-9C9B-5ADA067C151C}"/>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foregroundMark x1="56500" y1="50185" x2="56500" y2="50185"/>
                        <a14:foregroundMark x1="49200" y1="43056" x2="49200" y2="43056"/>
                        <a14:foregroundMark x1="32600" y1="31759" x2="32600" y2="31759"/>
                        <a14:foregroundMark x1="67300" y1="31944" x2="67300" y2="31944"/>
                        <a14:foregroundMark x1="67700" y1="64537" x2="67700" y2="64537"/>
                        <a14:foregroundMark x1="32700" y1="64074" x2="32700" y2="64074"/>
                        <a14:backgroundMark x1="46500" y1="24907" x2="46500" y2="24907"/>
                        <a14:backgroundMark x1="53700" y1="24722" x2="53700" y2="24722"/>
                        <a14:backgroundMark x1="75600" y1="45000" x2="75600" y2="45000"/>
                        <a14:backgroundMark x1="75900" y1="51574" x2="75900" y2="51574"/>
                        <a14:backgroundMark x1="25200" y1="51759" x2="25200" y2="51759"/>
                        <a14:backgroundMark x1="24900" y1="45000" x2="24900" y2="45000"/>
                      </a14:backgroundRemoval>
                    </a14:imgEffect>
                  </a14:imgLayer>
                </a14:imgProps>
              </a:ext>
              <a:ext uri="{28A0092B-C50C-407E-A947-70E740481C1C}">
                <a14:useLocalDpi xmlns:a14="http://schemas.microsoft.com/office/drawing/2010/main" val="0"/>
              </a:ext>
            </a:extLst>
          </a:blip>
          <a:srcRect/>
          <a:stretch>
            <a:fillRect/>
          </a:stretch>
        </p:blipFill>
        <p:spPr bwMode="auto">
          <a:xfrm>
            <a:off x="5391150" y="472948"/>
            <a:ext cx="3454400" cy="373075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24550DAB-84E6-4A57-8FEF-84EB4946073B}"/>
              </a:ext>
            </a:extLst>
          </p:cNvPr>
          <p:cNvSpPr/>
          <p:nvPr/>
        </p:nvSpPr>
        <p:spPr>
          <a:xfrm>
            <a:off x="1053585" y="1223319"/>
            <a:ext cx="2656702" cy="1223319"/>
          </a:xfrm>
          <a:prstGeom prst="rect">
            <a:avLst/>
          </a:prstGeom>
          <a:solidFill>
            <a:srgbClr val="E9E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18239E3-0AD8-433C-8339-D39FCACC6419}"/>
              </a:ext>
            </a:extLst>
          </p:cNvPr>
          <p:cNvSpPr/>
          <p:nvPr/>
        </p:nvSpPr>
        <p:spPr>
          <a:xfrm>
            <a:off x="2304535" y="2446638"/>
            <a:ext cx="2656702" cy="1223319"/>
          </a:xfrm>
          <a:prstGeom prst="rect">
            <a:avLst/>
          </a:prstGeom>
          <a:solidFill>
            <a:srgbClr val="E9E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EC4017E-151A-46F4-97CF-68F02DA97010}"/>
              </a:ext>
            </a:extLst>
          </p:cNvPr>
          <p:cNvSpPr/>
          <p:nvPr/>
        </p:nvSpPr>
        <p:spPr>
          <a:xfrm>
            <a:off x="3100385" y="3461992"/>
            <a:ext cx="3173241" cy="1223319"/>
          </a:xfrm>
          <a:prstGeom prst="rect">
            <a:avLst/>
          </a:prstGeom>
          <a:solidFill>
            <a:srgbClr val="E9E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03126E0-4E89-4731-808E-E3F5B48A33E4}"/>
              </a:ext>
            </a:extLst>
          </p:cNvPr>
          <p:cNvSpPr/>
          <p:nvPr/>
        </p:nvSpPr>
        <p:spPr>
          <a:xfrm>
            <a:off x="716692" y="307777"/>
            <a:ext cx="5556934" cy="804331"/>
          </a:xfrm>
          <a:prstGeom prst="rect">
            <a:avLst/>
          </a:prstGeom>
          <a:solidFill>
            <a:srgbClr val="E9E3CB"/>
          </a:solidFill>
          <a:ln>
            <a:solidFill>
              <a:srgbClr val="E9E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srgbClr val="5A1B00"/>
                </a:solidFill>
                <a:latin typeface="Bahnschrift SemiBold SemiConden" panose="020B0502040204020203" pitchFamily="34" charset="0"/>
                <a:ea typeface="Roboto" panose="020B0604020202020204" charset="0"/>
              </a:rPr>
              <a:t>MÃ HOÁ BẤT ĐỐI XỨNG</a:t>
            </a:r>
          </a:p>
        </p:txBody>
      </p:sp>
      <p:sp>
        <p:nvSpPr>
          <p:cNvPr id="11" name="TextBox 10">
            <a:extLst>
              <a:ext uri="{FF2B5EF4-FFF2-40B4-BE49-F238E27FC236}">
                <a16:creationId xmlns:a16="http://schemas.microsoft.com/office/drawing/2014/main" id="{6E98585F-8773-4CB3-8275-8B6F0690C12A}"/>
              </a:ext>
            </a:extLst>
          </p:cNvPr>
          <p:cNvSpPr txBox="1"/>
          <p:nvPr/>
        </p:nvSpPr>
        <p:spPr>
          <a:xfrm>
            <a:off x="-1" y="1257637"/>
            <a:ext cx="3100385" cy="892552"/>
          </a:xfrm>
          <a:prstGeom prst="rect">
            <a:avLst/>
          </a:prstGeom>
          <a:noFill/>
        </p:spPr>
        <p:txBody>
          <a:bodyPr wrap="square" rtlCol="0">
            <a:spAutoFit/>
          </a:bodyPr>
          <a:lstStyle/>
          <a:p>
            <a:pPr algn="r"/>
            <a:r>
              <a:rPr lang="en-US" sz="2000">
                <a:solidFill>
                  <a:srgbClr val="5A1B00"/>
                </a:solidFill>
                <a:latin typeface="Bahnschrift SemiBold SemiConden" panose="020B0502040204020203" pitchFamily="34" charset="0"/>
              </a:rPr>
              <a:t>SỬ DỤNG HAI KEY RIÊNG BIỆT</a:t>
            </a:r>
          </a:p>
          <a:p>
            <a:pPr algn="r"/>
            <a:r>
              <a:rPr lang="en-US" sz="1600">
                <a:solidFill>
                  <a:schemeClr val="bg1"/>
                </a:solidFill>
                <a:latin typeface="Roboto" panose="020B0604020202020204" charset="0"/>
                <a:ea typeface="Roboto" panose="020B0604020202020204" charset="0"/>
              </a:rPr>
              <a:t>cho hai quy trình</a:t>
            </a:r>
          </a:p>
          <a:p>
            <a:pPr algn="r"/>
            <a:r>
              <a:rPr lang="en-US" sz="1600">
                <a:solidFill>
                  <a:schemeClr val="bg1"/>
                </a:solidFill>
                <a:latin typeface="Roboto" panose="020B0604020202020204" charset="0"/>
                <a:ea typeface="Roboto" panose="020B0604020202020204" charset="0"/>
              </a:rPr>
              <a:t>mã hoá và giải mã.</a:t>
            </a:r>
          </a:p>
        </p:txBody>
      </p:sp>
      <p:sp>
        <p:nvSpPr>
          <p:cNvPr id="12" name="TextBox 11">
            <a:extLst>
              <a:ext uri="{FF2B5EF4-FFF2-40B4-BE49-F238E27FC236}">
                <a16:creationId xmlns:a16="http://schemas.microsoft.com/office/drawing/2014/main" id="{4B807C06-FE9C-4309-8E50-189A5FC0D22D}"/>
              </a:ext>
            </a:extLst>
          </p:cNvPr>
          <p:cNvSpPr txBox="1"/>
          <p:nvPr/>
        </p:nvSpPr>
        <p:spPr>
          <a:xfrm>
            <a:off x="1546783" y="2252636"/>
            <a:ext cx="3173241" cy="1138773"/>
          </a:xfrm>
          <a:prstGeom prst="rect">
            <a:avLst/>
          </a:prstGeom>
          <a:noFill/>
        </p:spPr>
        <p:txBody>
          <a:bodyPr wrap="square" rtlCol="0">
            <a:spAutoFit/>
          </a:bodyPr>
          <a:lstStyle/>
          <a:p>
            <a:pPr algn="r"/>
            <a:r>
              <a:rPr lang="en-US" sz="2000">
                <a:solidFill>
                  <a:srgbClr val="5A1B00"/>
                </a:solidFill>
                <a:latin typeface="Bahnschrift SemiBold SemiConden" panose="020B0502040204020203" pitchFamily="34" charset="0"/>
              </a:rPr>
              <a:t>PRIVATE KEY – PUBLIC KEY</a:t>
            </a:r>
          </a:p>
          <a:p>
            <a:pPr algn="r"/>
            <a:r>
              <a:rPr lang="en-US" sz="1600">
                <a:solidFill>
                  <a:schemeClr val="bg1"/>
                </a:solidFill>
                <a:latin typeface="Roboto" panose="020B0604020202020204" charset="0"/>
                <a:ea typeface="Roboto" panose="020B0604020202020204" charset="0"/>
              </a:rPr>
              <a:t>Encryption key được công khai (public key), còn decryption key là bí mật (private key).</a:t>
            </a:r>
          </a:p>
        </p:txBody>
      </p:sp>
      <p:sp>
        <p:nvSpPr>
          <p:cNvPr id="13" name="TextBox 12">
            <a:extLst>
              <a:ext uri="{FF2B5EF4-FFF2-40B4-BE49-F238E27FC236}">
                <a16:creationId xmlns:a16="http://schemas.microsoft.com/office/drawing/2014/main" id="{EDD25C0E-F579-4994-978A-B6035CE90BE8}"/>
              </a:ext>
            </a:extLst>
          </p:cNvPr>
          <p:cNvSpPr txBox="1"/>
          <p:nvPr/>
        </p:nvSpPr>
        <p:spPr>
          <a:xfrm>
            <a:off x="3239590" y="3587166"/>
            <a:ext cx="3264726" cy="1661993"/>
          </a:xfrm>
          <a:prstGeom prst="rect">
            <a:avLst/>
          </a:prstGeom>
          <a:noFill/>
        </p:spPr>
        <p:txBody>
          <a:bodyPr wrap="square" rtlCol="0">
            <a:spAutoFit/>
          </a:bodyPr>
          <a:lstStyle/>
          <a:p>
            <a:pPr algn="r"/>
            <a:r>
              <a:rPr lang="en-US" sz="2000">
                <a:solidFill>
                  <a:srgbClr val="5A1B00"/>
                </a:solidFill>
                <a:latin typeface="Bahnschrift SemiBold SemiConden" panose="020B0502040204020203" pitchFamily="34" charset="0"/>
              </a:rPr>
              <a:t>MỘT SỐ THUẬT TOÁN PHỔ BIẾN</a:t>
            </a:r>
          </a:p>
          <a:p>
            <a:pPr algn="r"/>
            <a:r>
              <a:rPr lang="en-US" sz="1600">
                <a:solidFill>
                  <a:schemeClr val="bg1"/>
                </a:solidFill>
                <a:latin typeface="Roboto" panose="020B0604020202020204" charset="0"/>
                <a:ea typeface="Roboto" panose="020B0604020202020204" charset="0"/>
              </a:rPr>
              <a:t>RSA (Rivest-Shamir-Adleman)</a:t>
            </a:r>
          </a:p>
          <a:p>
            <a:pPr algn="r"/>
            <a:r>
              <a:rPr lang="en-US" sz="1600">
                <a:solidFill>
                  <a:schemeClr val="bg1"/>
                </a:solidFill>
                <a:latin typeface="Roboto" panose="020B0604020202020204" charset="0"/>
                <a:ea typeface="Roboto" panose="020B0604020202020204" charset="0"/>
              </a:rPr>
              <a:t>DSA (Digital Signature Algorithm)</a:t>
            </a:r>
          </a:p>
          <a:p>
            <a:pPr algn="r"/>
            <a:r>
              <a:rPr lang="en-US" sz="1600">
                <a:solidFill>
                  <a:schemeClr val="bg1"/>
                </a:solidFill>
                <a:latin typeface="Roboto" panose="020B0604020202020204" charset="0"/>
                <a:ea typeface="Roboto" panose="020B0604020202020204" charset="0"/>
              </a:rPr>
              <a:t>PKCS (Public Key Cryptography Standards)</a:t>
            </a:r>
          </a:p>
          <a:p>
            <a:pPr algn="r"/>
            <a:endParaRPr lang="en-US" sz="1800">
              <a:solidFill>
                <a:srgbClr val="5A1B00"/>
              </a:solidFill>
              <a:latin typeface="Bahnschrift SemiBold SemiConden" panose="020B0502040204020203"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36"/>
          <p:cNvSpPr txBox="1">
            <a:spLocks noGrp="1"/>
          </p:cNvSpPr>
          <p:nvPr>
            <p:ph type="title"/>
          </p:nvPr>
        </p:nvSpPr>
        <p:spPr>
          <a:xfrm>
            <a:off x="2656703" y="1175801"/>
            <a:ext cx="4979773" cy="2015274"/>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sz="2800"/>
              <a:t>Mã hóa bất đối xứng mất nhiều thời gian hơn để thực hiện</a:t>
            </a:r>
            <a:r>
              <a:rPr lang="en-US" sz="2800"/>
              <a:t> so với mã hoá đối xứng</a:t>
            </a:r>
            <a:r>
              <a:rPr lang="vi-VN" sz="2800"/>
              <a:t> do logic phức tạp liên quan. Vì lý do này, mã hóa đối xứng vẫn được ưu tiên sử dụng khi truyền dữ liệu hàng loạt.</a:t>
            </a:r>
            <a:endParaRPr sz="2800"/>
          </a:p>
        </p:txBody>
      </p:sp>
      <p:pic>
        <p:nvPicPr>
          <p:cNvPr id="6" name="Picture 2" descr="Data encryption icon Vector ... | Stock vector | Colourbox">
            <a:extLst>
              <a:ext uri="{FF2B5EF4-FFF2-40B4-BE49-F238E27FC236}">
                <a16:creationId xmlns:a16="http://schemas.microsoft.com/office/drawing/2014/main" id="{4205BDF1-F362-4573-B73F-203B8B2973C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53500" y1="19125" x2="53500" y2="19125"/>
                        <a14:foregroundMark x1="45125" y1="16750" x2="45125" y2="16750"/>
                        <a14:foregroundMark x1="46875" y1="25125" x2="46875" y2="25125"/>
                        <a14:foregroundMark x1="53375" y1="24500" x2="53375" y2="24500"/>
                        <a14:foregroundMark x1="61250" y1="24750" x2="61250" y2="24750"/>
                        <a14:foregroundMark x1="45750" y1="46875" x2="45750" y2="46875"/>
                        <a14:foregroundMark x1="51000" y1="40250" x2="51000" y2="40250"/>
                        <a14:foregroundMark x1="45500" y1="59500" x2="45500" y2="59500"/>
                        <a14:foregroundMark x1="52375" y1="78375" x2="52375" y2="78375"/>
                        <a14:foregroundMark x1="59750" y1="23250" x2="59750" y2="23250"/>
                        <a14:backgroundMark x1="53000" y1="16500" x2="53000" y2="16500"/>
                      </a14:backgroundRemoval>
                    </a14:imgEffect>
                  </a14:imgLayer>
                </a14:imgProps>
              </a:ext>
              <a:ext uri="{28A0092B-C50C-407E-A947-70E740481C1C}">
                <a14:useLocalDpi xmlns:a14="http://schemas.microsoft.com/office/drawing/2010/main" val="0"/>
              </a:ext>
            </a:extLst>
          </a:blip>
          <a:srcRect/>
          <a:stretch>
            <a:fillRect/>
          </a:stretch>
        </p:blipFill>
        <p:spPr bwMode="auto">
          <a:xfrm>
            <a:off x="-935660" y="1175801"/>
            <a:ext cx="3173241" cy="3173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15134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45"/>
        <p:cNvGrpSpPr/>
        <p:nvPr/>
      </p:nvGrpSpPr>
      <p:grpSpPr>
        <a:xfrm>
          <a:off x="0" y="0"/>
          <a:ext cx="0" cy="0"/>
          <a:chOff x="0" y="0"/>
          <a:chExt cx="0" cy="0"/>
        </a:xfrm>
      </p:grpSpPr>
      <p:sp>
        <p:nvSpPr>
          <p:cNvPr id="2" name="Rectangle 1">
            <a:extLst>
              <a:ext uri="{FF2B5EF4-FFF2-40B4-BE49-F238E27FC236}">
                <a16:creationId xmlns:a16="http://schemas.microsoft.com/office/drawing/2014/main" id="{CC6EB224-B4E0-410C-A6DC-CD6164DB3E56}"/>
              </a:ext>
            </a:extLst>
          </p:cNvPr>
          <p:cNvSpPr/>
          <p:nvPr/>
        </p:nvSpPr>
        <p:spPr>
          <a:xfrm>
            <a:off x="4749071" y="1254829"/>
            <a:ext cx="3897630" cy="2263140"/>
          </a:xfrm>
          <a:prstGeom prst="rect">
            <a:avLst/>
          </a:prstGeom>
          <a:solidFill>
            <a:srgbClr val="E9E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5063970-50A6-485D-B520-A0F189779AFD}"/>
              </a:ext>
            </a:extLst>
          </p:cNvPr>
          <p:cNvSpPr/>
          <p:nvPr/>
        </p:nvSpPr>
        <p:spPr>
          <a:xfrm>
            <a:off x="1192530" y="1348740"/>
            <a:ext cx="2602230" cy="2354580"/>
          </a:xfrm>
          <a:prstGeom prst="rect">
            <a:avLst/>
          </a:prstGeom>
          <a:solidFill>
            <a:srgbClr val="E9E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What is Encryption? (and Why it Matters for Aussies) - Privacy Australia">
            <a:extLst>
              <a:ext uri="{FF2B5EF4-FFF2-40B4-BE49-F238E27FC236}">
                <a16:creationId xmlns:a16="http://schemas.microsoft.com/office/drawing/2014/main" id="{7EF7D7DE-2164-48F5-A99B-5E8408741F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705801"/>
            <a:ext cx="3556541" cy="362647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B357F2D-E7C3-4C9E-B41E-90DFE261663D}"/>
              </a:ext>
            </a:extLst>
          </p:cNvPr>
          <p:cNvSpPr txBox="1"/>
          <p:nvPr/>
        </p:nvSpPr>
        <p:spPr>
          <a:xfrm>
            <a:off x="6067168" y="216862"/>
            <a:ext cx="3076832" cy="646331"/>
          </a:xfrm>
          <a:prstGeom prst="rect">
            <a:avLst/>
          </a:prstGeom>
          <a:noFill/>
        </p:spPr>
        <p:txBody>
          <a:bodyPr wrap="square" rtlCol="0">
            <a:spAutoFit/>
          </a:bodyPr>
          <a:lstStyle/>
          <a:p>
            <a:pPr algn="r"/>
            <a:r>
              <a:rPr lang="en-US" sz="3600">
                <a:solidFill>
                  <a:srgbClr val="5A1B00"/>
                </a:solidFill>
                <a:latin typeface="Bahnschrift SemiBold SemiConden" panose="020B0502040204020203" pitchFamily="34" charset="0"/>
              </a:rPr>
              <a:t>RSA</a:t>
            </a:r>
            <a:endParaRPr lang="en-US" sz="3200">
              <a:solidFill>
                <a:srgbClr val="5A1B00"/>
              </a:solidFill>
              <a:latin typeface="Bahnschrift SemiBold SemiConden" panose="020B0502040204020203" pitchFamily="34" charset="0"/>
            </a:endParaRPr>
          </a:p>
        </p:txBody>
      </p:sp>
      <p:sp>
        <p:nvSpPr>
          <p:cNvPr id="11" name="TextBox 10">
            <a:extLst>
              <a:ext uri="{FF2B5EF4-FFF2-40B4-BE49-F238E27FC236}">
                <a16:creationId xmlns:a16="http://schemas.microsoft.com/office/drawing/2014/main" id="{14BD5E51-CA7E-4DF1-ADAE-957BF64D8376}"/>
              </a:ext>
            </a:extLst>
          </p:cNvPr>
          <p:cNvSpPr txBox="1"/>
          <p:nvPr/>
        </p:nvSpPr>
        <p:spPr>
          <a:xfrm>
            <a:off x="5572897" y="243778"/>
            <a:ext cx="2668291" cy="584775"/>
          </a:xfrm>
          <a:prstGeom prst="rect">
            <a:avLst/>
          </a:prstGeom>
          <a:noFill/>
        </p:spPr>
        <p:txBody>
          <a:bodyPr wrap="square" rtlCol="0">
            <a:spAutoFit/>
          </a:bodyPr>
          <a:lstStyle/>
          <a:p>
            <a:pPr algn="r"/>
            <a:r>
              <a:rPr lang="en-US" sz="1600">
                <a:solidFill>
                  <a:schemeClr val="bg1"/>
                </a:solidFill>
                <a:latin typeface="Roboto" panose="020B0604020202020204" charset="0"/>
                <a:ea typeface="Roboto" panose="020B0604020202020204" charset="0"/>
              </a:rPr>
              <a:t>Áp dụng để mã hoá</a:t>
            </a:r>
          </a:p>
          <a:p>
            <a:pPr algn="r"/>
            <a:r>
              <a:rPr lang="en-US" sz="1600">
                <a:solidFill>
                  <a:schemeClr val="bg1"/>
                </a:solidFill>
                <a:latin typeface="Roboto" panose="020B0604020202020204" charset="0"/>
                <a:ea typeface="Roboto" panose="020B0604020202020204" charset="0"/>
              </a:rPr>
              <a:t>một đoạn thông tin nhỏ</a:t>
            </a:r>
          </a:p>
        </p:txBody>
      </p:sp>
      <p:sp>
        <p:nvSpPr>
          <p:cNvPr id="12" name="TextBox 11">
            <a:extLst>
              <a:ext uri="{FF2B5EF4-FFF2-40B4-BE49-F238E27FC236}">
                <a16:creationId xmlns:a16="http://schemas.microsoft.com/office/drawing/2014/main" id="{5F513FB4-CF2A-43BF-B5BE-89E876A2F383}"/>
              </a:ext>
            </a:extLst>
          </p:cNvPr>
          <p:cNvSpPr txBox="1"/>
          <p:nvPr/>
        </p:nvSpPr>
        <p:spPr>
          <a:xfrm>
            <a:off x="4675456" y="948743"/>
            <a:ext cx="4134667" cy="2677656"/>
          </a:xfrm>
          <a:prstGeom prst="rect">
            <a:avLst/>
          </a:prstGeom>
          <a:noFill/>
        </p:spPr>
        <p:txBody>
          <a:bodyPr wrap="square" rtlCol="0">
            <a:spAutoFit/>
          </a:bodyPr>
          <a:lstStyle/>
          <a:p>
            <a:pPr algn="r"/>
            <a:r>
              <a:rPr lang="en-US" sz="2400">
                <a:solidFill>
                  <a:srgbClr val="5A1B00"/>
                </a:solidFill>
                <a:latin typeface="Bahnschrift SemiBold SemiConden" panose="020B0502040204020203" pitchFamily="34" charset="0"/>
              </a:rPr>
              <a:t>GIẢ SỬ</a:t>
            </a:r>
          </a:p>
          <a:p>
            <a:pPr algn="r"/>
            <a:r>
              <a:rPr lang="en-US" sz="1800">
                <a:solidFill>
                  <a:schemeClr val="bg1"/>
                </a:solidFill>
                <a:latin typeface="Roboto" panose="020B0604020202020204" charset="0"/>
                <a:ea typeface="Roboto" panose="020B0604020202020204" charset="0"/>
              </a:rPr>
              <a:t>Alice muốn gửi cho Bob một viên kim cương quý giá, nhưng nếu Alice gửi viên kim cương thiếu an toàn, viên kim cương sẽ bị lấy cắp.</a:t>
            </a:r>
          </a:p>
          <a:p>
            <a:pPr algn="r"/>
            <a:r>
              <a:rPr lang="en-US" sz="1800">
                <a:solidFill>
                  <a:schemeClr val="bg1"/>
                </a:solidFill>
                <a:latin typeface="Roboto" panose="020B0604020202020204" charset="0"/>
                <a:ea typeface="Roboto" panose="020B0604020202020204" charset="0"/>
              </a:rPr>
              <a:t>Cả Alice và Bob đều có khá nhiều ổ khoá, nhưng không có ổ nào trùng nhau, hay, chìa khoá của một người không thể mở ổ khoá của người còn lại.</a:t>
            </a:r>
          </a:p>
        </p:txBody>
      </p:sp>
      <p:sp>
        <p:nvSpPr>
          <p:cNvPr id="13" name="TextBox 12">
            <a:extLst>
              <a:ext uri="{FF2B5EF4-FFF2-40B4-BE49-F238E27FC236}">
                <a16:creationId xmlns:a16="http://schemas.microsoft.com/office/drawing/2014/main" id="{6D918C11-D117-48CE-9D35-9FC759723A59}"/>
              </a:ext>
            </a:extLst>
          </p:cNvPr>
          <p:cNvSpPr txBox="1"/>
          <p:nvPr/>
        </p:nvSpPr>
        <p:spPr>
          <a:xfrm>
            <a:off x="4675456" y="3746589"/>
            <a:ext cx="4150332" cy="954107"/>
          </a:xfrm>
          <a:prstGeom prst="rect">
            <a:avLst/>
          </a:prstGeom>
          <a:noFill/>
        </p:spPr>
        <p:txBody>
          <a:bodyPr wrap="square" rtlCol="0">
            <a:spAutoFit/>
          </a:bodyPr>
          <a:lstStyle/>
          <a:p>
            <a:pPr algn="r"/>
            <a:r>
              <a:rPr lang="en-US" sz="2800">
                <a:solidFill>
                  <a:srgbClr val="5A1B00"/>
                </a:solidFill>
                <a:latin typeface="Bahnschrift SemiBold SemiConden" panose="020B0502040204020203" pitchFamily="34" charset="0"/>
              </a:rPr>
              <a:t>ALICE SẼ GỬI CHO BOB</a:t>
            </a:r>
          </a:p>
          <a:p>
            <a:pPr algn="r"/>
            <a:r>
              <a:rPr lang="en-US" sz="2800">
                <a:solidFill>
                  <a:srgbClr val="5A1B00"/>
                </a:solidFill>
                <a:latin typeface="Bahnschrift SemiBold SemiConden" panose="020B0502040204020203" pitchFamily="34" charset="0"/>
              </a:rPr>
              <a:t>BẰNG CÁCH NÀO?</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45"/>
        <p:cNvGrpSpPr/>
        <p:nvPr/>
      </p:nvGrpSpPr>
      <p:grpSpPr>
        <a:xfrm>
          <a:off x="0" y="0"/>
          <a:ext cx="0" cy="0"/>
          <a:chOff x="0" y="0"/>
          <a:chExt cx="0" cy="0"/>
        </a:xfrm>
      </p:grpSpPr>
      <p:sp>
        <p:nvSpPr>
          <p:cNvPr id="2" name="Rectangle 1">
            <a:extLst>
              <a:ext uri="{FF2B5EF4-FFF2-40B4-BE49-F238E27FC236}">
                <a16:creationId xmlns:a16="http://schemas.microsoft.com/office/drawing/2014/main" id="{CC6EB224-B4E0-410C-A6DC-CD6164DB3E56}"/>
              </a:ext>
            </a:extLst>
          </p:cNvPr>
          <p:cNvSpPr/>
          <p:nvPr/>
        </p:nvSpPr>
        <p:spPr>
          <a:xfrm>
            <a:off x="4749071" y="1254829"/>
            <a:ext cx="3897630" cy="2263140"/>
          </a:xfrm>
          <a:prstGeom prst="rect">
            <a:avLst/>
          </a:prstGeom>
          <a:solidFill>
            <a:srgbClr val="E9E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5063970-50A6-485D-B520-A0F189779AFD}"/>
              </a:ext>
            </a:extLst>
          </p:cNvPr>
          <p:cNvSpPr/>
          <p:nvPr/>
        </p:nvSpPr>
        <p:spPr>
          <a:xfrm>
            <a:off x="1192530" y="1348740"/>
            <a:ext cx="2602230" cy="2354580"/>
          </a:xfrm>
          <a:prstGeom prst="rect">
            <a:avLst/>
          </a:prstGeom>
          <a:solidFill>
            <a:srgbClr val="E9E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What is Encryption? (and Why it Matters for Aussies) - Privacy Australia">
            <a:extLst>
              <a:ext uri="{FF2B5EF4-FFF2-40B4-BE49-F238E27FC236}">
                <a16:creationId xmlns:a16="http://schemas.microsoft.com/office/drawing/2014/main" id="{7EF7D7DE-2164-48F5-A99B-5E8408741F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705801"/>
            <a:ext cx="3556541" cy="362647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B357F2D-E7C3-4C9E-B41E-90DFE261663D}"/>
              </a:ext>
            </a:extLst>
          </p:cNvPr>
          <p:cNvSpPr txBox="1"/>
          <p:nvPr/>
        </p:nvSpPr>
        <p:spPr>
          <a:xfrm>
            <a:off x="6067168" y="216862"/>
            <a:ext cx="3076832" cy="646331"/>
          </a:xfrm>
          <a:prstGeom prst="rect">
            <a:avLst/>
          </a:prstGeom>
          <a:noFill/>
        </p:spPr>
        <p:txBody>
          <a:bodyPr wrap="square" rtlCol="0">
            <a:spAutoFit/>
          </a:bodyPr>
          <a:lstStyle/>
          <a:p>
            <a:pPr algn="r"/>
            <a:r>
              <a:rPr lang="en-US" sz="3600">
                <a:solidFill>
                  <a:srgbClr val="5A1B00"/>
                </a:solidFill>
                <a:latin typeface="Bahnschrift SemiBold SemiConden" panose="020B0502040204020203" pitchFamily="34" charset="0"/>
              </a:rPr>
              <a:t>RSA</a:t>
            </a:r>
            <a:endParaRPr lang="en-US" sz="3200">
              <a:solidFill>
                <a:srgbClr val="5A1B00"/>
              </a:solidFill>
              <a:latin typeface="Bahnschrift SemiBold SemiConden" panose="020B0502040204020203" pitchFamily="34" charset="0"/>
            </a:endParaRPr>
          </a:p>
        </p:txBody>
      </p:sp>
      <p:sp>
        <p:nvSpPr>
          <p:cNvPr id="11" name="TextBox 10">
            <a:extLst>
              <a:ext uri="{FF2B5EF4-FFF2-40B4-BE49-F238E27FC236}">
                <a16:creationId xmlns:a16="http://schemas.microsoft.com/office/drawing/2014/main" id="{14BD5E51-CA7E-4DF1-ADAE-957BF64D8376}"/>
              </a:ext>
            </a:extLst>
          </p:cNvPr>
          <p:cNvSpPr txBox="1"/>
          <p:nvPr/>
        </p:nvSpPr>
        <p:spPr>
          <a:xfrm>
            <a:off x="5572897" y="243778"/>
            <a:ext cx="2668291" cy="584775"/>
          </a:xfrm>
          <a:prstGeom prst="rect">
            <a:avLst/>
          </a:prstGeom>
          <a:noFill/>
        </p:spPr>
        <p:txBody>
          <a:bodyPr wrap="square" rtlCol="0">
            <a:spAutoFit/>
          </a:bodyPr>
          <a:lstStyle/>
          <a:p>
            <a:pPr algn="r"/>
            <a:r>
              <a:rPr lang="en-US" sz="1600">
                <a:solidFill>
                  <a:schemeClr val="bg1"/>
                </a:solidFill>
                <a:latin typeface="Roboto" panose="020B0604020202020204" charset="0"/>
                <a:ea typeface="Roboto" panose="020B0604020202020204" charset="0"/>
              </a:rPr>
              <a:t>Áp dụng để mã hoá</a:t>
            </a:r>
          </a:p>
          <a:p>
            <a:pPr algn="r"/>
            <a:r>
              <a:rPr lang="en-US" sz="1600">
                <a:solidFill>
                  <a:schemeClr val="bg1"/>
                </a:solidFill>
                <a:latin typeface="Roboto" panose="020B0604020202020204" charset="0"/>
                <a:ea typeface="Roboto" panose="020B0604020202020204" charset="0"/>
              </a:rPr>
              <a:t>một đoạn thông tin nhỏ</a:t>
            </a:r>
          </a:p>
        </p:txBody>
      </p:sp>
      <p:sp>
        <p:nvSpPr>
          <p:cNvPr id="12" name="TextBox 11">
            <a:extLst>
              <a:ext uri="{FF2B5EF4-FFF2-40B4-BE49-F238E27FC236}">
                <a16:creationId xmlns:a16="http://schemas.microsoft.com/office/drawing/2014/main" id="{5F513FB4-CF2A-43BF-B5BE-89E876A2F383}"/>
              </a:ext>
            </a:extLst>
          </p:cNvPr>
          <p:cNvSpPr txBox="1"/>
          <p:nvPr/>
        </p:nvSpPr>
        <p:spPr>
          <a:xfrm>
            <a:off x="4675456" y="948743"/>
            <a:ext cx="4134667" cy="2954655"/>
          </a:xfrm>
          <a:prstGeom prst="rect">
            <a:avLst/>
          </a:prstGeom>
          <a:noFill/>
        </p:spPr>
        <p:txBody>
          <a:bodyPr wrap="square" rtlCol="0">
            <a:spAutoFit/>
          </a:bodyPr>
          <a:lstStyle/>
          <a:p>
            <a:pPr algn="r"/>
            <a:endParaRPr lang="en-US" sz="2400">
              <a:solidFill>
                <a:srgbClr val="5A1B00"/>
              </a:solidFill>
              <a:latin typeface="Roboto" panose="020B0604020202020204" charset="0"/>
              <a:ea typeface="Roboto" panose="020B0604020202020204" charset="0"/>
            </a:endParaRPr>
          </a:p>
          <a:p>
            <a:pPr marL="342900" indent="-342900" algn="r">
              <a:buClr>
                <a:schemeClr val="accent4"/>
              </a:buClr>
              <a:buFont typeface="+mj-lt"/>
              <a:buAutoNum type="arabicPeriod"/>
            </a:pPr>
            <a:r>
              <a:rPr lang="en-US" sz="1800">
                <a:solidFill>
                  <a:schemeClr val="bg1"/>
                </a:solidFill>
                <a:latin typeface="Roboto" panose="020B0604020202020204" charset="0"/>
                <a:ea typeface="Roboto" panose="020B0604020202020204" charset="0"/>
              </a:rPr>
              <a:t>Bob sẽ gửi cho Alice một ổ khoá vẫn đang mở. Ổ khoá này có thể được gửi cho bất kỳ ai muốn gửi gì đó cho Bob.</a:t>
            </a:r>
          </a:p>
          <a:p>
            <a:pPr marL="342900" indent="-342900" algn="r">
              <a:buClr>
                <a:schemeClr val="accent4"/>
              </a:buClr>
              <a:buFont typeface="+mj-lt"/>
              <a:buAutoNum type="arabicPeriod"/>
            </a:pPr>
            <a:r>
              <a:rPr lang="en-US" sz="1800">
                <a:solidFill>
                  <a:schemeClr val="bg1"/>
                </a:solidFill>
                <a:latin typeface="Roboto" panose="020B0604020202020204" charset="0"/>
                <a:ea typeface="Roboto" panose="020B0604020202020204" charset="0"/>
              </a:rPr>
              <a:t>Alice cho viên kim cương của mình vào ổ khoá của Bob gửi, sau đó gửi cho Bob.</a:t>
            </a:r>
          </a:p>
          <a:p>
            <a:pPr marL="342900" indent="-342900" algn="r">
              <a:buClr>
                <a:schemeClr val="accent4"/>
              </a:buClr>
              <a:buFont typeface="+mj-lt"/>
              <a:buAutoNum type="arabicPeriod"/>
            </a:pPr>
            <a:r>
              <a:rPr lang="en-US" sz="1800">
                <a:solidFill>
                  <a:schemeClr val="bg1"/>
                </a:solidFill>
                <a:latin typeface="Roboto" panose="020B0604020202020204" charset="0"/>
                <a:ea typeface="Roboto" panose="020B0604020202020204" charset="0"/>
              </a:rPr>
              <a:t>Bob nhận lấy, mở khoá và nhận lấy viên kim cương.</a:t>
            </a:r>
          </a:p>
        </p:txBody>
      </p:sp>
      <p:sp>
        <p:nvSpPr>
          <p:cNvPr id="13" name="TextBox 12">
            <a:extLst>
              <a:ext uri="{FF2B5EF4-FFF2-40B4-BE49-F238E27FC236}">
                <a16:creationId xmlns:a16="http://schemas.microsoft.com/office/drawing/2014/main" id="{6D918C11-D117-48CE-9D35-9FC759723A59}"/>
              </a:ext>
            </a:extLst>
          </p:cNvPr>
          <p:cNvSpPr txBox="1"/>
          <p:nvPr/>
        </p:nvSpPr>
        <p:spPr>
          <a:xfrm>
            <a:off x="4675456" y="3732430"/>
            <a:ext cx="4150332" cy="954107"/>
          </a:xfrm>
          <a:prstGeom prst="rect">
            <a:avLst/>
          </a:prstGeom>
          <a:noFill/>
        </p:spPr>
        <p:txBody>
          <a:bodyPr wrap="square" rtlCol="0">
            <a:spAutoFit/>
          </a:bodyPr>
          <a:lstStyle/>
          <a:p>
            <a:pPr algn="r"/>
            <a:r>
              <a:rPr lang="en-US" sz="2800">
                <a:solidFill>
                  <a:srgbClr val="5A1B00"/>
                </a:solidFill>
                <a:latin typeface="Bahnschrift SemiBold SemiConden" panose="020B0502040204020203" pitchFamily="34" charset="0"/>
              </a:rPr>
              <a:t>PHƯƠNG PHÁP </a:t>
            </a:r>
          </a:p>
          <a:p>
            <a:pPr algn="r"/>
            <a:r>
              <a:rPr lang="en-US" sz="2800">
                <a:solidFill>
                  <a:srgbClr val="5A1B00"/>
                </a:solidFill>
                <a:latin typeface="Bahnschrift SemiBold SemiConden" panose="020B0502040204020203" pitchFamily="34" charset="0"/>
              </a:rPr>
              <a:t>ALICE ĐÃ ÁP DỤNG</a:t>
            </a:r>
          </a:p>
        </p:txBody>
      </p:sp>
    </p:spTree>
    <p:extLst>
      <p:ext uri="{BB962C8B-B14F-4D97-AF65-F5344CB8AC3E}">
        <p14:creationId xmlns:p14="http://schemas.microsoft.com/office/powerpoint/2010/main" val="41141764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2"/>
          <p:cNvSpPr txBox="1">
            <a:spLocks noGrp="1"/>
          </p:cNvSpPr>
          <p:nvPr>
            <p:ph type="title"/>
          </p:nvPr>
        </p:nvSpPr>
        <p:spPr>
          <a:xfrm>
            <a:off x="1179600" y="310896"/>
            <a:ext cx="6784800" cy="73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Bahnschrift SemiBold SemiConden" panose="020B0502040204020203" pitchFamily="34" charset="0"/>
              </a:rPr>
              <a:t>THUẬT TOÁN MÃ HOÁ RSA</a:t>
            </a:r>
            <a:endParaRPr>
              <a:latin typeface="Bahnschrift SemiBold SemiConden" panose="020B0502040204020203" pitchFamily="34" charset="0"/>
            </a:endParaRPr>
          </a:p>
        </p:txBody>
      </p:sp>
      <p:sp>
        <p:nvSpPr>
          <p:cNvPr id="501" name="Google Shape;501;p32"/>
          <p:cNvSpPr txBox="1">
            <a:spLocks noGrp="1"/>
          </p:cNvSpPr>
          <p:nvPr>
            <p:ph type="body" idx="1"/>
          </p:nvPr>
        </p:nvSpPr>
        <p:spPr>
          <a:xfrm>
            <a:off x="713225" y="1042300"/>
            <a:ext cx="7586044" cy="331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2400" baseline="-25000"/>
              <a:t>RSA dựa trên các tính chất của phép lấy modulo, định lý Euler và hàm phi Euler. Các phép tính toán chỉ sử dụng phép nhân số học nên dễ lập trình tính toán.</a:t>
            </a:r>
          </a:p>
          <a:p>
            <a:pPr marL="0" lvl="0" indent="0" algn="l" rtl="0">
              <a:spcBef>
                <a:spcPts val="0"/>
              </a:spcBef>
              <a:spcAft>
                <a:spcPts val="1600"/>
              </a:spcAft>
              <a:buNone/>
            </a:pPr>
            <a:r>
              <a:rPr lang="en-US" sz="2400" baseline="-25000"/>
              <a:t>Tạo public key và private key:</a:t>
            </a:r>
          </a:p>
          <a:p>
            <a:pPr marL="339725" lvl="0" indent="-339725" algn="l" rtl="0">
              <a:spcBef>
                <a:spcPts val="0"/>
              </a:spcBef>
              <a:spcAft>
                <a:spcPts val="1600"/>
              </a:spcAft>
              <a:buSzPct val="67000"/>
              <a:buAutoNum type="arabicPeriod"/>
            </a:pPr>
            <a:r>
              <a:rPr lang="en-US" sz="2400" baseline="-25000"/>
              <a:t>Người nhận chọn hai số lớn là số nguyên tố, gọi chúng là p và q. Gọi n = p.q </a:t>
            </a:r>
          </a:p>
          <a:p>
            <a:pPr marL="339725" lvl="0" indent="-339725" algn="l" rtl="0">
              <a:spcBef>
                <a:spcPts val="0"/>
              </a:spcBef>
              <a:spcAft>
                <a:spcPts val="1600"/>
              </a:spcAft>
              <a:buSzPct val="67000"/>
              <a:buAutoNum type="arabicPeriod"/>
            </a:pPr>
            <a:r>
              <a:rPr lang="en-US" sz="2400" baseline="-25000"/>
              <a:t>Người nhận tính </a:t>
            </a:r>
            <a:r>
              <a:rPr lang="az-Cyrl-AZ" sz="2400" baseline="-25000"/>
              <a:t>Ф</a:t>
            </a:r>
            <a:r>
              <a:rPr lang="en-US" sz="2400" baseline="-25000"/>
              <a:t>(n) = (p-1)(q-1) và chọn một số e sao cho e và </a:t>
            </a:r>
            <a:r>
              <a:rPr lang="az-Cyrl-AZ" sz="2400" baseline="-25000"/>
              <a:t>Ф</a:t>
            </a:r>
            <a:r>
              <a:rPr lang="en-US" sz="2400" baseline="-25000"/>
              <a:t>(n) là hai số nguyên tố cùng nhau.</a:t>
            </a:r>
          </a:p>
          <a:p>
            <a:pPr marL="339725" lvl="0" indent="-339725" algn="l" rtl="0">
              <a:spcBef>
                <a:spcPts val="0"/>
              </a:spcBef>
              <a:spcAft>
                <a:spcPts val="1600"/>
              </a:spcAft>
              <a:buSzPct val="67000"/>
              <a:buAutoNum type="arabicPeriod"/>
            </a:pPr>
            <a:r>
              <a:rPr lang="en-US" sz="2400" baseline="-25000"/>
              <a:t>Người nhận tính nghịch đảo modulo </a:t>
            </a:r>
            <a:r>
              <a:rPr lang="en-US" sz="2400" i="1" baseline="-25000"/>
              <a:t>(modular inverse) </a:t>
            </a:r>
            <a:r>
              <a:rPr lang="en-US" sz="2400" baseline="-25000"/>
              <a:t>d = e mod </a:t>
            </a:r>
            <a:r>
              <a:rPr lang="az-Cyrl-AZ" sz="2400" baseline="-25000"/>
              <a:t>Ф</a:t>
            </a:r>
            <a:r>
              <a:rPr lang="en-US" sz="2400" baseline="-25000"/>
              <a:t>(n).                  de ≡ 1 (mod </a:t>
            </a:r>
            <a:r>
              <a:rPr lang="az-Cyrl-AZ" sz="2400" baseline="-25000"/>
              <a:t>Ф</a:t>
            </a:r>
            <a:r>
              <a:rPr lang="en-US" sz="2400" baseline="-25000"/>
              <a:t>(n)).</a:t>
            </a:r>
          </a:p>
          <a:p>
            <a:pPr marL="0" lvl="0" indent="0" algn="l" rtl="0">
              <a:spcBef>
                <a:spcPts val="0"/>
              </a:spcBef>
              <a:spcAft>
                <a:spcPts val="1600"/>
              </a:spcAft>
              <a:buNone/>
            </a:pPr>
            <a:r>
              <a:rPr lang="en-US" sz="2400" baseline="-25000"/>
              <a:t>n và e là public key, d là private key.</a:t>
            </a:r>
            <a:endParaRPr sz="2400" baseline="-250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2"/>
          <p:cNvSpPr txBox="1">
            <a:spLocks noGrp="1"/>
          </p:cNvSpPr>
          <p:nvPr>
            <p:ph type="title"/>
          </p:nvPr>
        </p:nvSpPr>
        <p:spPr>
          <a:xfrm>
            <a:off x="1179600" y="310896"/>
            <a:ext cx="6784800" cy="73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Bahnschrift SemiBold SemiConden" panose="020B0502040204020203" pitchFamily="34" charset="0"/>
              </a:rPr>
              <a:t>THUẬT TOÁN MÃ HOÁ RSA</a:t>
            </a:r>
            <a:endParaRPr>
              <a:latin typeface="Bahnschrift SemiBold SemiConden" panose="020B0502040204020203" pitchFamily="34" charset="0"/>
            </a:endParaRPr>
          </a:p>
        </p:txBody>
      </p:sp>
      <p:sp>
        <p:nvSpPr>
          <p:cNvPr id="501" name="Google Shape;501;p32"/>
          <p:cNvSpPr txBox="1">
            <a:spLocks noGrp="1"/>
          </p:cNvSpPr>
          <p:nvPr>
            <p:ph type="body" idx="1"/>
          </p:nvPr>
        </p:nvSpPr>
        <p:spPr>
          <a:xfrm>
            <a:off x="713225" y="1042300"/>
            <a:ext cx="7586044" cy="331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2400" baseline="-25000"/>
              <a:t>Quy trình để truyền đi một thông điệp:</a:t>
            </a:r>
          </a:p>
          <a:p>
            <a:pPr marL="339725" lvl="0" indent="-339725" algn="l" rtl="0">
              <a:spcBef>
                <a:spcPts val="0"/>
              </a:spcBef>
              <a:spcAft>
                <a:spcPts val="1600"/>
              </a:spcAft>
              <a:buSzPct val="67000"/>
              <a:buAutoNum type="arabicPeriod"/>
            </a:pPr>
            <a:r>
              <a:rPr lang="en-US" sz="2400" baseline="-25000"/>
              <a:t>Gọi thông điệp của người gửi là số nguyên m.</a:t>
            </a:r>
          </a:p>
          <a:p>
            <a:pPr marL="339725" lvl="0" indent="-339725" algn="l" rtl="0">
              <a:spcBef>
                <a:spcPts val="0"/>
              </a:spcBef>
              <a:spcAft>
                <a:spcPts val="1600"/>
              </a:spcAft>
              <a:buSzPct val="67000"/>
              <a:buAutoNum type="arabicPeriod"/>
            </a:pPr>
            <a:r>
              <a:rPr lang="en-US" sz="2400" baseline="-25000"/>
              <a:t>Người gửi tính số nguyên c </a:t>
            </a:r>
            <a:r>
              <a:rPr lang="en-US" sz="2400" baseline="-25000" smtClean="0"/>
              <a:t>= </a:t>
            </a:r>
            <a:r>
              <a:rPr lang="en-US" sz="2400" baseline="-25000"/>
              <a:t>m</a:t>
            </a:r>
            <a:r>
              <a:rPr lang="en-US" sz="1400" baseline="30000"/>
              <a:t>e</a:t>
            </a:r>
            <a:r>
              <a:rPr lang="en-US" sz="2400" baseline="-25000"/>
              <a:t>(mod n) và gửi c đi. c chính là ciphertext.</a:t>
            </a:r>
          </a:p>
          <a:p>
            <a:pPr marL="339725" lvl="0" indent="-339725" algn="l" rtl="0">
              <a:spcBef>
                <a:spcPts val="0"/>
              </a:spcBef>
              <a:spcAft>
                <a:spcPts val="1600"/>
              </a:spcAft>
              <a:buSzPct val="67000"/>
              <a:buAutoNum type="arabicPeriod"/>
            </a:pPr>
            <a:r>
              <a:rPr lang="en-US" sz="2400" baseline="-25000"/>
              <a:t>Người nhận tính c</a:t>
            </a:r>
            <a:r>
              <a:rPr lang="en-US" sz="1400" baseline="30000"/>
              <a:t>d </a:t>
            </a:r>
            <a:r>
              <a:rPr lang="en-US" sz="2400" baseline="-25000"/>
              <a:t>=</a:t>
            </a:r>
            <a:r>
              <a:rPr lang="en-US" sz="2400" baseline="-25000" smtClean="0"/>
              <a:t> </a:t>
            </a:r>
            <a:r>
              <a:rPr lang="en-US" sz="2400" baseline="-25000"/>
              <a:t>m (mod n) dựa trên định lý Euler, từ đó tính ra được m. </a:t>
            </a:r>
          </a:p>
          <a:p>
            <a:pPr marL="0" lvl="0" indent="0" algn="l" rtl="0">
              <a:spcBef>
                <a:spcPts val="0"/>
              </a:spcBef>
              <a:spcAft>
                <a:spcPts val="1600"/>
              </a:spcAft>
              <a:buNone/>
            </a:pPr>
            <a:r>
              <a:rPr lang="en-US" sz="2400" baseline="-25000"/>
              <a:t>Thông điệp được truyền tải thành công.</a:t>
            </a:r>
          </a:p>
        </p:txBody>
      </p:sp>
    </p:spTree>
    <p:extLst>
      <p:ext uri="{BB962C8B-B14F-4D97-AF65-F5344CB8AC3E}">
        <p14:creationId xmlns:p14="http://schemas.microsoft.com/office/powerpoint/2010/main" val="21662888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45"/>
        <p:cNvGrpSpPr/>
        <p:nvPr/>
      </p:nvGrpSpPr>
      <p:grpSpPr>
        <a:xfrm>
          <a:off x="0" y="0"/>
          <a:ext cx="0" cy="0"/>
          <a:chOff x="0" y="0"/>
          <a:chExt cx="0" cy="0"/>
        </a:xfrm>
      </p:grpSpPr>
      <p:sp>
        <p:nvSpPr>
          <p:cNvPr id="2" name="Rectangle 1">
            <a:extLst>
              <a:ext uri="{FF2B5EF4-FFF2-40B4-BE49-F238E27FC236}">
                <a16:creationId xmlns:a16="http://schemas.microsoft.com/office/drawing/2014/main" id="{CC6EB224-B4E0-410C-A6DC-CD6164DB3E56}"/>
              </a:ext>
            </a:extLst>
          </p:cNvPr>
          <p:cNvSpPr/>
          <p:nvPr/>
        </p:nvSpPr>
        <p:spPr>
          <a:xfrm>
            <a:off x="4749071" y="1254829"/>
            <a:ext cx="3897630" cy="2263140"/>
          </a:xfrm>
          <a:prstGeom prst="rect">
            <a:avLst/>
          </a:prstGeom>
          <a:solidFill>
            <a:srgbClr val="E9E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5063970-50A6-485D-B520-A0F189779AFD}"/>
              </a:ext>
            </a:extLst>
          </p:cNvPr>
          <p:cNvSpPr/>
          <p:nvPr/>
        </p:nvSpPr>
        <p:spPr>
          <a:xfrm>
            <a:off x="1192530" y="1348740"/>
            <a:ext cx="2602230" cy="2354580"/>
          </a:xfrm>
          <a:prstGeom prst="rect">
            <a:avLst/>
          </a:prstGeom>
          <a:solidFill>
            <a:srgbClr val="E9E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What is Encryption? (and Why it Matters for Aussies) - Privacy Australia">
            <a:extLst>
              <a:ext uri="{FF2B5EF4-FFF2-40B4-BE49-F238E27FC236}">
                <a16:creationId xmlns:a16="http://schemas.microsoft.com/office/drawing/2014/main" id="{7EF7D7DE-2164-48F5-A99B-5E8408741F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705801"/>
            <a:ext cx="3556541" cy="362647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B357F2D-E7C3-4C9E-B41E-90DFE261663D}"/>
              </a:ext>
            </a:extLst>
          </p:cNvPr>
          <p:cNvSpPr txBox="1"/>
          <p:nvPr/>
        </p:nvSpPr>
        <p:spPr>
          <a:xfrm>
            <a:off x="6067168" y="216862"/>
            <a:ext cx="3076832" cy="646331"/>
          </a:xfrm>
          <a:prstGeom prst="rect">
            <a:avLst/>
          </a:prstGeom>
          <a:noFill/>
        </p:spPr>
        <p:txBody>
          <a:bodyPr wrap="square" rtlCol="0">
            <a:spAutoFit/>
          </a:bodyPr>
          <a:lstStyle/>
          <a:p>
            <a:pPr algn="r"/>
            <a:r>
              <a:rPr lang="en-US" sz="3600">
                <a:solidFill>
                  <a:srgbClr val="5A1B00"/>
                </a:solidFill>
                <a:latin typeface="Bahnschrift SemiBold SemiConden" panose="020B0502040204020203" pitchFamily="34" charset="0"/>
              </a:rPr>
              <a:t>RSA</a:t>
            </a:r>
            <a:endParaRPr lang="en-US" sz="3200">
              <a:solidFill>
                <a:srgbClr val="5A1B00"/>
              </a:solidFill>
              <a:latin typeface="Bahnschrift SemiBold SemiConden" panose="020B0502040204020203" pitchFamily="34" charset="0"/>
            </a:endParaRPr>
          </a:p>
        </p:txBody>
      </p:sp>
      <p:sp>
        <p:nvSpPr>
          <p:cNvPr id="12" name="TextBox 11">
            <a:extLst>
              <a:ext uri="{FF2B5EF4-FFF2-40B4-BE49-F238E27FC236}">
                <a16:creationId xmlns:a16="http://schemas.microsoft.com/office/drawing/2014/main" id="{5F513FB4-CF2A-43BF-B5BE-89E876A2F383}"/>
              </a:ext>
            </a:extLst>
          </p:cNvPr>
          <p:cNvSpPr txBox="1"/>
          <p:nvPr/>
        </p:nvSpPr>
        <p:spPr>
          <a:xfrm>
            <a:off x="4572000" y="863193"/>
            <a:ext cx="4415194" cy="4401205"/>
          </a:xfrm>
          <a:prstGeom prst="rect">
            <a:avLst/>
          </a:prstGeom>
          <a:noFill/>
        </p:spPr>
        <p:txBody>
          <a:bodyPr wrap="square" rtlCol="0">
            <a:spAutoFit/>
          </a:bodyPr>
          <a:lstStyle/>
          <a:p>
            <a:pPr algn="r"/>
            <a:r>
              <a:rPr lang="en-US" sz="2800">
                <a:solidFill>
                  <a:srgbClr val="5A1B00"/>
                </a:solidFill>
                <a:latin typeface="Bahnschrift SemiBold SemiConden" panose="020B0502040204020203" pitchFamily="34" charset="0"/>
              </a:rPr>
              <a:t>VÍ DỤ</a:t>
            </a:r>
          </a:p>
          <a:p>
            <a:pPr algn="r"/>
            <a:r>
              <a:rPr lang="en-US" sz="1800">
                <a:solidFill>
                  <a:schemeClr val="bg1"/>
                </a:solidFill>
                <a:latin typeface="Roboto" panose="020B0604020202020204" charset="0"/>
                <a:ea typeface="Roboto" panose="020B0604020202020204" charset="0"/>
              </a:rPr>
              <a:t>Bob chọn p = 11 và q = 17, e = 3.</a:t>
            </a:r>
          </a:p>
          <a:p>
            <a:pPr algn="r"/>
            <a:r>
              <a:rPr lang="en-US" sz="1800">
                <a:solidFill>
                  <a:schemeClr val="bg1"/>
                </a:solidFill>
                <a:latin typeface="Roboto" panose="020B0604020202020204" charset="0"/>
                <a:ea typeface="Roboto" panose="020B0604020202020204" charset="0"/>
              </a:rPr>
              <a:t>Từ đó, Bob có n = 11.17 = 187</a:t>
            </a:r>
            <a:r>
              <a:rPr lang="az-Cyrl-AZ" sz="1800">
                <a:solidFill>
                  <a:schemeClr val="bg1"/>
                </a:solidFill>
                <a:latin typeface="Roboto" panose="020B0604020202020204" charset="0"/>
                <a:ea typeface="Roboto" panose="020B0604020202020204" charset="0"/>
              </a:rPr>
              <a:t> </a:t>
            </a:r>
            <a:endParaRPr lang="en-US" sz="1800">
              <a:solidFill>
                <a:schemeClr val="bg1"/>
              </a:solidFill>
              <a:latin typeface="Roboto" panose="020B0604020202020204" charset="0"/>
              <a:ea typeface="Roboto" panose="020B0604020202020204" charset="0"/>
            </a:endParaRPr>
          </a:p>
          <a:p>
            <a:pPr algn="r"/>
            <a:r>
              <a:rPr lang="az-Cyrl-AZ" sz="1800">
                <a:solidFill>
                  <a:schemeClr val="bg1"/>
                </a:solidFill>
                <a:latin typeface="Roboto" panose="020B0604020202020204" charset="0"/>
                <a:ea typeface="Roboto" panose="020B0604020202020204" charset="0"/>
              </a:rPr>
              <a:t>Ф(</a:t>
            </a:r>
            <a:r>
              <a:rPr lang="en-US" sz="1800">
                <a:solidFill>
                  <a:schemeClr val="bg1"/>
                </a:solidFill>
                <a:latin typeface="Roboto" panose="020B0604020202020204" charset="0"/>
                <a:ea typeface="Roboto" panose="020B0604020202020204" charset="0"/>
              </a:rPr>
              <a:t>n) = 10.16 = 160</a:t>
            </a:r>
          </a:p>
          <a:p>
            <a:pPr algn="r"/>
            <a:r>
              <a:rPr lang="en-US" sz="1800">
                <a:solidFill>
                  <a:schemeClr val="bg1"/>
                </a:solidFill>
                <a:latin typeface="Roboto" panose="020B0604020202020204" charset="0"/>
                <a:ea typeface="Roboto" panose="020B0604020202020204" charset="0"/>
              </a:rPr>
              <a:t>Bob tính được d = 107 </a:t>
            </a:r>
          </a:p>
          <a:p>
            <a:pPr algn="r"/>
            <a:r>
              <a:rPr lang="en-US" sz="1800">
                <a:solidFill>
                  <a:schemeClr val="bg1"/>
                </a:solidFill>
                <a:latin typeface="Roboto" panose="020B0604020202020204" charset="0"/>
                <a:ea typeface="Roboto" panose="020B0604020202020204" charset="0"/>
              </a:rPr>
              <a:t>(d.e = 321 = (1 mod 160))</a:t>
            </a:r>
          </a:p>
          <a:p>
            <a:pPr algn="r"/>
            <a:r>
              <a:rPr lang="en-US" sz="1800">
                <a:solidFill>
                  <a:schemeClr val="bg1"/>
                </a:solidFill>
                <a:latin typeface="Roboto" panose="020B0604020202020204" charset="0"/>
                <a:ea typeface="Roboto" panose="020B0604020202020204" charset="0"/>
              </a:rPr>
              <a:t>Bob gửi khoá công khai {n = 187, e = 3}</a:t>
            </a:r>
          </a:p>
          <a:p>
            <a:pPr algn="r"/>
            <a:endParaRPr lang="en-US" sz="1800">
              <a:solidFill>
                <a:schemeClr val="bg1"/>
              </a:solidFill>
              <a:latin typeface="Roboto" panose="020B0604020202020204" charset="0"/>
              <a:ea typeface="Roboto" panose="020B0604020202020204" charset="0"/>
            </a:endParaRPr>
          </a:p>
          <a:p>
            <a:pPr algn="r"/>
            <a:r>
              <a:rPr lang="en-US" sz="1800">
                <a:solidFill>
                  <a:schemeClr val="bg1"/>
                </a:solidFill>
                <a:latin typeface="Roboto" panose="020B0604020202020204" charset="0"/>
                <a:ea typeface="Roboto" panose="020B0604020202020204" charset="0"/>
              </a:rPr>
              <a:t>Alice gửi viên kim cương m = 72.</a:t>
            </a:r>
          </a:p>
          <a:p>
            <a:pPr algn="r"/>
            <a:r>
              <a:rPr lang="en-US" sz="1800">
                <a:solidFill>
                  <a:schemeClr val="bg1"/>
                </a:solidFill>
                <a:latin typeface="Roboto" panose="020B0604020202020204" charset="0"/>
                <a:ea typeface="Roboto" panose="020B0604020202020204" charset="0"/>
              </a:rPr>
              <a:t>Alice tính c = m</a:t>
            </a:r>
            <a:r>
              <a:rPr kumimoji="0" lang="en-US" sz="1800" b="0" i="0" u="none" strike="noStrike" kern="0" cap="none" spc="0" normalizeH="0" baseline="30000" noProof="0">
                <a:ln>
                  <a:noFill/>
                </a:ln>
                <a:solidFill>
                  <a:schemeClr val="bg1"/>
                </a:solidFill>
                <a:effectLst/>
                <a:uLnTx/>
                <a:uFillTx/>
                <a:latin typeface="Roboto" panose="020B0604020202020204" charset="0"/>
                <a:ea typeface="Roboto" panose="020B0604020202020204" charset="0"/>
                <a:sym typeface="Roboto"/>
              </a:rPr>
              <a:t>e</a:t>
            </a:r>
            <a:r>
              <a:rPr lang="en-US" sz="1800">
                <a:solidFill>
                  <a:schemeClr val="bg1"/>
                </a:solidFill>
                <a:latin typeface="Roboto" panose="020B0604020202020204" charset="0"/>
                <a:ea typeface="Roboto" panose="020B0604020202020204" charset="0"/>
              </a:rPr>
              <a:t> (mod n) = 183 (mod 187).</a:t>
            </a:r>
          </a:p>
          <a:p>
            <a:pPr algn="r"/>
            <a:r>
              <a:rPr lang="en-US" sz="1800">
                <a:solidFill>
                  <a:schemeClr val="bg1"/>
                </a:solidFill>
                <a:latin typeface="Roboto" panose="020B0604020202020204" charset="0"/>
                <a:ea typeface="Roboto" panose="020B0604020202020204" charset="0"/>
              </a:rPr>
              <a:t>Bob tính c</a:t>
            </a:r>
            <a:r>
              <a:rPr lang="en-US" sz="1800" baseline="30000">
                <a:solidFill>
                  <a:schemeClr val="bg1"/>
                </a:solidFill>
                <a:latin typeface="Roboto" panose="020B0604020202020204" charset="0"/>
                <a:ea typeface="Roboto" panose="020B0604020202020204" charset="0"/>
                <a:sym typeface="Roboto"/>
              </a:rPr>
              <a:t>d</a:t>
            </a:r>
            <a:r>
              <a:rPr lang="en-US" sz="1800">
                <a:solidFill>
                  <a:schemeClr val="bg1"/>
                </a:solidFill>
                <a:latin typeface="Roboto" panose="020B0604020202020204" charset="0"/>
                <a:ea typeface="Roboto" panose="020B0604020202020204" charset="0"/>
              </a:rPr>
              <a:t> (mod n) = 72 (mod 187). </a:t>
            </a:r>
          </a:p>
          <a:p>
            <a:pPr algn="r"/>
            <a:r>
              <a:rPr lang="en-US" sz="1800">
                <a:solidFill>
                  <a:schemeClr val="bg1"/>
                </a:solidFill>
                <a:latin typeface="Roboto" panose="020B0604020202020204" charset="0"/>
                <a:ea typeface="Roboto" panose="020B0604020202020204" charset="0"/>
              </a:rPr>
              <a:t>Vậy Bob đã nhận được </a:t>
            </a:r>
          </a:p>
          <a:p>
            <a:pPr algn="r"/>
            <a:r>
              <a:rPr lang="en-US" sz="1800">
                <a:solidFill>
                  <a:schemeClr val="bg1"/>
                </a:solidFill>
                <a:latin typeface="Roboto" panose="020B0604020202020204" charset="0"/>
                <a:ea typeface="Roboto" panose="020B0604020202020204" charset="0"/>
              </a:rPr>
              <a:t>viên kim cương m = 72.</a:t>
            </a:r>
          </a:p>
          <a:p>
            <a:pPr algn="r"/>
            <a:endParaRPr lang="en-US" sz="1800">
              <a:solidFill>
                <a:schemeClr val="bg1"/>
              </a:solidFill>
              <a:latin typeface="Roboto" panose="020B0604020202020204" charset="0"/>
              <a:ea typeface="Roboto" panose="020B0604020202020204" charset="0"/>
            </a:endParaRPr>
          </a:p>
          <a:p>
            <a:pPr algn="r"/>
            <a:endParaRPr lang="en-US" sz="2000">
              <a:solidFill>
                <a:srgbClr val="5A1B00"/>
              </a:solidFill>
              <a:latin typeface="Bahnschrift SemiBold SemiConden" panose="020B0502040204020203" pitchFamily="34" charset="0"/>
            </a:endParaRPr>
          </a:p>
        </p:txBody>
      </p:sp>
      <p:cxnSp>
        <p:nvCxnSpPr>
          <p:cNvPr id="4" name="Straight Connector 3">
            <a:extLst>
              <a:ext uri="{FF2B5EF4-FFF2-40B4-BE49-F238E27FC236}">
                <a16:creationId xmlns:a16="http://schemas.microsoft.com/office/drawing/2014/main" id="{906E3EC0-0412-4638-870B-94F77E11FE2D}"/>
              </a:ext>
            </a:extLst>
          </p:cNvPr>
          <p:cNvCxnSpPr>
            <a:cxnSpLocks/>
          </p:cNvCxnSpPr>
          <p:nvPr/>
        </p:nvCxnSpPr>
        <p:spPr>
          <a:xfrm flipH="1">
            <a:off x="4394930" y="3056709"/>
            <a:ext cx="4749070"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91071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50"/>
          <p:cNvSpPr txBox="1">
            <a:spLocks noGrp="1"/>
          </p:cNvSpPr>
          <p:nvPr>
            <p:ph type="title"/>
          </p:nvPr>
        </p:nvSpPr>
        <p:spPr>
          <a:xfrm>
            <a:off x="1912511" y="1270943"/>
            <a:ext cx="5318975" cy="83667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mtClean="0"/>
              <a:t>Kết luận</a:t>
            </a:r>
            <a:endParaRPr/>
          </a:p>
        </p:txBody>
      </p:sp>
      <p:sp>
        <p:nvSpPr>
          <p:cNvPr id="720" name="Google Shape;720;p50"/>
          <p:cNvSpPr txBox="1">
            <a:spLocks noGrp="1"/>
          </p:cNvSpPr>
          <p:nvPr>
            <p:ph type="subTitle" idx="1"/>
          </p:nvPr>
        </p:nvSpPr>
        <p:spPr>
          <a:xfrm>
            <a:off x="2485620" y="1927630"/>
            <a:ext cx="4172755" cy="84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mtClean="0">
                <a:latin typeface="Bahnschrift" panose="020B0502040204020203" pitchFamily="34" charset="0"/>
              </a:rPr>
              <a:t>Các cách tấn công vào RSA nổi bật và cách phòng chống</a:t>
            </a:r>
            <a:endParaRPr>
              <a:latin typeface="Bahnschrift" panose="020B0502040204020203" pitchFamily="34" charset="0"/>
            </a:endParaRPr>
          </a:p>
        </p:txBody>
      </p:sp>
      <p:sp>
        <p:nvSpPr>
          <p:cNvPr id="721" name="Google Shape;721;p50"/>
          <p:cNvSpPr txBox="1">
            <a:spLocks noGrp="1"/>
          </p:cNvSpPr>
          <p:nvPr>
            <p:ph type="title" idx="2"/>
          </p:nvPr>
        </p:nvSpPr>
        <p:spPr>
          <a:xfrm>
            <a:off x="3364992" y="3328416"/>
            <a:ext cx="2414100" cy="128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0862" y="3020282"/>
            <a:ext cx="2933138" cy="826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40"/>
          <p:cNvSpPr txBox="1">
            <a:spLocks noGrp="1"/>
          </p:cNvSpPr>
          <p:nvPr>
            <p:ph type="title"/>
          </p:nvPr>
        </p:nvSpPr>
        <p:spPr>
          <a:xfrm>
            <a:off x="630936" y="310896"/>
            <a:ext cx="5029200" cy="73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mtClean="0"/>
              <a:t>1. Phân phối khóa</a:t>
            </a:r>
            <a:endParaRPr/>
          </a:p>
        </p:txBody>
      </p:sp>
      <p:sp>
        <p:nvSpPr>
          <p:cNvPr id="595" name="Google Shape;595;p40"/>
          <p:cNvSpPr txBox="1">
            <a:spLocks noGrp="1"/>
          </p:cNvSpPr>
          <p:nvPr>
            <p:ph type="body" idx="1"/>
          </p:nvPr>
        </p:nvSpPr>
        <p:spPr>
          <a:xfrm>
            <a:off x="321267" y="1177976"/>
            <a:ext cx="6001554" cy="3752582"/>
          </a:xfrm>
          <a:prstGeom prst="rect">
            <a:avLst/>
          </a:prstGeom>
        </p:spPr>
        <p:txBody>
          <a:bodyPr spcFirstLastPara="1" wrap="square" lIns="91425" tIns="91425" rIns="91425" bIns="91425" anchor="t" anchorCtr="0">
            <a:noAutofit/>
          </a:bodyPr>
          <a:lstStyle/>
          <a:p>
            <a:pPr lvl="0" indent="-355600" algn="just">
              <a:buSzPts val="2000"/>
            </a:pPr>
            <a:r>
              <a:rPr lang="en-US"/>
              <a:t>Cũng giống như các thuật toán mã hóa khác, cách thức phân phối khóa công khai là một trong những yếu tố quyết định đối với độ an toàn của RSA. Quá trình phân phối khóa cần chống lại được tấn công đứng giữa (man-in-the-middle attack</a:t>
            </a:r>
            <a:r>
              <a:rPr lang="en-US"/>
              <a:t>). </a:t>
            </a:r>
            <a:endParaRPr lang="en-US" smtClean="0"/>
          </a:p>
          <a:p>
            <a:pPr lvl="0" indent="-355600" algn="just">
              <a:buSzPts val="2000"/>
            </a:pPr>
            <a:endParaRPr lang="en-US" smtClean="0">
              <a:solidFill>
                <a:schemeClr val="hlink"/>
              </a:solidFill>
            </a:endParaRPr>
          </a:p>
          <a:p>
            <a:pPr lvl="0" indent="-355600" algn="just">
              <a:buSzPts val="2000"/>
            </a:pPr>
            <a:r>
              <a:rPr lang="en-US"/>
              <a:t>Các phương pháp chống lại dạng tấn công này thường dựa trên các chứng thực khóa công khai (digital certificate) hoặc các thành phần của hạ tầng khóa công khai (public key infrastructure - PKI).</a:t>
            </a:r>
            <a:endParaRPr lang="en-US">
              <a:solidFill>
                <a:schemeClr val="hlink"/>
              </a:solidFill>
            </a:endParaRPr>
          </a:p>
        </p:txBody>
      </p:sp>
      <p:sp>
        <p:nvSpPr>
          <p:cNvPr id="2" name="TextBox 1">
            <a:extLst>
              <a:ext uri="{FF2B5EF4-FFF2-40B4-BE49-F238E27FC236}">
                <a16:creationId xmlns:a16="http://schemas.microsoft.com/office/drawing/2014/main" id="{903A3B9A-076C-49C9-9C6F-2CE2B3D39389}"/>
              </a:ext>
            </a:extLst>
          </p:cNvPr>
          <p:cNvSpPr txBox="1"/>
          <p:nvPr/>
        </p:nvSpPr>
        <p:spPr>
          <a:xfrm>
            <a:off x="2202287" y="-1043189"/>
            <a:ext cx="5615189" cy="523220"/>
          </a:xfrm>
          <a:prstGeom prst="rect">
            <a:avLst/>
          </a:prstGeom>
          <a:noFill/>
        </p:spPr>
        <p:txBody>
          <a:bodyPr wrap="square" rtlCol="0">
            <a:spAutoFit/>
          </a:bodyPr>
          <a:lstStyle/>
          <a:p>
            <a:r>
              <a:rPr lang="en-US">
                <a:solidFill>
                  <a:schemeClr val="tx1"/>
                </a:solidFill>
              </a:rPr>
              <a:t>Phải giải thích rõ tại sao lại dùng hàm băm để kiểm tra tính vẹn toàn của dữ liệu mfa kp ktra trục tiếp</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8"/>
        <p:cNvGrpSpPr/>
        <p:nvPr/>
      </p:nvGrpSpPr>
      <p:grpSpPr>
        <a:xfrm>
          <a:off x="0" y="0"/>
          <a:ext cx="0" cy="0"/>
          <a:chOff x="0" y="0"/>
          <a:chExt cx="0" cy="0"/>
        </a:xfrm>
      </p:grpSpPr>
      <p:sp>
        <p:nvSpPr>
          <p:cNvPr id="2" name="Rectangle 1">
            <a:extLst>
              <a:ext uri="{FF2B5EF4-FFF2-40B4-BE49-F238E27FC236}">
                <a16:creationId xmlns:a16="http://schemas.microsoft.com/office/drawing/2014/main" id="{B0183F04-53F3-4FBD-869A-31D802E5F457}"/>
              </a:ext>
            </a:extLst>
          </p:cNvPr>
          <p:cNvSpPr/>
          <p:nvPr/>
        </p:nvSpPr>
        <p:spPr>
          <a:xfrm>
            <a:off x="3139440" y="274320"/>
            <a:ext cx="2819400" cy="771600"/>
          </a:xfrm>
          <a:prstGeom prst="rect">
            <a:avLst/>
          </a:prstGeom>
          <a:solidFill>
            <a:srgbClr val="E9E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DBE3A06-3A1B-49B3-B608-C40DB839FD3B}"/>
              </a:ext>
            </a:extLst>
          </p:cNvPr>
          <p:cNvSpPr/>
          <p:nvPr/>
        </p:nvSpPr>
        <p:spPr>
          <a:xfrm>
            <a:off x="1752600" y="1722120"/>
            <a:ext cx="838200" cy="601028"/>
          </a:xfrm>
          <a:prstGeom prst="rect">
            <a:avLst/>
          </a:prstGeom>
          <a:solidFill>
            <a:srgbClr val="E9E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3E690A3-5788-4183-A2D3-4F39E5639D63}"/>
              </a:ext>
            </a:extLst>
          </p:cNvPr>
          <p:cNvSpPr/>
          <p:nvPr/>
        </p:nvSpPr>
        <p:spPr>
          <a:xfrm>
            <a:off x="4130040" y="1874520"/>
            <a:ext cx="838200" cy="448628"/>
          </a:xfrm>
          <a:prstGeom prst="rect">
            <a:avLst/>
          </a:prstGeom>
          <a:solidFill>
            <a:srgbClr val="E9E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9B3C7DB-F54C-4D2D-9561-BF31705A8D64}"/>
              </a:ext>
            </a:extLst>
          </p:cNvPr>
          <p:cNvSpPr/>
          <p:nvPr/>
        </p:nvSpPr>
        <p:spPr>
          <a:xfrm>
            <a:off x="6370320" y="1650206"/>
            <a:ext cx="716280" cy="448628"/>
          </a:xfrm>
          <a:prstGeom prst="rect">
            <a:avLst/>
          </a:prstGeom>
          <a:solidFill>
            <a:srgbClr val="E9E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5FCDD89-D195-4123-9C0E-3A58DD6049E0}"/>
              </a:ext>
            </a:extLst>
          </p:cNvPr>
          <p:cNvSpPr/>
          <p:nvPr/>
        </p:nvSpPr>
        <p:spPr>
          <a:xfrm>
            <a:off x="1135468" y="2919387"/>
            <a:ext cx="6641286" cy="1185900"/>
          </a:xfrm>
          <a:prstGeom prst="rect">
            <a:avLst/>
          </a:prstGeom>
          <a:solidFill>
            <a:srgbClr val="E9E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678CAC5-84E4-46C8-BACD-8A48930E6091}"/>
              </a:ext>
            </a:extLst>
          </p:cNvPr>
          <p:cNvPicPr>
            <a:picLocks noChangeAspect="1"/>
          </p:cNvPicPr>
          <p:nvPr/>
        </p:nvPicPr>
        <p:blipFill>
          <a:blip r:embed="rId4"/>
          <a:stretch>
            <a:fillRect/>
          </a:stretch>
        </p:blipFill>
        <p:spPr>
          <a:xfrm>
            <a:off x="1494985" y="1448432"/>
            <a:ext cx="1353429" cy="1286367"/>
          </a:xfrm>
          <a:prstGeom prst="rect">
            <a:avLst/>
          </a:prstGeom>
        </p:spPr>
      </p:pic>
      <p:pic>
        <p:nvPicPr>
          <p:cNvPr id="5" name="Picture 4">
            <a:extLst>
              <a:ext uri="{FF2B5EF4-FFF2-40B4-BE49-F238E27FC236}">
                <a16:creationId xmlns:a16="http://schemas.microsoft.com/office/drawing/2014/main" id="{2B4CBA2B-7656-4F3A-9CDF-AF90B3FAF305}"/>
              </a:ext>
            </a:extLst>
          </p:cNvPr>
          <p:cNvPicPr>
            <a:picLocks noChangeAspect="1"/>
          </p:cNvPicPr>
          <p:nvPr/>
        </p:nvPicPr>
        <p:blipFill>
          <a:blip r:embed="rId5"/>
          <a:stretch>
            <a:fillRect/>
          </a:stretch>
        </p:blipFill>
        <p:spPr>
          <a:xfrm>
            <a:off x="3822127" y="1451078"/>
            <a:ext cx="1499746" cy="1286367"/>
          </a:xfrm>
          <a:prstGeom prst="rect">
            <a:avLst/>
          </a:prstGeom>
        </p:spPr>
      </p:pic>
      <p:pic>
        <p:nvPicPr>
          <p:cNvPr id="12" name="Picture 11">
            <a:extLst>
              <a:ext uri="{FF2B5EF4-FFF2-40B4-BE49-F238E27FC236}">
                <a16:creationId xmlns:a16="http://schemas.microsoft.com/office/drawing/2014/main" id="{F6A03856-FB34-4398-AD82-4B2709F78B61}"/>
              </a:ext>
            </a:extLst>
          </p:cNvPr>
          <p:cNvPicPr>
            <a:picLocks noChangeAspect="1"/>
          </p:cNvPicPr>
          <p:nvPr/>
        </p:nvPicPr>
        <p:blipFill>
          <a:blip r:embed="rId6"/>
          <a:stretch>
            <a:fillRect/>
          </a:stretch>
        </p:blipFill>
        <p:spPr>
          <a:xfrm>
            <a:off x="5978587" y="1451079"/>
            <a:ext cx="1499746" cy="1286367"/>
          </a:xfrm>
          <a:prstGeom prst="rect">
            <a:avLst/>
          </a:prstGeom>
        </p:spPr>
      </p:pic>
      <p:sp>
        <p:nvSpPr>
          <p:cNvPr id="13" name="TextBox 12">
            <a:extLst>
              <a:ext uri="{FF2B5EF4-FFF2-40B4-BE49-F238E27FC236}">
                <a16:creationId xmlns:a16="http://schemas.microsoft.com/office/drawing/2014/main" id="{5290C8F8-8655-498F-8FCA-77605EA32278}"/>
              </a:ext>
            </a:extLst>
          </p:cNvPr>
          <p:cNvSpPr txBox="1"/>
          <p:nvPr/>
        </p:nvSpPr>
        <p:spPr>
          <a:xfrm>
            <a:off x="2453640" y="136569"/>
            <a:ext cx="4236720" cy="707886"/>
          </a:xfrm>
          <a:prstGeom prst="rect">
            <a:avLst/>
          </a:prstGeom>
          <a:noFill/>
        </p:spPr>
        <p:txBody>
          <a:bodyPr wrap="square" rtlCol="0">
            <a:spAutoFit/>
          </a:bodyPr>
          <a:lstStyle/>
          <a:p>
            <a:pPr algn="ctr"/>
            <a:r>
              <a:rPr lang="en-US" sz="4000">
                <a:latin typeface="Bahnschrift SemiBold SemiConden" panose="020B0502040204020203" pitchFamily="34" charset="0"/>
              </a:rPr>
              <a:t>MỤC LỤC</a:t>
            </a:r>
          </a:p>
        </p:txBody>
      </p:sp>
      <p:sp>
        <p:nvSpPr>
          <p:cNvPr id="16" name="Google Shape;507;p33">
            <a:extLst>
              <a:ext uri="{FF2B5EF4-FFF2-40B4-BE49-F238E27FC236}">
                <a16:creationId xmlns:a16="http://schemas.microsoft.com/office/drawing/2014/main" id="{5E4ADB8E-5FB5-47DA-BAB2-B116161D7B13}"/>
              </a:ext>
            </a:extLst>
          </p:cNvPr>
          <p:cNvSpPr txBox="1">
            <a:spLocks/>
          </p:cNvSpPr>
          <p:nvPr/>
        </p:nvSpPr>
        <p:spPr>
          <a:xfrm>
            <a:off x="726510" y="2819841"/>
            <a:ext cx="2480944" cy="676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400" smtClean="0">
                <a:solidFill>
                  <a:schemeClr val="accent4"/>
                </a:solidFill>
                <a:latin typeface="Bahnschrift SemiBold SemiConden" panose="020B0502040204020203" pitchFamily="34" charset="0"/>
              </a:rPr>
              <a:t>HỆ MÃ HÓA KHÓA CÔNG KHAI</a:t>
            </a:r>
            <a:endParaRPr lang="en-US" sz="2400">
              <a:solidFill>
                <a:schemeClr val="accent4"/>
              </a:solidFill>
              <a:latin typeface="Bahnschrift SemiBold SemiConden" panose="020B0502040204020203" pitchFamily="34" charset="0"/>
            </a:endParaRPr>
          </a:p>
        </p:txBody>
      </p:sp>
      <p:sp>
        <p:nvSpPr>
          <p:cNvPr id="17" name="Google Shape;511;p33">
            <a:extLst>
              <a:ext uri="{FF2B5EF4-FFF2-40B4-BE49-F238E27FC236}">
                <a16:creationId xmlns:a16="http://schemas.microsoft.com/office/drawing/2014/main" id="{9240153B-7AE8-4468-BD82-62FC8308A5A4}"/>
              </a:ext>
            </a:extLst>
          </p:cNvPr>
          <p:cNvSpPr txBox="1">
            <a:spLocks/>
          </p:cNvSpPr>
          <p:nvPr/>
        </p:nvSpPr>
        <p:spPr>
          <a:xfrm>
            <a:off x="568637" y="3648097"/>
            <a:ext cx="2677499" cy="106208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smtClean="0">
                <a:latin typeface="Roboto" panose="020B0604020202020204" charset="0"/>
                <a:ea typeface="Roboto" panose="020B0604020202020204" charset="0"/>
              </a:rPr>
              <a:t>* Khái niệm về khoá mã hoá và hệ mã hóa khóa công khai.</a:t>
            </a:r>
          </a:p>
        </p:txBody>
      </p:sp>
      <p:sp>
        <p:nvSpPr>
          <p:cNvPr id="18" name="Google Shape;507;p33">
            <a:extLst>
              <a:ext uri="{FF2B5EF4-FFF2-40B4-BE49-F238E27FC236}">
                <a16:creationId xmlns:a16="http://schemas.microsoft.com/office/drawing/2014/main" id="{4A9F85D0-1C17-4522-8444-A666481E7911}"/>
              </a:ext>
            </a:extLst>
          </p:cNvPr>
          <p:cNvSpPr txBox="1">
            <a:spLocks/>
          </p:cNvSpPr>
          <p:nvPr/>
        </p:nvSpPr>
        <p:spPr>
          <a:xfrm>
            <a:off x="3419358" y="2746590"/>
            <a:ext cx="2508478" cy="676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400" smtClean="0">
                <a:solidFill>
                  <a:schemeClr val="accent4"/>
                </a:solidFill>
                <a:latin typeface="Bahnschrift SemiBold SemiConden" panose="020B0502040204020203" pitchFamily="34" charset="0"/>
              </a:rPr>
              <a:t>MÃ HÓA KHÓA CÔNG KHAI RSA</a:t>
            </a:r>
            <a:endParaRPr lang="en-US" sz="2400">
              <a:solidFill>
                <a:schemeClr val="accent4"/>
              </a:solidFill>
              <a:latin typeface="Bahnschrift SemiBold SemiConden" panose="020B0502040204020203" pitchFamily="34" charset="0"/>
            </a:endParaRPr>
          </a:p>
        </p:txBody>
      </p:sp>
      <p:sp>
        <p:nvSpPr>
          <p:cNvPr id="19" name="Google Shape;511;p33">
            <a:extLst>
              <a:ext uri="{FF2B5EF4-FFF2-40B4-BE49-F238E27FC236}">
                <a16:creationId xmlns:a16="http://schemas.microsoft.com/office/drawing/2014/main" id="{DFAEDD80-5B5A-42FA-AEA7-E5F58B9B9000}"/>
              </a:ext>
            </a:extLst>
          </p:cNvPr>
          <p:cNvSpPr txBox="1">
            <a:spLocks/>
          </p:cNvSpPr>
          <p:nvPr/>
        </p:nvSpPr>
        <p:spPr>
          <a:xfrm>
            <a:off x="3435813" y="3695178"/>
            <a:ext cx="2549377" cy="91573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smtClean="0">
                <a:latin typeface="Roboto" panose="020B0604020202020204" charset="0"/>
                <a:ea typeface="Roboto" panose="020B0604020202020204" charset="0"/>
              </a:rPr>
              <a:t>* Thuật </a:t>
            </a:r>
            <a:r>
              <a:rPr lang="en-US" sz="1600">
                <a:latin typeface="Roboto" panose="020B0604020202020204" charset="0"/>
                <a:ea typeface="Roboto" panose="020B0604020202020204" charset="0"/>
              </a:rPr>
              <a:t>toán mã hoá RSA</a:t>
            </a:r>
            <a:r>
              <a:rPr lang="en-US" sz="1600" smtClean="0">
                <a:latin typeface="Roboto" panose="020B0604020202020204" charset="0"/>
                <a:ea typeface="Roboto" panose="020B0604020202020204" charset="0"/>
              </a:rPr>
              <a:t>.</a:t>
            </a:r>
          </a:p>
          <a:p>
            <a:r>
              <a:rPr lang="en-US" sz="1600" smtClean="0">
                <a:latin typeface="Roboto" panose="020B0604020202020204" charset="0"/>
                <a:ea typeface="Roboto" panose="020B0604020202020204" charset="0"/>
              </a:rPr>
              <a:t>* Cài đặt và thử nghiệm mã hóa RSA.</a:t>
            </a:r>
            <a:endParaRPr lang="en-US" sz="1600">
              <a:latin typeface="Roboto" panose="020B0604020202020204" charset="0"/>
              <a:ea typeface="Roboto" panose="020B0604020202020204" charset="0"/>
            </a:endParaRPr>
          </a:p>
        </p:txBody>
      </p:sp>
      <p:sp>
        <p:nvSpPr>
          <p:cNvPr id="20" name="Google Shape;507;p33">
            <a:extLst>
              <a:ext uri="{FF2B5EF4-FFF2-40B4-BE49-F238E27FC236}">
                <a16:creationId xmlns:a16="http://schemas.microsoft.com/office/drawing/2014/main" id="{36FA4CF0-9074-4F50-95B0-BA4692594AD9}"/>
              </a:ext>
            </a:extLst>
          </p:cNvPr>
          <p:cNvSpPr txBox="1">
            <a:spLocks/>
          </p:cNvSpPr>
          <p:nvPr/>
        </p:nvSpPr>
        <p:spPr>
          <a:xfrm>
            <a:off x="6089664" y="2819841"/>
            <a:ext cx="2941601" cy="123101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smtClean="0">
                <a:solidFill>
                  <a:schemeClr val="accent4"/>
                </a:solidFill>
                <a:latin typeface="Bahnschrift SemiBold SemiConden" panose="020B0502040204020203" pitchFamily="34" charset="0"/>
              </a:rPr>
              <a:t>KẾT LUẬN</a:t>
            </a:r>
            <a:endParaRPr lang="en-US" sz="2400">
              <a:solidFill>
                <a:schemeClr val="accent4"/>
              </a:solidFill>
              <a:latin typeface="Bahnschrift SemiBold SemiConden" panose="020B0502040204020203" pitchFamily="34" charset="0"/>
            </a:endParaRPr>
          </a:p>
        </p:txBody>
      </p:sp>
      <p:sp>
        <p:nvSpPr>
          <p:cNvPr id="21" name="Google Shape;511;p33">
            <a:extLst>
              <a:ext uri="{FF2B5EF4-FFF2-40B4-BE49-F238E27FC236}">
                <a16:creationId xmlns:a16="http://schemas.microsoft.com/office/drawing/2014/main" id="{FF07E89A-B9B3-428A-A3E5-87C2B80BEB47}"/>
              </a:ext>
            </a:extLst>
          </p:cNvPr>
          <p:cNvSpPr txBox="1">
            <a:spLocks/>
          </p:cNvSpPr>
          <p:nvPr/>
        </p:nvSpPr>
        <p:spPr>
          <a:xfrm>
            <a:off x="6089664" y="3648097"/>
            <a:ext cx="2487086" cy="116428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smtClean="0">
                <a:latin typeface="Roboto" panose="020B0604020202020204" charset="0"/>
                <a:ea typeface="Roboto" panose="020B0604020202020204" charset="0"/>
              </a:rPr>
              <a:t>* </a:t>
            </a:r>
            <a:r>
              <a:rPr lang="en-US" sz="1600" smtClean="0">
                <a:latin typeface="Roboto" panose="020B0604020202020204" charset="0"/>
                <a:ea typeface="Roboto" panose="020B0604020202020204" charset="0"/>
              </a:rPr>
              <a:t>Các cách tấn công vào RSA nổi bật và cách phòng chống.</a:t>
            </a:r>
          </a:p>
          <a:p>
            <a:r>
              <a:rPr lang="en-US" sz="1600" smtClean="0">
                <a:latin typeface="Roboto" panose="020B0604020202020204" charset="0"/>
                <a:ea typeface="Roboto" panose="020B0604020202020204" charset="0"/>
              </a:rPr>
              <a:t>* Kết luận</a:t>
            </a:r>
            <a:endParaRPr lang="en-US" sz="1600">
              <a:latin typeface="Roboto" panose="020B0604020202020204" charset="0"/>
              <a:ea typeface="Roboto" panose="020B060402020202020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2" name="Title 1"/>
          <p:cNvSpPr>
            <a:spLocks noGrp="1"/>
          </p:cNvSpPr>
          <p:nvPr>
            <p:ph type="title"/>
          </p:nvPr>
        </p:nvSpPr>
        <p:spPr>
          <a:xfrm>
            <a:off x="889598" y="0"/>
            <a:ext cx="8254402" cy="1051334"/>
          </a:xfrm>
        </p:spPr>
        <p:txBody>
          <a:bodyPr/>
          <a:lstStyle/>
          <a:p>
            <a:r>
              <a:rPr lang="en-US" sz="3600" smtClean="0"/>
              <a:t>2. Tấn công dựa trên thời gian thực</a:t>
            </a:r>
            <a:r>
              <a:rPr lang="en-US" smtClean="0"/>
              <a:t> </a:t>
            </a:r>
            <a:endParaRPr lang="en-US"/>
          </a:p>
        </p:txBody>
      </p:sp>
      <p:sp>
        <p:nvSpPr>
          <p:cNvPr id="5" name="Google Shape;595;p40"/>
          <p:cNvSpPr txBox="1">
            <a:spLocks noGrp="1"/>
          </p:cNvSpPr>
          <p:nvPr>
            <p:ph type="body" idx="1"/>
          </p:nvPr>
        </p:nvSpPr>
        <p:spPr>
          <a:xfrm>
            <a:off x="889598" y="1051334"/>
            <a:ext cx="6001554" cy="3752582"/>
          </a:xfrm>
          <a:prstGeom prst="rect">
            <a:avLst/>
          </a:prstGeom>
        </p:spPr>
        <p:txBody>
          <a:bodyPr spcFirstLastPara="1" wrap="square" lIns="91425" tIns="91425" rIns="91425" bIns="91425" anchor="t" anchorCtr="0">
            <a:noAutofit/>
          </a:bodyPr>
          <a:lstStyle/>
          <a:p>
            <a:pPr lvl="0" indent="-355600" algn="just">
              <a:buSzPts val="2000"/>
            </a:pPr>
            <a:r>
              <a:rPr lang="en-US" smtClean="0"/>
              <a:t>Phân </a:t>
            </a:r>
            <a:r>
              <a:rPr lang="en-US"/>
              <a:t>tích thừa số RSA dùng mạng máy tính (Máy chủ web dùng SSL). Tấn công đã khai thác thông tin rò rỉ của việc tối ưu hóa định lý số dư Trung quốc mà nhiều ứng dụng đã thực </a:t>
            </a:r>
            <a:r>
              <a:rPr lang="en-US"/>
              <a:t>hiện</a:t>
            </a:r>
            <a:r>
              <a:rPr lang="en-US" smtClean="0"/>
              <a:t>.</a:t>
            </a:r>
          </a:p>
          <a:p>
            <a:pPr lvl="0" indent="-355600" algn="just">
              <a:buSzPts val="2000"/>
            </a:pPr>
            <a:endParaRPr lang="en-US" smtClean="0">
              <a:solidFill>
                <a:schemeClr val="hlink"/>
              </a:solidFill>
            </a:endParaRPr>
          </a:p>
          <a:p>
            <a:pPr lvl="0" indent="-355600" algn="just">
              <a:buSzPts val="2000"/>
            </a:pPr>
            <a:r>
              <a:rPr lang="en-US"/>
              <a:t>Kỹ thuật này dựa trên tính nhân của RSA: thay vì tính c ^ d mod n, Alice đầu tiên chọn một số ngẫu nhiên r và tính ((r ^ e) * c) ^ d mod n. Kết quả của phép tính này là r*m mod n và tác động của r sẽ được loại bỏ bằng cách nhận kết quả với nghịch đảo của r. Đối với mỗi văn bản mã, người ta chọn một giá trị của r. Vì vậy, thời gian giải mã sẽ không còn phụ thuộc vào giá trị của văn bản mã.</a:t>
            </a:r>
            <a:endParaRPr lang="en-US">
              <a:solidFill>
                <a:schemeClr val="hlink"/>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965" y="1055735"/>
            <a:ext cx="8129141" cy="621900"/>
          </a:xfrm>
        </p:spPr>
        <p:txBody>
          <a:bodyPr/>
          <a:lstStyle/>
          <a:p>
            <a:r>
              <a:rPr lang="en-US" sz="3600" b="1" u="sng" smtClean="0"/>
              <a:t>3. Tấn </a:t>
            </a:r>
            <a:r>
              <a:rPr lang="en-US" sz="3600" b="1" u="sng"/>
              <a:t>công bằng phương pháp lựa chọn thích nghi bản mã</a:t>
            </a:r>
            <a:r>
              <a:rPr lang="en-US" sz="3600"/>
              <a:t/>
            </a:r>
            <a:br>
              <a:rPr lang="en-US" sz="3600"/>
            </a:br>
            <a:endParaRPr lang="en-US" sz="3600"/>
          </a:p>
        </p:txBody>
      </p:sp>
      <p:sp>
        <p:nvSpPr>
          <p:cNvPr id="4" name="Google Shape;595;p40"/>
          <p:cNvSpPr txBox="1">
            <a:spLocks noGrp="1"/>
          </p:cNvSpPr>
          <p:nvPr>
            <p:ph type="body" idx="1"/>
          </p:nvPr>
        </p:nvSpPr>
        <p:spPr>
          <a:xfrm>
            <a:off x="997673" y="1282552"/>
            <a:ext cx="6001554" cy="3752582"/>
          </a:xfrm>
          <a:prstGeom prst="rect">
            <a:avLst/>
          </a:prstGeom>
        </p:spPr>
        <p:txBody>
          <a:bodyPr spcFirstLastPara="1" wrap="square" lIns="91425" tIns="91425" rIns="91425" bIns="91425" anchor="t" anchorCtr="0">
            <a:noAutofit/>
          </a:bodyPr>
          <a:lstStyle/>
          <a:p>
            <a:pPr lvl="0" indent="-355600" algn="just">
              <a:buSzPts val="2000"/>
            </a:pPr>
            <a:r>
              <a:rPr lang="en-US"/>
              <a:t>Năm 1981, Daniel Bleichenbacher mô tả dạng tấn công lựa chọn thích nghi bản mã (adaptive chosen ciphertext attack) đầu tiên có thể thực hiện trên thực tế đối với một văn bản mã hóa bằng RSA. Văn bản này được mã hóa dựa trên tiêu chuẩn PKCS #1 vl, một tiêu chuẩn chuyển đổi bản rõ có khả năng kiểm tra tính hợp lệ của văn bản sau khi giải mã</a:t>
            </a:r>
            <a:r>
              <a:rPr lang="en-US"/>
              <a:t>. </a:t>
            </a:r>
            <a:endParaRPr lang="en-US"/>
          </a:p>
          <a:p>
            <a:pPr lvl="0" indent="-355600" algn="just">
              <a:buSzPts val="2000"/>
            </a:pPr>
            <a:endParaRPr lang="en-US" smtClean="0"/>
          </a:p>
          <a:p>
            <a:pPr lvl="0" indent="-355600" algn="just">
              <a:buSzPts val="2000"/>
            </a:pPr>
            <a:r>
              <a:rPr lang="en-US" smtClean="0"/>
              <a:t>Do </a:t>
            </a:r>
            <a:r>
              <a:rPr lang="en-US"/>
              <a:t>những khiếm khuyết của PKCS #1, Bleichenbacher có thể thực hiện một tấn công lên bản RSA dùng cho giao thức SSL (tìm được khóa phiên).</a:t>
            </a:r>
            <a:endParaRPr lang="en-US" smtClean="0">
              <a:solidFill>
                <a:schemeClr val="hlink"/>
              </a:solidFill>
            </a:endParaRPr>
          </a:p>
        </p:txBody>
      </p:sp>
    </p:spTree>
    <p:extLst>
      <p:ext uri="{BB962C8B-B14F-4D97-AF65-F5344CB8AC3E}">
        <p14:creationId xmlns:p14="http://schemas.microsoft.com/office/powerpoint/2010/main" val="964102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44"/>
          <p:cNvSpPr txBox="1">
            <a:spLocks noGrp="1"/>
          </p:cNvSpPr>
          <p:nvPr>
            <p:ph type="title"/>
          </p:nvPr>
        </p:nvSpPr>
        <p:spPr>
          <a:xfrm>
            <a:off x="1591050" y="2670005"/>
            <a:ext cx="5961900" cy="62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5400" smtClean="0">
                <a:latin typeface="Bahnschrift SemiBold SemiConden" panose="020B0502040204020203" pitchFamily="34" charset="0"/>
              </a:rPr>
              <a:t>KẾT LUẬN</a:t>
            </a:r>
            <a:endParaRPr sz="5400">
              <a:latin typeface="Bahnschrift SemiBold SemiConden" panose="020B0502040204020203" pitchFamily="34" charset="0"/>
            </a:endParaRPr>
          </a:p>
        </p:txBody>
      </p:sp>
    </p:spTree>
    <p:extLst>
      <p:ext uri="{BB962C8B-B14F-4D97-AF65-F5344CB8AC3E}">
        <p14:creationId xmlns:p14="http://schemas.microsoft.com/office/powerpoint/2010/main" val="3313617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56"/>
          <p:cNvSpPr txBox="1">
            <a:spLocks noGrp="1"/>
          </p:cNvSpPr>
          <p:nvPr>
            <p:ph type="title" idx="9"/>
          </p:nvPr>
        </p:nvSpPr>
        <p:spPr>
          <a:xfrm>
            <a:off x="1179576" y="310896"/>
            <a:ext cx="6784800" cy="73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Bahnschrift SemiBold SemiConden" panose="020B0502040204020203" pitchFamily="34" charset="0"/>
              </a:rPr>
              <a:t>ỨNG DỤNG</a:t>
            </a:r>
            <a:endParaRPr>
              <a:latin typeface="Bahnschrift SemiBold SemiConden" panose="020B0502040204020203" pitchFamily="34" charset="0"/>
            </a:endParaRPr>
          </a:p>
        </p:txBody>
      </p:sp>
      <p:sp>
        <p:nvSpPr>
          <p:cNvPr id="777" name="Google Shape;777;p56"/>
          <p:cNvSpPr txBox="1">
            <a:spLocks noGrp="1"/>
          </p:cNvSpPr>
          <p:nvPr>
            <p:ph type="title" idx="2"/>
          </p:nvPr>
        </p:nvSpPr>
        <p:spPr>
          <a:xfrm>
            <a:off x="708338" y="1292352"/>
            <a:ext cx="2702398" cy="502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latin typeface="Bahnschrift SemiBold SemiConden" panose="020B0502040204020203" pitchFamily="34" charset="0"/>
              </a:rPr>
              <a:t>Xác thực mật khẩu</a:t>
            </a:r>
            <a:endParaRPr>
              <a:latin typeface="Bahnschrift SemiBold SemiConden" panose="020B0502040204020203" pitchFamily="34" charset="0"/>
            </a:endParaRPr>
          </a:p>
        </p:txBody>
      </p:sp>
      <p:sp>
        <p:nvSpPr>
          <p:cNvPr id="779" name="Google Shape;779;p56"/>
          <p:cNvSpPr txBox="1">
            <a:spLocks noGrp="1"/>
          </p:cNvSpPr>
          <p:nvPr>
            <p:ph type="title" idx="4"/>
          </p:nvPr>
        </p:nvSpPr>
        <p:spPr>
          <a:xfrm>
            <a:off x="5733287" y="1292352"/>
            <a:ext cx="2573585" cy="50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ahnschrift SemiBold SemiConden" panose="020B0502040204020203" pitchFamily="34" charset="0"/>
              </a:rPr>
              <a:t>Xác thực thông điệp</a:t>
            </a:r>
            <a:endParaRPr>
              <a:latin typeface="Bahnschrift SemiBold SemiConden" panose="020B0502040204020203" pitchFamily="34" charset="0"/>
            </a:endParaRPr>
          </a:p>
        </p:txBody>
      </p:sp>
      <p:sp>
        <p:nvSpPr>
          <p:cNvPr id="781" name="Google Shape;781;p56"/>
          <p:cNvSpPr txBox="1">
            <a:spLocks noGrp="1"/>
          </p:cNvSpPr>
          <p:nvPr>
            <p:ph type="title" idx="6"/>
          </p:nvPr>
        </p:nvSpPr>
        <p:spPr>
          <a:xfrm>
            <a:off x="0" y="2797803"/>
            <a:ext cx="3410736" cy="502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latin typeface="Bahnschrift SemiBold SemiConden" panose="020B0502040204020203" pitchFamily="34" charset="0"/>
              </a:rPr>
              <a:t>Bảo vệ </a:t>
            </a:r>
            <a:br>
              <a:rPr lang="en">
                <a:latin typeface="Bahnschrift SemiBold SemiConden" panose="020B0502040204020203" pitchFamily="34" charset="0"/>
              </a:rPr>
            </a:br>
            <a:r>
              <a:rPr lang="en">
                <a:latin typeface="Bahnschrift SemiBold SemiConden" panose="020B0502040204020203" pitchFamily="34" charset="0"/>
              </a:rPr>
              <a:t>tính vẹn toàn của </a:t>
            </a:r>
            <a:r>
              <a:rPr lang="en" smtClean="0">
                <a:latin typeface="Bahnschrift SemiBold SemiConden" panose="020B0502040204020203" pitchFamily="34" charset="0"/>
              </a:rPr>
              <a:t>thông tin</a:t>
            </a:r>
            <a:endParaRPr>
              <a:latin typeface="Bahnschrift SemiBold SemiConden" panose="020B0502040204020203" pitchFamily="34" charset="0"/>
            </a:endParaRPr>
          </a:p>
        </p:txBody>
      </p:sp>
      <p:sp>
        <p:nvSpPr>
          <p:cNvPr id="783" name="Google Shape;783;p56"/>
          <p:cNvSpPr txBox="1">
            <a:spLocks noGrp="1"/>
          </p:cNvSpPr>
          <p:nvPr>
            <p:ph type="title" idx="8"/>
          </p:nvPr>
        </p:nvSpPr>
        <p:spPr>
          <a:xfrm>
            <a:off x="5733288" y="2974848"/>
            <a:ext cx="2423100" cy="50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ahnschrift SemiBold SemiConden" panose="020B0502040204020203" pitchFamily="34" charset="0"/>
              </a:rPr>
              <a:t>Tạo chữ ký điện tử</a:t>
            </a:r>
            <a:endParaRPr>
              <a:latin typeface="Bahnschrift SemiBold SemiConden" panose="020B0502040204020203" pitchFamily="34" charset="0"/>
            </a:endParaRPr>
          </a:p>
        </p:txBody>
      </p:sp>
      <p:grpSp>
        <p:nvGrpSpPr>
          <p:cNvPr id="784" name="Google Shape;784;p56"/>
          <p:cNvGrpSpPr/>
          <p:nvPr/>
        </p:nvGrpSpPr>
        <p:grpSpPr>
          <a:xfrm>
            <a:off x="3525098" y="3625350"/>
            <a:ext cx="599175" cy="242300"/>
            <a:chOff x="3525098" y="3625350"/>
            <a:chExt cx="599175" cy="242300"/>
          </a:xfrm>
        </p:grpSpPr>
        <p:sp>
          <p:nvSpPr>
            <p:cNvPr id="785" name="Google Shape;785;p56"/>
            <p:cNvSpPr/>
            <p:nvPr/>
          </p:nvSpPr>
          <p:spPr>
            <a:xfrm>
              <a:off x="3525098" y="3625350"/>
              <a:ext cx="522900" cy="1683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86" name="Google Shape;786;p56"/>
            <p:cNvSpPr/>
            <p:nvPr/>
          </p:nvSpPr>
          <p:spPr>
            <a:xfrm>
              <a:off x="3601373" y="3699350"/>
              <a:ext cx="522900" cy="168300"/>
            </a:xfrm>
            <a:prstGeom prst="rect">
              <a:avLst/>
            </a:prstGeom>
            <a:noFill/>
            <a:ln w="19050" cap="flat"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787" name="Google Shape;787;p56"/>
          <p:cNvGrpSpPr/>
          <p:nvPr/>
        </p:nvGrpSpPr>
        <p:grpSpPr>
          <a:xfrm>
            <a:off x="3525098" y="1943350"/>
            <a:ext cx="599175" cy="244925"/>
            <a:chOff x="3525098" y="1943350"/>
            <a:chExt cx="599175" cy="244925"/>
          </a:xfrm>
        </p:grpSpPr>
        <p:sp>
          <p:nvSpPr>
            <p:cNvPr id="788" name="Google Shape;788;p56"/>
            <p:cNvSpPr/>
            <p:nvPr/>
          </p:nvSpPr>
          <p:spPr>
            <a:xfrm>
              <a:off x="3525098" y="1943350"/>
              <a:ext cx="522900" cy="168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89" name="Google Shape;789;p56"/>
            <p:cNvSpPr/>
            <p:nvPr/>
          </p:nvSpPr>
          <p:spPr>
            <a:xfrm>
              <a:off x="3601373" y="2019975"/>
              <a:ext cx="522900" cy="168300"/>
            </a:xfrm>
            <a:prstGeom prst="rect">
              <a:avLst/>
            </a:prstGeom>
            <a:noFill/>
            <a:ln w="19050" cap="flat"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790" name="Google Shape;790;p56"/>
          <p:cNvGrpSpPr/>
          <p:nvPr/>
        </p:nvGrpSpPr>
        <p:grpSpPr>
          <a:xfrm>
            <a:off x="5010198" y="1943350"/>
            <a:ext cx="599088" cy="244925"/>
            <a:chOff x="5010198" y="1943350"/>
            <a:chExt cx="599088" cy="244925"/>
          </a:xfrm>
        </p:grpSpPr>
        <p:sp>
          <p:nvSpPr>
            <p:cNvPr id="791" name="Google Shape;791;p56"/>
            <p:cNvSpPr/>
            <p:nvPr/>
          </p:nvSpPr>
          <p:spPr>
            <a:xfrm>
              <a:off x="5086386" y="1943350"/>
              <a:ext cx="522900" cy="168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2" name="Google Shape;792;p56"/>
            <p:cNvSpPr/>
            <p:nvPr/>
          </p:nvSpPr>
          <p:spPr>
            <a:xfrm>
              <a:off x="5010198" y="2019975"/>
              <a:ext cx="522900" cy="168300"/>
            </a:xfrm>
            <a:prstGeom prst="rect">
              <a:avLst/>
            </a:prstGeom>
            <a:noFill/>
            <a:ln w="19050" cap="flat"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793" name="Google Shape;793;p56"/>
          <p:cNvGrpSpPr/>
          <p:nvPr/>
        </p:nvGrpSpPr>
        <p:grpSpPr>
          <a:xfrm>
            <a:off x="5010198" y="3625350"/>
            <a:ext cx="599088" cy="242300"/>
            <a:chOff x="5010198" y="3625350"/>
            <a:chExt cx="599088" cy="242300"/>
          </a:xfrm>
        </p:grpSpPr>
        <p:sp>
          <p:nvSpPr>
            <p:cNvPr id="794" name="Google Shape;794;p56"/>
            <p:cNvSpPr/>
            <p:nvPr/>
          </p:nvSpPr>
          <p:spPr>
            <a:xfrm>
              <a:off x="5086386" y="3625350"/>
              <a:ext cx="522900" cy="168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5" name="Google Shape;795;p56"/>
            <p:cNvSpPr/>
            <p:nvPr/>
          </p:nvSpPr>
          <p:spPr>
            <a:xfrm>
              <a:off x="5010198" y="3699350"/>
              <a:ext cx="522900" cy="168300"/>
            </a:xfrm>
            <a:prstGeom prst="rect">
              <a:avLst/>
            </a:prstGeom>
            <a:noFill/>
            <a:ln w="19050" cap="flat"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796" name="Google Shape;796;p56"/>
          <p:cNvSpPr txBox="1">
            <a:spLocks noGrp="1"/>
          </p:cNvSpPr>
          <p:nvPr>
            <p:ph type="title" idx="13"/>
          </p:nvPr>
        </p:nvSpPr>
        <p:spPr>
          <a:xfrm>
            <a:off x="3374136" y="1417320"/>
            <a:ext cx="832200" cy="50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797" name="Google Shape;797;p56"/>
          <p:cNvSpPr txBox="1">
            <a:spLocks noGrp="1"/>
          </p:cNvSpPr>
          <p:nvPr>
            <p:ph type="title" idx="14"/>
          </p:nvPr>
        </p:nvSpPr>
        <p:spPr>
          <a:xfrm>
            <a:off x="4937760" y="1417320"/>
            <a:ext cx="832200" cy="50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798" name="Google Shape;798;p56"/>
          <p:cNvSpPr txBox="1">
            <a:spLocks noGrp="1"/>
          </p:cNvSpPr>
          <p:nvPr>
            <p:ph type="title" idx="15"/>
          </p:nvPr>
        </p:nvSpPr>
        <p:spPr>
          <a:xfrm>
            <a:off x="3374136" y="3099816"/>
            <a:ext cx="832200" cy="50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799" name="Google Shape;799;p56"/>
          <p:cNvSpPr txBox="1">
            <a:spLocks noGrp="1"/>
          </p:cNvSpPr>
          <p:nvPr>
            <p:ph type="title" idx="16"/>
          </p:nvPr>
        </p:nvSpPr>
        <p:spPr>
          <a:xfrm>
            <a:off x="4937760" y="3099816"/>
            <a:ext cx="832200" cy="50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71"/>
        <p:cNvGrpSpPr/>
        <p:nvPr/>
      </p:nvGrpSpPr>
      <p:grpSpPr>
        <a:xfrm>
          <a:off x="0" y="0"/>
          <a:ext cx="0" cy="0"/>
          <a:chOff x="0" y="0"/>
          <a:chExt cx="0" cy="0"/>
        </a:xfrm>
      </p:grpSpPr>
      <p:sp>
        <p:nvSpPr>
          <p:cNvPr id="1372" name="Google Shape;1372;p90"/>
          <p:cNvSpPr txBox="1">
            <a:spLocks noGrp="1"/>
          </p:cNvSpPr>
          <p:nvPr>
            <p:ph type="title"/>
          </p:nvPr>
        </p:nvSpPr>
        <p:spPr>
          <a:xfrm>
            <a:off x="722376" y="1371600"/>
            <a:ext cx="4151400" cy="58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THANKS!</a:t>
            </a:r>
            <a:endParaRPr/>
          </a:p>
        </p:txBody>
      </p:sp>
      <p:sp>
        <p:nvSpPr>
          <p:cNvPr id="1373" name="Google Shape;1373;p90"/>
          <p:cNvSpPr txBox="1">
            <a:spLocks noGrp="1"/>
          </p:cNvSpPr>
          <p:nvPr>
            <p:ph type="subTitle" idx="1"/>
          </p:nvPr>
        </p:nvSpPr>
        <p:spPr>
          <a:xfrm>
            <a:off x="635526" y="1664250"/>
            <a:ext cx="4325100" cy="15157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lt1"/>
              </a:buClr>
              <a:buSzPts val="1100"/>
              <a:buFont typeface="Arial"/>
              <a:buNone/>
            </a:pPr>
            <a:r>
              <a:rPr lang="en"/>
              <a:t>Do you have any questions?</a:t>
            </a:r>
            <a:endParaRPr/>
          </a:p>
          <a:p>
            <a:pPr marL="0" lvl="0" indent="0" algn="l" rtl="0">
              <a:spcBef>
                <a:spcPts val="0"/>
              </a:spcBef>
              <a:spcAft>
                <a:spcPts val="0"/>
              </a:spcAft>
              <a:buClr>
                <a:schemeClr val="lt1"/>
              </a:buClr>
              <a:buSzPts val="1100"/>
              <a:buFont typeface="Arial"/>
              <a:buNone/>
            </a:pPr>
            <a:endParaRPr/>
          </a:p>
          <a:p>
            <a:pPr marL="0" lvl="0" indent="0" algn="l" rtl="0">
              <a:spcBef>
                <a:spcPts val="0"/>
              </a:spcBef>
              <a:spcAft>
                <a:spcPts val="0"/>
              </a:spcAft>
              <a:buClr>
                <a:schemeClr val="lt1"/>
              </a:buClr>
              <a:buSzPts val="1100"/>
              <a:buFont typeface="Arial"/>
              <a:buNone/>
            </a:pPr>
            <a:endParaRPr/>
          </a:p>
        </p:txBody>
      </p:sp>
      <p:sp>
        <p:nvSpPr>
          <p:cNvPr id="2" name="Rectangle 1">
            <a:extLst>
              <a:ext uri="{FF2B5EF4-FFF2-40B4-BE49-F238E27FC236}">
                <a16:creationId xmlns:a16="http://schemas.microsoft.com/office/drawing/2014/main" id="{E65C10BB-21AE-4D4C-8CD1-68D3EF3C7A83}"/>
              </a:ext>
            </a:extLst>
          </p:cNvPr>
          <p:cNvSpPr/>
          <p:nvPr/>
        </p:nvSpPr>
        <p:spPr>
          <a:xfrm>
            <a:off x="548676" y="3683358"/>
            <a:ext cx="4325100" cy="953036"/>
          </a:xfrm>
          <a:prstGeom prst="rect">
            <a:avLst/>
          </a:prstGeom>
          <a:solidFill>
            <a:srgbClr val="E9E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50"/>
          <p:cNvSpPr txBox="1">
            <a:spLocks noGrp="1"/>
          </p:cNvSpPr>
          <p:nvPr>
            <p:ph type="title"/>
          </p:nvPr>
        </p:nvSpPr>
        <p:spPr>
          <a:xfrm>
            <a:off x="1043094" y="1314474"/>
            <a:ext cx="7237926" cy="836676"/>
          </a:xfrm>
          <a:prstGeom prst="rect">
            <a:avLst/>
          </a:prstGeom>
        </p:spPr>
        <p:txBody>
          <a:bodyPr spcFirstLastPara="1" wrap="square" lIns="91425" tIns="91425" rIns="91425" bIns="91425" anchor="ctr" anchorCtr="0">
            <a:noAutofit/>
          </a:bodyPr>
          <a:lstStyle/>
          <a:p>
            <a:r>
              <a:rPr lang="en-US">
                <a:latin typeface="Bahnschrift SemiBold SemiConden" panose="020B0502040204020203" pitchFamily="34" charset="0"/>
              </a:rPr>
              <a:t>HỆ MÃ HÓA KHÓA CÔNG KHAI</a:t>
            </a:r>
            <a:br>
              <a:rPr lang="en-US">
                <a:latin typeface="Bahnschrift SemiBold SemiConden" panose="020B0502040204020203" pitchFamily="34" charset="0"/>
              </a:rPr>
            </a:br>
            <a:endParaRPr/>
          </a:p>
        </p:txBody>
      </p:sp>
      <p:sp>
        <p:nvSpPr>
          <p:cNvPr id="720" name="Google Shape;720;p50"/>
          <p:cNvSpPr txBox="1">
            <a:spLocks noGrp="1"/>
          </p:cNvSpPr>
          <p:nvPr>
            <p:ph type="subTitle" idx="1"/>
          </p:nvPr>
        </p:nvSpPr>
        <p:spPr>
          <a:xfrm>
            <a:off x="2485622" y="2151150"/>
            <a:ext cx="4172755" cy="84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atin typeface="Bahnschrift" panose="020B0502040204020203" pitchFamily="34" charset="0"/>
              </a:rPr>
              <a:t>KHOÁ MÃ HOÁ</a:t>
            </a:r>
            <a:endParaRPr>
              <a:latin typeface="Bahnschrift" panose="020B0502040204020203" pitchFamily="34" charset="0"/>
            </a:endParaRPr>
          </a:p>
        </p:txBody>
      </p:sp>
      <p:sp>
        <p:nvSpPr>
          <p:cNvPr id="721" name="Google Shape;721;p50"/>
          <p:cNvSpPr txBox="1">
            <a:spLocks noGrp="1"/>
          </p:cNvSpPr>
          <p:nvPr>
            <p:ph type="title" idx="2"/>
          </p:nvPr>
        </p:nvSpPr>
        <p:spPr>
          <a:xfrm>
            <a:off x="3364992" y="3328416"/>
            <a:ext cx="2414100" cy="128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pic>
        <p:nvPicPr>
          <p:cNvPr id="6" name="Picture 2" descr="Encryption key icon Royalty Free Vector Image - VectorStock">
            <a:extLst>
              <a:ext uri="{FF2B5EF4-FFF2-40B4-BE49-F238E27FC236}">
                <a16:creationId xmlns:a16="http://schemas.microsoft.com/office/drawing/2014/main" id="{6465D333-14D7-4AB6-AF28-21FE3E33A98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63200" y1="24444" x2="63200" y2="24444"/>
                        <a14:foregroundMark x1="73800" y1="30926" x2="73800" y2="30926"/>
                        <a14:foregroundMark x1="50200" y1="30926" x2="50200" y2="30926"/>
                        <a14:foregroundMark x1="61300" y1="37963" x2="61300" y2="37963"/>
                        <a14:foregroundMark x1="71400" y1="42407" x2="71400" y2="42407"/>
                        <a14:foregroundMark x1="74700" y1="51296" x2="74700" y2="51296"/>
                        <a14:foregroundMark x1="60800" y1="48704" x2="60800" y2="48704"/>
                        <a14:foregroundMark x1="45900" y1="53148" x2="45900" y2="53148"/>
                        <a14:foregroundMark x1="34200" y1="40648" x2="34200" y2="40648"/>
                      </a14:backgroundRemoval>
                    </a14:imgEffect>
                  </a14:imgLayer>
                </a14:imgProps>
              </a:ext>
              <a:ext uri="{28A0092B-C50C-407E-A947-70E740481C1C}">
                <a14:useLocalDpi xmlns:a14="http://schemas.microsoft.com/office/drawing/2010/main" val="0"/>
              </a:ext>
            </a:extLst>
          </a:blip>
          <a:srcRect/>
          <a:stretch>
            <a:fillRect/>
          </a:stretch>
        </p:blipFill>
        <p:spPr bwMode="auto">
          <a:xfrm>
            <a:off x="5964353" y="1462671"/>
            <a:ext cx="3753906" cy="4054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0903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pic>
        <p:nvPicPr>
          <p:cNvPr id="2050" name="Picture 2" descr="Encryption key icon Royalty Free Vector Image - VectorStock">
            <a:extLst>
              <a:ext uri="{FF2B5EF4-FFF2-40B4-BE49-F238E27FC236}">
                <a16:creationId xmlns:a16="http://schemas.microsoft.com/office/drawing/2014/main" id="{1C277D0C-8FBF-4236-B6DA-A2FC1C2F8784}"/>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5054452" y="-277906"/>
            <a:ext cx="5514936" cy="5956131"/>
          </a:xfrm>
          <a:prstGeom prst="rect">
            <a:avLst/>
          </a:prstGeom>
          <a:noFill/>
          <a:extLst>
            <a:ext uri="{909E8E84-426E-40DD-AFC4-6F175D3DCCD1}">
              <a14:hiddenFill xmlns:a14="http://schemas.microsoft.com/office/drawing/2010/main">
                <a:solidFill>
                  <a:srgbClr val="FFFFFF"/>
                </a:solidFill>
              </a14:hiddenFill>
            </a:ext>
          </a:extLst>
        </p:spPr>
      </p:pic>
      <p:sp>
        <p:nvSpPr>
          <p:cNvPr id="531" name="Google Shape;531;p34"/>
          <p:cNvSpPr txBox="1">
            <a:spLocks noGrp="1"/>
          </p:cNvSpPr>
          <p:nvPr>
            <p:ph type="title"/>
          </p:nvPr>
        </p:nvSpPr>
        <p:spPr>
          <a:xfrm>
            <a:off x="600279" y="1107758"/>
            <a:ext cx="34563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mtClean="0"/>
              <a:t>Khái niệm mã hóa khóa công khai</a:t>
            </a:r>
            <a:endParaRPr/>
          </a:p>
        </p:txBody>
      </p:sp>
      <p:sp>
        <p:nvSpPr>
          <p:cNvPr id="532" name="Google Shape;532;p34"/>
          <p:cNvSpPr txBox="1">
            <a:spLocks noGrp="1"/>
          </p:cNvSpPr>
          <p:nvPr>
            <p:ph type="body" idx="1"/>
          </p:nvPr>
        </p:nvSpPr>
        <p:spPr>
          <a:xfrm>
            <a:off x="1035021" y="1705626"/>
            <a:ext cx="3090600" cy="2558229"/>
          </a:xfrm>
          <a:prstGeom prst="rect">
            <a:avLst/>
          </a:prstGeom>
        </p:spPr>
        <p:txBody>
          <a:bodyPr spcFirstLastPara="1" wrap="square" lIns="91425" tIns="91425" rIns="91425" bIns="91425" anchor="t" anchorCtr="0">
            <a:noAutofit/>
          </a:bodyPr>
          <a:lstStyle/>
          <a:p>
            <a:pPr marL="0" lvl="0" indent="0" algn="just">
              <a:lnSpc>
                <a:spcPct val="150000"/>
              </a:lnSpc>
              <a:buSzPts val="1100"/>
              <a:buNone/>
            </a:pPr>
            <a:r>
              <a:rPr lang="en-US"/>
              <a:t>là một hệ mã hóa sử dụng một cặp key để mã hóa và giải mã khác nhau: </a:t>
            </a:r>
            <a:r>
              <a:rPr lang="en-US" b="1"/>
              <a:t>public key </a:t>
            </a:r>
            <a:r>
              <a:rPr lang="en-US"/>
              <a:t>(khóa công khai) dùng để mã hóa và </a:t>
            </a:r>
            <a:r>
              <a:rPr lang="en-US" b="1"/>
              <a:t>private key </a:t>
            </a:r>
            <a:r>
              <a:rPr lang="en-US"/>
              <a:t>(khóa bí mật) để giải mã.</a:t>
            </a:r>
            <a:r>
              <a:rPr lang="vi-VN" sz="2400" smtClean="0"/>
              <a:t>.</a:t>
            </a:r>
            <a:endParaRPr lang="en-US" sz="2400"/>
          </a:p>
        </p:txBody>
      </p:sp>
      <p:grpSp>
        <p:nvGrpSpPr>
          <p:cNvPr id="534" name="Google Shape;534;p34"/>
          <p:cNvGrpSpPr/>
          <p:nvPr/>
        </p:nvGrpSpPr>
        <p:grpSpPr>
          <a:xfrm>
            <a:off x="4773684" y="-485823"/>
            <a:ext cx="6359589" cy="6005738"/>
            <a:chOff x="6769200" y="957775"/>
            <a:chExt cx="2911100" cy="2749125"/>
          </a:xfrm>
        </p:grpSpPr>
        <p:sp>
          <p:nvSpPr>
            <p:cNvPr id="535" name="Google Shape;535;p34"/>
            <p:cNvSpPr/>
            <p:nvPr/>
          </p:nvSpPr>
          <p:spPr>
            <a:xfrm>
              <a:off x="6809525" y="957775"/>
              <a:ext cx="2749100" cy="2749125"/>
            </a:xfrm>
            <a:custGeom>
              <a:avLst/>
              <a:gdLst/>
              <a:ahLst/>
              <a:cxnLst/>
              <a:rect l="l" t="t" r="r" b="b"/>
              <a:pathLst>
                <a:path w="109964" h="109965" fill="none" extrusionOk="0">
                  <a:moveTo>
                    <a:pt x="109964" y="54983"/>
                  </a:moveTo>
                  <a:cubicBezTo>
                    <a:pt x="109964" y="85337"/>
                    <a:pt x="85363" y="109965"/>
                    <a:pt x="54982" y="109965"/>
                  </a:cubicBezTo>
                  <a:cubicBezTo>
                    <a:pt x="24601" y="109965"/>
                    <a:pt x="0" y="85337"/>
                    <a:pt x="0" y="54983"/>
                  </a:cubicBezTo>
                  <a:cubicBezTo>
                    <a:pt x="0" y="24602"/>
                    <a:pt x="24601" y="1"/>
                    <a:pt x="54982" y="1"/>
                  </a:cubicBezTo>
                  <a:cubicBezTo>
                    <a:pt x="85363" y="1"/>
                    <a:pt x="109964" y="24602"/>
                    <a:pt x="109964" y="54983"/>
                  </a:cubicBezTo>
                  <a:close/>
                </a:path>
              </a:pathLst>
            </a:custGeom>
            <a:noFill/>
            <a:ln w="36300" cap="flat" cmpd="sng">
              <a:solidFill>
                <a:schemeClr val="accent3"/>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4"/>
            <p:cNvSpPr/>
            <p:nvPr/>
          </p:nvSpPr>
          <p:spPr>
            <a:xfrm>
              <a:off x="6769200" y="1816800"/>
              <a:ext cx="1414900" cy="1861200"/>
            </a:xfrm>
            <a:custGeom>
              <a:avLst/>
              <a:gdLst/>
              <a:ahLst/>
              <a:cxnLst/>
              <a:rect l="l" t="t" r="r" b="b"/>
              <a:pathLst>
                <a:path w="56596" h="74448" fill="none" extrusionOk="0">
                  <a:moveTo>
                    <a:pt x="56595" y="74448"/>
                  </a:moveTo>
                  <a:cubicBezTo>
                    <a:pt x="38608" y="74421"/>
                    <a:pt x="21832" y="65441"/>
                    <a:pt x="11857" y="50492"/>
                  </a:cubicBezTo>
                  <a:cubicBezTo>
                    <a:pt x="1855" y="35544"/>
                    <a:pt x="0" y="16589"/>
                    <a:pt x="6883" y="0"/>
                  </a:cubicBezTo>
                </a:path>
              </a:pathLst>
            </a:custGeom>
            <a:noFill/>
            <a:ln w="194925" cap="flat" cmpd="sng">
              <a:solidFill>
                <a:schemeClr val="accent1"/>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4"/>
            <p:cNvSpPr/>
            <p:nvPr/>
          </p:nvSpPr>
          <p:spPr>
            <a:xfrm>
              <a:off x="8184075" y="986700"/>
              <a:ext cx="523625" cy="105550"/>
            </a:xfrm>
            <a:custGeom>
              <a:avLst/>
              <a:gdLst/>
              <a:ahLst/>
              <a:cxnLst/>
              <a:rect l="l" t="t" r="r" b="b"/>
              <a:pathLst>
                <a:path w="20945" h="4222" fill="none" extrusionOk="0">
                  <a:moveTo>
                    <a:pt x="0" y="0"/>
                  </a:moveTo>
                  <a:cubicBezTo>
                    <a:pt x="7206" y="0"/>
                    <a:pt x="14330" y="1425"/>
                    <a:pt x="20944" y="4221"/>
                  </a:cubicBezTo>
                </a:path>
              </a:pathLst>
            </a:custGeom>
            <a:noFill/>
            <a:ln w="194925" cap="flat" cmpd="sng">
              <a:solidFill>
                <a:schemeClr val="accent1"/>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4"/>
            <p:cNvSpPr/>
            <p:nvPr/>
          </p:nvSpPr>
          <p:spPr>
            <a:xfrm>
              <a:off x="9007450" y="1696475"/>
              <a:ext cx="672850" cy="1699900"/>
            </a:xfrm>
            <a:custGeom>
              <a:avLst/>
              <a:gdLst/>
              <a:ahLst/>
              <a:cxnLst/>
              <a:rect l="l" t="t" r="r" b="b"/>
              <a:pathLst>
                <a:path w="26914" h="67996" fill="none" extrusionOk="0">
                  <a:moveTo>
                    <a:pt x="14519" y="1"/>
                  </a:moveTo>
                  <a:cubicBezTo>
                    <a:pt x="26913" y="23150"/>
                    <a:pt x="20783" y="51891"/>
                    <a:pt x="0" y="67996"/>
                  </a:cubicBezTo>
                </a:path>
              </a:pathLst>
            </a:custGeom>
            <a:noFill/>
            <a:ln w="194925" cap="flat" cmpd="sng">
              <a:solidFill>
                <a:schemeClr val="accent1"/>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9" name="Google Shape;539;p34"/>
          <p:cNvGrpSpPr/>
          <p:nvPr/>
        </p:nvGrpSpPr>
        <p:grpSpPr>
          <a:xfrm flipH="1">
            <a:off x="8002760" y="4017906"/>
            <a:ext cx="842465" cy="1147335"/>
            <a:chOff x="7739774" y="791438"/>
            <a:chExt cx="565982" cy="770800"/>
          </a:xfrm>
        </p:grpSpPr>
        <p:sp>
          <p:nvSpPr>
            <p:cNvPr id="540" name="Google Shape;540;p34"/>
            <p:cNvSpPr/>
            <p:nvPr/>
          </p:nvSpPr>
          <p:spPr>
            <a:xfrm>
              <a:off x="7852707" y="791438"/>
              <a:ext cx="453050" cy="756180"/>
            </a:xfrm>
            <a:custGeom>
              <a:avLst/>
              <a:gdLst/>
              <a:ahLst/>
              <a:cxnLst/>
              <a:rect l="l" t="t" r="r" b="b"/>
              <a:pathLst>
                <a:path w="18122" h="78239" extrusionOk="0">
                  <a:moveTo>
                    <a:pt x="0" y="0"/>
                  </a:moveTo>
                  <a:lnTo>
                    <a:pt x="0" y="78239"/>
                  </a:lnTo>
                  <a:lnTo>
                    <a:pt x="18122" y="78239"/>
                  </a:lnTo>
                  <a:lnTo>
                    <a:pt x="181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4"/>
            <p:cNvSpPr/>
            <p:nvPr/>
          </p:nvSpPr>
          <p:spPr>
            <a:xfrm>
              <a:off x="7739774" y="1207151"/>
              <a:ext cx="226550" cy="355087"/>
            </a:xfrm>
            <a:custGeom>
              <a:avLst/>
              <a:gdLst/>
              <a:ahLst/>
              <a:cxnLst/>
              <a:rect l="l" t="t" r="r" b="b"/>
              <a:pathLst>
                <a:path w="9062" h="78213" extrusionOk="0">
                  <a:moveTo>
                    <a:pt x="1" y="1"/>
                  </a:moveTo>
                  <a:lnTo>
                    <a:pt x="1" y="78212"/>
                  </a:lnTo>
                  <a:lnTo>
                    <a:pt x="9061" y="78212"/>
                  </a:lnTo>
                  <a:lnTo>
                    <a:pt x="9061" y="1"/>
                  </a:ln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4" name="Picture 2" descr="Encryption key icon Royalty Free Vector Image - VectorStock">
            <a:extLst>
              <a:ext uri="{FF2B5EF4-FFF2-40B4-BE49-F238E27FC236}">
                <a16:creationId xmlns:a16="http://schemas.microsoft.com/office/drawing/2014/main" id="{6A847D52-130C-4C69-B9DE-CB46044D133D}"/>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foregroundMark x1="63200" y1="24444" x2="63200" y2="24444"/>
                        <a14:foregroundMark x1="73800" y1="30926" x2="73800" y2="30926"/>
                        <a14:foregroundMark x1="50200" y1="30926" x2="50200" y2="30926"/>
                        <a14:foregroundMark x1="61300" y1="37963" x2="61300" y2="37963"/>
                        <a14:foregroundMark x1="71400" y1="42407" x2="71400" y2="42407"/>
                        <a14:foregroundMark x1="74700" y1="51296" x2="74700" y2="51296"/>
                        <a14:foregroundMark x1="60800" y1="48704" x2="60800" y2="48704"/>
                        <a14:foregroundMark x1="45900" y1="53148" x2="45900" y2="53148"/>
                        <a14:foregroundMark x1="34200" y1="40648" x2="34200" y2="40648"/>
                      </a14:backgroundRemoval>
                    </a14:imgEffect>
                  </a14:imgLayer>
                </a14:imgProps>
              </a:ext>
              <a:ext uri="{28A0092B-C50C-407E-A947-70E740481C1C}">
                <a14:useLocalDpi xmlns:a14="http://schemas.microsoft.com/office/drawing/2010/main" val="0"/>
              </a:ext>
            </a:extLst>
          </a:blip>
          <a:srcRect/>
          <a:stretch>
            <a:fillRect/>
          </a:stretch>
        </p:blipFill>
        <p:spPr bwMode="auto">
          <a:xfrm>
            <a:off x="5419310" y="343806"/>
            <a:ext cx="4890620" cy="52818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pic>
        <p:nvPicPr>
          <p:cNvPr id="2050" name="Picture 2" descr="Encryption key icon Royalty Free Vector Image - VectorStock">
            <a:extLst>
              <a:ext uri="{FF2B5EF4-FFF2-40B4-BE49-F238E27FC236}">
                <a16:creationId xmlns:a16="http://schemas.microsoft.com/office/drawing/2014/main" id="{1C277D0C-8FBF-4236-B6DA-A2FC1C2F8784}"/>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5054452" y="-277906"/>
            <a:ext cx="5514936" cy="5956131"/>
          </a:xfrm>
          <a:prstGeom prst="rect">
            <a:avLst/>
          </a:prstGeom>
          <a:noFill/>
          <a:extLst>
            <a:ext uri="{909E8E84-426E-40DD-AFC4-6F175D3DCCD1}">
              <a14:hiddenFill xmlns:a14="http://schemas.microsoft.com/office/drawing/2010/main">
                <a:solidFill>
                  <a:srgbClr val="FFFFFF"/>
                </a:solidFill>
              </a14:hiddenFill>
            </a:ext>
          </a:extLst>
        </p:spPr>
      </p:pic>
      <p:sp>
        <p:nvSpPr>
          <p:cNvPr id="531" name="Google Shape;531;p34"/>
          <p:cNvSpPr txBox="1">
            <a:spLocks noGrp="1"/>
          </p:cNvSpPr>
          <p:nvPr>
            <p:ph type="title"/>
          </p:nvPr>
        </p:nvSpPr>
        <p:spPr>
          <a:xfrm>
            <a:off x="713216" y="1243584"/>
            <a:ext cx="3456300" cy="755700"/>
          </a:xfrm>
          <a:prstGeom prst="rect">
            <a:avLst/>
          </a:prstGeom>
        </p:spPr>
        <p:txBody>
          <a:bodyPr spcFirstLastPara="1" wrap="square" lIns="91425" tIns="91425" rIns="91425" bIns="91425" anchor="b" anchorCtr="0">
            <a:noAutofit/>
          </a:bodyPr>
          <a:lstStyle/>
          <a:p>
            <a:pPr lvl="0"/>
            <a:r>
              <a:rPr lang="en-US"/>
              <a:t>Khái niệm mã hóa khóa công khai</a:t>
            </a:r>
            <a:endParaRPr/>
          </a:p>
        </p:txBody>
      </p:sp>
      <p:sp>
        <p:nvSpPr>
          <p:cNvPr id="532" name="Google Shape;532;p34"/>
          <p:cNvSpPr txBox="1">
            <a:spLocks noGrp="1"/>
          </p:cNvSpPr>
          <p:nvPr>
            <p:ph type="body" idx="1"/>
          </p:nvPr>
        </p:nvSpPr>
        <p:spPr>
          <a:xfrm>
            <a:off x="1029872" y="1999284"/>
            <a:ext cx="3090600" cy="2400332"/>
          </a:xfrm>
          <a:prstGeom prst="rect">
            <a:avLst/>
          </a:prstGeom>
        </p:spPr>
        <p:txBody>
          <a:bodyPr spcFirstLastPara="1" wrap="square" lIns="91425" tIns="91425" rIns="91425" bIns="91425" anchor="t" anchorCtr="0">
            <a:noAutofit/>
          </a:bodyPr>
          <a:lstStyle/>
          <a:p>
            <a:pPr marL="0" indent="0" algn="just">
              <a:lnSpc>
                <a:spcPct val="150000"/>
              </a:lnSpc>
              <a:buSzPts val="1100"/>
              <a:buNone/>
            </a:pPr>
            <a:r>
              <a:rPr lang="vi-VN"/>
              <a:t>B</a:t>
            </a:r>
            <a:r>
              <a:rPr lang="en-US"/>
              <a:t>ất cứ ai cũng có thể sử dụng public key đã mã hóa bản tin và gửi cho người nhận</a:t>
            </a:r>
            <a:r>
              <a:rPr lang="vi-VN"/>
              <a:t>. </a:t>
            </a:r>
            <a:r>
              <a:rPr lang="vi-VN" b="1"/>
              <a:t>Nhưng chỉ có người nhận có private key mới có thể giải mã được.</a:t>
            </a:r>
            <a:endParaRPr lang="en-US" b="1"/>
          </a:p>
          <a:p>
            <a:pPr marL="0" lvl="0" indent="0" algn="just" rtl="0">
              <a:spcBef>
                <a:spcPts val="0"/>
              </a:spcBef>
              <a:spcAft>
                <a:spcPts val="0"/>
              </a:spcAft>
              <a:buClr>
                <a:schemeClr val="lt1"/>
              </a:buClr>
              <a:buSzPts val="1100"/>
              <a:buFont typeface="Arial"/>
              <a:buNone/>
            </a:pPr>
            <a:endParaRPr lang="en-US" sz="2400"/>
          </a:p>
        </p:txBody>
      </p:sp>
      <p:grpSp>
        <p:nvGrpSpPr>
          <p:cNvPr id="534" name="Google Shape;534;p34"/>
          <p:cNvGrpSpPr/>
          <p:nvPr/>
        </p:nvGrpSpPr>
        <p:grpSpPr>
          <a:xfrm>
            <a:off x="4773684" y="-485823"/>
            <a:ext cx="6359589" cy="6005738"/>
            <a:chOff x="6769200" y="957775"/>
            <a:chExt cx="2911100" cy="2749125"/>
          </a:xfrm>
        </p:grpSpPr>
        <p:sp>
          <p:nvSpPr>
            <p:cNvPr id="535" name="Google Shape;535;p34"/>
            <p:cNvSpPr/>
            <p:nvPr/>
          </p:nvSpPr>
          <p:spPr>
            <a:xfrm>
              <a:off x="6809525" y="957775"/>
              <a:ext cx="2749100" cy="2749125"/>
            </a:xfrm>
            <a:custGeom>
              <a:avLst/>
              <a:gdLst/>
              <a:ahLst/>
              <a:cxnLst/>
              <a:rect l="l" t="t" r="r" b="b"/>
              <a:pathLst>
                <a:path w="109964" h="109965" fill="none" extrusionOk="0">
                  <a:moveTo>
                    <a:pt x="109964" y="54983"/>
                  </a:moveTo>
                  <a:cubicBezTo>
                    <a:pt x="109964" y="85337"/>
                    <a:pt x="85363" y="109965"/>
                    <a:pt x="54982" y="109965"/>
                  </a:cubicBezTo>
                  <a:cubicBezTo>
                    <a:pt x="24601" y="109965"/>
                    <a:pt x="0" y="85337"/>
                    <a:pt x="0" y="54983"/>
                  </a:cubicBezTo>
                  <a:cubicBezTo>
                    <a:pt x="0" y="24602"/>
                    <a:pt x="24601" y="1"/>
                    <a:pt x="54982" y="1"/>
                  </a:cubicBezTo>
                  <a:cubicBezTo>
                    <a:pt x="85363" y="1"/>
                    <a:pt x="109964" y="24602"/>
                    <a:pt x="109964" y="54983"/>
                  </a:cubicBezTo>
                  <a:close/>
                </a:path>
              </a:pathLst>
            </a:custGeom>
            <a:noFill/>
            <a:ln w="36300" cap="flat" cmpd="sng">
              <a:solidFill>
                <a:schemeClr val="accent3"/>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4"/>
            <p:cNvSpPr/>
            <p:nvPr/>
          </p:nvSpPr>
          <p:spPr>
            <a:xfrm>
              <a:off x="6769200" y="1816800"/>
              <a:ext cx="1414900" cy="1861200"/>
            </a:xfrm>
            <a:custGeom>
              <a:avLst/>
              <a:gdLst/>
              <a:ahLst/>
              <a:cxnLst/>
              <a:rect l="l" t="t" r="r" b="b"/>
              <a:pathLst>
                <a:path w="56596" h="74448" fill="none" extrusionOk="0">
                  <a:moveTo>
                    <a:pt x="56595" y="74448"/>
                  </a:moveTo>
                  <a:cubicBezTo>
                    <a:pt x="38608" y="74421"/>
                    <a:pt x="21832" y="65441"/>
                    <a:pt x="11857" y="50492"/>
                  </a:cubicBezTo>
                  <a:cubicBezTo>
                    <a:pt x="1855" y="35544"/>
                    <a:pt x="0" y="16589"/>
                    <a:pt x="6883" y="0"/>
                  </a:cubicBezTo>
                </a:path>
              </a:pathLst>
            </a:custGeom>
            <a:noFill/>
            <a:ln w="194925" cap="flat" cmpd="sng">
              <a:solidFill>
                <a:schemeClr val="accent1"/>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4"/>
            <p:cNvSpPr/>
            <p:nvPr/>
          </p:nvSpPr>
          <p:spPr>
            <a:xfrm>
              <a:off x="8184075" y="986700"/>
              <a:ext cx="523625" cy="105550"/>
            </a:xfrm>
            <a:custGeom>
              <a:avLst/>
              <a:gdLst/>
              <a:ahLst/>
              <a:cxnLst/>
              <a:rect l="l" t="t" r="r" b="b"/>
              <a:pathLst>
                <a:path w="20945" h="4222" fill="none" extrusionOk="0">
                  <a:moveTo>
                    <a:pt x="0" y="0"/>
                  </a:moveTo>
                  <a:cubicBezTo>
                    <a:pt x="7206" y="0"/>
                    <a:pt x="14330" y="1425"/>
                    <a:pt x="20944" y="4221"/>
                  </a:cubicBezTo>
                </a:path>
              </a:pathLst>
            </a:custGeom>
            <a:noFill/>
            <a:ln w="194925" cap="flat" cmpd="sng">
              <a:solidFill>
                <a:schemeClr val="accent1"/>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4"/>
            <p:cNvSpPr/>
            <p:nvPr/>
          </p:nvSpPr>
          <p:spPr>
            <a:xfrm>
              <a:off x="9007450" y="1696475"/>
              <a:ext cx="672850" cy="1699900"/>
            </a:xfrm>
            <a:custGeom>
              <a:avLst/>
              <a:gdLst/>
              <a:ahLst/>
              <a:cxnLst/>
              <a:rect l="l" t="t" r="r" b="b"/>
              <a:pathLst>
                <a:path w="26914" h="67996" fill="none" extrusionOk="0">
                  <a:moveTo>
                    <a:pt x="14519" y="1"/>
                  </a:moveTo>
                  <a:cubicBezTo>
                    <a:pt x="26913" y="23150"/>
                    <a:pt x="20783" y="51891"/>
                    <a:pt x="0" y="67996"/>
                  </a:cubicBezTo>
                </a:path>
              </a:pathLst>
            </a:custGeom>
            <a:noFill/>
            <a:ln w="194925" cap="flat" cmpd="sng">
              <a:solidFill>
                <a:schemeClr val="accent1"/>
              </a:solidFill>
              <a:prstDash val="solid"/>
              <a:miter lim="26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9" name="Google Shape;539;p34"/>
          <p:cNvGrpSpPr/>
          <p:nvPr/>
        </p:nvGrpSpPr>
        <p:grpSpPr>
          <a:xfrm flipH="1">
            <a:off x="8002760" y="4017906"/>
            <a:ext cx="842465" cy="1147335"/>
            <a:chOff x="7739774" y="791438"/>
            <a:chExt cx="565982" cy="770800"/>
          </a:xfrm>
        </p:grpSpPr>
        <p:sp>
          <p:nvSpPr>
            <p:cNvPr id="540" name="Google Shape;540;p34"/>
            <p:cNvSpPr/>
            <p:nvPr/>
          </p:nvSpPr>
          <p:spPr>
            <a:xfrm>
              <a:off x="7852707" y="791438"/>
              <a:ext cx="453050" cy="756180"/>
            </a:xfrm>
            <a:custGeom>
              <a:avLst/>
              <a:gdLst/>
              <a:ahLst/>
              <a:cxnLst/>
              <a:rect l="l" t="t" r="r" b="b"/>
              <a:pathLst>
                <a:path w="18122" h="78239" extrusionOk="0">
                  <a:moveTo>
                    <a:pt x="0" y="0"/>
                  </a:moveTo>
                  <a:lnTo>
                    <a:pt x="0" y="78239"/>
                  </a:lnTo>
                  <a:lnTo>
                    <a:pt x="18122" y="78239"/>
                  </a:lnTo>
                  <a:lnTo>
                    <a:pt x="181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4"/>
            <p:cNvSpPr/>
            <p:nvPr/>
          </p:nvSpPr>
          <p:spPr>
            <a:xfrm>
              <a:off x="7739774" y="1207151"/>
              <a:ext cx="226550" cy="355087"/>
            </a:xfrm>
            <a:custGeom>
              <a:avLst/>
              <a:gdLst/>
              <a:ahLst/>
              <a:cxnLst/>
              <a:rect l="l" t="t" r="r" b="b"/>
              <a:pathLst>
                <a:path w="9062" h="78213" extrusionOk="0">
                  <a:moveTo>
                    <a:pt x="1" y="1"/>
                  </a:moveTo>
                  <a:lnTo>
                    <a:pt x="1" y="78212"/>
                  </a:lnTo>
                  <a:lnTo>
                    <a:pt x="9061" y="78212"/>
                  </a:lnTo>
                  <a:lnTo>
                    <a:pt x="9061" y="1"/>
                  </a:ln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 name="Picture 2" descr="Encryption key icon Royalty Free Vector Image - VectorStock">
            <a:extLst>
              <a:ext uri="{FF2B5EF4-FFF2-40B4-BE49-F238E27FC236}">
                <a16:creationId xmlns:a16="http://schemas.microsoft.com/office/drawing/2014/main" id="{EA46F0D9-5D2E-48CB-8340-5D418BF87BF0}"/>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foregroundMark x1="63200" y1="24444" x2="63200" y2="24444"/>
                        <a14:foregroundMark x1="73800" y1="30926" x2="73800" y2="30926"/>
                        <a14:foregroundMark x1="50200" y1="30926" x2="50200" y2="30926"/>
                        <a14:foregroundMark x1="61300" y1="37963" x2="61300" y2="37963"/>
                        <a14:foregroundMark x1="71400" y1="42407" x2="71400" y2="42407"/>
                        <a14:foregroundMark x1="74700" y1="51296" x2="74700" y2="51296"/>
                        <a14:foregroundMark x1="60800" y1="48704" x2="60800" y2="48704"/>
                        <a14:foregroundMark x1="45900" y1="53148" x2="45900" y2="53148"/>
                        <a14:foregroundMark x1="34200" y1="40648" x2="34200" y2="40648"/>
                      </a14:backgroundRemoval>
                    </a14:imgEffect>
                  </a14:imgLayer>
                </a14:imgProps>
              </a:ext>
              <a:ext uri="{28A0092B-C50C-407E-A947-70E740481C1C}">
                <a14:useLocalDpi xmlns:a14="http://schemas.microsoft.com/office/drawing/2010/main" val="0"/>
              </a:ext>
            </a:extLst>
          </a:blip>
          <a:srcRect/>
          <a:stretch>
            <a:fillRect/>
          </a:stretch>
        </p:blipFill>
        <p:spPr bwMode="auto">
          <a:xfrm>
            <a:off x="5419310" y="343806"/>
            <a:ext cx="4890620" cy="5281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6652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99"/>
        <p:cNvGrpSpPr/>
        <p:nvPr/>
      </p:nvGrpSpPr>
      <p:grpSpPr>
        <a:xfrm>
          <a:off x="0" y="0"/>
          <a:ext cx="0" cy="0"/>
          <a:chOff x="0" y="0"/>
          <a:chExt cx="0" cy="0"/>
        </a:xfrm>
      </p:grpSpPr>
      <p:sp>
        <p:nvSpPr>
          <p:cNvPr id="2" name="Rectangle 1">
            <a:extLst>
              <a:ext uri="{FF2B5EF4-FFF2-40B4-BE49-F238E27FC236}">
                <a16:creationId xmlns:a16="http://schemas.microsoft.com/office/drawing/2014/main" id="{602CED50-1A4B-481D-8F02-19B6CC9AC5BC}"/>
              </a:ext>
            </a:extLst>
          </p:cNvPr>
          <p:cNvSpPr/>
          <p:nvPr/>
        </p:nvSpPr>
        <p:spPr>
          <a:xfrm>
            <a:off x="1409700" y="190500"/>
            <a:ext cx="5981700" cy="1054100"/>
          </a:xfrm>
          <a:prstGeom prst="rect">
            <a:avLst/>
          </a:prstGeom>
          <a:solidFill>
            <a:srgbClr val="E9E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B261FEB-2A87-46A5-B0CC-FA90B326E48D}"/>
              </a:ext>
            </a:extLst>
          </p:cNvPr>
          <p:cNvSpPr/>
          <p:nvPr/>
        </p:nvSpPr>
        <p:spPr>
          <a:xfrm>
            <a:off x="1079500" y="1638300"/>
            <a:ext cx="1803400" cy="1054100"/>
          </a:xfrm>
          <a:prstGeom prst="rect">
            <a:avLst/>
          </a:prstGeom>
          <a:solidFill>
            <a:srgbClr val="E9E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230E9CB-A666-45BD-AB7D-479BA8E061CE}"/>
              </a:ext>
            </a:extLst>
          </p:cNvPr>
          <p:cNvSpPr/>
          <p:nvPr/>
        </p:nvSpPr>
        <p:spPr>
          <a:xfrm>
            <a:off x="1079500" y="3200400"/>
            <a:ext cx="1803400" cy="1054100"/>
          </a:xfrm>
          <a:prstGeom prst="rect">
            <a:avLst/>
          </a:prstGeom>
          <a:solidFill>
            <a:srgbClr val="E9E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BDEE978-BDFB-4C58-AD28-1941E114C3C9}"/>
              </a:ext>
            </a:extLst>
          </p:cNvPr>
          <p:cNvSpPr/>
          <p:nvPr/>
        </p:nvSpPr>
        <p:spPr>
          <a:xfrm>
            <a:off x="6489700" y="2044700"/>
            <a:ext cx="1803400" cy="1054100"/>
          </a:xfrm>
          <a:prstGeom prst="rect">
            <a:avLst/>
          </a:prstGeom>
          <a:solidFill>
            <a:srgbClr val="E9E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203C616-4F76-42AA-AAFC-4A6EF7691AC6}"/>
              </a:ext>
            </a:extLst>
          </p:cNvPr>
          <p:cNvSpPr txBox="1"/>
          <p:nvPr/>
        </p:nvSpPr>
        <p:spPr>
          <a:xfrm>
            <a:off x="1752600" y="300851"/>
            <a:ext cx="7340600" cy="954107"/>
          </a:xfrm>
          <a:prstGeom prst="rect">
            <a:avLst/>
          </a:prstGeom>
          <a:noFill/>
        </p:spPr>
        <p:txBody>
          <a:bodyPr wrap="square" rtlCol="0">
            <a:spAutoFit/>
          </a:bodyPr>
          <a:lstStyle/>
          <a:p>
            <a:pPr algn="r"/>
            <a:r>
              <a:rPr lang="en-US" sz="2800">
                <a:latin typeface="Roboto" panose="020B0604020202020204" charset="0"/>
                <a:ea typeface="Roboto" panose="020B0604020202020204" charset="0"/>
              </a:rPr>
              <a:t>Có hai loại kỹ thuật mã hoá khác nhau nếu phân loại theo kiểu khoá mã hoá.</a:t>
            </a:r>
          </a:p>
        </p:txBody>
      </p:sp>
      <p:sp>
        <p:nvSpPr>
          <p:cNvPr id="11" name="TextBox 10">
            <a:extLst>
              <a:ext uri="{FF2B5EF4-FFF2-40B4-BE49-F238E27FC236}">
                <a16:creationId xmlns:a16="http://schemas.microsoft.com/office/drawing/2014/main" id="{54C3E06D-249E-45EF-A8DA-3D7FEBF685B4}"/>
              </a:ext>
            </a:extLst>
          </p:cNvPr>
          <p:cNvSpPr txBox="1"/>
          <p:nvPr/>
        </p:nvSpPr>
        <p:spPr>
          <a:xfrm>
            <a:off x="5681168" y="2692400"/>
            <a:ext cx="4739828" cy="1077218"/>
          </a:xfrm>
          <a:prstGeom prst="rect">
            <a:avLst/>
          </a:prstGeom>
          <a:noFill/>
        </p:spPr>
        <p:txBody>
          <a:bodyPr wrap="square" rtlCol="0">
            <a:spAutoFit/>
          </a:bodyPr>
          <a:lstStyle/>
          <a:p>
            <a:r>
              <a:rPr lang="en-US" sz="2400">
                <a:solidFill>
                  <a:srgbClr val="5A1B00"/>
                </a:solidFill>
                <a:latin typeface="Bahnschrift SemiBold SemiConden" panose="020B0502040204020203" pitchFamily="34" charset="0"/>
              </a:rPr>
              <a:t>PUBLIC KEY ENCRYPTION</a:t>
            </a:r>
          </a:p>
          <a:p>
            <a:r>
              <a:rPr lang="en-US" sz="2000">
                <a:solidFill>
                  <a:srgbClr val="5A1B00"/>
                </a:solidFill>
                <a:latin typeface="Bahnschrift SemiBold SemiConden" panose="020B0502040204020203" pitchFamily="34" charset="0"/>
              </a:rPr>
              <a:t>asymmetric encryption</a:t>
            </a:r>
          </a:p>
          <a:p>
            <a:r>
              <a:rPr lang="en-US" sz="2000">
                <a:solidFill>
                  <a:srgbClr val="5A1B00"/>
                </a:solidFill>
                <a:latin typeface="Bahnschrift SemiBold SemiConden" panose="020B0502040204020203" pitchFamily="34" charset="0"/>
              </a:rPr>
              <a:t>mã hoá bất đối xứng</a:t>
            </a:r>
          </a:p>
        </p:txBody>
      </p:sp>
      <p:sp>
        <p:nvSpPr>
          <p:cNvPr id="12" name="TextBox 11">
            <a:extLst>
              <a:ext uri="{FF2B5EF4-FFF2-40B4-BE49-F238E27FC236}">
                <a16:creationId xmlns:a16="http://schemas.microsoft.com/office/drawing/2014/main" id="{8E97D7DB-784A-45F1-BF5C-19C601C2AEFD}"/>
              </a:ext>
            </a:extLst>
          </p:cNvPr>
          <p:cNvSpPr txBox="1"/>
          <p:nvPr/>
        </p:nvSpPr>
        <p:spPr>
          <a:xfrm>
            <a:off x="215900" y="3782418"/>
            <a:ext cx="3906614" cy="769441"/>
          </a:xfrm>
          <a:prstGeom prst="rect">
            <a:avLst/>
          </a:prstGeom>
          <a:noFill/>
        </p:spPr>
        <p:txBody>
          <a:bodyPr wrap="square" rtlCol="0">
            <a:spAutoFit/>
          </a:bodyPr>
          <a:lstStyle/>
          <a:p>
            <a:pPr algn="r"/>
            <a:r>
              <a:rPr lang="en-US" sz="2400">
                <a:solidFill>
                  <a:srgbClr val="5A1B00"/>
                </a:solidFill>
                <a:latin typeface="Bahnschrift SemiBold SemiConden" panose="020B0502040204020203" pitchFamily="34" charset="0"/>
              </a:rPr>
              <a:t>HASH FUNCTIONS</a:t>
            </a:r>
          </a:p>
          <a:p>
            <a:pPr algn="r"/>
            <a:r>
              <a:rPr lang="en-US" sz="2000">
                <a:solidFill>
                  <a:srgbClr val="5A1B00"/>
                </a:solidFill>
                <a:latin typeface="Bahnschrift SemiBold SemiConden" panose="020B0502040204020203" pitchFamily="34" charset="0"/>
              </a:rPr>
              <a:t> hàm băm – mã hoá một chiều</a:t>
            </a:r>
          </a:p>
        </p:txBody>
      </p:sp>
      <p:sp>
        <p:nvSpPr>
          <p:cNvPr id="13" name="TextBox 12">
            <a:extLst>
              <a:ext uri="{FF2B5EF4-FFF2-40B4-BE49-F238E27FC236}">
                <a16:creationId xmlns:a16="http://schemas.microsoft.com/office/drawing/2014/main" id="{1BF1AE53-E9E8-4238-8862-8F0E6E49D2ED}"/>
              </a:ext>
            </a:extLst>
          </p:cNvPr>
          <p:cNvSpPr txBox="1"/>
          <p:nvPr/>
        </p:nvSpPr>
        <p:spPr>
          <a:xfrm>
            <a:off x="-1290414" y="2153791"/>
            <a:ext cx="4739828" cy="1077218"/>
          </a:xfrm>
          <a:prstGeom prst="rect">
            <a:avLst/>
          </a:prstGeom>
          <a:noFill/>
        </p:spPr>
        <p:txBody>
          <a:bodyPr wrap="square" rtlCol="0">
            <a:spAutoFit/>
          </a:bodyPr>
          <a:lstStyle/>
          <a:p>
            <a:pPr algn="r"/>
            <a:r>
              <a:rPr lang="en-US" sz="2400">
                <a:solidFill>
                  <a:srgbClr val="5A1B00"/>
                </a:solidFill>
                <a:latin typeface="Bahnschrift SemiBold SemiConden" panose="020B0502040204020203" pitchFamily="34" charset="0"/>
              </a:rPr>
              <a:t>SECRET KEY ENCRYPTION</a:t>
            </a:r>
          </a:p>
          <a:p>
            <a:pPr algn="r"/>
            <a:r>
              <a:rPr lang="en-US" sz="2000">
                <a:solidFill>
                  <a:srgbClr val="5A1B00"/>
                </a:solidFill>
                <a:latin typeface="Bahnschrift SemiBold SemiConden" panose="020B0502040204020203" pitchFamily="34" charset="0"/>
              </a:rPr>
              <a:t>symmetric encryption</a:t>
            </a:r>
          </a:p>
          <a:p>
            <a:pPr algn="r"/>
            <a:r>
              <a:rPr lang="en-US" sz="2000">
                <a:solidFill>
                  <a:srgbClr val="5A1B00"/>
                </a:solidFill>
                <a:latin typeface="Bahnschrift SemiBold SemiConden" panose="020B0502040204020203" pitchFamily="34" charset="0"/>
              </a:rPr>
              <a:t>mã hoá đối xứng</a:t>
            </a:r>
            <a:endParaRPr lang="en-US" sz="2400">
              <a:solidFill>
                <a:srgbClr val="5A1B00"/>
              </a:solidFill>
              <a:latin typeface="Bahnschrift SemiBold SemiConden" panose="020B0502040204020203" pitchFamily="34" charset="0"/>
            </a:endParaRPr>
          </a:p>
        </p:txBody>
      </p:sp>
      <p:pic>
        <p:nvPicPr>
          <p:cNvPr id="14" name="Picture 2" descr="What is Encryption? (and Why it Matters for Aussies) - Privacy Australia">
            <a:extLst>
              <a:ext uri="{FF2B5EF4-FFF2-40B4-BE49-F238E27FC236}">
                <a16:creationId xmlns:a16="http://schemas.microsoft.com/office/drawing/2014/main" id="{E4BA02CB-E81D-421F-9312-76C678E4DE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0574" y="1460500"/>
            <a:ext cx="2370594" cy="24172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pic>
        <p:nvPicPr>
          <p:cNvPr id="8" name="Picture 2" descr="Digital Signatures, HMACs and Hashing">
            <a:extLst>
              <a:ext uri="{FF2B5EF4-FFF2-40B4-BE49-F238E27FC236}">
                <a16:creationId xmlns:a16="http://schemas.microsoft.com/office/drawing/2014/main" id="{A918DF47-0098-4D79-9926-97C60C3254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1630" y="754380"/>
            <a:ext cx="7429500" cy="3714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pic>
        <p:nvPicPr>
          <p:cNvPr id="13314" name="Picture 2" descr="Asymmetric Encryption">
            <a:extLst>
              <a:ext uri="{FF2B5EF4-FFF2-40B4-BE49-F238E27FC236}">
                <a16:creationId xmlns:a16="http://schemas.microsoft.com/office/drawing/2014/main" id="{065307B2-C5A2-4177-8BD2-FBA3613588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8645"/>
            <a:ext cx="6835140" cy="3966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9162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57"/>
        <p:cNvGrpSpPr/>
        <p:nvPr/>
      </p:nvGrpSpPr>
      <p:grpSpPr>
        <a:xfrm>
          <a:off x="0" y="0"/>
          <a:ext cx="0" cy="0"/>
          <a:chOff x="0" y="0"/>
          <a:chExt cx="0" cy="0"/>
        </a:xfrm>
      </p:grpSpPr>
      <p:sp>
        <p:nvSpPr>
          <p:cNvPr id="3" name="Rectangle 2">
            <a:extLst>
              <a:ext uri="{FF2B5EF4-FFF2-40B4-BE49-F238E27FC236}">
                <a16:creationId xmlns:a16="http://schemas.microsoft.com/office/drawing/2014/main" id="{EEF4E685-468A-49DF-8851-876AA6877193}"/>
              </a:ext>
            </a:extLst>
          </p:cNvPr>
          <p:cNvSpPr/>
          <p:nvPr/>
        </p:nvSpPr>
        <p:spPr>
          <a:xfrm>
            <a:off x="2190750" y="1651000"/>
            <a:ext cx="4377690" cy="2286000"/>
          </a:xfrm>
          <a:prstGeom prst="rect">
            <a:avLst/>
          </a:prstGeom>
          <a:solidFill>
            <a:srgbClr val="E9E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utoShape 2" descr="Hashing vs Encryption – What's the Difference?">
            <a:extLst>
              <a:ext uri="{FF2B5EF4-FFF2-40B4-BE49-F238E27FC236}">
                <a16:creationId xmlns:a16="http://schemas.microsoft.com/office/drawing/2014/main" id="{7E45D6A3-0A14-44A0-8B91-810B58F48523}"/>
              </a:ext>
            </a:extLst>
          </p:cNvPr>
          <p:cNvSpPr>
            <a:spLocks noChangeAspect="1" noChangeArrowheads="1"/>
          </p:cNvSpPr>
          <p:nvPr/>
        </p:nvSpPr>
        <p:spPr bwMode="auto">
          <a:xfrm>
            <a:off x="4267200" y="25844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88F9423B-1A9C-4D4A-ACC6-961CEEE00B46}"/>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800" b="43600" l="8316" r="90000">
                        <a14:foregroundMark x1="48526" y1="23400" x2="48526" y2="23400"/>
                        <a14:foregroundMark x1="49789" y1="23600" x2="49789" y2="23600"/>
                        <a14:foregroundMark x1="49368" y1="25400" x2="49368" y2="25400"/>
                        <a14:foregroundMark x1="86211" y1="17200" x2="86211" y2="17200"/>
                        <a14:foregroundMark x1="69579" y1="23200" x2="69579" y2="23200"/>
                        <a14:foregroundMark x1="65158" y1="23400" x2="65158" y2="23400"/>
                        <a14:foregroundMark x1="63053" y1="23600" x2="63053" y2="23600"/>
                        <a14:foregroundMark x1="62211" y1="23600" x2="62211" y2="23600"/>
                        <a14:foregroundMark x1="61053" y1="24200" x2="61053" y2="24200"/>
                        <a14:foregroundMark x1="21895" y1="17600" x2="21895" y2="17600"/>
                        <a14:foregroundMark x1="17158" y1="19200" x2="17158" y2="19200"/>
                        <a14:foregroundMark x1="17158" y1="22200" x2="17158" y2="22200"/>
                        <a14:foregroundMark x1="17474" y1="25200" x2="17474" y2="25200"/>
                        <a14:foregroundMark x1="18000" y1="28600" x2="18000" y2="28600"/>
                        <a14:foregroundMark x1="17789" y1="31400" x2="17789" y2="31400"/>
                        <a14:foregroundMark x1="36421" y1="24000" x2="36421" y2="24000"/>
                        <a14:foregroundMark x1="30737" y1="23800" x2="30737" y2="23800"/>
                        <a14:foregroundMark x1="29053" y1="23800" x2="29053" y2="23800"/>
                        <a14:foregroundMark x1="27895" y1="23600" x2="27895" y2="23600"/>
                        <a14:foregroundMark x1="27053" y1="24200" x2="27053" y2="24200"/>
                      </a14:backgroundRemoval>
                    </a14:imgEffect>
                  </a14:imgLayer>
                </a14:imgProps>
              </a:ext>
            </a:extLst>
          </a:blip>
          <a:srcRect b="53200"/>
          <a:stretch/>
        </p:blipFill>
        <p:spPr>
          <a:xfrm>
            <a:off x="47625" y="1470025"/>
            <a:ext cx="9048750" cy="2228850"/>
          </a:xfrm>
          <a:prstGeom prst="rect">
            <a:avLst/>
          </a:prstGeom>
        </p:spPr>
      </p:pic>
      <p:sp>
        <p:nvSpPr>
          <p:cNvPr id="8" name="Freeform: Shape 7">
            <a:extLst>
              <a:ext uri="{FF2B5EF4-FFF2-40B4-BE49-F238E27FC236}">
                <a16:creationId xmlns:a16="http://schemas.microsoft.com/office/drawing/2014/main" id="{1B7E7D86-CB7A-4986-B028-8C2EF986D3FF}"/>
              </a:ext>
            </a:extLst>
          </p:cNvPr>
          <p:cNvSpPr/>
          <p:nvPr/>
        </p:nvSpPr>
        <p:spPr>
          <a:xfrm>
            <a:off x="7239000" y="2235200"/>
            <a:ext cx="546100" cy="787400"/>
          </a:xfrm>
          <a:custGeom>
            <a:avLst/>
            <a:gdLst>
              <a:gd name="connsiteX0" fmla="*/ 0 w 546100"/>
              <a:gd name="connsiteY0" fmla="*/ 0 h 787400"/>
              <a:gd name="connsiteX1" fmla="*/ 190500 w 546100"/>
              <a:gd name="connsiteY1" fmla="*/ 25400 h 787400"/>
              <a:gd name="connsiteX2" fmla="*/ 203200 w 546100"/>
              <a:gd name="connsiteY2" fmla="*/ 63500 h 787400"/>
              <a:gd name="connsiteX3" fmla="*/ 88900 w 546100"/>
              <a:gd name="connsiteY3" fmla="*/ 165100 h 787400"/>
              <a:gd name="connsiteX4" fmla="*/ 63500 w 546100"/>
              <a:gd name="connsiteY4" fmla="*/ 228600 h 787400"/>
              <a:gd name="connsiteX5" fmla="*/ 266700 w 546100"/>
              <a:gd name="connsiteY5" fmla="*/ 304800 h 787400"/>
              <a:gd name="connsiteX6" fmla="*/ 393700 w 546100"/>
              <a:gd name="connsiteY6" fmla="*/ 254000 h 787400"/>
              <a:gd name="connsiteX7" fmla="*/ 546100 w 546100"/>
              <a:gd name="connsiteY7" fmla="*/ 444500 h 787400"/>
              <a:gd name="connsiteX8" fmla="*/ 279400 w 546100"/>
              <a:gd name="connsiteY8" fmla="*/ 330200 h 787400"/>
              <a:gd name="connsiteX9" fmla="*/ 228600 w 546100"/>
              <a:gd name="connsiteY9" fmla="*/ 203200 h 787400"/>
              <a:gd name="connsiteX10" fmla="*/ 431800 w 546100"/>
              <a:gd name="connsiteY10" fmla="*/ 419100 h 787400"/>
              <a:gd name="connsiteX11" fmla="*/ 330200 w 546100"/>
              <a:gd name="connsiteY11" fmla="*/ 457200 h 787400"/>
              <a:gd name="connsiteX12" fmla="*/ 342900 w 546100"/>
              <a:gd name="connsiteY12" fmla="*/ 203200 h 787400"/>
              <a:gd name="connsiteX13" fmla="*/ 495300 w 546100"/>
              <a:gd name="connsiteY13" fmla="*/ 241300 h 787400"/>
              <a:gd name="connsiteX14" fmla="*/ 508000 w 546100"/>
              <a:gd name="connsiteY14" fmla="*/ 520700 h 787400"/>
              <a:gd name="connsiteX15" fmla="*/ 330200 w 546100"/>
              <a:gd name="connsiteY15" fmla="*/ 508000 h 787400"/>
              <a:gd name="connsiteX16" fmla="*/ 177800 w 546100"/>
              <a:gd name="connsiteY16" fmla="*/ 254000 h 787400"/>
              <a:gd name="connsiteX17" fmla="*/ 190500 w 546100"/>
              <a:gd name="connsiteY17" fmla="*/ 127000 h 787400"/>
              <a:gd name="connsiteX18" fmla="*/ 254000 w 546100"/>
              <a:gd name="connsiteY18" fmla="*/ 342900 h 787400"/>
              <a:gd name="connsiteX19" fmla="*/ 228600 w 546100"/>
              <a:gd name="connsiteY19" fmla="*/ 495300 h 787400"/>
              <a:gd name="connsiteX20" fmla="*/ 165100 w 546100"/>
              <a:gd name="connsiteY20" fmla="*/ 774700 h 787400"/>
              <a:gd name="connsiteX21" fmla="*/ 114300 w 546100"/>
              <a:gd name="connsiteY21" fmla="*/ 787400 h 787400"/>
              <a:gd name="connsiteX22" fmla="*/ 63500 w 546100"/>
              <a:gd name="connsiteY22" fmla="*/ 431800 h 787400"/>
              <a:gd name="connsiteX23" fmla="*/ 127000 w 546100"/>
              <a:gd name="connsiteY23" fmla="*/ 457200 h 787400"/>
              <a:gd name="connsiteX24" fmla="*/ 215900 w 546100"/>
              <a:gd name="connsiteY24" fmla="*/ 596900 h 78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6100" h="787400">
                <a:moveTo>
                  <a:pt x="0" y="0"/>
                </a:moveTo>
                <a:cubicBezTo>
                  <a:pt x="63500" y="8467"/>
                  <a:pt x="129354" y="6292"/>
                  <a:pt x="190500" y="25400"/>
                </a:cubicBezTo>
                <a:cubicBezTo>
                  <a:pt x="203278" y="29393"/>
                  <a:pt x="208637" y="51267"/>
                  <a:pt x="203200" y="63500"/>
                </a:cubicBezTo>
                <a:cubicBezTo>
                  <a:pt x="172952" y="131558"/>
                  <a:pt x="143293" y="137904"/>
                  <a:pt x="88900" y="165100"/>
                </a:cubicBezTo>
                <a:cubicBezTo>
                  <a:pt x="80433" y="186267"/>
                  <a:pt x="61232" y="205916"/>
                  <a:pt x="63500" y="228600"/>
                </a:cubicBezTo>
                <a:cubicBezTo>
                  <a:pt x="74153" y="335134"/>
                  <a:pt x="201861" y="299812"/>
                  <a:pt x="266700" y="304800"/>
                </a:cubicBezTo>
                <a:cubicBezTo>
                  <a:pt x="309033" y="287867"/>
                  <a:pt x="348184" y="251323"/>
                  <a:pt x="393700" y="254000"/>
                </a:cubicBezTo>
                <a:cubicBezTo>
                  <a:pt x="478091" y="258964"/>
                  <a:pt x="522230" y="396761"/>
                  <a:pt x="546100" y="444500"/>
                </a:cubicBezTo>
                <a:cubicBezTo>
                  <a:pt x="428920" y="473795"/>
                  <a:pt x="440402" y="483535"/>
                  <a:pt x="279400" y="330200"/>
                </a:cubicBezTo>
                <a:cubicBezTo>
                  <a:pt x="246383" y="298756"/>
                  <a:pt x="245533" y="245533"/>
                  <a:pt x="228600" y="203200"/>
                </a:cubicBezTo>
                <a:cubicBezTo>
                  <a:pt x="352486" y="178423"/>
                  <a:pt x="393299" y="149590"/>
                  <a:pt x="431800" y="419100"/>
                </a:cubicBezTo>
                <a:cubicBezTo>
                  <a:pt x="436915" y="454906"/>
                  <a:pt x="364067" y="444500"/>
                  <a:pt x="330200" y="457200"/>
                </a:cubicBezTo>
                <a:cubicBezTo>
                  <a:pt x="300466" y="390300"/>
                  <a:pt x="210814" y="265358"/>
                  <a:pt x="342900" y="203200"/>
                </a:cubicBezTo>
                <a:cubicBezTo>
                  <a:pt x="390279" y="180904"/>
                  <a:pt x="444500" y="228600"/>
                  <a:pt x="495300" y="241300"/>
                </a:cubicBezTo>
                <a:cubicBezTo>
                  <a:pt x="497084" y="249029"/>
                  <a:pt x="576813" y="486294"/>
                  <a:pt x="508000" y="520700"/>
                </a:cubicBezTo>
                <a:cubicBezTo>
                  <a:pt x="454855" y="547272"/>
                  <a:pt x="389467" y="512233"/>
                  <a:pt x="330200" y="508000"/>
                </a:cubicBezTo>
                <a:cubicBezTo>
                  <a:pt x="279400" y="423333"/>
                  <a:pt x="211791" y="346702"/>
                  <a:pt x="177800" y="254000"/>
                </a:cubicBezTo>
                <a:cubicBezTo>
                  <a:pt x="163154" y="214056"/>
                  <a:pt x="162812" y="94698"/>
                  <a:pt x="190500" y="127000"/>
                </a:cubicBezTo>
                <a:cubicBezTo>
                  <a:pt x="239319" y="183956"/>
                  <a:pt x="232833" y="270933"/>
                  <a:pt x="254000" y="342900"/>
                </a:cubicBezTo>
                <a:cubicBezTo>
                  <a:pt x="245533" y="393700"/>
                  <a:pt x="226762" y="443832"/>
                  <a:pt x="228600" y="495300"/>
                </a:cubicBezTo>
                <a:cubicBezTo>
                  <a:pt x="236614" y="719686"/>
                  <a:pt x="345105" y="669697"/>
                  <a:pt x="165100" y="774700"/>
                </a:cubicBezTo>
                <a:cubicBezTo>
                  <a:pt x="150023" y="783495"/>
                  <a:pt x="131233" y="783167"/>
                  <a:pt x="114300" y="787400"/>
                </a:cubicBezTo>
                <a:cubicBezTo>
                  <a:pt x="90553" y="711410"/>
                  <a:pt x="5428" y="528587"/>
                  <a:pt x="63500" y="431800"/>
                </a:cubicBezTo>
                <a:cubicBezTo>
                  <a:pt x="75229" y="412252"/>
                  <a:pt x="105833" y="448733"/>
                  <a:pt x="127000" y="457200"/>
                </a:cubicBezTo>
                <a:cubicBezTo>
                  <a:pt x="209682" y="663906"/>
                  <a:pt x="186613" y="714050"/>
                  <a:pt x="215900" y="5969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D1823E3-8B62-4C6C-B621-7D14618B1684}"/>
              </a:ext>
            </a:extLst>
          </p:cNvPr>
          <p:cNvSpPr txBox="1"/>
          <p:nvPr/>
        </p:nvSpPr>
        <p:spPr>
          <a:xfrm>
            <a:off x="3072130" y="1470025"/>
            <a:ext cx="3163570" cy="584775"/>
          </a:xfrm>
          <a:prstGeom prst="rect">
            <a:avLst/>
          </a:prstGeom>
          <a:noFill/>
        </p:spPr>
        <p:txBody>
          <a:bodyPr wrap="square" rtlCol="0">
            <a:spAutoFit/>
          </a:bodyPr>
          <a:lstStyle/>
          <a:p>
            <a:r>
              <a:rPr lang="en-US" sz="3200" b="1">
                <a:solidFill>
                  <a:srgbClr val="334A5E"/>
                </a:solidFill>
                <a:latin typeface="Bahnschrift SemiBold" panose="020B0502040204020203" pitchFamily="34" charset="0"/>
              </a:rPr>
              <a:t>Hash Functions</a:t>
            </a:r>
          </a:p>
        </p:txBody>
      </p:sp>
      <p:sp>
        <p:nvSpPr>
          <p:cNvPr id="10" name="TextBox 9">
            <a:extLst>
              <a:ext uri="{FF2B5EF4-FFF2-40B4-BE49-F238E27FC236}">
                <a16:creationId xmlns:a16="http://schemas.microsoft.com/office/drawing/2014/main" id="{B4CE4C38-C08A-4527-B99E-5BC33B909342}"/>
              </a:ext>
            </a:extLst>
          </p:cNvPr>
          <p:cNvSpPr txBox="1"/>
          <p:nvPr/>
        </p:nvSpPr>
        <p:spPr>
          <a:xfrm>
            <a:off x="976630" y="3265964"/>
            <a:ext cx="1537970" cy="461665"/>
          </a:xfrm>
          <a:prstGeom prst="rect">
            <a:avLst/>
          </a:prstGeom>
          <a:noFill/>
        </p:spPr>
        <p:txBody>
          <a:bodyPr wrap="square" rtlCol="0">
            <a:spAutoFit/>
          </a:bodyPr>
          <a:lstStyle/>
          <a:p>
            <a:r>
              <a:rPr lang="en-US" sz="2400" b="1">
                <a:solidFill>
                  <a:srgbClr val="334A5E"/>
                </a:solidFill>
                <a:latin typeface="Bahnschrift SemiBold" panose="020B0502040204020203" pitchFamily="34" charset="0"/>
              </a:rPr>
              <a:t>Plain text</a:t>
            </a:r>
          </a:p>
        </p:txBody>
      </p:sp>
      <p:sp>
        <p:nvSpPr>
          <p:cNvPr id="11" name="TextBox 10">
            <a:extLst>
              <a:ext uri="{FF2B5EF4-FFF2-40B4-BE49-F238E27FC236}">
                <a16:creationId xmlns:a16="http://schemas.microsoft.com/office/drawing/2014/main" id="{7FF6B898-E6EF-415A-8613-6BBB412C6721}"/>
              </a:ext>
            </a:extLst>
          </p:cNvPr>
          <p:cNvSpPr txBox="1"/>
          <p:nvPr/>
        </p:nvSpPr>
        <p:spPr>
          <a:xfrm>
            <a:off x="6568440" y="3265964"/>
            <a:ext cx="1902460" cy="461665"/>
          </a:xfrm>
          <a:prstGeom prst="rect">
            <a:avLst/>
          </a:prstGeom>
          <a:noFill/>
        </p:spPr>
        <p:txBody>
          <a:bodyPr wrap="square" rtlCol="0">
            <a:spAutoFit/>
          </a:bodyPr>
          <a:lstStyle/>
          <a:p>
            <a:r>
              <a:rPr lang="en-US" sz="2400" b="1">
                <a:solidFill>
                  <a:srgbClr val="334A5E"/>
                </a:solidFill>
                <a:latin typeface="Bahnschrift SemiBold" panose="020B0502040204020203" pitchFamily="34" charset="0"/>
              </a:rPr>
              <a:t>Hashed Text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rammar Lesson XL by Slidesgo">
  <a:themeElements>
    <a:clrScheme name="Simple Light">
      <a:dk1>
        <a:srgbClr val="FFFFFF"/>
      </a:dk1>
      <a:lt1>
        <a:srgbClr val="000000"/>
      </a:lt1>
      <a:dk2>
        <a:srgbClr val="E9E3CB"/>
      </a:dk2>
      <a:lt2>
        <a:srgbClr val="FFD7A1"/>
      </a:lt2>
      <a:accent1>
        <a:srgbClr val="68A1A4"/>
      </a:accent1>
      <a:accent2>
        <a:srgbClr val="DA8737"/>
      </a:accent2>
      <a:accent3>
        <a:srgbClr val="D56534"/>
      </a:accent3>
      <a:accent4>
        <a:srgbClr val="5A1B00"/>
      </a:accent4>
      <a:accent5>
        <a:srgbClr val="68A1A4"/>
      </a:accent5>
      <a:accent6>
        <a:srgbClr val="DA8737"/>
      </a:accent6>
      <a:hlink>
        <a:srgbClr val="19161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TotalTime>
  <Words>1321</Words>
  <Application>Microsoft Office PowerPoint</Application>
  <PresentationFormat>On-screen Show (16:9)</PresentationFormat>
  <Paragraphs>117</Paragraphs>
  <Slides>24</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Bahnschrift SemiBold SemiConden</vt:lpstr>
      <vt:lpstr>Hammersmith One</vt:lpstr>
      <vt:lpstr>Nunito Light</vt:lpstr>
      <vt:lpstr>Bahnschrift SemiBold</vt:lpstr>
      <vt:lpstr>Bahnschrift</vt:lpstr>
      <vt:lpstr>Work Sans</vt:lpstr>
      <vt:lpstr>Roboto</vt:lpstr>
      <vt:lpstr>Grammar Lesson XL by Slidesgo</vt:lpstr>
      <vt:lpstr>RSA Algorithm in CRYPTOGRAPHY</vt:lpstr>
      <vt:lpstr>PowerPoint Presentation</vt:lpstr>
      <vt:lpstr>HỆ MÃ HÓA KHÓA CÔNG KHAI </vt:lpstr>
      <vt:lpstr>Khái niệm mã hóa khóa công khai</vt:lpstr>
      <vt:lpstr>Khái niệm mã hóa khóa công khai</vt:lpstr>
      <vt:lpstr>PowerPoint Presentation</vt:lpstr>
      <vt:lpstr>PowerPoint Presentation</vt:lpstr>
      <vt:lpstr>PowerPoint Presentation</vt:lpstr>
      <vt:lpstr>PowerPoint Presentation</vt:lpstr>
      <vt:lpstr>Public Key Cryptography  RSA Algorithm </vt:lpstr>
      <vt:lpstr>PowerPoint Presentation</vt:lpstr>
      <vt:lpstr>Mã hóa bất đối xứng mất nhiều thời gian hơn để thực hiện so với mã hoá đối xứng do logic phức tạp liên quan. Vì lý do này, mã hóa đối xứng vẫn được ưu tiên sử dụng khi truyền dữ liệu hàng loạt.</vt:lpstr>
      <vt:lpstr>PowerPoint Presentation</vt:lpstr>
      <vt:lpstr>PowerPoint Presentation</vt:lpstr>
      <vt:lpstr>THUẬT TOÁN MÃ HOÁ RSA</vt:lpstr>
      <vt:lpstr>THUẬT TOÁN MÃ HOÁ RSA</vt:lpstr>
      <vt:lpstr>PowerPoint Presentation</vt:lpstr>
      <vt:lpstr>Kết luận</vt:lpstr>
      <vt:lpstr>1. Phân phối khóa</vt:lpstr>
      <vt:lpstr>2. Tấn công dựa trên thời gian thực </vt:lpstr>
      <vt:lpstr>3. Tấn công bằng phương pháp lựa chọn thích nghi bản mã </vt:lpstr>
      <vt:lpstr>KẾT LUẬN</vt:lpstr>
      <vt:lpstr>ỨNG DỤNG</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CRYPTOGRAPHY</dc:title>
  <dc:creator>NgocAnhPD</dc:creator>
  <cp:lastModifiedBy>Admin</cp:lastModifiedBy>
  <cp:revision>54</cp:revision>
  <dcterms:modified xsi:type="dcterms:W3CDTF">2022-10-05T16:16:12Z</dcterms:modified>
</cp:coreProperties>
</file>