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>
        <p:scale>
          <a:sx n="100" d="100"/>
          <a:sy n="100" d="100"/>
        </p:scale>
        <p:origin x="9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7874" y="21792"/>
            <a:ext cx="6461759" cy="105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18035" y="1175385"/>
            <a:ext cx="6045695" cy="555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b="0" i="0" dirty="0" err="1">
                <a:solidFill>
                  <a:srgbClr val="212529"/>
                </a:solidFill>
                <a:effectLst/>
                <a:latin typeface="montserratregular"/>
              </a:rPr>
              <a:t>Rashtriya</a:t>
            </a:r>
            <a:r>
              <a:rPr lang="en-IN" b="0" i="0" dirty="0">
                <a:solidFill>
                  <a:srgbClr val="212529"/>
                </a:solidFill>
                <a:effectLst/>
                <a:latin typeface="montserratregular"/>
              </a:rPr>
              <a:t> </a:t>
            </a:r>
            <a:r>
              <a:rPr lang="en-IN" b="0" i="0" dirty="0" err="1">
                <a:solidFill>
                  <a:srgbClr val="212529"/>
                </a:solidFill>
                <a:effectLst/>
                <a:latin typeface="montserratregular"/>
              </a:rPr>
              <a:t>Ispat</a:t>
            </a:r>
            <a:r>
              <a:rPr lang="en-IN" b="0" i="0" dirty="0">
                <a:solidFill>
                  <a:srgbClr val="212529"/>
                </a:solidFill>
                <a:effectLst/>
                <a:latin typeface="montserratregular"/>
              </a:rPr>
              <a:t> Nigam Limited, Visakhapatnam Steel Plant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r>
              <a:rPr lang="en-IN" b="0" i="0" dirty="0">
                <a:solidFill>
                  <a:srgbClr val="212529"/>
                </a:solidFill>
                <a:effectLst/>
                <a:latin typeface="montserratregular"/>
              </a:rPr>
              <a:t> SIH1332</a:t>
            </a:r>
            <a:endParaRPr lang="en-IN" b="0" i="0" dirty="0">
              <a:solidFill>
                <a:srgbClr val="212529"/>
              </a:solidFill>
              <a:effectLst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br>
              <a:rPr lang="en-IN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IN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montserratregular"/>
              </a:rPr>
              <a:t>Hot metal, Steel Ladle, and Scrap pot Tracking by auto-capturing the Ladle number and locations at SMS-1 and SMS-2.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 err="1">
                <a:solidFill>
                  <a:srgbClr val="000000"/>
                </a:solidFill>
                <a:latin typeface="montserratregular"/>
                <a:ea typeface="Franklin Gothic"/>
                <a:cs typeface="Franklin Gothic"/>
                <a:sym typeface="Franklin Gothic"/>
              </a:rPr>
              <a:t>TechTribe</a:t>
            </a:r>
            <a:endParaRPr lang="en-US" dirty="0">
              <a:latin typeface="montserratregular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r>
              <a:rPr lang="en-US" dirty="0">
                <a:solidFill>
                  <a:schemeClr val="tx1"/>
                </a:solidFill>
                <a:latin typeface="montserratregular"/>
                <a:ea typeface="Franklin Gothic"/>
                <a:cs typeface="Franklin Gothic"/>
                <a:sym typeface="Franklin Gothic"/>
              </a:rPr>
              <a:t> Nigamananda Behera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r>
              <a:rPr lang="en-IN" b="0" i="0" dirty="0">
                <a:solidFill>
                  <a:srgbClr val="202124"/>
                </a:solidFill>
                <a:effectLst/>
                <a:latin typeface="montserratregular"/>
              </a:rPr>
              <a:t> C-42709</a:t>
            </a:r>
            <a:endParaRPr dirty="0"/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b="0" i="0" dirty="0">
                <a:solidFill>
                  <a:srgbClr val="202124"/>
                </a:solidFill>
                <a:effectLst/>
                <a:latin typeface="docs-Roboto"/>
              </a:rPr>
              <a:t>Institute of Technical Education &amp; Research (Faculty of Engineering and Technology) </a:t>
            </a:r>
            <a:endParaRPr lang="en-US" b="0" i="0" dirty="0">
              <a:solidFill>
                <a:srgbClr val="202124"/>
              </a:solidFill>
              <a:effectLst/>
            </a:endParaRPr>
          </a:p>
          <a:p>
            <a:pPr marL="0" indent="0"/>
            <a:endParaRPr lang="en-US" dirty="0">
              <a:solidFill>
                <a:srgbClr val="202124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r>
              <a:rPr lang="en-IN" b="0" i="0" dirty="0">
                <a:solidFill>
                  <a:srgbClr val="212529"/>
                </a:solidFill>
                <a:effectLst/>
                <a:latin typeface="montserratregular"/>
              </a:rPr>
              <a:t> Transportation &amp; Logistics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42905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Our solution will track the hot metal ladles and  slag pots used in steel melting plants.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Using just a video/photo from a camera that is strategically placed near a ladle we will be able to recognize the ladle number.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Automatic date and time will be added to the database.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Data analysis can be done such that we  can find the total time taken in a complete cycle, life expectancy of each ladle, maintenance prediction, etc.</a:t>
            </a:r>
          </a:p>
          <a:p>
            <a:pPr marL="285750" indent="-285750">
              <a:buFont typeface="Noto Sans Symbols"/>
              <a:buChar char="⮚"/>
            </a:pPr>
            <a:r>
              <a:rPr lang="en-US" dirty="0"/>
              <a:t>Automation of task without any human interference and real time data entry.</a:t>
            </a:r>
          </a:p>
          <a:p>
            <a:pPr marL="285750" indent="-285750">
              <a:buFont typeface="Noto Sans Symbols"/>
              <a:buChar char="⮚"/>
            </a:pPr>
            <a:r>
              <a:rPr lang="en-US" dirty="0"/>
              <a:t>It will be easy to install, maintain, and will offer huge scalability.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IN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>
                <a:solidFill>
                  <a:schemeClr val="dk1"/>
                </a:solidFill>
                <a:latin typeface="Libre Franklin"/>
                <a:sym typeface="Libre Franklin"/>
              </a:rPr>
              <a:t>Machine Learning Frameworks: OpenCV, </a:t>
            </a:r>
            <a:r>
              <a:rPr lang="en-IN" sz="1600" dirty="0" err="1">
                <a:solidFill>
                  <a:schemeClr val="dk1"/>
                </a:solidFill>
                <a:latin typeface="Libre Franklin"/>
                <a:sym typeface="Libre Franklin"/>
              </a:rPr>
              <a:t>PyTorch</a:t>
            </a:r>
            <a:r>
              <a:rPr lang="en-IN" sz="1600" dirty="0">
                <a:solidFill>
                  <a:schemeClr val="dk1"/>
                </a:solidFill>
                <a:latin typeface="Libre Franklin"/>
                <a:sym typeface="Libre Franklin"/>
              </a:rPr>
              <a:t>/TensorFlow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>
                <a:solidFill>
                  <a:schemeClr val="dk1"/>
                </a:solidFill>
                <a:latin typeface="Libre Franklin"/>
                <a:sym typeface="Libre Franklin"/>
              </a:rPr>
              <a:t>Database Management: PostgreSQL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>
                <a:solidFill>
                  <a:schemeClr val="dk1"/>
                </a:solidFill>
                <a:latin typeface="Libre Franklin"/>
                <a:sym typeface="Libre Franklin"/>
              </a:rPr>
              <a:t>Server-side Programming: Python, Node.js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>
                <a:solidFill>
                  <a:schemeClr val="dk1"/>
                </a:solidFill>
                <a:latin typeface="Libre Franklin"/>
                <a:sym typeface="Libre Franklin"/>
              </a:rPr>
              <a:t>API Frameworks: Flask/Django, RESTful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>
                <a:solidFill>
                  <a:schemeClr val="dk1"/>
                </a:solidFill>
                <a:latin typeface="Libre Franklin"/>
                <a:sym typeface="Libre Franklin"/>
              </a:rPr>
              <a:t>Data Analysis Tools: Pandas, NumPy libraries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>
                <a:solidFill>
                  <a:schemeClr val="dk1"/>
                </a:solidFill>
                <a:latin typeface="Libre Franklin"/>
                <a:sym typeface="Libre Franklin"/>
              </a:rPr>
              <a:t>Integration: Docker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B05E449D-55BC-63CC-6365-65581043D63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917" r="917"/>
          <a:stretch>
            <a:fillRect/>
          </a:stretch>
        </p:blipFill>
        <p:spPr>
          <a:xfrm>
            <a:off x="7257862" y="-22225"/>
            <a:ext cx="4813425" cy="384300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Can be used in Steel melting workshops.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Monitor the real-time movement and location of ladles(hot metal ladles, steel ladles, slag pots) and Ensure that ladles are where they are supposed to be and prevent unauthorized access to hazardous areas.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Eliminate manual data entry errors and improve data accuracy.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Calculate the time it takes for each ladle to complete a full cycle through various checkpoints.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Analyze historical data to predict the remaining lifespan of each ladle.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Enable remote monitoring of ladle movements and data access, allowing for off-site supervision and decision-making.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Dependency on reliable camera infrastructure at ladle checkpoints and network connectivity for data transmissions.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Dependence on clear and high-quality ladle number markings on ladles for accurate recognition.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Availability of sufficient labeled data for ML model training.</a:t>
            </a: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Compatibility with the existing database infrastructure in the steel plant.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Implementation of robust security measures to protect data integrity and prevent unauthorized access.</a:t>
            </a: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Insufficient camera coverage or hardware limitations can hinder real-time ladle tracking.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IN" sz="1200" b="1" dirty="0">
                <a:solidFill>
                  <a:srgbClr val="5D7C3F"/>
                </a:solidFill>
              </a:rPr>
              <a:t>Nigamananda Behera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B.Tech				Stream : CSE			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IN" sz="1200" b="1" dirty="0">
                <a:solidFill>
                  <a:srgbClr val="5D7C3F"/>
                </a:solidFill>
              </a:rPr>
              <a:t>Debajyoti Senapati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B.Tech 			 	Stream : CSE 	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Devdutt Mohapatra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: B.Tech 				Stream : CSE 	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IN" sz="1200" b="1" dirty="0">
                <a:solidFill>
                  <a:srgbClr val="5D7C3F"/>
                </a:solidFill>
              </a:rPr>
              <a:t>Manisha Acharya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B.Tech):			 	Stream : CSE 	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IN" sz="1200" b="1" dirty="0">
                <a:solidFill>
                  <a:srgbClr val="5D7C3F"/>
                </a:solidFill>
              </a:rPr>
              <a:t>Yash Kumar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B.Tech 				Stream : CSE	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Subhankar Patel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B.Tech 				Stream : CSE 	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691</Words>
  <Application>Microsoft Office PowerPoint</Application>
  <PresentationFormat>Widescreen</PresentationFormat>
  <Paragraphs>62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Franklin Gothic</vt:lpstr>
      <vt:lpstr>Noto Sans Symbols</vt:lpstr>
      <vt:lpstr>Libre Franklin</vt:lpstr>
      <vt:lpstr>montserratregular</vt:lpstr>
      <vt:lpstr>Arial</vt:lpstr>
      <vt:lpstr>docs-Roboto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Nigamananda Behera</cp:lastModifiedBy>
  <cp:revision>2</cp:revision>
  <dcterms:created xsi:type="dcterms:W3CDTF">2022-02-11T07:14:46Z</dcterms:created>
  <dcterms:modified xsi:type="dcterms:W3CDTF">2023-09-10T17:14:25Z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