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80" r:id="rId5"/>
    <p:sldId id="281" r:id="rId6"/>
    <p:sldId id="265" r:id="rId7"/>
    <p:sldId id="266" r:id="rId8"/>
    <p:sldId id="262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62E"/>
    <a:srgbClr val="595959"/>
    <a:srgbClr val="9D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7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6020" cy="2500132"/>
          </a:xfrm>
          <a:prstGeom prst="rect">
            <a:avLst/>
          </a:prstGeom>
        </p:spPr>
      </p:pic>
      <p:sp>
        <p:nvSpPr>
          <p:cNvPr id="10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6318607" y="618500"/>
            <a:ext cx="4243477" cy="1509712"/>
          </a:xfrm>
        </p:spPr>
        <p:txBody>
          <a:bodyPr>
            <a:noAutofit/>
          </a:bodyPr>
          <a:lstStyle>
            <a:lvl1pPr marL="0" indent="0" algn="ctr">
              <a:buNone/>
              <a:defRPr sz="4000" baseline="0">
                <a:solidFill>
                  <a:srgbClr val="9D9D9C"/>
                </a:solidFill>
                <a:latin typeface="Futura-Bold" pitchFamily="2" charset="0"/>
              </a:defRPr>
            </a:lvl1pPr>
            <a:lvl2pPr>
              <a:defRPr sz="4000">
                <a:latin typeface="Futura-Bold" pitchFamily="2" charset="0"/>
              </a:defRPr>
            </a:lvl2pPr>
            <a:lvl3pPr>
              <a:defRPr sz="3600">
                <a:latin typeface="Futura-Bold" pitchFamily="2" charset="0"/>
              </a:defRPr>
            </a:lvl3pPr>
            <a:lvl4pPr>
              <a:defRPr sz="3200">
                <a:latin typeface="Futura-Bold" pitchFamily="2" charset="0"/>
              </a:defRPr>
            </a:lvl4pPr>
            <a:lvl5pPr>
              <a:defRPr sz="3200">
                <a:latin typeface="Futura-Bold" pitchFamily="2" charset="0"/>
              </a:defRPr>
            </a:lvl5pPr>
          </a:lstStyle>
          <a:p>
            <a:pPr lvl="0"/>
            <a:r>
              <a:rPr lang="es-ES" dirty="0"/>
              <a:t>HAGA CLIC PARA MODIFICAR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441700"/>
            <a:ext cx="10217150" cy="27352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75"/>
            <a:ext cx="5966020" cy="2511531"/>
          </a:xfrm>
          <a:prstGeom prst="rect">
            <a:avLst/>
          </a:prstGeom>
        </p:spPr>
      </p:pic>
      <p:sp>
        <p:nvSpPr>
          <p:cNvPr id="11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6318607" y="618500"/>
            <a:ext cx="4243477" cy="1509712"/>
          </a:xfrm>
        </p:spPr>
        <p:txBody>
          <a:bodyPr>
            <a:noAutofit/>
          </a:bodyPr>
          <a:lstStyle>
            <a:lvl1pPr marL="0" indent="0" algn="ctr">
              <a:buNone/>
              <a:defRPr sz="4000" baseline="0">
                <a:solidFill>
                  <a:srgbClr val="9D9D9C"/>
                </a:solidFill>
                <a:latin typeface="Futura-Bold" pitchFamily="2" charset="0"/>
              </a:defRPr>
            </a:lvl1pPr>
            <a:lvl2pPr>
              <a:defRPr sz="4000">
                <a:latin typeface="Futura-Bold" pitchFamily="2" charset="0"/>
              </a:defRPr>
            </a:lvl2pPr>
            <a:lvl3pPr>
              <a:defRPr sz="3600">
                <a:latin typeface="Futura-Bold" pitchFamily="2" charset="0"/>
              </a:defRPr>
            </a:lvl3pPr>
            <a:lvl4pPr>
              <a:defRPr sz="3200">
                <a:latin typeface="Futura-Bold" pitchFamily="2" charset="0"/>
              </a:defRPr>
            </a:lvl4pPr>
            <a:lvl5pPr>
              <a:defRPr sz="3200">
                <a:latin typeface="Futura-Bold" pitchFamily="2" charset="0"/>
              </a:defRPr>
            </a:lvl5pPr>
          </a:lstStyle>
          <a:p>
            <a:pPr lvl="0"/>
            <a:r>
              <a:rPr lang="es-ES" dirty="0"/>
              <a:t>HAGA CLIC PARA MODIFICAR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441700"/>
            <a:ext cx="10217150" cy="27352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s secundar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sp>
        <p:nvSpPr>
          <p:cNvPr id="9" name="Forma libre 8"/>
          <p:cNvSpPr/>
          <p:nvPr userDrawn="1"/>
        </p:nvSpPr>
        <p:spPr>
          <a:xfrm>
            <a:off x="0" y="758218"/>
            <a:ext cx="4282633" cy="470507"/>
          </a:xfrm>
          <a:custGeom>
            <a:avLst/>
            <a:gdLst>
              <a:gd name="connsiteX0" fmla="*/ 0 w 4104409"/>
              <a:gd name="connsiteY0" fmla="*/ 0 h 571500"/>
              <a:gd name="connsiteX1" fmla="*/ 4104409 w 4104409"/>
              <a:gd name="connsiteY1" fmla="*/ 0 h 571500"/>
              <a:gd name="connsiteX2" fmla="*/ 4104409 w 4104409"/>
              <a:gd name="connsiteY2" fmla="*/ 2687 h 571500"/>
              <a:gd name="connsiteX3" fmla="*/ 3774497 w 4104409"/>
              <a:gd name="connsiteY3" fmla="*/ 571500 h 571500"/>
              <a:gd name="connsiteX4" fmla="*/ 0 w 4104409"/>
              <a:gd name="connsiteY4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409" h="571500">
                <a:moveTo>
                  <a:pt x="0" y="0"/>
                </a:moveTo>
                <a:lnTo>
                  <a:pt x="4104409" y="0"/>
                </a:lnTo>
                <a:lnTo>
                  <a:pt x="4104409" y="2687"/>
                </a:lnTo>
                <a:lnTo>
                  <a:pt x="3774497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87425" y="2418203"/>
            <a:ext cx="10217150" cy="2735263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3"/>
              </a:buBlip>
              <a:defRPr sz="1600" baseline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  <a:endParaRPr lang="es-ES" dirty="0"/>
          </a:p>
          <a:p>
            <a:pPr lvl="0"/>
            <a:endParaRPr lang="es-ES" dirty="0"/>
          </a:p>
          <a:p>
            <a:pPr lvl="0"/>
            <a:r>
              <a:rPr lang="es-ES" dirty="0"/>
              <a:t>Uso de viñetas: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134313" y="394234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HAGA CLIC PARA </a:t>
            </a:r>
            <a:endParaRPr lang="es-ES" dirty="0"/>
          </a:p>
        </p:txBody>
      </p:sp>
      <p:sp>
        <p:nvSpPr>
          <p:cNvPr id="19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4313" y="811479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MODIFICAR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36356" y="1940011"/>
            <a:ext cx="2878956" cy="2056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377629" y="1940011"/>
            <a:ext cx="2893135" cy="2056651"/>
          </a:xfrm>
        </p:spPr>
        <p:txBody>
          <a:bodyPr/>
          <a:lstStyle/>
          <a:p>
            <a:pPr lvl="0"/>
            <a:endParaRPr lang="es-ES" dirty="0"/>
          </a:p>
        </p:txBody>
      </p:sp>
      <p:sp>
        <p:nvSpPr>
          <p:cNvPr id="10" name="Marcador de contenido 3"/>
          <p:cNvSpPr>
            <a:spLocks noGrp="1"/>
          </p:cNvSpPr>
          <p:nvPr>
            <p:ph sz="half" idx="10"/>
          </p:nvPr>
        </p:nvSpPr>
        <p:spPr>
          <a:xfrm>
            <a:off x="336356" y="4136969"/>
            <a:ext cx="2878956" cy="2056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s-ES" dirty="0"/>
          </a:p>
        </p:txBody>
      </p:sp>
      <p:sp>
        <p:nvSpPr>
          <p:cNvPr id="11" name="Marcador de contenido 5"/>
          <p:cNvSpPr>
            <a:spLocks noGrp="1"/>
          </p:cNvSpPr>
          <p:nvPr>
            <p:ph sz="quarter" idx="11"/>
          </p:nvPr>
        </p:nvSpPr>
        <p:spPr>
          <a:xfrm>
            <a:off x="3377629" y="4136969"/>
            <a:ext cx="2893135" cy="2056651"/>
          </a:xfrm>
        </p:spPr>
        <p:txBody>
          <a:bodyPr/>
          <a:lstStyle/>
          <a:p>
            <a:pPr lvl="0"/>
            <a:endParaRPr lang="es-ES" dirty="0"/>
          </a:p>
        </p:txBody>
      </p:sp>
      <p:sp>
        <p:nvSpPr>
          <p:cNvPr id="17" name="Forma libre 16"/>
          <p:cNvSpPr/>
          <p:nvPr userDrawn="1"/>
        </p:nvSpPr>
        <p:spPr>
          <a:xfrm>
            <a:off x="0" y="758218"/>
            <a:ext cx="4282633" cy="470507"/>
          </a:xfrm>
          <a:custGeom>
            <a:avLst/>
            <a:gdLst>
              <a:gd name="connsiteX0" fmla="*/ 0 w 4104409"/>
              <a:gd name="connsiteY0" fmla="*/ 0 h 571500"/>
              <a:gd name="connsiteX1" fmla="*/ 4104409 w 4104409"/>
              <a:gd name="connsiteY1" fmla="*/ 0 h 571500"/>
              <a:gd name="connsiteX2" fmla="*/ 4104409 w 4104409"/>
              <a:gd name="connsiteY2" fmla="*/ 2687 h 571500"/>
              <a:gd name="connsiteX3" fmla="*/ 3774497 w 4104409"/>
              <a:gd name="connsiteY3" fmla="*/ 571500 h 571500"/>
              <a:gd name="connsiteX4" fmla="*/ 0 w 4104409"/>
              <a:gd name="connsiteY4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409" h="571500">
                <a:moveTo>
                  <a:pt x="0" y="0"/>
                </a:moveTo>
                <a:lnTo>
                  <a:pt x="4104409" y="0"/>
                </a:lnTo>
                <a:lnTo>
                  <a:pt x="4104409" y="2687"/>
                </a:lnTo>
                <a:lnTo>
                  <a:pt x="3774497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134313" y="394234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HAGA CLIC PARA </a:t>
            </a:r>
            <a:endParaRPr lang="es-ES" dirty="0"/>
          </a:p>
        </p:txBody>
      </p:sp>
      <p:sp>
        <p:nvSpPr>
          <p:cNvPr id="19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4313" y="811479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MODIFICAR</a:t>
            </a:r>
            <a:endParaRPr lang="es-ES" dirty="0"/>
          </a:p>
        </p:txBody>
      </p:sp>
      <p:sp>
        <p:nvSpPr>
          <p:cNvPr id="20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6719298" y="1940012"/>
            <a:ext cx="4336051" cy="423695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1330592" y="3023683"/>
            <a:ext cx="2558142" cy="2558142"/>
          </a:xfrm>
          <a:prstGeom prst="rect">
            <a:avLst/>
          </a:prstGeom>
          <a:solidFill>
            <a:srgbClr val="EA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 userDrawn="1"/>
        </p:nvSpPr>
        <p:spPr>
          <a:xfrm>
            <a:off x="4098472" y="3023683"/>
            <a:ext cx="2558142" cy="255814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 userDrawn="1"/>
        </p:nvSpPr>
        <p:spPr>
          <a:xfrm>
            <a:off x="6866352" y="3023683"/>
            <a:ext cx="2558142" cy="2558142"/>
          </a:xfrm>
          <a:prstGeom prst="rect">
            <a:avLst/>
          </a:prstGeom>
          <a:solidFill>
            <a:srgbClr val="EA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 userDrawn="1"/>
        </p:nvSpPr>
        <p:spPr>
          <a:xfrm>
            <a:off x="1330592" y="5682342"/>
            <a:ext cx="2558142" cy="160739"/>
          </a:xfrm>
          <a:prstGeom prst="rect">
            <a:avLst/>
          </a:prstGeom>
          <a:solidFill>
            <a:srgbClr val="EA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 userDrawn="1"/>
        </p:nvSpPr>
        <p:spPr>
          <a:xfrm>
            <a:off x="4111893" y="5682342"/>
            <a:ext cx="2558142" cy="16073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 userDrawn="1"/>
        </p:nvSpPr>
        <p:spPr>
          <a:xfrm>
            <a:off x="6866352" y="5682342"/>
            <a:ext cx="2558142" cy="160739"/>
          </a:xfrm>
          <a:prstGeom prst="rect">
            <a:avLst/>
          </a:prstGeom>
          <a:solidFill>
            <a:srgbClr val="EA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orma libre 18"/>
          <p:cNvSpPr/>
          <p:nvPr userDrawn="1"/>
        </p:nvSpPr>
        <p:spPr>
          <a:xfrm>
            <a:off x="0" y="758218"/>
            <a:ext cx="4282633" cy="470507"/>
          </a:xfrm>
          <a:custGeom>
            <a:avLst/>
            <a:gdLst>
              <a:gd name="connsiteX0" fmla="*/ 0 w 4104409"/>
              <a:gd name="connsiteY0" fmla="*/ 0 h 571500"/>
              <a:gd name="connsiteX1" fmla="*/ 4104409 w 4104409"/>
              <a:gd name="connsiteY1" fmla="*/ 0 h 571500"/>
              <a:gd name="connsiteX2" fmla="*/ 4104409 w 4104409"/>
              <a:gd name="connsiteY2" fmla="*/ 2687 h 571500"/>
              <a:gd name="connsiteX3" fmla="*/ 3774497 w 4104409"/>
              <a:gd name="connsiteY3" fmla="*/ 571500 h 571500"/>
              <a:gd name="connsiteX4" fmla="*/ 0 w 4104409"/>
              <a:gd name="connsiteY4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409" h="571500">
                <a:moveTo>
                  <a:pt x="0" y="0"/>
                </a:moveTo>
                <a:lnTo>
                  <a:pt x="4104409" y="0"/>
                </a:lnTo>
                <a:lnTo>
                  <a:pt x="4104409" y="2687"/>
                </a:lnTo>
                <a:lnTo>
                  <a:pt x="3774497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134313" y="394234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HAGA CLIC PARA </a:t>
            </a:r>
            <a:endParaRPr lang="es-ES" dirty="0"/>
          </a:p>
        </p:txBody>
      </p:sp>
      <p:sp>
        <p:nvSpPr>
          <p:cNvPr id="21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4313" y="811479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MODIFICAR</a:t>
            </a:r>
            <a:endParaRPr lang="es-ES" dirty="0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5733" y="1743638"/>
            <a:ext cx="9692811" cy="107148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  <a:endParaRPr lang="es-ES" dirty="0"/>
          </a:p>
        </p:txBody>
      </p:sp>
      <p:sp>
        <p:nvSpPr>
          <p:cNvPr id="26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04309" y="3229338"/>
            <a:ext cx="2256033" cy="1071481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  <a:endParaRPr lang="es-ES" dirty="0"/>
          </a:p>
        </p:txBody>
      </p:sp>
      <p:sp>
        <p:nvSpPr>
          <p:cNvPr id="27" name="Marcador de texto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2947" y="3229338"/>
            <a:ext cx="2256033" cy="1071481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  <a:endParaRPr lang="es-ES" dirty="0"/>
          </a:p>
        </p:txBody>
      </p:sp>
      <p:sp>
        <p:nvSpPr>
          <p:cNvPr id="28" name="Marcador de texto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17406" y="3266554"/>
            <a:ext cx="2256033" cy="1071481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sp>
        <p:nvSpPr>
          <p:cNvPr id="24" name="Forma libre 23"/>
          <p:cNvSpPr/>
          <p:nvPr userDrawn="1"/>
        </p:nvSpPr>
        <p:spPr>
          <a:xfrm>
            <a:off x="0" y="758218"/>
            <a:ext cx="4282633" cy="470507"/>
          </a:xfrm>
          <a:custGeom>
            <a:avLst/>
            <a:gdLst>
              <a:gd name="connsiteX0" fmla="*/ 0 w 4104409"/>
              <a:gd name="connsiteY0" fmla="*/ 0 h 571500"/>
              <a:gd name="connsiteX1" fmla="*/ 4104409 w 4104409"/>
              <a:gd name="connsiteY1" fmla="*/ 0 h 571500"/>
              <a:gd name="connsiteX2" fmla="*/ 4104409 w 4104409"/>
              <a:gd name="connsiteY2" fmla="*/ 2687 h 571500"/>
              <a:gd name="connsiteX3" fmla="*/ 3774497 w 4104409"/>
              <a:gd name="connsiteY3" fmla="*/ 571500 h 571500"/>
              <a:gd name="connsiteX4" fmla="*/ 0 w 4104409"/>
              <a:gd name="connsiteY4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409" h="571500">
                <a:moveTo>
                  <a:pt x="0" y="0"/>
                </a:moveTo>
                <a:lnTo>
                  <a:pt x="4104409" y="0"/>
                </a:lnTo>
                <a:lnTo>
                  <a:pt x="4104409" y="2687"/>
                </a:lnTo>
                <a:lnTo>
                  <a:pt x="3774497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134313" y="394234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HAGA CLIC PARA </a:t>
            </a:r>
            <a:endParaRPr lang="es-ES" dirty="0"/>
          </a:p>
        </p:txBody>
      </p:sp>
      <p:sp>
        <p:nvSpPr>
          <p:cNvPr id="26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4313" y="811479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MODIFICAR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05" y="596848"/>
            <a:ext cx="2671529" cy="2553309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3457933" y="3818974"/>
            <a:ext cx="4641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PBX: 8931100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Futura Std Light" panose="020B0402020204020303" pitchFamily="34" charset="0"/>
            </a:endParaRP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Calle 10a No. 13b 02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Futura Std Light" panose="020B0402020204020303" pitchFamily="34" charset="0"/>
            </a:endParaRPr>
          </a:p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Parque Industrial Montana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Futura Std Light" panose="020B0402020204020303" pitchFamily="34" charset="0"/>
            </a:endParaRPr>
          </a:p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Manzana C - Bodega 6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Futura Std Light" panose="020B0402020204020303" pitchFamily="34" charset="0"/>
            </a:endParaRPr>
          </a:p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Mosquera Cundinamarca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Futura Std Light" panose="020B0402020204020303" pitchFamily="34" charset="0"/>
            </a:endParaRPr>
          </a:p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Colombia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Futura Std Light" panose="020B0402020204020303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6DD8-056E-42BA-B13A-2AA2EEA1849E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3D8-CE94-4624-ACD8-FC44EDC77EF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6DD8-056E-42BA-B13A-2AA2EEA1849E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73D8-CE94-4624-ACD8-FC44EDC77EFD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7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254" y="945057"/>
            <a:ext cx="856597" cy="8565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0000"/>
          </a:bodyPr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3054493" y="4831450"/>
            <a:ext cx="2893135" cy="205665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>
          <a:xfrm>
            <a:off x="134313" y="394234"/>
            <a:ext cx="3602800" cy="363984"/>
          </a:xfrm>
        </p:spPr>
        <p:txBody>
          <a:bodyPr>
            <a:normAutofit fontScale="77500" lnSpcReduction="20000"/>
          </a:bodyPr>
          <a:lstStyle/>
          <a:p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40" y="2803253"/>
            <a:ext cx="856597" cy="8565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20" y="2797994"/>
            <a:ext cx="856597" cy="8565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27" y="2798130"/>
            <a:ext cx="856597" cy="8565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1" y="2798129"/>
            <a:ext cx="856597" cy="8565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14" y="2798129"/>
            <a:ext cx="856597" cy="8565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60" y="3966220"/>
            <a:ext cx="856597" cy="8565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54" y="3966217"/>
            <a:ext cx="856597" cy="85659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54" y="2797994"/>
            <a:ext cx="856597" cy="85659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7" y="3966217"/>
            <a:ext cx="856597" cy="85659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2798129"/>
            <a:ext cx="856597" cy="85659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13" y="3966219"/>
            <a:ext cx="856597" cy="85659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1" y="3966218"/>
            <a:ext cx="856597" cy="8565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26" y="3966219"/>
            <a:ext cx="856597" cy="8565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Futura-Bold</vt:lpstr>
      <vt:lpstr>Segoe Print</vt:lpstr>
      <vt:lpstr>Futura Std Light</vt:lpstr>
      <vt:lpstr>Yu Gothic UI Semilight</vt:lpstr>
      <vt:lpstr>Futura Std Book</vt:lpstr>
      <vt:lpstr>Microsoft YaHei</vt:lpstr>
      <vt:lpstr>Arial Unicode MS</vt:lpstr>
      <vt:lpstr>Calibri Light</vt:lpstr>
      <vt:lpstr>Calibri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Mercadeo Aluica</dc:creator>
  <cp:lastModifiedBy>JuanCastro</cp:lastModifiedBy>
  <cp:revision>18</cp:revision>
  <dcterms:created xsi:type="dcterms:W3CDTF">2020-07-03T19:39:00Z</dcterms:created>
  <dcterms:modified xsi:type="dcterms:W3CDTF">2023-04-25T01:26:37Z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A0095E1B4061483DA136E0D8C12421C0</vt:lpwstr>
  </property>
  <property fmtid="{D5CDD505-2E9C-101B-9397-08002B2CF9AE}" pid="3" name="KSOProductBuildVer">
    <vt:lpwstr>1033-11.2.0.11536</vt:lpwstr>
  </property>
</Properties>
</file>