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3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6" r:id="rId1"/>
    <p:sldMasterId id="2147484018" r:id="rId2"/>
  </p:sldMasterIdLst>
  <p:notesMasterIdLst>
    <p:notesMasterId r:id="rId56"/>
  </p:notesMasterIdLst>
  <p:sldIdLst>
    <p:sldId id="297" r:id="rId3"/>
    <p:sldId id="358" r:id="rId4"/>
    <p:sldId id="354" r:id="rId5"/>
    <p:sldId id="356" r:id="rId6"/>
    <p:sldId id="357" r:id="rId7"/>
    <p:sldId id="355" r:id="rId8"/>
    <p:sldId id="338" r:id="rId9"/>
    <p:sldId id="359" r:id="rId10"/>
    <p:sldId id="353" r:id="rId11"/>
    <p:sldId id="340" r:id="rId12"/>
    <p:sldId id="341" r:id="rId13"/>
    <p:sldId id="342" r:id="rId14"/>
    <p:sldId id="349" r:id="rId15"/>
    <p:sldId id="343" r:id="rId16"/>
    <p:sldId id="344" r:id="rId17"/>
    <p:sldId id="348" r:id="rId18"/>
    <p:sldId id="300" r:id="rId19"/>
    <p:sldId id="301" r:id="rId20"/>
    <p:sldId id="315" r:id="rId21"/>
    <p:sldId id="345" r:id="rId22"/>
    <p:sldId id="346" r:id="rId23"/>
    <p:sldId id="347" r:id="rId24"/>
    <p:sldId id="302" r:id="rId25"/>
    <p:sldId id="293" r:id="rId26"/>
    <p:sldId id="350" r:id="rId27"/>
    <p:sldId id="257" r:id="rId28"/>
    <p:sldId id="351" r:id="rId29"/>
    <p:sldId id="352" r:id="rId30"/>
    <p:sldId id="282" r:id="rId31"/>
    <p:sldId id="269" r:id="rId32"/>
    <p:sldId id="267" r:id="rId33"/>
    <p:sldId id="271" r:id="rId34"/>
    <p:sldId id="272" r:id="rId35"/>
    <p:sldId id="273" r:id="rId36"/>
    <p:sldId id="274" r:id="rId37"/>
    <p:sldId id="275" r:id="rId38"/>
    <p:sldId id="339" r:id="rId39"/>
    <p:sldId id="316" r:id="rId40"/>
    <p:sldId id="317" r:id="rId41"/>
    <p:sldId id="326" r:id="rId42"/>
    <p:sldId id="327" r:id="rId43"/>
    <p:sldId id="328" r:id="rId44"/>
    <p:sldId id="329" r:id="rId45"/>
    <p:sldId id="330" r:id="rId46"/>
    <p:sldId id="331" r:id="rId47"/>
    <p:sldId id="360" r:id="rId48"/>
    <p:sldId id="334" r:id="rId49"/>
    <p:sldId id="335" r:id="rId50"/>
    <p:sldId id="336" r:id="rId51"/>
    <p:sldId id="337" r:id="rId52"/>
    <p:sldId id="325" r:id="rId53"/>
    <p:sldId id="307" r:id="rId54"/>
    <p:sldId id="308" r:id="rId55"/>
  </p:sldIdLst>
  <p:sldSz cx="9144000" cy="6858000" type="screen4x3"/>
  <p:notesSz cx="7010400" cy="9236075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E8C446-78A9-4A8B-BC35-2390D27123BB}" v="11" dt="2022-10-27T15:26:16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>
      <p:cViewPr varScale="1">
        <p:scale>
          <a:sx n="62" d="100"/>
          <a:sy n="62" d="100"/>
        </p:scale>
        <p:origin x="139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microsoft.com/office/2016/11/relationships/changesInfo" Target="changesInfos/changesInfo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MANUEL SIERRA NARANJO" userId="3be979c1-2ce9-4baf-b507-b4566189f0c7" providerId="ADAL" clId="{EBE8C446-78A9-4A8B-BC35-2390D27123BB}"/>
    <pc:docChg chg="undo custSel addSld modSld">
      <pc:chgData name="VICTOR MANUEL SIERRA NARANJO" userId="3be979c1-2ce9-4baf-b507-b4566189f0c7" providerId="ADAL" clId="{EBE8C446-78A9-4A8B-BC35-2390D27123BB}" dt="2022-10-18T02:53:13.233" v="1368" actId="26606"/>
      <pc:docMkLst>
        <pc:docMk/>
      </pc:docMkLst>
      <pc:sldChg chg="modSp mod">
        <pc:chgData name="VICTOR MANUEL SIERRA NARANJO" userId="3be979c1-2ce9-4baf-b507-b4566189f0c7" providerId="ADAL" clId="{EBE8C446-78A9-4A8B-BC35-2390D27123BB}" dt="2022-10-18T02:17:45.335" v="615" actId="27636"/>
        <pc:sldMkLst>
          <pc:docMk/>
          <pc:sldMk cId="1231347450" sldId="269"/>
        </pc:sldMkLst>
        <pc:spChg chg="mod">
          <ac:chgData name="VICTOR MANUEL SIERRA NARANJO" userId="3be979c1-2ce9-4baf-b507-b4566189f0c7" providerId="ADAL" clId="{EBE8C446-78A9-4A8B-BC35-2390D27123BB}" dt="2022-10-18T02:17:45.335" v="615" actId="27636"/>
          <ac:spMkLst>
            <pc:docMk/>
            <pc:sldMk cId="1231347450" sldId="269"/>
            <ac:spMk id="4" creationId="{71598F47-31DE-09C6-59BB-3625154A2B79}"/>
          </ac:spMkLst>
        </pc:spChg>
      </pc:sldChg>
      <pc:sldChg chg="modSp mod">
        <pc:chgData name="VICTOR MANUEL SIERRA NARANJO" userId="3be979c1-2ce9-4baf-b507-b4566189f0c7" providerId="ADAL" clId="{EBE8C446-78A9-4A8B-BC35-2390D27123BB}" dt="2022-10-18T02:17:45.368" v="617" actId="27636"/>
        <pc:sldMkLst>
          <pc:docMk/>
          <pc:sldMk cId="2995067472" sldId="274"/>
        </pc:sldMkLst>
        <pc:spChg chg="mod">
          <ac:chgData name="VICTOR MANUEL SIERRA NARANJO" userId="3be979c1-2ce9-4baf-b507-b4566189f0c7" providerId="ADAL" clId="{EBE8C446-78A9-4A8B-BC35-2390D27123BB}" dt="2022-10-18T02:17:45.368" v="617" actId="27636"/>
          <ac:spMkLst>
            <pc:docMk/>
            <pc:sldMk cId="2995067472" sldId="274"/>
            <ac:spMk id="4" creationId="{C9F1F60F-4BD4-4654-48F6-39DF4F0881B1}"/>
          </ac:spMkLst>
        </pc:spChg>
        <pc:spChg chg="mod">
          <ac:chgData name="VICTOR MANUEL SIERRA NARANJO" userId="3be979c1-2ce9-4baf-b507-b4566189f0c7" providerId="ADAL" clId="{EBE8C446-78A9-4A8B-BC35-2390D27123BB}" dt="2022-10-18T02:17:45.368" v="616" actId="27636"/>
          <ac:spMkLst>
            <pc:docMk/>
            <pc:sldMk cId="2995067472" sldId="274"/>
            <ac:spMk id="63492" creationId="{9F47DDB8-36D3-4ACC-5CE5-A2CA39048288}"/>
          </ac:spMkLst>
        </pc:spChg>
      </pc:sldChg>
      <pc:sldChg chg="modSp mod">
        <pc:chgData name="VICTOR MANUEL SIERRA NARANJO" userId="3be979c1-2ce9-4baf-b507-b4566189f0c7" providerId="ADAL" clId="{EBE8C446-78A9-4A8B-BC35-2390D27123BB}" dt="2022-10-18T01:06:25.278" v="49" actId="14100"/>
        <pc:sldMkLst>
          <pc:docMk/>
          <pc:sldMk cId="3195566643" sldId="315"/>
        </pc:sldMkLst>
        <pc:spChg chg="mod">
          <ac:chgData name="VICTOR MANUEL SIERRA NARANJO" userId="3be979c1-2ce9-4baf-b507-b4566189f0c7" providerId="ADAL" clId="{EBE8C446-78A9-4A8B-BC35-2390D27123BB}" dt="2022-10-18T01:06:25.278" v="49" actId="14100"/>
          <ac:spMkLst>
            <pc:docMk/>
            <pc:sldMk cId="3195566643" sldId="315"/>
            <ac:spMk id="7" creationId="{00000000-0000-0000-0000-000000000000}"/>
          </ac:spMkLst>
        </pc:spChg>
      </pc:sldChg>
      <pc:sldChg chg="delSp modSp new mod">
        <pc:chgData name="VICTOR MANUEL SIERRA NARANJO" userId="3be979c1-2ce9-4baf-b507-b4566189f0c7" providerId="ADAL" clId="{EBE8C446-78A9-4A8B-BC35-2390D27123BB}" dt="2022-10-18T01:19:35.476" v="219" actId="115"/>
        <pc:sldMkLst>
          <pc:docMk/>
          <pc:sldMk cId="1165042628" sldId="338"/>
        </pc:sldMkLst>
        <pc:spChg chg="del mod">
          <ac:chgData name="VICTOR MANUEL SIERRA NARANJO" userId="3be979c1-2ce9-4baf-b507-b4566189f0c7" providerId="ADAL" clId="{EBE8C446-78A9-4A8B-BC35-2390D27123BB}" dt="2022-10-18T01:17:34.221" v="163" actId="478"/>
          <ac:spMkLst>
            <pc:docMk/>
            <pc:sldMk cId="1165042628" sldId="338"/>
            <ac:spMk id="2" creationId="{CBEEA71D-C704-8280-4340-2EAF7A27B167}"/>
          </ac:spMkLst>
        </pc:spChg>
        <pc:spChg chg="mod">
          <ac:chgData name="VICTOR MANUEL SIERRA NARANJO" userId="3be979c1-2ce9-4baf-b507-b4566189f0c7" providerId="ADAL" clId="{EBE8C446-78A9-4A8B-BC35-2390D27123BB}" dt="2022-10-18T01:19:35.476" v="219" actId="115"/>
          <ac:spMkLst>
            <pc:docMk/>
            <pc:sldMk cId="1165042628" sldId="338"/>
            <ac:spMk id="3" creationId="{FE48242C-FAEA-315E-C3CE-B88BC933C83A}"/>
          </ac:spMkLst>
        </pc:spChg>
      </pc:sldChg>
      <pc:sldChg chg="addSp delSp modSp new mod">
        <pc:chgData name="VICTOR MANUEL SIERRA NARANJO" userId="3be979c1-2ce9-4baf-b507-b4566189f0c7" providerId="ADAL" clId="{EBE8C446-78A9-4A8B-BC35-2390D27123BB}" dt="2022-10-18T01:18:38.749" v="167" actId="1076"/>
        <pc:sldMkLst>
          <pc:docMk/>
          <pc:sldMk cId="3506036428" sldId="339"/>
        </pc:sldMkLst>
        <pc:spChg chg="del">
          <ac:chgData name="VICTOR MANUEL SIERRA NARANJO" userId="3be979c1-2ce9-4baf-b507-b4566189f0c7" providerId="ADAL" clId="{EBE8C446-78A9-4A8B-BC35-2390D27123BB}" dt="2022-10-18T01:18:35.417" v="166" actId="478"/>
          <ac:spMkLst>
            <pc:docMk/>
            <pc:sldMk cId="3506036428" sldId="339"/>
            <ac:spMk id="2" creationId="{EA38838F-D1DB-38D1-BB45-DE60FBDD0AB3}"/>
          </ac:spMkLst>
        </pc:spChg>
        <pc:spChg chg="del">
          <ac:chgData name="VICTOR MANUEL SIERRA NARANJO" userId="3be979c1-2ce9-4baf-b507-b4566189f0c7" providerId="ADAL" clId="{EBE8C446-78A9-4A8B-BC35-2390D27123BB}" dt="2022-10-18T01:18:21.096" v="165"/>
          <ac:spMkLst>
            <pc:docMk/>
            <pc:sldMk cId="3506036428" sldId="339"/>
            <ac:spMk id="3" creationId="{66020637-4292-C9B1-33C9-FCDDF2D4BF39}"/>
          </ac:spMkLst>
        </pc:spChg>
        <pc:picChg chg="add mod">
          <ac:chgData name="VICTOR MANUEL SIERRA NARANJO" userId="3be979c1-2ce9-4baf-b507-b4566189f0c7" providerId="ADAL" clId="{EBE8C446-78A9-4A8B-BC35-2390D27123BB}" dt="2022-10-18T01:18:38.749" v="167" actId="1076"/>
          <ac:picMkLst>
            <pc:docMk/>
            <pc:sldMk cId="3506036428" sldId="339"/>
            <ac:picMk id="4" creationId="{17968D79-378E-BA6B-EA24-3F4964830D51}"/>
          </ac:picMkLst>
        </pc:picChg>
      </pc:sldChg>
      <pc:sldChg chg="addSp delSp modSp new mod setBg addAnim setClrOvrMap">
        <pc:chgData name="VICTOR MANUEL SIERRA NARANJO" userId="3be979c1-2ce9-4baf-b507-b4566189f0c7" providerId="ADAL" clId="{EBE8C446-78A9-4A8B-BC35-2390D27123BB}" dt="2022-10-18T01:59:57.395" v="595" actId="26606"/>
        <pc:sldMkLst>
          <pc:docMk/>
          <pc:sldMk cId="846884945" sldId="340"/>
        </pc:sldMkLst>
        <pc:spChg chg="mod">
          <ac:chgData name="VICTOR MANUEL SIERRA NARANJO" userId="3be979c1-2ce9-4baf-b507-b4566189f0c7" providerId="ADAL" clId="{EBE8C446-78A9-4A8B-BC35-2390D27123BB}" dt="2022-10-18T01:59:57.395" v="595" actId="26606"/>
          <ac:spMkLst>
            <pc:docMk/>
            <pc:sldMk cId="846884945" sldId="340"/>
            <ac:spMk id="2" creationId="{CDBDF975-EADD-F631-34BB-75445D6FE30C}"/>
          </ac:spMkLst>
        </pc:spChg>
        <pc:spChg chg="del">
          <ac:chgData name="VICTOR MANUEL SIERRA NARANJO" userId="3be979c1-2ce9-4baf-b507-b4566189f0c7" providerId="ADAL" clId="{EBE8C446-78A9-4A8B-BC35-2390D27123BB}" dt="2022-10-18T01:21:10.284" v="373" actId="478"/>
          <ac:spMkLst>
            <pc:docMk/>
            <pc:sldMk cId="846884945" sldId="340"/>
            <ac:spMk id="3" creationId="{23A5E709-60A6-5B0C-E693-AE7E8C56525B}"/>
          </ac:spMkLst>
        </pc:spChg>
        <pc:spChg chg="add del">
          <ac:chgData name="VICTOR MANUEL SIERRA NARANJO" userId="3be979c1-2ce9-4baf-b507-b4566189f0c7" providerId="ADAL" clId="{EBE8C446-78A9-4A8B-BC35-2390D27123BB}" dt="2022-10-18T01:59:45.226" v="593" actId="26606"/>
          <ac:spMkLst>
            <pc:docMk/>
            <pc:sldMk cId="846884945" sldId="340"/>
            <ac:spMk id="8" creationId="{55666830-9A19-4E01-8505-D6C7F9AC5665}"/>
          </ac:spMkLst>
        </pc:spChg>
        <pc:spChg chg="add del">
          <ac:chgData name="VICTOR MANUEL SIERRA NARANJO" userId="3be979c1-2ce9-4baf-b507-b4566189f0c7" providerId="ADAL" clId="{EBE8C446-78A9-4A8B-BC35-2390D27123BB}" dt="2022-10-18T01:59:45.226" v="593" actId="26606"/>
          <ac:spMkLst>
            <pc:docMk/>
            <pc:sldMk cId="846884945" sldId="340"/>
            <ac:spMk id="10" creationId="{AE9FC877-7FB6-4D22-9988-35420644E202}"/>
          </ac:spMkLst>
        </pc:spChg>
        <pc:spChg chg="add del">
          <ac:chgData name="VICTOR MANUEL SIERRA NARANJO" userId="3be979c1-2ce9-4baf-b507-b4566189f0c7" providerId="ADAL" clId="{EBE8C446-78A9-4A8B-BC35-2390D27123BB}" dt="2022-10-18T01:59:45.226" v="593" actId="26606"/>
          <ac:spMkLst>
            <pc:docMk/>
            <pc:sldMk cId="846884945" sldId="340"/>
            <ac:spMk id="12" creationId="{E41809D1-F12E-46BB-B804-5F209D325E8B}"/>
          </ac:spMkLst>
        </pc:spChg>
        <pc:spChg chg="add del">
          <ac:chgData name="VICTOR MANUEL SIERRA NARANJO" userId="3be979c1-2ce9-4baf-b507-b4566189f0c7" providerId="ADAL" clId="{EBE8C446-78A9-4A8B-BC35-2390D27123BB}" dt="2022-10-18T01:59:45.226" v="593" actId="26606"/>
          <ac:spMkLst>
            <pc:docMk/>
            <pc:sldMk cId="846884945" sldId="340"/>
            <ac:spMk id="14" creationId="{AF2F604E-43BE-4DC3-B983-E071523364F8}"/>
          </ac:spMkLst>
        </pc:spChg>
        <pc:spChg chg="add del">
          <ac:chgData name="VICTOR MANUEL SIERRA NARANJO" userId="3be979c1-2ce9-4baf-b507-b4566189f0c7" providerId="ADAL" clId="{EBE8C446-78A9-4A8B-BC35-2390D27123BB}" dt="2022-10-18T01:59:45.226" v="593" actId="26606"/>
          <ac:spMkLst>
            <pc:docMk/>
            <pc:sldMk cId="846884945" sldId="340"/>
            <ac:spMk id="16" creationId="{08C9B587-E65E-4B52-B37C-ABEBB6E87928}"/>
          </ac:spMkLst>
        </pc:spChg>
        <pc:spChg chg="add del">
          <ac:chgData name="VICTOR MANUEL SIERRA NARANJO" userId="3be979c1-2ce9-4baf-b507-b4566189f0c7" providerId="ADAL" clId="{EBE8C446-78A9-4A8B-BC35-2390D27123BB}" dt="2022-10-18T01:59:57.395" v="595" actId="26606"/>
          <ac:spMkLst>
            <pc:docMk/>
            <pc:sldMk cId="846884945" sldId="340"/>
            <ac:spMk id="21" creationId="{0DE6A193-4755-479A-BC6F-A7EBCA73BE1A}"/>
          </ac:spMkLst>
        </pc:spChg>
        <pc:spChg chg="add del">
          <ac:chgData name="VICTOR MANUEL SIERRA NARANJO" userId="3be979c1-2ce9-4baf-b507-b4566189f0c7" providerId="ADAL" clId="{EBE8C446-78A9-4A8B-BC35-2390D27123BB}" dt="2022-10-18T01:59:57.395" v="595" actId="26606"/>
          <ac:spMkLst>
            <pc:docMk/>
            <pc:sldMk cId="846884945" sldId="340"/>
            <ac:spMk id="23" creationId="{5A55B759-31A7-423C-9BC2-A8BC09FE98B9}"/>
          </ac:spMkLst>
        </pc:spChg>
        <pc:spChg chg="add del">
          <ac:chgData name="VICTOR MANUEL SIERRA NARANJO" userId="3be979c1-2ce9-4baf-b507-b4566189f0c7" providerId="ADAL" clId="{EBE8C446-78A9-4A8B-BC35-2390D27123BB}" dt="2022-10-18T01:59:57.395" v="595" actId="26606"/>
          <ac:spMkLst>
            <pc:docMk/>
            <pc:sldMk cId="846884945" sldId="340"/>
            <ac:spMk id="25" creationId="{F78796AF-79A0-47AC-BEFD-BFFC00F968C4}"/>
          </ac:spMkLst>
        </pc:spChg>
        <pc:spChg chg="add">
          <ac:chgData name="VICTOR MANUEL SIERRA NARANJO" userId="3be979c1-2ce9-4baf-b507-b4566189f0c7" providerId="ADAL" clId="{EBE8C446-78A9-4A8B-BC35-2390D27123BB}" dt="2022-10-18T01:59:57.395" v="595" actId="26606"/>
          <ac:spMkLst>
            <pc:docMk/>
            <pc:sldMk cId="846884945" sldId="340"/>
            <ac:spMk id="30" creationId="{1825AC39-5F85-4CAA-8A81-A1287086B2B6}"/>
          </ac:spMkLst>
        </pc:spChg>
        <pc:spChg chg="add">
          <ac:chgData name="VICTOR MANUEL SIERRA NARANJO" userId="3be979c1-2ce9-4baf-b507-b4566189f0c7" providerId="ADAL" clId="{EBE8C446-78A9-4A8B-BC35-2390D27123BB}" dt="2022-10-18T01:59:57.395" v="595" actId="26606"/>
          <ac:spMkLst>
            <pc:docMk/>
            <pc:sldMk cId="846884945" sldId="340"/>
            <ac:spMk id="32" creationId="{95DA4D23-37FC-4B90-8188-F0377C5FF44B}"/>
          </ac:spMkLst>
        </pc:spChg>
        <pc:spChg chg="add">
          <ac:chgData name="VICTOR MANUEL SIERRA NARANJO" userId="3be979c1-2ce9-4baf-b507-b4566189f0c7" providerId="ADAL" clId="{EBE8C446-78A9-4A8B-BC35-2390D27123BB}" dt="2022-10-18T01:59:57.395" v="595" actId="26606"/>
          <ac:spMkLst>
            <pc:docMk/>
            <pc:sldMk cId="846884945" sldId="340"/>
            <ac:spMk id="34" creationId="{A7A4B465-FBCC-4CD4-89A1-82992A7B47FF}"/>
          </ac:spMkLst>
        </pc:spChg>
        <pc:spChg chg="add">
          <ac:chgData name="VICTOR MANUEL SIERRA NARANJO" userId="3be979c1-2ce9-4baf-b507-b4566189f0c7" providerId="ADAL" clId="{EBE8C446-78A9-4A8B-BC35-2390D27123BB}" dt="2022-10-18T01:59:57.395" v="595" actId="26606"/>
          <ac:spMkLst>
            <pc:docMk/>
            <pc:sldMk cId="846884945" sldId="340"/>
            <ac:spMk id="36" creationId="{909E572F-9CDC-4214-9D42-FF0017649590}"/>
          </ac:spMkLst>
        </pc:spChg>
        <pc:picChg chg="add del mod ord">
          <ac:chgData name="VICTOR MANUEL SIERRA NARANJO" userId="3be979c1-2ce9-4baf-b507-b4566189f0c7" providerId="ADAL" clId="{EBE8C446-78A9-4A8B-BC35-2390D27123BB}" dt="2022-10-18T01:59:47.124" v="594" actId="478"/>
          <ac:picMkLst>
            <pc:docMk/>
            <pc:sldMk cId="846884945" sldId="340"/>
            <ac:picMk id="4" creationId="{2A54EC15-E327-F498-0D50-B273A704B6CE}"/>
          </ac:picMkLst>
        </pc:picChg>
        <pc:picChg chg="add mod">
          <ac:chgData name="VICTOR MANUEL SIERRA NARANJO" userId="3be979c1-2ce9-4baf-b507-b4566189f0c7" providerId="ADAL" clId="{EBE8C446-78A9-4A8B-BC35-2390D27123BB}" dt="2022-10-18T01:59:57.395" v="595" actId="26606"/>
          <ac:picMkLst>
            <pc:docMk/>
            <pc:sldMk cId="846884945" sldId="340"/>
            <ac:picMk id="6" creationId="{D632EF4D-28CB-68DD-2321-D84587C8E166}"/>
          </ac:picMkLst>
        </pc:picChg>
      </pc:sldChg>
      <pc:sldChg chg="addSp delSp modSp new mod setBg">
        <pc:chgData name="VICTOR MANUEL SIERRA NARANJO" userId="3be979c1-2ce9-4baf-b507-b4566189f0c7" providerId="ADAL" clId="{EBE8C446-78A9-4A8B-BC35-2390D27123BB}" dt="2022-10-18T01:56:00.403" v="590"/>
        <pc:sldMkLst>
          <pc:docMk/>
          <pc:sldMk cId="2916716700" sldId="341"/>
        </pc:sldMkLst>
        <pc:spChg chg="mod">
          <ac:chgData name="VICTOR MANUEL SIERRA NARANJO" userId="3be979c1-2ce9-4baf-b507-b4566189f0c7" providerId="ADAL" clId="{EBE8C446-78A9-4A8B-BC35-2390D27123BB}" dt="2022-10-18T01:55:26.199" v="583" actId="26606"/>
          <ac:spMkLst>
            <pc:docMk/>
            <pc:sldMk cId="2916716700" sldId="341"/>
            <ac:spMk id="2" creationId="{525CE137-38B2-4959-4F4D-CB1E67C9B239}"/>
          </ac:spMkLst>
        </pc:spChg>
        <pc:spChg chg="del">
          <ac:chgData name="VICTOR MANUEL SIERRA NARANJO" userId="3be979c1-2ce9-4baf-b507-b4566189f0c7" providerId="ADAL" clId="{EBE8C446-78A9-4A8B-BC35-2390D27123BB}" dt="2022-10-18T01:21:14.335" v="374" actId="478"/>
          <ac:spMkLst>
            <pc:docMk/>
            <pc:sldMk cId="2916716700" sldId="341"/>
            <ac:spMk id="3" creationId="{BD1ACF5D-6CCF-FADC-637E-A08FB3E6F399}"/>
          </ac:spMkLst>
        </pc:spChg>
        <pc:spChg chg="add del">
          <ac:chgData name="VICTOR MANUEL SIERRA NARANJO" userId="3be979c1-2ce9-4baf-b507-b4566189f0c7" providerId="ADAL" clId="{EBE8C446-78A9-4A8B-BC35-2390D27123BB}" dt="2022-10-18T01:54:23.874" v="571" actId="22"/>
          <ac:spMkLst>
            <pc:docMk/>
            <pc:sldMk cId="2916716700" sldId="341"/>
            <ac:spMk id="5" creationId="{94F3B8D2-F26B-1B6F-25BE-775082ADA942}"/>
          </ac:spMkLst>
        </pc:spChg>
        <pc:spChg chg="add mod">
          <ac:chgData name="VICTOR MANUEL SIERRA NARANJO" userId="3be979c1-2ce9-4baf-b507-b4566189f0c7" providerId="ADAL" clId="{EBE8C446-78A9-4A8B-BC35-2390D27123BB}" dt="2022-10-18T01:56:00.403" v="590"/>
          <ac:spMkLst>
            <pc:docMk/>
            <pc:sldMk cId="2916716700" sldId="341"/>
            <ac:spMk id="6" creationId="{4209F8DA-6A9E-AF8C-7622-B1EC48EB7475}"/>
          </ac:spMkLst>
        </pc:spChg>
        <pc:spChg chg="add del">
          <ac:chgData name="VICTOR MANUEL SIERRA NARANJO" userId="3be979c1-2ce9-4baf-b507-b4566189f0c7" providerId="ADAL" clId="{EBE8C446-78A9-4A8B-BC35-2390D27123BB}" dt="2022-10-18T01:55:26.199" v="583" actId="26606"/>
          <ac:spMkLst>
            <pc:docMk/>
            <pc:sldMk cId="2916716700" sldId="341"/>
            <ac:spMk id="7" creationId="{BAD76F3E-3A97-486B-B402-44400A8B9173}"/>
          </ac:spMkLst>
        </pc:spChg>
        <pc:spChg chg="add del">
          <ac:chgData name="VICTOR MANUEL SIERRA NARANJO" userId="3be979c1-2ce9-4baf-b507-b4566189f0c7" providerId="ADAL" clId="{EBE8C446-78A9-4A8B-BC35-2390D27123BB}" dt="2022-10-18T01:55:26.199" v="583" actId="26606"/>
          <ac:spMkLst>
            <pc:docMk/>
            <pc:sldMk cId="2916716700" sldId="341"/>
            <ac:spMk id="9" creationId="{391F6B52-91F4-4AEB-B6DB-29FEBCF28C8B}"/>
          </ac:spMkLst>
        </pc:spChg>
        <pc:spChg chg="add del">
          <ac:chgData name="VICTOR MANUEL SIERRA NARANJO" userId="3be979c1-2ce9-4baf-b507-b4566189f0c7" providerId="ADAL" clId="{EBE8C446-78A9-4A8B-BC35-2390D27123BB}" dt="2022-10-18T01:55:26.199" v="583" actId="26606"/>
          <ac:spMkLst>
            <pc:docMk/>
            <pc:sldMk cId="2916716700" sldId="341"/>
            <ac:spMk id="11" creationId="{2CD6F061-7C53-44F4-9794-953DB70A451B}"/>
          </ac:spMkLst>
        </pc:spChg>
        <pc:spChg chg="add">
          <ac:chgData name="VICTOR MANUEL SIERRA NARANJO" userId="3be979c1-2ce9-4baf-b507-b4566189f0c7" providerId="ADAL" clId="{EBE8C446-78A9-4A8B-BC35-2390D27123BB}" dt="2022-10-18T01:55:26.199" v="583" actId="26606"/>
          <ac:spMkLst>
            <pc:docMk/>
            <pc:sldMk cId="2916716700" sldId="341"/>
            <ac:spMk id="16" creationId="{C7FA33FF-088D-4F16-95A2-2C64D353DEA8}"/>
          </ac:spMkLst>
        </pc:spChg>
        <pc:spChg chg="add">
          <ac:chgData name="VICTOR MANUEL SIERRA NARANJO" userId="3be979c1-2ce9-4baf-b507-b4566189f0c7" providerId="ADAL" clId="{EBE8C446-78A9-4A8B-BC35-2390D27123BB}" dt="2022-10-18T01:55:26.199" v="583" actId="26606"/>
          <ac:spMkLst>
            <pc:docMk/>
            <pc:sldMk cId="2916716700" sldId="341"/>
            <ac:spMk id="18" creationId="{A376EFB1-01CF-419F-ABF1-2AF02BBFCBD1}"/>
          </ac:spMkLst>
        </pc:spChg>
        <pc:spChg chg="add">
          <ac:chgData name="VICTOR MANUEL SIERRA NARANJO" userId="3be979c1-2ce9-4baf-b507-b4566189f0c7" providerId="ADAL" clId="{EBE8C446-78A9-4A8B-BC35-2390D27123BB}" dt="2022-10-18T01:55:26.199" v="583" actId="26606"/>
          <ac:spMkLst>
            <pc:docMk/>
            <pc:sldMk cId="2916716700" sldId="341"/>
            <ac:spMk id="20" creationId="{FF9DEA15-78BD-4750-AA18-B9F28A6D5AB8}"/>
          </ac:spMkLst>
        </pc:spChg>
      </pc:sldChg>
      <pc:sldChg chg="addSp delSp modSp new mod setBg">
        <pc:chgData name="VICTOR MANUEL SIERRA NARANJO" userId="3be979c1-2ce9-4baf-b507-b4566189f0c7" providerId="ADAL" clId="{EBE8C446-78A9-4A8B-BC35-2390D27123BB}" dt="2022-10-18T01:50:54.681" v="569" actId="26606"/>
        <pc:sldMkLst>
          <pc:docMk/>
          <pc:sldMk cId="2808242877" sldId="342"/>
        </pc:sldMkLst>
        <pc:spChg chg="mod">
          <ac:chgData name="VICTOR MANUEL SIERRA NARANJO" userId="3be979c1-2ce9-4baf-b507-b4566189f0c7" providerId="ADAL" clId="{EBE8C446-78A9-4A8B-BC35-2390D27123BB}" dt="2022-10-18T01:50:54.681" v="569" actId="26606"/>
          <ac:spMkLst>
            <pc:docMk/>
            <pc:sldMk cId="2808242877" sldId="342"/>
            <ac:spMk id="2" creationId="{CEBE1831-C62B-FBCF-380A-A7169CDFD0DF}"/>
          </ac:spMkLst>
        </pc:spChg>
        <pc:spChg chg="del">
          <ac:chgData name="VICTOR MANUEL SIERRA NARANJO" userId="3be979c1-2ce9-4baf-b507-b4566189f0c7" providerId="ADAL" clId="{EBE8C446-78A9-4A8B-BC35-2390D27123BB}" dt="2022-10-18T01:21:21.267" v="375" actId="478"/>
          <ac:spMkLst>
            <pc:docMk/>
            <pc:sldMk cId="2808242877" sldId="342"/>
            <ac:spMk id="3" creationId="{AB32BD7E-3085-A0ED-D660-8997D7758C66}"/>
          </ac:spMkLst>
        </pc:spChg>
        <pc:spChg chg="add mod">
          <ac:chgData name="VICTOR MANUEL SIERRA NARANJO" userId="3be979c1-2ce9-4baf-b507-b4566189f0c7" providerId="ADAL" clId="{EBE8C446-78A9-4A8B-BC35-2390D27123BB}" dt="2022-10-18T01:50:54.681" v="569" actId="26606"/>
          <ac:spMkLst>
            <pc:docMk/>
            <pc:sldMk cId="2808242877" sldId="342"/>
            <ac:spMk id="4" creationId="{777285FF-AB43-4062-22EB-DA6D17A00B03}"/>
          </ac:spMkLst>
        </pc:spChg>
        <pc:spChg chg="add del">
          <ac:chgData name="VICTOR MANUEL SIERRA NARANJO" userId="3be979c1-2ce9-4baf-b507-b4566189f0c7" providerId="ADAL" clId="{EBE8C446-78A9-4A8B-BC35-2390D27123BB}" dt="2022-10-18T01:50:16.547" v="566" actId="26606"/>
          <ac:spMkLst>
            <pc:docMk/>
            <pc:sldMk cId="2808242877" sldId="342"/>
            <ac:spMk id="7" creationId="{458C1BCA-247F-4480-B78C-924FEBA5CD65}"/>
          </ac:spMkLst>
        </pc:spChg>
        <pc:spChg chg="add del">
          <ac:chgData name="VICTOR MANUEL SIERRA NARANJO" userId="3be979c1-2ce9-4baf-b507-b4566189f0c7" providerId="ADAL" clId="{EBE8C446-78A9-4A8B-BC35-2390D27123BB}" dt="2022-10-18T01:50:16.547" v="566" actId="26606"/>
          <ac:spMkLst>
            <pc:docMk/>
            <pc:sldMk cId="2808242877" sldId="342"/>
            <ac:spMk id="9" creationId="{B8E37057-BDB6-4452-836A-27973D54F2D8}"/>
          </ac:spMkLst>
        </pc:spChg>
        <pc:spChg chg="add del">
          <ac:chgData name="VICTOR MANUEL SIERRA NARANJO" userId="3be979c1-2ce9-4baf-b507-b4566189f0c7" providerId="ADAL" clId="{EBE8C446-78A9-4A8B-BC35-2390D27123BB}" dt="2022-10-18T01:50:16.547" v="566" actId="26606"/>
          <ac:spMkLst>
            <pc:docMk/>
            <pc:sldMk cId="2808242877" sldId="342"/>
            <ac:spMk id="11" creationId="{11A3A707-72D6-4BAB-8187-F8204F4EDC6B}"/>
          </ac:spMkLst>
        </pc:spChg>
        <pc:spChg chg="add del">
          <ac:chgData name="VICTOR MANUEL SIERRA NARANJO" userId="3be979c1-2ce9-4baf-b507-b4566189f0c7" providerId="ADAL" clId="{EBE8C446-78A9-4A8B-BC35-2390D27123BB}" dt="2022-10-18T01:50:16.547" v="566" actId="26606"/>
          <ac:spMkLst>
            <pc:docMk/>
            <pc:sldMk cId="2808242877" sldId="342"/>
            <ac:spMk id="13" creationId="{C983411D-901F-4574-9926-33415AA921FF}"/>
          </ac:spMkLst>
        </pc:spChg>
        <pc:spChg chg="add del">
          <ac:chgData name="VICTOR MANUEL SIERRA NARANJO" userId="3be979c1-2ce9-4baf-b507-b4566189f0c7" providerId="ADAL" clId="{EBE8C446-78A9-4A8B-BC35-2390D27123BB}" dt="2022-10-18T01:50:54.681" v="569" actId="26606"/>
          <ac:spMkLst>
            <pc:docMk/>
            <pc:sldMk cId="2808242877" sldId="342"/>
            <ac:spMk id="18" creationId="{B547373F-AF2E-4907-B442-9F902B387FD0}"/>
          </ac:spMkLst>
        </pc:spChg>
        <pc:spChg chg="add">
          <ac:chgData name="VICTOR MANUEL SIERRA NARANJO" userId="3be979c1-2ce9-4baf-b507-b4566189f0c7" providerId="ADAL" clId="{EBE8C446-78A9-4A8B-BC35-2390D27123BB}" dt="2022-10-18T01:50:54.681" v="569" actId="26606"/>
          <ac:spMkLst>
            <pc:docMk/>
            <pc:sldMk cId="2808242877" sldId="342"/>
            <ac:spMk id="23" creationId="{C7FA33FF-088D-4F16-95A2-2C64D353DEA8}"/>
          </ac:spMkLst>
        </pc:spChg>
        <pc:spChg chg="add">
          <ac:chgData name="VICTOR MANUEL SIERRA NARANJO" userId="3be979c1-2ce9-4baf-b507-b4566189f0c7" providerId="ADAL" clId="{EBE8C446-78A9-4A8B-BC35-2390D27123BB}" dt="2022-10-18T01:50:54.681" v="569" actId="26606"/>
          <ac:spMkLst>
            <pc:docMk/>
            <pc:sldMk cId="2808242877" sldId="342"/>
            <ac:spMk id="25" creationId="{A376EFB1-01CF-419F-ABF1-2AF02BBFCBD1}"/>
          </ac:spMkLst>
        </pc:spChg>
        <pc:spChg chg="add">
          <ac:chgData name="VICTOR MANUEL SIERRA NARANJO" userId="3be979c1-2ce9-4baf-b507-b4566189f0c7" providerId="ADAL" clId="{EBE8C446-78A9-4A8B-BC35-2390D27123BB}" dt="2022-10-18T01:50:54.681" v="569" actId="26606"/>
          <ac:spMkLst>
            <pc:docMk/>
            <pc:sldMk cId="2808242877" sldId="342"/>
            <ac:spMk id="27" creationId="{FF9DEA15-78BD-4750-AA18-B9F28A6D5AB8}"/>
          </ac:spMkLst>
        </pc:spChg>
      </pc:sldChg>
      <pc:sldChg chg="addSp delSp modSp new mod setBg">
        <pc:chgData name="VICTOR MANUEL SIERRA NARANJO" userId="3be979c1-2ce9-4baf-b507-b4566189f0c7" providerId="ADAL" clId="{EBE8C446-78A9-4A8B-BC35-2390D27123BB}" dt="2022-10-18T01:25:00.651" v="386" actId="26606"/>
        <pc:sldMkLst>
          <pc:docMk/>
          <pc:sldMk cId="2965640833" sldId="343"/>
        </pc:sldMkLst>
        <pc:spChg chg="mod">
          <ac:chgData name="VICTOR MANUEL SIERRA NARANJO" userId="3be979c1-2ce9-4baf-b507-b4566189f0c7" providerId="ADAL" clId="{EBE8C446-78A9-4A8B-BC35-2390D27123BB}" dt="2022-10-18T01:25:00.651" v="386" actId="26606"/>
          <ac:spMkLst>
            <pc:docMk/>
            <pc:sldMk cId="2965640833" sldId="343"/>
            <ac:spMk id="2" creationId="{42C7729D-FCB1-8810-08F2-0F70BF90F2E1}"/>
          </ac:spMkLst>
        </pc:spChg>
        <pc:spChg chg="del">
          <ac:chgData name="VICTOR MANUEL SIERRA NARANJO" userId="3be979c1-2ce9-4baf-b507-b4566189f0c7" providerId="ADAL" clId="{EBE8C446-78A9-4A8B-BC35-2390D27123BB}" dt="2022-10-18T01:21:24.707" v="376" actId="478"/>
          <ac:spMkLst>
            <pc:docMk/>
            <pc:sldMk cId="2965640833" sldId="343"/>
            <ac:spMk id="3" creationId="{A36D1F31-6138-AA81-24B7-E960B1F8892F}"/>
          </ac:spMkLst>
        </pc:spChg>
        <pc:spChg chg="add del">
          <ac:chgData name="VICTOR MANUEL SIERRA NARANJO" userId="3be979c1-2ce9-4baf-b507-b4566189f0c7" providerId="ADAL" clId="{EBE8C446-78A9-4A8B-BC35-2390D27123BB}" dt="2022-10-18T01:25:00.648" v="385" actId="26606"/>
          <ac:spMkLst>
            <pc:docMk/>
            <pc:sldMk cId="2965640833" sldId="343"/>
            <ac:spMk id="7" creationId="{88294908-8B00-4F58-BBBA-20F71A40AA9E}"/>
          </ac:spMkLst>
        </pc:spChg>
        <pc:spChg chg="add del">
          <ac:chgData name="VICTOR MANUEL SIERRA NARANJO" userId="3be979c1-2ce9-4baf-b507-b4566189f0c7" providerId="ADAL" clId="{EBE8C446-78A9-4A8B-BC35-2390D27123BB}" dt="2022-10-18T01:25:00.648" v="385" actId="26606"/>
          <ac:spMkLst>
            <pc:docMk/>
            <pc:sldMk cId="2965640833" sldId="343"/>
            <ac:spMk id="9" creationId="{4364C879-1404-4203-8E9D-CC5DE0A621A2}"/>
          </ac:spMkLst>
        </pc:spChg>
        <pc:spChg chg="add del">
          <ac:chgData name="VICTOR MANUEL SIERRA NARANJO" userId="3be979c1-2ce9-4baf-b507-b4566189f0c7" providerId="ADAL" clId="{EBE8C446-78A9-4A8B-BC35-2390D27123BB}" dt="2022-10-18T01:25:00.648" v="385" actId="26606"/>
          <ac:spMkLst>
            <pc:docMk/>
            <pc:sldMk cId="2965640833" sldId="343"/>
            <ac:spMk id="11" creationId="{84617302-4B0D-4351-A6BB-6F0930D943AC}"/>
          </ac:spMkLst>
        </pc:spChg>
        <pc:spChg chg="add del">
          <ac:chgData name="VICTOR MANUEL SIERRA NARANJO" userId="3be979c1-2ce9-4baf-b507-b4566189f0c7" providerId="ADAL" clId="{EBE8C446-78A9-4A8B-BC35-2390D27123BB}" dt="2022-10-18T01:25:00.648" v="385" actId="26606"/>
          <ac:spMkLst>
            <pc:docMk/>
            <pc:sldMk cId="2965640833" sldId="343"/>
            <ac:spMk id="13" creationId="{DA2C7802-C2E0-4218-8F89-8DD7CCD2CD1C}"/>
          </ac:spMkLst>
        </pc:spChg>
        <pc:spChg chg="add del">
          <ac:chgData name="VICTOR MANUEL SIERRA NARANJO" userId="3be979c1-2ce9-4baf-b507-b4566189f0c7" providerId="ADAL" clId="{EBE8C446-78A9-4A8B-BC35-2390D27123BB}" dt="2022-10-18T01:25:00.648" v="385" actId="26606"/>
          <ac:spMkLst>
            <pc:docMk/>
            <pc:sldMk cId="2965640833" sldId="343"/>
            <ac:spMk id="15" creationId="{A6D7111A-21E5-4EE9-8A78-10E5530F0116}"/>
          </ac:spMkLst>
        </pc:spChg>
        <pc:spChg chg="add del">
          <ac:chgData name="VICTOR MANUEL SIERRA NARANJO" userId="3be979c1-2ce9-4baf-b507-b4566189f0c7" providerId="ADAL" clId="{EBE8C446-78A9-4A8B-BC35-2390D27123BB}" dt="2022-10-18T01:25:00.648" v="385" actId="26606"/>
          <ac:spMkLst>
            <pc:docMk/>
            <pc:sldMk cId="2965640833" sldId="343"/>
            <ac:spMk id="17" creationId="{A3969E80-A77B-49FC-9122-D89AFD5EE118}"/>
          </ac:spMkLst>
        </pc:spChg>
        <pc:spChg chg="add del">
          <ac:chgData name="VICTOR MANUEL SIERRA NARANJO" userId="3be979c1-2ce9-4baf-b507-b4566189f0c7" providerId="ADAL" clId="{EBE8C446-78A9-4A8B-BC35-2390D27123BB}" dt="2022-10-18T01:25:00.648" v="385" actId="26606"/>
          <ac:spMkLst>
            <pc:docMk/>
            <pc:sldMk cId="2965640833" sldId="343"/>
            <ac:spMk id="19" creationId="{1849CA57-76BD-4CF2-80BA-D7A46A01B7B1}"/>
          </ac:spMkLst>
        </pc:spChg>
        <pc:spChg chg="add del">
          <ac:chgData name="VICTOR MANUEL SIERRA NARANJO" userId="3be979c1-2ce9-4baf-b507-b4566189f0c7" providerId="ADAL" clId="{EBE8C446-78A9-4A8B-BC35-2390D27123BB}" dt="2022-10-18T01:25:00.648" v="385" actId="26606"/>
          <ac:spMkLst>
            <pc:docMk/>
            <pc:sldMk cId="2965640833" sldId="343"/>
            <ac:spMk id="21" creationId="{35E9085E-E730-4768-83D4-6CB7E9897153}"/>
          </ac:spMkLst>
        </pc:spChg>
        <pc:spChg chg="add del">
          <ac:chgData name="VICTOR MANUEL SIERRA NARANJO" userId="3be979c1-2ce9-4baf-b507-b4566189f0c7" providerId="ADAL" clId="{EBE8C446-78A9-4A8B-BC35-2390D27123BB}" dt="2022-10-18T01:25:00.648" v="385" actId="26606"/>
          <ac:spMkLst>
            <pc:docMk/>
            <pc:sldMk cId="2965640833" sldId="343"/>
            <ac:spMk id="23" creationId="{973272FE-A474-4CAE-8CA2-BCC8B476C3F4}"/>
          </ac:spMkLst>
        </pc:spChg>
        <pc:spChg chg="add del">
          <ac:chgData name="VICTOR MANUEL SIERRA NARANJO" userId="3be979c1-2ce9-4baf-b507-b4566189f0c7" providerId="ADAL" clId="{EBE8C446-78A9-4A8B-BC35-2390D27123BB}" dt="2022-10-18T01:25:00.648" v="385" actId="26606"/>
          <ac:spMkLst>
            <pc:docMk/>
            <pc:sldMk cId="2965640833" sldId="343"/>
            <ac:spMk id="25" creationId="{E07981EA-05A6-437C-88D7-B377B92B031D}"/>
          </ac:spMkLst>
        </pc:spChg>
        <pc:spChg chg="add del">
          <ac:chgData name="VICTOR MANUEL SIERRA NARANJO" userId="3be979c1-2ce9-4baf-b507-b4566189f0c7" providerId="ADAL" clId="{EBE8C446-78A9-4A8B-BC35-2390D27123BB}" dt="2022-10-18T01:25:00.648" v="385" actId="26606"/>
          <ac:spMkLst>
            <pc:docMk/>
            <pc:sldMk cId="2965640833" sldId="343"/>
            <ac:spMk id="27" creationId="{15E3C750-986E-4769-B1AE-49289FBEE757}"/>
          </ac:spMkLst>
        </pc:spChg>
        <pc:spChg chg="add">
          <ac:chgData name="VICTOR MANUEL SIERRA NARANJO" userId="3be979c1-2ce9-4baf-b507-b4566189f0c7" providerId="ADAL" clId="{EBE8C446-78A9-4A8B-BC35-2390D27123BB}" dt="2022-10-18T01:25:00.651" v="386" actId="26606"/>
          <ac:spMkLst>
            <pc:docMk/>
            <pc:sldMk cId="2965640833" sldId="343"/>
            <ac:spMk id="29" creationId="{FFD48BC7-DC40-47DE-87EE-9F4B6ECB9ABB}"/>
          </ac:spMkLst>
        </pc:spChg>
        <pc:spChg chg="add">
          <ac:chgData name="VICTOR MANUEL SIERRA NARANJO" userId="3be979c1-2ce9-4baf-b507-b4566189f0c7" providerId="ADAL" clId="{EBE8C446-78A9-4A8B-BC35-2390D27123BB}" dt="2022-10-18T01:25:00.651" v="386" actId="26606"/>
          <ac:spMkLst>
            <pc:docMk/>
            <pc:sldMk cId="2965640833" sldId="343"/>
            <ac:spMk id="30" creationId="{E502BBC7-2C76-46F3-BC24-5985BC13DB88}"/>
          </ac:spMkLst>
        </pc:spChg>
        <pc:spChg chg="add">
          <ac:chgData name="VICTOR MANUEL SIERRA NARANJO" userId="3be979c1-2ce9-4baf-b507-b4566189f0c7" providerId="ADAL" clId="{EBE8C446-78A9-4A8B-BC35-2390D27123BB}" dt="2022-10-18T01:25:00.651" v="386" actId="26606"/>
          <ac:spMkLst>
            <pc:docMk/>
            <pc:sldMk cId="2965640833" sldId="343"/>
            <ac:spMk id="31" creationId="{C7F28D52-2A5F-4D23-81AE-7CB8B591C7AF}"/>
          </ac:spMkLst>
        </pc:spChg>
        <pc:spChg chg="add">
          <ac:chgData name="VICTOR MANUEL SIERRA NARANJO" userId="3be979c1-2ce9-4baf-b507-b4566189f0c7" providerId="ADAL" clId="{EBE8C446-78A9-4A8B-BC35-2390D27123BB}" dt="2022-10-18T01:25:00.651" v="386" actId="26606"/>
          <ac:spMkLst>
            <pc:docMk/>
            <pc:sldMk cId="2965640833" sldId="343"/>
            <ac:spMk id="32" creationId="{3629484E-3792-4B3D-89AD-7C8A1ED0E0D4}"/>
          </ac:spMkLst>
        </pc:spChg>
      </pc:sldChg>
      <pc:sldChg chg="addSp delSp modSp new mod setBg">
        <pc:chgData name="VICTOR MANUEL SIERRA NARANJO" userId="3be979c1-2ce9-4baf-b507-b4566189f0c7" providerId="ADAL" clId="{EBE8C446-78A9-4A8B-BC35-2390D27123BB}" dt="2022-10-18T01:24:30.532" v="383" actId="26606"/>
        <pc:sldMkLst>
          <pc:docMk/>
          <pc:sldMk cId="424140855" sldId="344"/>
        </pc:sldMkLst>
        <pc:spChg chg="mod">
          <ac:chgData name="VICTOR MANUEL SIERRA NARANJO" userId="3be979c1-2ce9-4baf-b507-b4566189f0c7" providerId="ADAL" clId="{EBE8C446-78A9-4A8B-BC35-2390D27123BB}" dt="2022-10-18T01:24:30.532" v="383" actId="26606"/>
          <ac:spMkLst>
            <pc:docMk/>
            <pc:sldMk cId="424140855" sldId="344"/>
            <ac:spMk id="2" creationId="{613DC247-EBAF-3B4C-C008-6D34236A3F0C}"/>
          </ac:spMkLst>
        </pc:spChg>
        <pc:spChg chg="del">
          <ac:chgData name="VICTOR MANUEL SIERRA NARANJO" userId="3be979c1-2ce9-4baf-b507-b4566189f0c7" providerId="ADAL" clId="{EBE8C446-78A9-4A8B-BC35-2390D27123BB}" dt="2022-10-18T01:21:28.559" v="377" actId="478"/>
          <ac:spMkLst>
            <pc:docMk/>
            <pc:sldMk cId="424140855" sldId="344"/>
            <ac:spMk id="3" creationId="{46E5FE46-50FE-91BA-3CE1-5B3425B95834}"/>
          </ac:spMkLst>
        </pc:spChg>
        <pc:spChg chg="add">
          <ac:chgData name="VICTOR MANUEL SIERRA NARANJO" userId="3be979c1-2ce9-4baf-b507-b4566189f0c7" providerId="ADAL" clId="{EBE8C446-78A9-4A8B-BC35-2390D27123BB}" dt="2022-10-18T01:24:30.532" v="383" actId="26606"/>
          <ac:spMkLst>
            <pc:docMk/>
            <pc:sldMk cId="424140855" sldId="344"/>
            <ac:spMk id="9" creationId="{D4771268-CB57-404A-9271-370EB28F6090}"/>
          </ac:spMkLst>
        </pc:spChg>
        <pc:picChg chg="add mod">
          <ac:chgData name="VICTOR MANUEL SIERRA NARANJO" userId="3be979c1-2ce9-4baf-b507-b4566189f0c7" providerId="ADAL" clId="{EBE8C446-78A9-4A8B-BC35-2390D27123BB}" dt="2022-10-18T01:24:30.532" v="383" actId="26606"/>
          <ac:picMkLst>
            <pc:docMk/>
            <pc:sldMk cId="424140855" sldId="344"/>
            <ac:picMk id="4" creationId="{D6A30F33-01B7-5ED7-8446-FCBBA1B9E9F4}"/>
          </ac:picMkLst>
        </pc:picChg>
      </pc:sldChg>
      <pc:sldChg chg="addSp delSp modSp new mod setBg">
        <pc:chgData name="VICTOR MANUEL SIERRA NARANJO" userId="3be979c1-2ce9-4baf-b507-b4566189f0c7" providerId="ADAL" clId="{EBE8C446-78A9-4A8B-BC35-2390D27123BB}" dt="2022-10-18T01:39:02.395" v="417" actId="27614"/>
        <pc:sldMkLst>
          <pc:docMk/>
          <pc:sldMk cId="2791104814" sldId="345"/>
        </pc:sldMkLst>
        <pc:spChg chg="del">
          <ac:chgData name="VICTOR MANUEL SIERRA NARANJO" userId="3be979c1-2ce9-4baf-b507-b4566189f0c7" providerId="ADAL" clId="{EBE8C446-78A9-4A8B-BC35-2390D27123BB}" dt="2022-10-18T01:36:18.996" v="405" actId="478"/>
          <ac:spMkLst>
            <pc:docMk/>
            <pc:sldMk cId="2791104814" sldId="345"/>
            <ac:spMk id="2" creationId="{C21F7997-CB8A-DDCC-CE7D-4285DD58C600}"/>
          </ac:spMkLst>
        </pc:spChg>
        <pc:spChg chg="del">
          <ac:chgData name="VICTOR MANUEL SIERRA NARANJO" userId="3be979c1-2ce9-4baf-b507-b4566189f0c7" providerId="ADAL" clId="{EBE8C446-78A9-4A8B-BC35-2390D27123BB}" dt="2022-10-18T01:36:15.908" v="404" actId="22"/>
          <ac:spMkLst>
            <pc:docMk/>
            <pc:sldMk cId="2791104814" sldId="345"/>
            <ac:spMk id="3" creationId="{D06A02B8-C4DE-7926-8E70-7FCC54479AE7}"/>
          </ac:spMkLst>
        </pc:spChg>
        <pc:spChg chg="add">
          <ac:chgData name="VICTOR MANUEL SIERRA NARANJO" userId="3be979c1-2ce9-4baf-b507-b4566189f0c7" providerId="ADAL" clId="{EBE8C446-78A9-4A8B-BC35-2390D27123BB}" dt="2022-10-18T01:38:08.513" v="415" actId="26606"/>
          <ac:spMkLst>
            <pc:docMk/>
            <pc:sldMk cId="2791104814" sldId="345"/>
            <ac:spMk id="12" creationId="{A9F529C3-C941-49FD-8C67-82F134F64BDB}"/>
          </ac:spMkLst>
        </pc:spChg>
        <pc:spChg chg="add">
          <ac:chgData name="VICTOR MANUEL SIERRA NARANJO" userId="3be979c1-2ce9-4baf-b507-b4566189f0c7" providerId="ADAL" clId="{EBE8C446-78A9-4A8B-BC35-2390D27123BB}" dt="2022-10-18T01:38:08.513" v="415" actId="26606"/>
          <ac:spMkLst>
            <pc:docMk/>
            <pc:sldMk cId="2791104814" sldId="345"/>
            <ac:spMk id="14" creationId="{20586029-32A0-47E5-9AEC-AE3ABA6B94D0}"/>
          </ac:spMkLst>
        </pc:spChg>
        <pc:picChg chg="add mod ord">
          <ac:chgData name="VICTOR MANUEL SIERRA NARANJO" userId="3be979c1-2ce9-4baf-b507-b4566189f0c7" providerId="ADAL" clId="{EBE8C446-78A9-4A8B-BC35-2390D27123BB}" dt="2022-10-18T01:39:02.348" v="416" actId="27614"/>
          <ac:picMkLst>
            <pc:docMk/>
            <pc:sldMk cId="2791104814" sldId="345"/>
            <ac:picMk id="5" creationId="{0EDC47A0-8664-1CD0-892A-E545217D920E}"/>
          </ac:picMkLst>
        </pc:picChg>
        <pc:picChg chg="add mod">
          <ac:chgData name="VICTOR MANUEL SIERRA NARANJO" userId="3be979c1-2ce9-4baf-b507-b4566189f0c7" providerId="ADAL" clId="{EBE8C446-78A9-4A8B-BC35-2390D27123BB}" dt="2022-10-18T01:39:02.395" v="417" actId="27614"/>
          <ac:picMkLst>
            <pc:docMk/>
            <pc:sldMk cId="2791104814" sldId="345"/>
            <ac:picMk id="7" creationId="{33079EB7-263E-6A44-59C1-F2A499BB63D4}"/>
          </ac:picMkLst>
        </pc:picChg>
        <pc:cxnChg chg="add">
          <ac:chgData name="VICTOR MANUEL SIERRA NARANJO" userId="3be979c1-2ce9-4baf-b507-b4566189f0c7" providerId="ADAL" clId="{EBE8C446-78A9-4A8B-BC35-2390D27123BB}" dt="2022-10-18T01:38:08.513" v="415" actId="26606"/>
          <ac:cxnSpMkLst>
            <pc:docMk/>
            <pc:sldMk cId="2791104814" sldId="345"/>
            <ac:cxnSpMk id="16" creationId="{8C730EAB-A532-4295-A302-FB4B90DB9F5E}"/>
          </ac:cxnSpMkLst>
        </pc:cxnChg>
      </pc:sldChg>
      <pc:sldChg chg="addSp delSp modSp new mod setBg">
        <pc:chgData name="VICTOR MANUEL SIERRA NARANJO" userId="3be979c1-2ce9-4baf-b507-b4566189f0c7" providerId="ADAL" clId="{EBE8C446-78A9-4A8B-BC35-2390D27123BB}" dt="2022-10-18T01:39:45.904" v="473" actId="14100"/>
        <pc:sldMkLst>
          <pc:docMk/>
          <pc:sldMk cId="3053548712" sldId="346"/>
        </pc:sldMkLst>
        <pc:spChg chg="mod">
          <ac:chgData name="VICTOR MANUEL SIERRA NARANJO" userId="3be979c1-2ce9-4baf-b507-b4566189f0c7" providerId="ADAL" clId="{EBE8C446-78A9-4A8B-BC35-2390D27123BB}" dt="2022-10-18T01:39:40.944" v="471" actId="26606"/>
          <ac:spMkLst>
            <pc:docMk/>
            <pc:sldMk cId="3053548712" sldId="346"/>
            <ac:spMk id="2" creationId="{65E16892-C39C-F85F-65B1-3F2F2A2D25D1}"/>
          </ac:spMkLst>
        </pc:spChg>
        <pc:spChg chg="del">
          <ac:chgData name="VICTOR MANUEL SIERRA NARANJO" userId="3be979c1-2ce9-4baf-b507-b4566189f0c7" providerId="ADAL" clId="{EBE8C446-78A9-4A8B-BC35-2390D27123BB}" dt="2022-10-18T01:39:05.139" v="419" actId="22"/>
          <ac:spMkLst>
            <pc:docMk/>
            <pc:sldMk cId="3053548712" sldId="346"/>
            <ac:spMk id="3" creationId="{D081811C-2B26-A09F-2D44-EB2E9EE53544}"/>
          </ac:spMkLst>
        </pc:spChg>
        <pc:spChg chg="add">
          <ac:chgData name="VICTOR MANUEL SIERRA NARANJO" userId="3be979c1-2ce9-4baf-b507-b4566189f0c7" providerId="ADAL" clId="{EBE8C446-78A9-4A8B-BC35-2390D27123BB}" dt="2022-10-18T01:39:40.944" v="471" actId="26606"/>
          <ac:spMkLst>
            <pc:docMk/>
            <pc:sldMk cId="3053548712" sldId="346"/>
            <ac:spMk id="10" creationId="{D4771268-CB57-404A-9271-370EB28F6090}"/>
          </ac:spMkLst>
        </pc:spChg>
        <pc:picChg chg="add mod ord">
          <ac:chgData name="VICTOR MANUEL SIERRA NARANJO" userId="3be979c1-2ce9-4baf-b507-b4566189f0c7" providerId="ADAL" clId="{EBE8C446-78A9-4A8B-BC35-2390D27123BB}" dt="2022-10-18T01:39:45.904" v="473" actId="14100"/>
          <ac:picMkLst>
            <pc:docMk/>
            <pc:sldMk cId="3053548712" sldId="346"/>
            <ac:picMk id="5" creationId="{C3E8E660-118E-C3FA-674E-C709D4F12E71}"/>
          </ac:picMkLst>
        </pc:picChg>
      </pc:sldChg>
      <pc:sldChg chg="addSp delSp modSp new mod setBg">
        <pc:chgData name="VICTOR MANUEL SIERRA NARANJO" userId="3be979c1-2ce9-4baf-b507-b4566189f0c7" providerId="ADAL" clId="{EBE8C446-78A9-4A8B-BC35-2390D27123BB}" dt="2022-10-18T01:40:51.937" v="517" actId="14100"/>
        <pc:sldMkLst>
          <pc:docMk/>
          <pc:sldMk cId="431618090" sldId="347"/>
        </pc:sldMkLst>
        <pc:spChg chg="mod">
          <ac:chgData name="VICTOR MANUEL SIERRA NARANJO" userId="3be979c1-2ce9-4baf-b507-b4566189f0c7" providerId="ADAL" clId="{EBE8C446-78A9-4A8B-BC35-2390D27123BB}" dt="2022-10-18T01:40:46.313" v="514" actId="26606"/>
          <ac:spMkLst>
            <pc:docMk/>
            <pc:sldMk cId="431618090" sldId="347"/>
            <ac:spMk id="2" creationId="{09DCC8EF-2AC8-798B-A0EF-792471DB5232}"/>
          </ac:spMkLst>
        </pc:spChg>
        <pc:spChg chg="del">
          <ac:chgData name="VICTOR MANUEL SIERRA NARANJO" userId="3be979c1-2ce9-4baf-b507-b4566189f0c7" providerId="ADAL" clId="{EBE8C446-78A9-4A8B-BC35-2390D27123BB}" dt="2022-10-18T01:40:19.240" v="475" actId="22"/>
          <ac:spMkLst>
            <pc:docMk/>
            <pc:sldMk cId="431618090" sldId="347"/>
            <ac:spMk id="3" creationId="{B1AA935A-24D6-8806-9C6B-191A9F99B394}"/>
          </ac:spMkLst>
        </pc:spChg>
        <pc:spChg chg="add">
          <ac:chgData name="VICTOR MANUEL SIERRA NARANJO" userId="3be979c1-2ce9-4baf-b507-b4566189f0c7" providerId="ADAL" clId="{EBE8C446-78A9-4A8B-BC35-2390D27123BB}" dt="2022-10-18T01:40:46.313" v="514" actId="26606"/>
          <ac:spMkLst>
            <pc:docMk/>
            <pc:sldMk cId="431618090" sldId="347"/>
            <ac:spMk id="10" creationId="{D4771268-CB57-404A-9271-370EB28F6090}"/>
          </ac:spMkLst>
        </pc:spChg>
        <pc:picChg chg="add mod ord">
          <ac:chgData name="VICTOR MANUEL SIERRA NARANJO" userId="3be979c1-2ce9-4baf-b507-b4566189f0c7" providerId="ADAL" clId="{EBE8C446-78A9-4A8B-BC35-2390D27123BB}" dt="2022-10-18T01:40:51.937" v="517" actId="14100"/>
          <ac:picMkLst>
            <pc:docMk/>
            <pc:sldMk cId="431618090" sldId="347"/>
            <ac:picMk id="5" creationId="{6D973DA0-CC92-CAF6-EF90-216DF8B2A20B}"/>
          </ac:picMkLst>
        </pc:picChg>
      </pc:sldChg>
      <pc:sldChg chg="addSp delSp modSp new mod setBg">
        <pc:chgData name="VICTOR MANUEL SIERRA NARANJO" userId="3be979c1-2ce9-4baf-b507-b4566189f0c7" providerId="ADAL" clId="{EBE8C446-78A9-4A8B-BC35-2390D27123BB}" dt="2022-10-18T01:45:31" v="565" actId="26606"/>
        <pc:sldMkLst>
          <pc:docMk/>
          <pc:sldMk cId="206912208" sldId="348"/>
        </pc:sldMkLst>
        <pc:spChg chg="mod">
          <ac:chgData name="VICTOR MANUEL SIERRA NARANJO" userId="3be979c1-2ce9-4baf-b507-b4566189f0c7" providerId="ADAL" clId="{EBE8C446-78A9-4A8B-BC35-2390D27123BB}" dt="2022-10-18T01:45:31" v="565" actId="26606"/>
          <ac:spMkLst>
            <pc:docMk/>
            <pc:sldMk cId="206912208" sldId="348"/>
            <ac:spMk id="2" creationId="{D9B9DD78-7F2D-84BB-64E3-0D35092068BD}"/>
          </ac:spMkLst>
        </pc:spChg>
        <pc:spChg chg="del">
          <ac:chgData name="VICTOR MANUEL SIERRA NARANJO" userId="3be979c1-2ce9-4baf-b507-b4566189f0c7" providerId="ADAL" clId="{EBE8C446-78A9-4A8B-BC35-2390D27123BB}" dt="2022-10-18T01:45:17.539" v="563" actId="22"/>
          <ac:spMkLst>
            <pc:docMk/>
            <pc:sldMk cId="206912208" sldId="348"/>
            <ac:spMk id="3" creationId="{D6E0C52A-A1A0-5EBA-09DF-7AF41685B32A}"/>
          </ac:spMkLst>
        </pc:spChg>
        <pc:spChg chg="add">
          <ac:chgData name="VICTOR MANUEL SIERRA NARANJO" userId="3be979c1-2ce9-4baf-b507-b4566189f0c7" providerId="ADAL" clId="{EBE8C446-78A9-4A8B-BC35-2390D27123BB}" dt="2022-10-18T01:45:31" v="565" actId="26606"/>
          <ac:spMkLst>
            <pc:docMk/>
            <pc:sldMk cId="206912208" sldId="348"/>
            <ac:spMk id="10" creationId="{1825AC39-5F85-4CAA-8A81-A1287086B2B6}"/>
          </ac:spMkLst>
        </pc:spChg>
        <pc:spChg chg="add">
          <ac:chgData name="VICTOR MANUEL SIERRA NARANJO" userId="3be979c1-2ce9-4baf-b507-b4566189f0c7" providerId="ADAL" clId="{EBE8C446-78A9-4A8B-BC35-2390D27123BB}" dt="2022-10-18T01:45:31" v="565" actId="26606"/>
          <ac:spMkLst>
            <pc:docMk/>
            <pc:sldMk cId="206912208" sldId="348"/>
            <ac:spMk id="12" creationId="{95DA4D23-37FC-4B90-8188-F0377C5FF44B}"/>
          </ac:spMkLst>
        </pc:spChg>
        <pc:spChg chg="add">
          <ac:chgData name="VICTOR MANUEL SIERRA NARANJO" userId="3be979c1-2ce9-4baf-b507-b4566189f0c7" providerId="ADAL" clId="{EBE8C446-78A9-4A8B-BC35-2390D27123BB}" dt="2022-10-18T01:45:31" v="565" actId="26606"/>
          <ac:spMkLst>
            <pc:docMk/>
            <pc:sldMk cId="206912208" sldId="348"/>
            <ac:spMk id="14" creationId="{A7A4B465-FBCC-4CD4-89A1-82992A7B47FF}"/>
          </ac:spMkLst>
        </pc:spChg>
        <pc:spChg chg="add">
          <ac:chgData name="VICTOR MANUEL SIERRA NARANJO" userId="3be979c1-2ce9-4baf-b507-b4566189f0c7" providerId="ADAL" clId="{EBE8C446-78A9-4A8B-BC35-2390D27123BB}" dt="2022-10-18T01:45:31" v="565" actId="26606"/>
          <ac:spMkLst>
            <pc:docMk/>
            <pc:sldMk cId="206912208" sldId="348"/>
            <ac:spMk id="16" creationId="{909E572F-9CDC-4214-9D42-FF0017649590}"/>
          </ac:spMkLst>
        </pc:spChg>
        <pc:picChg chg="add mod ord">
          <ac:chgData name="VICTOR MANUEL SIERRA NARANJO" userId="3be979c1-2ce9-4baf-b507-b4566189f0c7" providerId="ADAL" clId="{EBE8C446-78A9-4A8B-BC35-2390D27123BB}" dt="2022-10-18T01:45:31" v="565" actId="26606"/>
          <ac:picMkLst>
            <pc:docMk/>
            <pc:sldMk cId="206912208" sldId="348"/>
            <ac:picMk id="5" creationId="{D5BC03DB-BD69-3E64-40D2-07566751929A}"/>
          </ac:picMkLst>
        </pc:picChg>
      </pc:sldChg>
      <pc:sldChg chg="addSp delSp modSp new mod setBg">
        <pc:chgData name="VICTOR MANUEL SIERRA NARANJO" userId="3be979c1-2ce9-4baf-b507-b4566189f0c7" providerId="ADAL" clId="{EBE8C446-78A9-4A8B-BC35-2390D27123BB}" dt="2022-10-18T02:02:19.418" v="614" actId="26606"/>
        <pc:sldMkLst>
          <pc:docMk/>
          <pc:sldMk cId="3319312021" sldId="349"/>
        </pc:sldMkLst>
        <pc:spChg chg="mod">
          <ac:chgData name="VICTOR MANUEL SIERRA NARANJO" userId="3be979c1-2ce9-4baf-b507-b4566189f0c7" providerId="ADAL" clId="{EBE8C446-78A9-4A8B-BC35-2390D27123BB}" dt="2022-10-18T02:02:19.418" v="614" actId="26606"/>
          <ac:spMkLst>
            <pc:docMk/>
            <pc:sldMk cId="3319312021" sldId="349"/>
            <ac:spMk id="2" creationId="{DF0EDBF5-C789-140B-FB2D-57CDDB47220B}"/>
          </ac:spMkLst>
        </pc:spChg>
        <pc:spChg chg="del">
          <ac:chgData name="VICTOR MANUEL SIERRA NARANJO" userId="3be979c1-2ce9-4baf-b507-b4566189f0c7" providerId="ADAL" clId="{EBE8C446-78A9-4A8B-BC35-2390D27123BB}" dt="2022-10-18T02:02:07.917" v="613" actId="22"/>
          <ac:spMkLst>
            <pc:docMk/>
            <pc:sldMk cId="3319312021" sldId="349"/>
            <ac:spMk id="3" creationId="{4A1571A4-71AC-0FA1-B088-64984C197A93}"/>
          </ac:spMkLst>
        </pc:spChg>
        <pc:spChg chg="add">
          <ac:chgData name="VICTOR MANUEL SIERRA NARANJO" userId="3be979c1-2ce9-4baf-b507-b4566189f0c7" providerId="ADAL" clId="{EBE8C446-78A9-4A8B-BC35-2390D27123BB}" dt="2022-10-18T02:02:19.418" v="614" actId="26606"/>
          <ac:spMkLst>
            <pc:docMk/>
            <pc:sldMk cId="3319312021" sldId="349"/>
            <ac:spMk id="10" creationId="{16F9E488-0718-4E1E-9D12-26779F606252}"/>
          </ac:spMkLst>
        </pc:spChg>
        <pc:spChg chg="add">
          <ac:chgData name="VICTOR MANUEL SIERRA NARANJO" userId="3be979c1-2ce9-4baf-b507-b4566189f0c7" providerId="ADAL" clId="{EBE8C446-78A9-4A8B-BC35-2390D27123BB}" dt="2022-10-18T02:02:19.418" v="614" actId="26606"/>
          <ac:spMkLst>
            <pc:docMk/>
            <pc:sldMk cId="3319312021" sldId="349"/>
            <ac:spMk id="12" creationId="{CE708407-D01D-4E57-8998-FF799DBC3788}"/>
          </ac:spMkLst>
        </pc:spChg>
        <pc:grpChg chg="add">
          <ac:chgData name="VICTOR MANUEL SIERRA NARANJO" userId="3be979c1-2ce9-4baf-b507-b4566189f0c7" providerId="ADAL" clId="{EBE8C446-78A9-4A8B-BC35-2390D27123BB}" dt="2022-10-18T02:02:19.418" v="614" actId="26606"/>
          <ac:grpSpMkLst>
            <pc:docMk/>
            <pc:sldMk cId="3319312021" sldId="349"/>
            <ac:grpSpMk id="14" creationId="{7F963B07-5C9E-478C-A53E-B6F5B4A78933}"/>
          </ac:grpSpMkLst>
        </pc:grpChg>
        <pc:picChg chg="add mod ord">
          <ac:chgData name="VICTOR MANUEL SIERRA NARANJO" userId="3be979c1-2ce9-4baf-b507-b4566189f0c7" providerId="ADAL" clId="{EBE8C446-78A9-4A8B-BC35-2390D27123BB}" dt="2022-10-18T02:02:19.418" v="614" actId="26606"/>
          <ac:picMkLst>
            <pc:docMk/>
            <pc:sldMk cId="3319312021" sldId="349"/>
            <ac:picMk id="5" creationId="{7D8DC566-0AE2-817F-6DFF-70C85BB3C1A4}"/>
          </ac:picMkLst>
        </pc:picChg>
      </pc:sldChg>
      <pc:sldChg chg="addSp modSp new mod setBg">
        <pc:chgData name="VICTOR MANUEL SIERRA NARANJO" userId="3be979c1-2ce9-4baf-b507-b4566189f0c7" providerId="ADAL" clId="{EBE8C446-78A9-4A8B-BC35-2390D27123BB}" dt="2022-10-18T02:34:20.145" v="677" actId="113"/>
        <pc:sldMkLst>
          <pc:docMk/>
          <pc:sldMk cId="3202220974" sldId="353"/>
        </pc:sldMkLst>
        <pc:spChg chg="mod">
          <ac:chgData name="VICTOR MANUEL SIERRA NARANJO" userId="3be979c1-2ce9-4baf-b507-b4566189f0c7" providerId="ADAL" clId="{EBE8C446-78A9-4A8B-BC35-2390D27123BB}" dt="2022-10-18T02:34:07.916" v="675" actId="26606"/>
          <ac:spMkLst>
            <pc:docMk/>
            <pc:sldMk cId="3202220974" sldId="353"/>
            <ac:spMk id="2" creationId="{B36ADC89-7169-6B60-81A0-FC2FFEA4F42F}"/>
          </ac:spMkLst>
        </pc:spChg>
        <pc:spChg chg="mod">
          <ac:chgData name="VICTOR MANUEL SIERRA NARANJO" userId="3be979c1-2ce9-4baf-b507-b4566189f0c7" providerId="ADAL" clId="{EBE8C446-78A9-4A8B-BC35-2390D27123BB}" dt="2022-10-18T02:34:20.145" v="677" actId="113"/>
          <ac:spMkLst>
            <pc:docMk/>
            <pc:sldMk cId="3202220974" sldId="353"/>
            <ac:spMk id="3" creationId="{3059AD61-F9DE-07A3-3A36-01D55426D82F}"/>
          </ac:spMkLst>
        </pc:spChg>
        <pc:spChg chg="add">
          <ac:chgData name="VICTOR MANUEL SIERRA NARANJO" userId="3be979c1-2ce9-4baf-b507-b4566189f0c7" providerId="ADAL" clId="{EBE8C446-78A9-4A8B-BC35-2390D27123BB}" dt="2022-10-18T02:34:07.916" v="675" actId="26606"/>
          <ac:spMkLst>
            <pc:docMk/>
            <pc:sldMk cId="3202220974" sldId="353"/>
            <ac:spMk id="8" creationId="{C7FA33FF-088D-4F16-95A2-2C64D353DEA8}"/>
          </ac:spMkLst>
        </pc:spChg>
        <pc:spChg chg="add">
          <ac:chgData name="VICTOR MANUEL SIERRA NARANJO" userId="3be979c1-2ce9-4baf-b507-b4566189f0c7" providerId="ADAL" clId="{EBE8C446-78A9-4A8B-BC35-2390D27123BB}" dt="2022-10-18T02:34:07.916" v="675" actId="26606"/>
          <ac:spMkLst>
            <pc:docMk/>
            <pc:sldMk cId="3202220974" sldId="353"/>
            <ac:spMk id="10" creationId="{A376EFB1-01CF-419F-ABF1-2AF02BBFCBD1}"/>
          </ac:spMkLst>
        </pc:spChg>
        <pc:spChg chg="add">
          <ac:chgData name="VICTOR MANUEL SIERRA NARANJO" userId="3be979c1-2ce9-4baf-b507-b4566189f0c7" providerId="ADAL" clId="{EBE8C446-78A9-4A8B-BC35-2390D27123BB}" dt="2022-10-18T02:34:07.916" v="675" actId="26606"/>
          <ac:spMkLst>
            <pc:docMk/>
            <pc:sldMk cId="3202220974" sldId="353"/>
            <ac:spMk id="12" creationId="{FF9DEA15-78BD-4750-AA18-B9F28A6D5AB8}"/>
          </ac:spMkLst>
        </pc:spChg>
      </pc:sldChg>
      <pc:sldChg chg="addSp delSp modSp new mod setBg">
        <pc:chgData name="VICTOR MANUEL SIERRA NARANJO" userId="3be979c1-2ce9-4baf-b507-b4566189f0c7" providerId="ADAL" clId="{EBE8C446-78A9-4A8B-BC35-2390D27123BB}" dt="2022-10-18T02:50:18.722" v="1248" actId="26606"/>
        <pc:sldMkLst>
          <pc:docMk/>
          <pc:sldMk cId="1819963774" sldId="354"/>
        </pc:sldMkLst>
        <pc:spChg chg="mod">
          <ac:chgData name="VICTOR MANUEL SIERRA NARANJO" userId="3be979c1-2ce9-4baf-b507-b4566189f0c7" providerId="ADAL" clId="{EBE8C446-78A9-4A8B-BC35-2390D27123BB}" dt="2022-10-18T02:50:18.722" v="1248" actId="26606"/>
          <ac:spMkLst>
            <pc:docMk/>
            <pc:sldMk cId="1819963774" sldId="354"/>
            <ac:spMk id="2" creationId="{0AE24168-515B-CE4F-BFCF-49DFACFA719F}"/>
          </ac:spMkLst>
        </pc:spChg>
        <pc:spChg chg="del mod">
          <ac:chgData name="VICTOR MANUEL SIERRA NARANJO" userId="3be979c1-2ce9-4baf-b507-b4566189f0c7" providerId="ADAL" clId="{EBE8C446-78A9-4A8B-BC35-2390D27123BB}" dt="2022-10-18T02:50:18.722" v="1248" actId="26606"/>
          <ac:spMkLst>
            <pc:docMk/>
            <pc:sldMk cId="1819963774" sldId="354"/>
            <ac:spMk id="3" creationId="{29141D9C-0C4D-AD37-4324-683A02225EBF}"/>
          </ac:spMkLst>
        </pc:spChg>
        <pc:spChg chg="add del">
          <ac:chgData name="VICTOR MANUEL SIERRA NARANJO" userId="3be979c1-2ce9-4baf-b507-b4566189f0c7" providerId="ADAL" clId="{EBE8C446-78A9-4A8B-BC35-2390D27123BB}" dt="2022-10-18T02:50:18.676" v="1247" actId="26606"/>
          <ac:spMkLst>
            <pc:docMk/>
            <pc:sldMk cId="1819963774" sldId="354"/>
            <ac:spMk id="8" creationId="{C7FA33FF-088D-4F16-95A2-2C64D353DEA8}"/>
          </ac:spMkLst>
        </pc:spChg>
        <pc:spChg chg="add">
          <ac:chgData name="VICTOR MANUEL SIERRA NARANJO" userId="3be979c1-2ce9-4baf-b507-b4566189f0c7" providerId="ADAL" clId="{EBE8C446-78A9-4A8B-BC35-2390D27123BB}" dt="2022-10-18T02:50:18.722" v="1248" actId="26606"/>
          <ac:spMkLst>
            <pc:docMk/>
            <pc:sldMk cId="1819963774" sldId="354"/>
            <ac:spMk id="9" creationId="{3A5B4632-C963-4296-86F0-79AA9EA5AE98}"/>
          </ac:spMkLst>
        </pc:spChg>
        <pc:spChg chg="add del">
          <ac:chgData name="VICTOR MANUEL SIERRA NARANJO" userId="3be979c1-2ce9-4baf-b507-b4566189f0c7" providerId="ADAL" clId="{EBE8C446-78A9-4A8B-BC35-2390D27123BB}" dt="2022-10-18T02:50:18.676" v="1247" actId="26606"/>
          <ac:spMkLst>
            <pc:docMk/>
            <pc:sldMk cId="1819963774" sldId="354"/>
            <ac:spMk id="10" creationId="{A376EFB1-01CF-419F-ABF1-2AF02BBFCBD1}"/>
          </ac:spMkLst>
        </pc:spChg>
        <pc:spChg chg="add del">
          <ac:chgData name="VICTOR MANUEL SIERRA NARANJO" userId="3be979c1-2ce9-4baf-b507-b4566189f0c7" providerId="ADAL" clId="{EBE8C446-78A9-4A8B-BC35-2390D27123BB}" dt="2022-10-18T02:50:18.676" v="1247" actId="26606"/>
          <ac:spMkLst>
            <pc:docMk/>
            <pc:sldMk cId="1819963774" sldId="354"/>
            <ac:spMk id="12" creationId="{FF9DEA15-78BD-4750-AA18-B9F28A6D5AB8}"/>
          </ac:spMkLst>
        </pc:spChg>
        <pc:graphicFrameChg chg="add">
          <ac:chgData name="VICTOR MANUEL SIERRA NARANJO" userId="3be979c1-2ce9-4baf-b507-b4566189f0c7" providerId="ADAL" clId="{EBE8C446-78A9-4A8B-BC35-2390D27123BB}" dt="2022-10-18T02:50:18.722" v="1248" actId="26606"/>
          <ac:graphicFrameMkLst>
            <pc:docMk/>
            <pc:sldMk cId="1819963774" sldId="354"/>
            <ac:graphicFrameMk id="5" creationId="{FBA2D073-D769-DFBE-1107-A4ED6AF5B5DD}"/>
          </ac:graphicFrameMkLst>
        </pc:graphicFrameChg>
      </pc:sldChg>
      <pc:sldChg chg="modSp new mod">
        <pc:chgData name="VICTOR MANUEL SIERRA NARANJO" userId="3be979c1-2ce9-4baf-b507-b4566189f0c7" providerId="ADAL" clId="{EBE8C446-78A9-4A8B-BC35-2390D27123BB}" dt="2022-10-18T02:45:27.422" v="999" actId="20577"/>
        <pc:sldMkLst>
          <pc:docMk/>
          <pc:sldMk cId="3187215324" sldId="355"/>
        </pc:sldMkLst>
        <pc:spChg chg="mod">
          <ac:chgData name="VICTOR MANUEL SIERRA NARANJO" userId="3be979c1-2ce9-4baf-b507-b4566189f0c7" providerId="ADAL" clId="{EBE8C446-78A9-4A8B-BC35-2390D27123BB}" dt="2022-10-18T02:44:59.720" v="893" actId="20577"/>
          <ac:spMkLst>
            <pc:docMk/>
            <pc:sldMk cId="3187215324" sldId="355"/>
            <ac:spMk id="2" creationId="{B5A8DF5C-C39F-3756-4477-02D82AD5ABFB}"/>
          </ac:spMkLst>
        </pc:spChg>
        <pc:spChg chg="mod">
          <ac:chgData name="VICTOR MANUEL SIERRA NARANJO" userId="3be979c1-2ce9-4baf-b507-b4566189f0c7" providerId="ADAL" clId="{EBE8C446-78A9-4A8B-BC35-2390D27123BB}" dt="2022-10-18T02:45:27.422" v="999" actId="20577"/>
          <ac:spMkLst>
            <pc:docMk/>
            <pc:sldMk cId="3187215324" sldId="355"/>
            <ac:spMk id="3" creationId="{00B0F72E-D305-CE88-7778-CF3351501971}"/>
          </ac:spMkLst>
        </pc:spChg>
      </pc:sldChg>
      <pc:sldChg chg="addSp delSp modSp new mod setBg">
        <pc:chgData name="VICTOR MANUEL SIERRA NARANJO" userId="3be979c1-2ce9-4baf-b507-b4566189f0c7" providerId="ADAL" clId="{EBE8C446-78A9-4A8B-BC35-2390D27123BB}" dt="2022-10-18T02:50:40.920" v="1249" actId="26606"/>
        <pc:sldMkLst>
          <pc:docMk/>
          <pc:sldMk cId="2461929043" sldId="356"/>
        </pc:sldMkLst>
        <pc:spChg chg="mod">
          <ac:chgData name="VICTOR MANUEL SIERRA NARANJO" userId="3be979c1-2ce9-4baf-b507-b4566189f0c7" providerId="ADAL" clId="{EBE8C446-78A9-4A8B-BC35-2390D27123BB}" dt="2022-10-18T02:50:03.404" v="1245" actId="26606"/>
          <ac:spMkLst>
            <pc:docMk/>
            <pc:sldMk cId="2461929043" sldId="356"/>
            <ac:spMk id="2" creationId="{9257399F-4D06-CECC-1B13-D610354FF123}"/>
          </ac:spMkLst>
        </pc:spChg>
        <pc:spChg chg="del">
          <ac:chgData name="VICTOR MANUEL SIERRA NARANJO" userId="3be979c1-2ce9-4baf-b507-b4566189f0c7" providerId="ADAL" clId="{EBE8C446-78A9-4A8B-BC35-2390D27123BB}" dt="2022-10-18T02:47:48.513" v="1122"/>
          <ac:spMkLst>
            <pc:docMk/>
            <pc:sldMk cId="2461929043" sldId="356"/>
            <ac:spMk id="3" creationId="{3569C1F7-A720-20BD-5B31-CB7E9B3E0198}"/>
          </ac:spMkLst>
        </pc:spChg>
        <pc:spChg chg="add del mod">
          <ac:chgData name="VICTOR MANUEL SIERRA NARANJO" userId="3be979c1-2ce9-4baf-b507-b4566189f0c7" providerId="ADAL" clId="{EBE8C446-78A9-4A8B-BC35-2390D27123BB}" dt="2022-10-18T02:50:40.920" v="1249" actId="26606"/>
          <ac:spMkLst>
            <pc:docMk/>
            <pc:sldMk cId="2461929043" sldId="356"/>
            <ac:spMk id="5" creationId="{D947D299-AC56-D863-7836-91A29C2FC2A9}"/>
          </ac:spMkLst>
        </pc:spChg>
        <pc:spChg chg="add del mod">
          <ac:chgData name="VICTOR MANUEL SIERRA NARANJO" userId="3be979c1-2ce9-4baf-b507-b4566189f0c7" providerId="ADAL" clId="{EBE8C446-78A9-4A8B-BC35-2390D27123BB}" dt="2022-10-18T02:49:58.675" v="1244" actId="478"/>
          <ac:spMkLst>
            <pc:docMk/>
            <pc:sldMk cId="2461929043" sldId="356"/>
            <ac:spMk id="7" creationId="{A0041E27-9AB1-12C6-B1F8-30E7BD00FACB}"/>
          </ac:spMkLst>
        </pc:spChg>
        <pc:spChg chg="add">
          <ac:chgData name="VICTOR MANUEL SIERRA NARANJO" userId="3be979c1-2ce9-4baf-b507-b4566189f0c7" providerId="ADAL" clId="{EBE8C446-78A9-4A8B-BC35-2390D27123BB}" dt="2022-10-18T02:50:03.404" v="1245" actId="26606"/>
          <ac:spMkLst>
            <pc:docMk/>
            <pc:sldMk cId="2461929043" sldId="356"/>
            <ac:spMk id="10" creationId="{C7FA33FF-088D-4F16-95A2-2C64D353DEA8}"/>
          </ac:spMkLst>
        </pc:spChg>
        <pc:spChg chg="add">
          <ac:chgData name="VICTOR MANUEL SIERRA NARANJO" userId="3be979c1-2ce9-4baf-b507-b4566189f0c7" providerId="ADAL" clId="{EBE8C446-78A9-4A8B-BC35-2390D27123BB}" dt="2022-10-18T02:50:03.404" v="1245" actId="26606"/>
          <ac:spMkLst>
            <pc:docMk/>
            <pc:sldMk cId="2461929043" sldId="356"/>
            <ac:spMk id="12" creationId="{A376EFB1-01CF-419F-ABF1-2AF02BBFCBD1}"/>
          </ac:spMkLst>
        </pc:spChg>
        <pc:spChg chg="add">
          <ac:chgData name="VICTOR MANUEL SIERRA NARANJO" userId="3be979c1-2ce9-4baf-b507-b4566189f0c7" providerId="ADAL" clId="{EBE8C446-78A9-4A8B-BC35-2390D27123BB}" dt="2022-10-18T02:50:03.404" v="1245" actId="26606"/>
          <ac:spMkLst>
            <pc:docMk/>
            <pc:sldMk cId="2461929043" sldId="356"/>
            <ac:spMk id="14" creationId="{FF9DEA15-78BD-4750-AA18-B9F28A6D5AB8}"/>
          </ac:spMkLst>
        </pc:spChg>
        <pc:graphicFrameChg chg="add">
          <ac:chgData name="VICTOR MANUEL SIERRA NARANJO" userId="3be979c1-2ce9-4baf-b507-b4566189f0c7" providerId="ADAL" clId="{EBE8C446-78A9-4A8B-BC35-2390D27123BB}" dt="2022-10-18T02:50:40.920" v="1249" actId="26606"/>
          <ac:graphicFrameMkLst>
            <pc:docMk/>
            <pc:sldMk cId="2461929043" sldId="356"/>
            <ac:graphicFrameMk id="16" creationId="{E66C9A33-F48A-11DE-2310-20D298CAE788}"/>
          </ac:graphicFrameMkLst>
        </pc:graphicFrameChg>
        <pc:picChg chg="add del mod">
          <ac:chgData name="VICTOR MANUEL SIERRA NARANJO" userId="3be979c1-2ce9-4baf-b507-b4566189f0c7" providerId="ADAL" clId="{EBE8C446-78A9-4A8B-BC35-2390D27123BB}" dt="2022-10-18T02:48:36.158" v="1243" actId="478"/>
          <ac:picMkLst>
            <pc:docMk/>
            <pc:sldMk cId="2461929043" sldId="356"/>
            <ac:picMk id="4" creationId="{E01BCC9E-2B0E-630F-DFB3-65827FF24B8E}"/>
          </ac:picMkLst>
        </pc:picChg>
      </pc:sldChg>
      <pc:sldChg chg="addSp modSp new mod setBg">
        <pc:chgData name="VICTOR MANUEL SIERRA NARANJO" userId="3be979c1-2ce9-4baf-b507-b4566189f0c7" providerId="ADAL" clId="{EBE8C446-78A9-4A8B-BC35-2390D27123BB}" dt="2022-10-18T02:53:13.233" v="1368" actId="26606"/>
        <pc:sldMkLst>
          <pc:docMk/>
          <pc:sldMk cId="1354967878" sldId="357"/>
        </pc:sldMkLst>
        <pc:spChg chg="mod">
          <ac:chgData name="VICTOR MANUEL SIERRA NARANJO" userId="3be979c1-2ce9-4baf-b507-b4566189f0c7" providerId="ADAL" clId="{EBE8C446-78A9-4A8B-BC35-2390D27123BB}" dt="2022-10-18T02:53:13.233" v="1368" actId="26606"/>
          <ac:spMkLst>
            <pc:docMk/>
            <pc:sldMk cId="1354967878" sldId="357"/>
            <ac:spMk id="2" creationId="{6F2A01C2-DC27-BED1-C706-47DCAC92D419}"/>
          </ac:spMkLst>
        </pc:spChg>
        <pc:spChg chg="mod">
          <ac:chgData name="VICTOR MANUEL SIERRA NARANJO" userId="3be979c1-2ce9-4baf-b507-b4566189f0c7" providerId="ADAL" clId="{EBE8C446-78A9-4A8B-BC35-2390D27123BB}" dt="2022-10-18T02:53:13.233" v="1368" actId="26606"/>
          <ac:spMkLst>
            <pc:docMk/>
            <pc:sldMk cId="1354967878" sldId="357"/>
            <ac:spMk id="3" creationId="{4FE0B438-A51D-2DDC-222F-F7C0DE48CADE}"/>
          </ac:spMkLst>
        </pc:spChg>
        <pc:spChg chg="add">
          <ac:chgData name="VICTOR MANUEL SIERRA NARANJO" userId="3be979c1-2ce9-4baf-b507-b4566189f0c7" providerId="ADAL" clId="{EBE8C446-78A9-4A8B-BC35-2390D27123BB}" dt="2022-10-18T02:53:13.233" v="1368" actId="26606"/>
          <ac:spMkLst>
            <pc:docMk/>
            <pc:sldMk cId="1354967878" sldId="357"/>
            <ac:spMk id="8" creationId="{203CBE6E-E6B2-417D-A61A-D5F70F02A402}"/>
          </ac:spMkLst>
        </pc:spChg>
        <pc:spChg chg="add">
          <ac:chgData name="VICTOR MANUEL SIERRA NARANJO" userId="3be979c1-2ce9-4baf-b507-b4566189f0c7" providerId="ADAL" clId="{EBE8C446-78A9-4A8B-BC35-2390D27123BB}" dt="2022-10-18T02:53:13.233" v="1368" actId="26606"/>
          <ac:spMkLst>
            <pc:docMk/>
            <pc:sldMk cId="1354967878" sldId="357"/>
            <ac:spMk id="10" creationId="{1466BE98-0341-4CFA-8601-3E68FB730704}"/>
          </ac:spMkLst>
        </pc:spChg>
        <pc:spChg chg="add">
          <ac:chgData name="VICTOR MANUEL SIERRA NARANJO" userId="3be979c1-2ce9-4baf-b507-b4566189f0c7" providerId="ADAL" clId="{EBE8C446-78A9-4A8B-BC35-2390D27123BB}" dt="2022-10-18T02:53:13.233" v="1368" actId="26606"/>
          <ac:spMkLst>
            <pc:docMk/>
            <pc:sldMk cId="1354967878" sldId="357"/>
            <ac:spMk id="12" creationId="{663E89A1-984A-4500-9453-4203AD1B83BE}"/>
          </ac:spMkLst>
        </pc:spChg>
        <pc:spChg chg="add">
          <ac:chgData name="VICTOR MANUEL SIERRA NARANJO" userId="3be979c1-2ce9-4baf-b507-b4566189f0c7" providerId="ADAL" clId="{EBE8C446-78A9-4A8B-BC35-2390D27123BB}" dt="2022-10-18T02:53:13.233" v="1368" actId="26606"/>
          <ac:spMkLst>
            <pc:docMk/>
            <pc:sldMk cId="1354967878" sldId="357"/>
            <ac:spMk id="14" creationId="{B3FD642B-C569-4ABB-AE20-EFA6BC995903}"/>
          </ac:spMkLst>
        </pc:spChg>
        <pc:spChg chg="add">
          <ac:chgData name="VICTOR MANUEL SIERRA NARANJO" userId="3be979c1-2ce9-4baf-b507-b4566189f0c7" providerId="ADAL" clId="{EBE8C446-78A9-4A8B-BC35-2390D27123BB}" dt="2022-10-18T02:53:13.233" v="1368" actId="26606"/>
          <ac:spMkLst>
            <pc:docMk/>
            <pc:sldMk cId="1354967878" sldId="357"/>
            <ac:spMk id="16" creationId="{AA92FED3-1F18-4138-B4E4-627D78B00203}"/>
          </ac:spMkLst>
        </pc:spChg>
      </pc:sldChg>
    </pc:docChg>
  </pc:docChgLst>
  <pc:docChgLst>
    <pc:chgData name="Victor Manuel Sierra Naranjo" userId="3be979c1-2ce9-4baf-b507-b4566189f0c7" providerId="ADAL" clId="{EBE8C446-78A9-4A8B-BC35-2390D27123BB}"/>
    <pc:docChg chg="undo custSel addSld delSld modSld sldOrd">
      <pc:chgData name="Victor Manuel Sierra Naranjo" userId="3be979c1-2ce9-4baf-b507-b4566189f0c7" providerId="ADAL" clId="{EBE8C446-78A9-4A8B-BC35-2390D27123BB}" dt="2022-10-27T15:26:26.579" v="153" actId="20577"/>
      <pc:docMkLst>
        <pc:docMk/>
      </pc:docMkLst>
      <pc:sldChg chg="del">
        <pc:chgData name="Victor Manuel Sierra Naranjo" userId="3be979c1-2ce9-4baf-b507-b4566189f0c7" providerId="ADAL" clId="{EBE8C446-78A9-4A8B-BC35-2390D27123BB}" dt="2022-10-21T22:27:47.763" v="98" actId="2696"/>
        <pc:sldMkLst>
          <pc:docMk/>
          <pc:sldMk cId="3816793017" sldId="257"/>
        </pc:sldMkLst>
        <pc:spChg chg="mod">
          <ac:chgData name="Victor Manuel Sierra Naranjo" userId="3be979c1-2ce9-4baf-b507-b4566189f0c7" providerId="ADAL" clId="{EBE8C446-78A9-4A8B-BC35-2390D27123BB}" dt="2022-10-21T22:29:17.988" v="105" actId="26606"/>
          <ac:spMkLst>
            <pc:docMk/>
            <pc:sldMk cId="3816793017" sldId="257"/>
            <ac:spMk id="4" creationId="{60AAA5E3-CFF8-0251-FA61-4AB5C858C2FC}"/>
          </ac:spMkLst>
        </pc:spChg>
        <pc:spChg chg="add">
          <ac:chgData name="Victor Manuel Sierra Naranjo" userId="3be979c1-2ce9-4baf-b507-b4566189f0c7" providerId="ADAL" clId="{EBE8C446-78A9-4A8B-BC35-2390D27123BB}" dt="2022-10-21T22:29:17.988" v="105" actId="26606"/>
          <ac:spMkLst>
            <pc:docMk/>
            <pc:sldMk cId="3816793017" sldId="257"/>
            <ac:spMk id="55304" creationId="{D4771268-CB57-404A-9271-370EB28F6090}"/>
          </ac:spMkLst>
        </pc:spChg>
        <pc:picChg chg="mod">
          <ac:chgData name="Victor Manuel Sierra Naranjo" userId="3be979c1-2ce9-4baf-b507-b4566189f0c7" providerId="ADAL" clId="{EBE8C446-78A9-4A8B-BC35-2390D27123BB}" dt="2022-10-21T22:29:17.988" v="105" actId="26606"/>
          <ac:picMkLst>
            <pc:docMk/>
            <pc:sldMk cId="3816793017" sldId="257"/>
            <ac:picMk id="55299" creationId="{2B54D9D1-6ED4-913C-846E-CB9A1C97FB48}"/>
          </ac:picMkLst>
        </pc:picChg>
      </pc:sldChg>
      <pc:sldChg chg="add">
        <pc:chgData name="Victor Manuel Sierra Naranjo" userId="3be979c1-2ce9-4baf-b507-b4566189f0c7" providerId="ADAL" clId="{EBE8C446-78A9-4A8B-BC35-2390D27123BB}" dt="2022-10-21T22:28:22.850" v="99"/>
        <pc:sldMkLst>
          <pc:docMk/>
          <pc:sldMk cId="1263813653" sldId="267"/>
        </pc:sldMkLst>
      </pc:sldChg>
      <pc:sldChg chg="del">
        <pc:chgData name="Victor Manuel Sierra Naranjo" userId="3be979c1-2ce9-4baf-b507-b4566189f0c7" providerId="ADAL" clId="{EBE8C446-78A9-4A8B-BC35-2390D27123BB}" dt="2022-10-21T22:27:47.763" v="98" actId="2696"/>
        <pc:sldMkLst>
          <pc:docMk/>
          <pc:sldMk cId="1231347450" sldId="269"/>
        </pc:sldMkLst>
        <pc:spChg chg="mod">
          <ac:chgData name="Victor Manuel Sierra Naranjo" userId="3be979c1-2ce9-4baf-b507-b4566189f0c7" providerId="ADAL" clId="{EBE8C446-78A9-4A8B-BC35-2390D27123BB}" dt="2022-10-21T22:29:50.764" v="107" actId="26606"/>
          <ac:spMkLst>
            <pc:docMk/>
            <pc:sldMk cId="1231347450" sldId="269"/>
            <ac:spMk id="4" creationId="{71598F47-31DE-09C6-59BB-3625154A2B79}"/>
          </ac:spMkLst>
        </pc:spChg>
        <pc:spChg chg="del">
          <ac:chgData name="Victor Manuel Sierra Naranjo" userId="3be979c1-2ce9-4baf-b507-b4566189f0c7" providerId="ADAL" clId="{EBE8C446-78A9-4A8B-BC35-2390D27123BB}" dt="2022-10-21T22:29:50.764" v="107" actId="26606"/>
          <ac:spMkLst>
            <pc:docMk/>
            <pc:sldMk cId="1231347450" sldId="269"/>
            <ac:spMk id="58371" creationId="{294A56A7-661B-9D29-BCA6-D19A9CA6DECB}"/>
          </ac:spMkLst>
        </pc:spChg>
        <pc:spChg chg="add">
          <ac:chgData name="Victor Manuel Sierra Naranjo" userId="3be979c1-2ce9-4baf-b507-b4566189f0c7" providerId="ADAL" clId="{EBE8C446-78A9-4A8B-BC35-2390D27123BB}" dt="2022-10-21T22:29:50.764" v="107" actId="26606"/>
          <ac:spMkLst>
            <pc:docMk/>
            <pc:sldMk cId="1231347450" sldId="269"/>
            <ac:spMk id="58377" creationId="{B819A166-7571-4003-A6B8-B62034C3ED30}"/>
          </ac:spMkLst>
        </pc:spChg>
        <pc:graphicFrameChg chg="add">
          <ac:chgData name="Victor Manuel Sierra Naranjo" userId="3be979c1-2ce9-4baf-b507-b4566189f0c7" providerId="ADAL" clId="{EBE8C446-78A9-4A8B-BC35-2390D27123BB}" dt="2022-10-21T22:29:50.764" v="107" actId="26606"/>
          <ac:graphicFrameMkLst>
            <pc:docMk/>
            <pc:sldMk cId="1231347450" sldId="269"/>
            <ac:graphicFrameMk id="58373" creationId="{AE59D743-C637-3DC1-0088-C55D90CCE07B}"/>
          </ac:graphicFrameMkLst>
        </pc:graphicFrameChg>
      </pc:sldChg>
      <pc:sldChg chg="add">
        <pc:chgData name="Victor Manuel Sierra Naranjo" userId="3be979c1-2ce9-4baf-b507-b4566189f0c7" providerId="ADAL" clId="{EBE8C446-78A9-4A8B-BC35-2390D27123BB}" dt="2022-10-21T22:28:22.850" v="99"/>
        <pc:sldMkLst>
          <pc:docMk/>
          <pc:sldMk cId="1745761864" sldId="271"/>
        </pc:sldMkLst>
      </pc:sldChg>
      <pc:sldChg chg="del">
        <pc:chgData name="Victor Manuel Sierra Naranjo" userId="3be979c1-2ce9-4baf-b507-b4566189f0c7" providerId="ADAL" clId="{EBE8C446-78A9-4A8B-BC35-2390D27123BB}" dt="2022-10-21T22:27:47.763" v="98" actId="2696"/>
        <pc:sldMkLst>
          <pc:docMk/>
          <pc:sldMk cId="1482113397" sldId="272"/>
        </pc:sldMkLst>
        <pc:spChg chg="mod">
          <ac:chgData name="Victor Manuel Sierra Naranjo" userId="3be979c1-2ce9-4baf-b507-b4566189f0c7" providerId="ADAL" clId="{EBE8C446-78A9-4A8B-BC35-2390D27123BB}" dt="2022-10-21T22:30:10.248" v="110" actId="26606"/>
          <ac:spMkLst>
            <pc:docMk/>
            <pc:sldMk cId="1482113397" sldId="272"/>
            <ac:spMk id="4" creationId="{6835EF24-6C7B-0202-D51A-FB8C85F1B5EA}"/>
          </ac:spMkLst>
        </pc:spChg>
        <pc:spChg chg="add del">
          <ac:chgData name="Victor Manuel Sierra Naranjo" userId="3be979c1-2ce9-4baf-b507-b4566189f0c7" providerId="ADAL" clId="{EBE8C446-78A9-4A8B-BC35-2390D27123BB}" dt="2022-10-21T22:30:10.240" v="109" actId="26606"/>
          <ac:spMkLst>
            <pc:docMk/>
            <pc:sldMk cId="1482113397" sldId="272"/>
            <ac:spMk id="61448" creationId="{D4771268-CB57-404A-9271-370EB28F6090}"/>
          </ac:spMkLst>
        </pc:spChg>
        <pc:spChg chg="add">
          <ac:chgData name="Victor Manuel Sierra Naranjo" userId="3be979c1-2ce9-4baf-b507-b4566189f0c7" providerId="ADAL" clId="{EBE8C446-78A9-4A8B-BC35-2390D27123BB}" dt="2022-10-21T22:30:10.248" v="110" actId="26606"/>
          <ac:spMkLst>
            <pc:docMk/>
            <pc:sldMk cId="1482113397" sldId="272"/>
            <ac:spMk id="61450" creationId="{A4AC5506-6312-4701-8D3C-40187889A947}"/>
          </ac:spMkLst>
        </pc:spChg>
        <pc:picChg chg="mod">
          <ac:chgData name="Victor Manuel Sierra Naranjo" userId="3be979c1-2ce9-4baf-b507-b4566189f0c7" providerId="ADAL" clId="{EBE8C446-78A9-4A8B-BC35-2390D27123BB}" dt="2022-10-21T22:30:10.248" v="110" actId="26606"/>
          <ac:picMkLst>
            <pc:docMk/>
            <pc:sldMk cId="1482113397" sldId="272"/>
            <ac:picMk id="61443" creationId="{EDEEDE04-83AC-89F2-94DB-A4D0D0BA4D9F}"/>
          </ac:picMkLst>
        </pc:picChg>
      </pc:sldChg>
      <pc:sldChg chg="addSp modSp add mod setBg">
        <pc:chgData name="Victor Manuel Sierra Naranjo" userId="3be979c1-2ce9-4baf-b507-b4566189f0c7" providerId="ADAL" clId="{EBE8C446-78A9-4A8B-BC35-2390D27123BB}" dt="2022-10-21T22:30:18.452" v="111" actId="26606"/>
        <pc:sldMkLst>
          <pc:docMk/>
          <pc:sldMk cId="1630753526" sldId="273"/>
        </pc:sldMkLst>
        <pc:spChg chg="mod">
          <ac:chgData name="Victor Manuel Sierra Naranjo" userId="3be979c1-2ce9-4baf-b507-b4566189f0c7" providerId="ADAL" clId="{EBE8C446-78A9-4A8B-BC35-2390D27123BB}" dt="2022-10-21T22:30:18.452" v="111" actId="26606"/>
          <ac:spMkLst>
            <pc:docMk/>
            <pc:sldMk cId="1630753526" sldId="273"/>
            <ac:spMk id="4" creationId="{F71D5352-B592-023D-94EA-E448EBA6DA59}"/>
          </ac:spMkLst>
        </pc:spChg>
        <pc:spChg chg="mod">
          <ac:chgData name="Victor Manuel Sierra Naranjo" userId="3be979c1-2ce9-4baf-b507-b4566189f0c7" providerId="ADAL" clId="{EBE8C446-78A9-4A8B-BC35-2390D27123BB}" dt="2022-10-21T22:30:18.452" v="111" actId="26606"/>
          <ac:spMkLst>
            <pc:docMk/>
            <pc:sldMk cId="1630753526" sldId="273"/>
            <ac:spMk id="62501" creationId="{CCD64CFB-DE29-80F6-BAD7-FFBD1991D004}"/>
          </ac:spMkLst>
        </pc:spChg>
        <pc:spChg chg="add">
          <ac:chgData name="Victor Manuel Sierra Naranjo" userId="3be979c1-2ce9-4baf-b507-b4566189f0c7" providerId="ADAL" clId="{EBE8C446-78A9-4A8B-BC35-2390D27123BB}" dt="2022-10-21T22:30:18.452" v="111" actId="26606"/>
          <ac:spMkLst>
            <pc:docMk/>
            <pc:sldMk cId="1630753526" sldId="273"/>
            <ac:spMk id="62506" creationId="{73DE2CFE-42F2-48F0-8706-5264E012B10C}"/>
          </ac:spMkLst>
        </pc:spChg>
        <pc:graphicFrameChg chg="add mod ord">
          <ac:chgData name="Victor Manuel Sierra Naranjo" userId="3be979c1-2ce9-4baf-b507-b4566189f0c7" providerId="ADAL" clId="{EBE8C446-78A9-4A8B-BC35-2390D27123BB}" dt="2022-10-21T22:30:18.452" v="111" actId="26606"/>
          <ac:graphicFrameMkLst>
            <pc:docMk/>
            <pc:sldMk cId="1630753526" sldId="273"/>
            <ac:graphicFrameMk id="5" creationId="{2A70D88B-8796-2DDF-5F22-B66836391B0E}"/>
          </ac:graphicFrameMkLst>
        </pc:graphicFrameChg>
      </pc:sldChg>
      <pc:sldChg chg="modSp del mod">
        <pc:chgData name="Victor Manuel Sierra Naranjo" userId="3be979c1-2ce9-4baf-b507-b4566189f0c7" providerId="ADAL" clId="{EBE8C446-78A9-4A8B-BC35-2390D27123BB}" dt="2022-10-22T12:48:41.490" v="125" actId="1076"/>
        <pc:sldMkLst>
          <pc:docMk/>
          <pc:sldMk cId="2995067472" sldId="274"/>
        </pc:sldMkLst>
        <pc:spChg chg="mod">
          <ac:chgData name="Victor Manuel Sierra Naranjo" userId="3be979c1-2ce9-4baf-b507-b4566189f0c7" providerId="ADAL" clId="{EBE8C446-78A9-4A8B-BC35-2390D27123BB}" dt="2022-10-22T12:48:41.490" v="125" actId="1076"/>
          <ac:spMkLst>
            <pc:docMk/>
            <pc:sldMk cId="2995067472" sldId="274"/>
            <ac:spMk id="63492" creationId="{9F47DDB8-36D3-4ACC-5CE5-A2CA39048288}"/>
          </ac:spMkLst>
        </pc:spChg>
      </pc:sldChg>
      <pc:sldChg chg="del">
        <pc:chgData name="Victor Manuel Sierra Naranjo" userId="3be979c1-2ce9-4baf-b507-b4566189f0c7" providerId="ADAL" clId="{EBE8C446-78A9-4A8B-BC35-2390D27123BB}" dt="2022-10-21T22:27:47.763" v="98" actId="2696"/>
        <pc:sldMkLst>
          <pc:docMk/>
          <pc:sldMk cId="2934573119" sldId="275"/>
        </pc:sldMkLst>
        <pc:spChg chg="mod">
          <ac:chgData name="Victor Manuel Sierra Naranjo" userId="3be979c1-2ce9-4baf-b507-b4566189f0c7" providerId="ADAL" clId="{EBE8C446-78A9-4A8B-BC35-2390D27123BB}" dt="2022-10-21T22:30:43.161" v="112" actId="26606"/>
          <ac:spMkLst>
            <pc:docMk/>
            <pc:sldMk cId="2934573119" sldId="275"/>
            <ac:spMk id="64514" creationId="{564951D3-C35B-CDBD-A67A-B6B0A45E3FAF}"/>
          </ac:spMkLst>
        </pc:spChg>
        <pc:spChg chg="add">
          <ac:chgData name="Victor Manuel Sierra Naranjo" userId="3be979c1-2ce9-4baf-b507-b4566189f0c7" providerId="ADAL" clId="{EBE8C446-78A9-4A8B-BC35-2390D27123BB}" dt="2022-10-21T22:30:43.161" v="112" actId="26606"/>
          <ac:spMkLst>
            <pc:docMk/>
            <pc:sldMk cId="2934573119" sldId="275"/>
            <ac:spMk id="64519" creationId="{09588DA8-065E-4F6F-8EFD-43104AB2E0CF}"/>
          </ac:spMkLst>
        </pc:spChg>
        <pc:spChg chg="add">
          <ac:chgData name="Victor Manuel Sierra Naranjo" userId="3be979c1-2ce9-4baf-b507-b4566189f0c7" providerId="ADAL" clId="{EBE8C446-78A9-4A8B-BC35-2390D27123BB}" dt="2022-10-21T22:30:43.161" v="112" actId="26606"/>
          <ac:spMkLst>
            <pc:docMk/>
            <pc:sldMk cId="2934573119" sldId="275"/>
            <ac:spMk id="64521" creationId="{C4285719-470E-454C-AF62-8323075F1F5B}"/>
          </ac:spMkLst>
        </pc:spChg>
        <pc:spChg chg="add">
          <ac:chgData name="Victor Manuel Sierra Naranjo" userId="3be979c1-2ce9-4baf-b507-b4566189f0c7" providerId="ADAL" clId="{EBE8C446-78A9-4A8B-BC35-2390D27123BB}" dt="2022-10-21T22:30:43.161" v="112" actId="26606"/>
          <ac:spMkLst>
            <pc:docMk/>
            <pc:sldMk cId="2934573119" sldId="275"/>
            <ac:spMk id="64523" creationId="{CD9FE4EF-C4D8-49A0-B2FF-81D8DB7D8A24}"/>
          </ac:spMkLst>
        </pc:spChg>
        <pc:spChg chg="add">
          <ac:chgData name="Victor Manuel Sierra Naranjo" userId="3be979c1-2ce9-4baf-b507-b4566189f0c7" providerId="ADAL" clId="{EBE8C446-78A9-4A8B-BC35-2390D27123BB}" dt="2022-10-21T22:30:43.161" v="112" actId="26606"/>
          <ac:spMkLst>
            <pc:docMk/>
            <pc:sldMk cId="2934573119" sldId="275"/>
            <ac:spMk id="64525" creationId="{4300840D-0A0B-4512-BACA-B439D5B9C57C}"/>
          </ac:spMkLst>
        </pc:spChg>
        <pc:spChg chg="add">
          <ac:chgData name="Victor Manuel Sierra Naranjo" userId="3be979c1-2ce9-4baf-b507-b4566189f0c7" providerId="ADAL" clId="{EBE8C446-78A9-4A8B-BC35-2390D27123BB}" dt="2022-10-21T22:30:43.161" v="112" actId="26606"/>
          <ac:spMkLst>
            <pc:docMk/>
            <pc:sldMk cId="2934573119" sldId="275"/>
            <ac:spMk id="64527" creationId="{D2B78728-A580-49A7-84F9-6EF6F583ADE0}"/>
          </ac:spMkLst>
        </pc:spChg>
        <pc:spChg chg="add">
          <ac:chgData name="Victor Manuel Sierra Naranjo" userId="3be979c1-2ce9-4baf-b507-b4566189f0c7" providerId="ADAL" clId="{EBE8C446-78A9-4A8B-BC35-2390D27123BB}" dt="2022-10-21T22:30:43.161" v="112" actId="26606"/>
          <ac:spMkLst>
            <pc:docMk/>
            <pc:sldMk cId="2934573119" sldId="275"/>
            <ac:spMk id="64529" creationId="{38FAA1A1-D861-433F-88FA-1E9D6FD31D11}"/>
          </ac:spMkLst>
        </pc:spChg>
        <pc:spChg chg="add">
          <ac:chgData name="Victor Manuel Sierra Naranjo" userId="3be979c1-2ce9-4baf-b507-b4566189f0c7" providerId="ADAL" clId="{EBE8C446-78A9-4A8B-BC35-2390D27123BB}" dt="2022-10-21T22:30:43.161" v="112" actId="26606"/>
          <ac:spMkLst>
            <pc:docMk/>
            <pc:sldMk cId="2934573119" sldId="275"/>
            <ac:spMk id="64531" creationId="{8D71EDA1-87BF-4D5D-AB79-F346FD19278A}"/>
          </ac:spMkLst>
        </pc:spChg>
      </pc:sldChg>
      <pc:sldChg chg="ord">
        <pc:chgData name="Victor Manuel Sierra Naranjo" userId="3be979c1-2ce9-4baf-b507-b4566189f0c7" providerId="ADAL" clId="{EBE8C446-78A9-4A8B-BC35-2390D27123BB}" dt="2022-10-21T22:31:54.498" v="120"/>
        <pc:sldMkLst>
          <pc:docMk/>
          <pc:sldMk cId="0" sldId="282"/>
        </pc:sldMkLst>
      </pc:sldChg>
      <pc:sldChg chg="addSp modSp add mod setBg">
        <pc:chgData name="Victor Manuel Sierra Naranjo" userId="3be979c1-2ce9-4baf-b507-b4566189f0c7" providerId="ADAL" clId="{EBE8C446-78A9-4A8B-BC35-2390D27123BB}" dt="2022-10-21T22:28:46.407" v="101" actId="26606"/>
        <pc:sldMkLst>
          <pc:docMk/>
          <pc:sldMk cId="3045170981" sldId="293"/>
        </pc:sldMkLst>
        <pc:spChg chg="mod">
          <ac:chgData name="Victor Manuel Sierra Naranjo" userId="3be979c1-2ce9-4baf-b507-b4566189f0c7" providerId="ADAL" clId="{EBE8C446-78A9-4A8B-BC35-2390D27123BB}" dt="2022-10-21T22:28:46.407" v="101" actId="26606"/>
          <ac:spMkLst>
            <pc:docMk/>
            <pc:sldMk cId="3045170981" sldId="293"/>
            <ac:spMk id="4" creationId="{240BF37D-C6E9-9E0E-1DDF-F3B438DE2A65}"/>
          </ac:spMkLst>
        </pc:spChg>
        <pc:spChg chg="mod">
          <ac:chgData name="Victor Manuel Sierra Naranjo" userId="3be979c1-2ce9-4baf-b507-b4566189f0c7" providerId="ADAL" clId="{EBE8C446-78A9-4A8B-BC35-2390D27123BB}" dt="2022-10-21T22:28:46.407" v="101" actId="26606"/>
          <ac:spMkLst>
            <pc:docMk/>
            <pc:sldMk cId="3045170981" sldId="293"/>
            <ac:spMk id="9" creationId="{4B869405-00C3-FBCE-7881-FB196C4AE596}"/>
          </ac:spMkLst>
        </pc:spChg>
        <pc:spChg chg="add">
          <ac:chgData name="Victor Manuel Sierra Naranjo" userId="3be979c1-2ce9-4baf-b507-b4566189f0c7" providerId="ADAL" clId="{EBE8C446-78A9-4A8B-BC35-2390D27123BB}" dt="2022-10-21T22:28:46.407" v="101" actId="26606"/>
          <ac:spMkLst>
            <pc:docMk/>
            <pc:sldMk cId="3045170981" sldId="293"/>
            <ac:spMk id="14" creationId="{18873D23-2DCF-4B31-A009-95721C06E8E1}"/>
          </ac:spMkLst>
        </pc:spChg>
        <pc:spChg chg="add">
          <ac:chgData name="Victor Manuel Sierra Naranjo" userId="3be979c1-2ce9-4baf-b507-b4566189f0c7" providerId="ADAL" clId="{EBE8C446-78A9-4A8B-BC35-2390D27123BB}" dt="2022-10-21T22:28:46.407" v="101" actId="26606"/>
          <ac:spMkLst>
            <pc:docMk/>
            <pc:sldMk cId="3045170981" sldId="293"/>
            <ac:spMk id="16" creationId="{C13EF075-D4EF-4929-ADBC-91B27DA19955}"/>
          </ac:spMkLst>
        </pc:spChg>
        <pc:grpChg chg="add">
          <ac:chgData name="Victor Manuel Sierra Naranjo" userId="3be979c1-2ce9-4baf-b507-b4566189f0c7" providerId="ADAL" clId="{EBE8C446-78A9-4A8B-BC35-2390D27123BB}" dt="2022-10-21T22:28:46.407" v="101" actId="26606"/>
          <ac:grpSpMkLst>
            <pc:docMk/>
            <pc:sldMk cId="3045170981" sldId="293"/>
            <ac:grpSpMk id="18" creationId="{DAA26DFA-AAB2-4973-9C17-16D587C7B198}"/>
          </ac:grpSpMkLst>
        </pc:grpChg>
      </pc:sldChg>
      <pc:sldChg chg="addSp delSp modSp mod setBg">
        <pc:chgData name="Victor Manuel Sierra Naranjo" userId="3be979c1-2ce9-4baf-b507-b4566189f0c7" providerId="ADAL" clId="{EBE8C446-78A9-4A8B-BC35-2390D27123BB}" dt="2022-10-26T14:50:51.667" v="129" actId="26606"/>
        <pc:sldMkLst>
          <pc:docMk/>
          <pc:sldMk cId="0" sldId="297"/>
        </pc:sldMkLst>
        <pc:spChg chg="mod">
          <ac:chgData name="Victor Manuel Sierra Naranjo" userId="3be979c1-2ce9-4baf-b507-b4566189f0c7" providerId="ADAL" clId="{EBE8C446-78A9-4A8B-BC35-2390D27123BB}" dt="2022-10-26T14:50:51.667" v="129" actId="26606"/>
          <ac:spMkLst>
            <pc:docMk/>
            <pc:sldMk cId="0" sldId="297"/>
            <ac:spMk id="2" creationId="{00000000-0000-0000-0000-000000000000}"/>
          </ac:spMkLst>
        </pc:spChg>
        <pc:spChg chg="add del mod">
          <ac:chgData name="Victor Manuel Sierra Naranjo" userId="3be979c1-2ce9-4baf-b507-b4566189f0c7" providerId="ADAL" clId="{EBE8C446-78A9-4A8B-BC35-2390D27123BB}" dt="2022-10-26T14:50:38.663" v="128" actId="478"/>
          <ac:spMkLst>
            <pc:docMk/>
            <pc:sldMk cId="0" sldId="297"/>
            <ac:spMk id="4" creationId="{4E3B54C5-393F-CF24-3623-8077E622FB2A}"/>
          </ac:spMkLst>
        </pc:spChg>
        <pc:spChg chg="add">
          <ac:chgData name="Victor Manuel Sierra Naranjo" userId="3be979c1-2ce9-4baf-b507-b4566189f0c7" providerId="ADAL" clId="{EBE8C446-78A9-4A8B-BC35-2390D27123BB}" dt="2022-10-26T14:50:51.667" v="129" actId="26606"/>
          <ac:spMkLst>
            <pc:docMk/>
            <pc:sldMk cId="0" sldId="297"/>
            <ac:spMk id="7" creationId="{FFD48BC7-DC40-47DE-87EE-9F4B6ECB9ABB}"/>
          </ac:spMkLst>
        </pc:spChg>
        <pc:spChg chg="add">
          <ac:chgData name="Victor Manuel Sierra Naranjo" userId="3be979c1-2ce9-4baf-b507-b4566189f0c7" providerId="ADAL" clId="{EBE8C446-78A9-4A8B-BC35-2390D27123BB}" dt="2022-10-26T14:50:51.667" v="129" actId="26606"/>
          <ac:spMkLst>
            <pc:docMk/>
            <pc:sldMk cId="0" sldId="297"/>
            <ac:spMk id="9" creationId="{E502BBC7-2C76-46F3-BC24-5985BC13DB88}"/>
          </ac:spMkLst>
        </pc:spChg>
        <pc:spChg chg="add">
          <ac:chgData name="Victor Manuel Sierra Naranjo" userId="3be979c1-2ce9-4baf-b507-b4566189f0c7" providerId="ADAL" clId="{EBE8C446-78A9-4A8B-BC35-2390D27123BB}" dt="2022-10-26T14:50:51.667" v="129" actId="26606"/>
          <ac:spMkLst>
            <pc:docMk/>
            <pc:sldMk cId="0" sldId="297"/>
            <ac:spMk id="11" creationId="{C7F28D52-2A5F-4D23-81AE-7CB8B591C7AF}"/>
          </ac:spMkLst>
        </pc:spChg>
        <pc:spChg chg="add">
          <ac:chgData name="Victor Manuel Sierra Naranjo" userId="3be979c1-2ce9-4baf-b507-b4566189f0c7" providerId="ADAL" clId="{EBE8C446-78A9-4A8B-BC35-2390D27123BB}" dt="2022-10-26T14:50:51.667" v="129" actId="26606"/>
          <ac:spMkLst>
            <pc:docMk/>
            <pc:sldMk cId="0" sldId="297"/>
            <ac:spMk id="13" creationId="{3629484E-3792-4B3D-89AD-7C8A1ED0E0D4}"/>
          </ac:spMkLst>
        </pc:spChg>
        <pc:spChg chg="del">
          <ac:chgData name="Victor Manuel Sierra Naranjo" userId="3be979c1-2ce9-4baf-b507-b4566189f0c7" providerId="ADAL" clId="{EBE8C446-78A9-4A8B-BC35-2390D27123BB}" dt="2022-10-26T14:50:33.045" v="126" actId="478"/>
          <ac:spMkLst>
            <pc:docMk/>
            <pc:sldMk cId="0" sldId="297"/>
            <ac:spMk id="8195" creationId="{00000000-0000-0000-0000-000000000000}"/>
          </ac:spMkLst>
        </pc:spChg>
      </pc:sldChg>
      <pc:sldChg chg="mod modShow">
        <pc:chgData name="Victor Manuel Sierra Naranjo" userId="3be979c1-2ce9-4baf-b507-b4566189f0c7" providerId="ADAL" clId="{EBE8C446-78A9-4A8B-BC35-2390D27123BB}" dt="2022-10-27T15:13:59.201" v="134" actId="729"/>
        <pc:sldMkLst>
          <pc:docMk/>
          <pc:sldMk cId="1835862555" sldId="302"/>
        </pc:sldMkLst>
      </pc:sldChg>
      <pc:sldChg chg="del">
        <pc:chgData name="Victor Manuel Sierra Naranjo" userId="3be979c1-2ce9-4baf-b507-b4566189f0c7" providerId="ADAL" clId="{EBE8C446-78A9-4A8B-BC35-2390D27123BB}" dt="2022-10-21T22:27:47.763" v="98" actId="2696"/>
        <pc:sldMkLst>
          <pc:docMk/>
          <pc:sldMk cId="1026150770" sldId="307"/>
        </pc:sldMkLst>
      </pc:sldChg>
      <pc:sldChg chg="add">
        <pc:chgData name="Victor Manuel Sierra Naranjo" userId="3be979c1-2ce9-4baf-b507-b4566189f0c7" providerId="ADAL" clId="{EBE8C446-78A9-4A8B-BC35-2390D27123BB}" dt="2022-10-21T22:34:14.794" v="124"/>
        <pc:sldMkLst>
          <pc:docMk/>
          <pc:sldMk cId="1625198247" sldId="307"/>
        </pc:sldMkLst>
      </pc:sldChg>
      <pc:sldChg chg="add del">
        <pc:chgData name="Victor Manuel Sierra Naranjo" userId="3be979c1-2ce9-4baf-b507-b4566189f0c7" providerId="ADAL" clId="{EBE8C446-78A9-4A8B-BC35-2390D27123BB}" dt="2022-10-21T22:34:04.111" v="123" actId="2696"/>
        <pc:sldMkLst>
          <pc:docMk/>
          <pc:sldMk cId="3411060915" sldId="307"/>
        </pc:sldMkLst>
      </pc:sldChg>
      <pc:sldChg chg="add del">
        <pc:chgData name="Victor Manuel Sierra Naranjo" userId="3be979c1-2ce9-4baf-b507-b4566189f0c7" providerId="ADAL" clId="{EBE8C446-78A9-4A8B-BC35-2390D27123BB}" dt="2022-10-21T22:34:04.111" v="123" actId="2696"/>
        <pc:sldMkLst>
          <pc:docMk/>
          <pc:sldMk cId="501374065" sldId="308"/>
        </pc:sldMkLst>
      </pc:sldChg>
      <pc:sldChg chg="del">
        <pc:chgData name="Victor Manuel Sierra Naranjo" userId="3be979c1-2ce9-4baf-b507-b4566189f0c7" providerId="ADAL" clId="{EBE8C446-78A9-4A8B-BC35-2390D27123BB}" dt="2022-10-21T22:27:47.763" v="98" actId="2696"/>
        <pc:sldMkLst>
          <pc:docMk/>
          <pc:sldMk cId="1656003050" sldId="308"/>
        </pc:sldMkLst>
      </pc:sldChg>
      <pc:sldChg chg="add">
        <pc:chgData name="Victor Manuel Sierra Naranjo" userId="3be979c1-2ce9-4baf-b507-b4566189f0c7" providerId="ADAL" clId="{EBE8C446-78A9-4A8B-BC35-2390D27123BB}" dt="2022-10-21T22:34:14.794" v="124"/>
        <pc:sldMkLst>
          <pc:docMk/>
          <pc:sldMk cId="4086543211" sldId="308"/>
        </pc:sldMkLst>
      </pc:sldChg>
      <pc:sldChg chg="mod modShow">
        <pc:chgData name="Victor Manuel Sierra Naranjo" userId="3be979c1-2ce9-4baf-b507-b4566189f0c7" providerId="ADAL" clId="{EBE8C446-78A9-4A8B-BC35-2390D27123BB}" dt="2022-10-27T15:13:40.286" v="130" actId="729"/>
        <pc:sldMkLst>
          <pc:docMk/>
          <pc:sldMk cId="3195566643" sldId="315"/>
        </pc:sldMkLst>
      </pc:sldChg>
      <pc:sldChg chg="modNotesTx">
        <pc:chgData name="Victor Manuel Sierra Naranjo" userId="3be979c1-2ce9-4baf-b507-b4566189f0c7" providerId="ADAL" clId="{EBE8C446-78A9-4A8B-BC35-2390D27123BB}" dt="2022-10-27T15:17:10.369" v="136"/>
        <pc:sldMkLst>
          <pc:docMk/>
          <pc:sldMk cId="410180705" sldId="317"/>
        </pc:sldMkLst>
      </pc:sldChg>
      <pc:sldChg chg="del">
        <pc:chgData name="Victor Manuel Sierra Naranjo" userId="3be979c1-2ce9-4baf-b507-b4566189f0c7" providerId="ADAL" clId="{EBE8C446-78A9-4A8B-BC35-2390D27123BB}" dt="2022-10-21T22:27:47.763" v="98" actId="2696"/>
        <pc:sldMkLst>
          <pc:docMk/>
          <pc:sldMk cId="991103975" sldId="325"/>
        </pc:sldMkLst>
      </pc:sldChg>
      <pc:sldChg chg="add">
        <pc:chgData name="Victor Manuel Sierra Naranjo" userId="3be979c1-2ce9-4baf-b507-b4566189f0c7" providerId="ADAL" clId="{EBE8C446-78A9-4A8B-BC35-2390D27123BB}" dt="2022-10-21T22:34:14.794" v="124"/>
        <pc:sldMkLst>
          <pc:docMk/>
          <pc:sldMk cId="1076143537" sldId="325"/>
        </pc:sldMkLst>
      </pc:sldChg>
      <pc:sldChg chg="add del">
        <pc:chgData name="Victor Manuel Sierra Naranjo" userId="3be979c1-2ce9-4baf-b507-b4566189f0c7" providerId="ADAL" clId="{EBE8C446-78A9-4A8B-BC35-2390D27123BB}" dt="2022-10-21T22:34:04.111" v="123" actId="2696"/>
        <pc:sldMkLst>
          <pc:docMk/>
          <pc:sldMk cId="2454757415" sldId="325"/>
        </pc:sldMkLst>
      </pc:sldChg>
      <pc:sldChg chg="modSp mod">
        <pc:chgData name="Victor Manuel Sierra Naranjo" userId="3be979c1-2ce9-4baf-b507-b4566189f0c7" providerId="ADAL" clId="{EBE8C446-78A9-4A8B-BC35-2390D27123BB}" dt="2022-10-27T15:23:02.954" v="138" actId="1076"/>
        <pc:sldMkLst>
          <pc:docMk/>
          <pc:sldMk cId="2759924169" sldId="328"/>
        </pc:sldMkLst>
        <pc:spChg chg="mod">
          <ac:chgData name="Victor Manuel Sierra Naranjo" userId="3be979c1-2ce9-4baf-b507-b4566189f0c7" providerId="ADAL" clId="{EBE8C446-78A9-4A8B-BC35-2390D27123BB}" dt="2022-10-27T15:23:02.954" v="138" actId="1076"/>
          <ac:spMkLst>
            <pc:docMk/>
            <pc:sldMk cId="2759924169" sldId="328"/>
            <ac:spMk id="24592" creationId="{00000000-0000-0000-0000-000000000000}"/>
          </ac:spMkLst>
        </pc:spChg>
      </pc:sldChg>
      <pc:sldChg chg="add del">
        <pc:chgData name="Victor Manuel Sierra Naranjo" userId="3be979c1-2ce9-4baf-b507-b4566189f0c7" providerId="ADAL" clId="{EBE8C446-78A9-4A8B-BC35-2390D27123BB}" dt="2022-10-21T22:32:45.023" v="122" actId="47"/>
        <pc:sldMkLst>
          <pc:docMk/>
          <pc:sldMk cId="1806525632" sldId="329"/>
        </pc:sldMkLst>
      </pc:sldChg>
      <pc:sldChg chg="modSp mod">
        <pc:chgData name="Victor Manuel Sierra Naranjo" userId="3be979c1-2ce9-4baf-b507-b4566189f0c7" providerId="ADAL" clId="{EBE8C446-78A9-4A8B-BC35-2390D27123BB}" dt="2022-10-27T15:26:26.579" v="153" actId="20577"/>
        <pc:sldMkLst>
          <pc:docMk/>
          <pc:sldMk cId="2388520741" sldId="331"/>
        </pc:sldMkLst>
        <pc:graphicFrameChg chg="modGraphic">
          <ac:chgData name="Victor Manuel Sierra Naranjo" userId="3be979c1-2ce9-4baf-b507-b4566189f0c7" providerId="ADAL" clId="{EBE8C446-78A9-4A8B-BC35-2390D27123BB}" dt="2022-10-27T15:26:26.579" v="153" actId="20577"/>
          <ac:graphicFrameMkLst>
            <pc:docMk/>
            <pc:sldMk cId="2388520741" sldId="331"/>
            <ac:graphicFrameMk id="3" creationId="{00000000-0000-0000-0000-000000000000}"/>
          </ac:graphicFrameMkLst>
        </pc:graphicFrameChg>
      </pc:sldChg>
      <pc:sldChg chg="addSp modSp mod ord setBg">
        <pc:chgData name="Victor Manuel Sierra Naranjo" userId="3be979c1-2ce9-4baf-b507-b4566189f0c7" providerId="ADAL" clId="{EBE8C446-78A9-4A8B-BC35-2390D27123BB}" dt="2022-10-21T22:19:17.575" v="96"/>
        <pc:sldMkLst>
          <pc:docMk/>
          <pc:sldMk cId="1165042628" sldId="338"/>
        </pc:sldMkLst>
        <pc:spChg chg="mod">
          <ac:chgData name="Victor Manuel Sierra Naranjo" userId="3be979c1-2ce9-4baf-b507-b4566189f0c7" providerId="ADAL" clId="{EBE8C446-78A9-4A8B-BC35-2390D27123BB}" dt="2022-10-21T22:15:14.677" v="5" actId="404"/>
          <ac:spMkLst>
            <pc:docMk/>
            <pc:sldMk cId="1165042628" sldId="338"/>
            <ac:spMk id="3" creationId="{FE48242C-FAEA-315E-C3CE-B88BC933C83A}"/>
          </ac:spMkLst>
        </pc:spChg>
        <pc:spChg chg="add">
          <ac:chgData name="Victor Manuel Sierra Naranjo" userId="3be979c1-2ce9-4baf-b507-b4566189f0c7" providerId="ADAL" clId="{EBE8C446-78A9-4A8B-BC35-2390D27123BB}" dt="2022-10-21T22:15:04.466" v="1" actId="26606"/>
          <ac:spMkLst>
            <pc:docMk/>
            <pc:sldMk cId="1165042628" sldId="338"/>
            <ac:spMk id="8" creationId="{09588DA8-065E-4F6F-8EFD-43104AB2E0CF}"/>
          </ac:spMkLst>
        </pc:spChg>
        <pc:spChg chg="add">
          <ac:chgData name="Victor Manuel Sierra Naranjo" userId="3be979c1-2ce9-4baf-b507-b4566189f0c7" providerId="ADAL" clId="{EBE8C446-78A9-4A8B-BC35-2390D27123BB}" dt="2022-10-21T22:15:04.466" v="1" actId="26606"/>
          <ac:spMkLst>
            <pc:docMk/>
            <pc:sldMk cId="1165042628" sldId="338"/>
            <ac:spMk id="10" creationId="{C4285719-470E-454C-AF62-8323075F1F5B}"/>
          </ac:spMkLst>
        </pc:spChg>
        <pc:spChg chg="add">
          <ac:chgData name="Victor Manuel Sierra Naranjo" userId="3be979c1-2ce9-4baf-b507-b4566189f0c7" providerId="ADAL" clId="{EBE8C446-78A9-4A8B-BC35-2390D27123BB}" dt="2022-10-21T22:15:04.466" v="1" actId="26606"/>
          <ac:spMkLst>
            <pc:docMk/>
            <pc:sldMk cId="1165042628" sldId="338"/>
            <ac:spMk id="12" creationId="{CD9FE4EF-C4D8-49A0-B2FF-81D8DB7D8A24}"/>
          </ac:spMkLst>
        </pc:spChg>
        <pc:spChg chg="add">
          <ac:chgData name="Victor Manuel Sierra Naranjo" userId="3be979c1-2ce9-4baf-b507-b4566189f0c7" providerId="ADAL" clId="{EBE8C446-78A9-4A8B-BC35-2390D27123BB}" dt="2022-10-21T22:15:04.466" v="1" actId="26606"/>
          <ac:spMkLst>
            <pc:docMk/>
            <pc:sldMk cId="1165042628" sldId="338"/>
            <ac:spMk id="14" creationId="{4300840D-0A0B-4512-BACA-B439D5B9C57C}"/>
          </ac:spMkLst>
        </pc:spChg>
        <pc:spChg chg="add">
          <ac:chgData name="Victor Manuel Sierra Naranjo" userId="3be979c1-2ce9-4baf-b507-b4566189f0c7" providerId="ADAL" clId="{EBE8C446-78A9-4A8B-BC35-2390D27123BB}" dt="2022-10-21T22:15:04.466" v="1" actId="26606"/>
          <ac:spMkLst>
            <pc:docMk/>
            <pc:sldMk cId="1165042628" sldId="338"/>
            <ac:spMk id="16" creationId="{D2B78728-A580-49A7-84F9-6EF6F583ADE0}"/>
          </ac:spMkLst>
        </pc:spChg>
        <pc:spChg chg="add">
          <ac:chgData name="Victor Manuel Sierra Naranjo" userId="3be979c1-2ce9-4baf-b507-b4566189f0c7" providerId="ADAL" clId="{EBE8C446-78A9-4A8B-BC35-2390D27123BB}" dt="2022-10-21T22:15:04.466" v="1" actId="26606"/>
          <ac:spMkLst>
            <pc:docMk/>
            <pc:sldMk cId="1165042628" sldId="338"/>
            <ac:spMk id="18" creationId="{38FAA1A1-D861-433F-88FA-1E9D6FD31D11}"/>
          </ac:spMkLst>
        </pc:spChg>
        <pc:spChg chg="add">
          <ac:chgData name="Victor Manuel Sierra Naranjo" userId="3be979c1-2ce9-4baf-b507-b4566189f0c7" providerId="ADAL" clId="{EBE8C446-78A9-4A8B-BC35-2390D27123BB}" dt="2022-10-21T22:15:04.466" v="1" actId="26606"/>
          <ac:spMkLst>
            <pc:docMk/>
            <pc:sldMk cId="1165042628" sldId="338"/>
            <ac:spMk id="20" creationId="{8D71EDA1-87BF-4D5D-AB79-F346FD19278A}"/>
          </ac:spMkLst>
        </pc:spChg>
      </pc:sldChg>
      <pc:sldChg chg="mod modShow">
        <pc:chgData name="Victor Manuel Sierra Naranjo" userId="3be979c1-2ce9-4baf-b507-b4566189f0c7" providerId="ADAL" clId="{EBE8C446-78A9-4A8B-BC35-2390D27123BB}" dt="2022-10-27T15:13:43.165" v="131" actId="729"/>
        <pc:sldMkLst>
          <pc:docMk/>
          <pc:sldMk cId="2791104814" sldId="345"/>
        </pc:sldMkLst>
      </pc:sldChg>
      <pc:sldChg chg="mod modShow">
        <pc:chgData name="Victor Manuel Sierra Naranjo" userId="3be979c1-2ce9-4baf-b507-b4566189f0c7" providerId="ADAL" clId="{EBE8C446-78A9-4A8B-BC35-2390D27123BB}" dt="2022-10-27T15:13:45.815" v="132" actId="729"/>
        <pc:sldMkLst>
          <pc:docMk/>
          <pc:sldMk cId="3053548712" sldId="346"/>
        </pc:sldMkLst>
      </pc:sldChg>
      <pc:sldChg chg="mod modShow">
        <pc:chgData name="Victor Manuel Sierra Naranjo" userId="3be979c1-2ce9-4baf-b507-b4566189f0c7" providerId="ADAL" clId="{EBE8C446-78A9-4A8B-BC35-2390D27123BB}" dt="2022-10-27T15:13:51.664" v="133" actId="729"/>
        <pc:sldMkLst>
          <pc:docMk/>
          <pc:sldMk cId="431618090" sldId="347"/>
        </pc:sldMkLst>
      </pc:sldChg>
      <pc:sldChg chg="mod modShow">
        <pc:chgData name="Victor Manuel Sierra Naranjo" userId="3be979c1-2ce9-4baf-b507-b4566189f0c7" providerId="ADAL" clId="{EBE8C446-78A9-4A8B-BC35-2390D27123BB}" dt="2022-10-27T15:14:14.589" v="135" actId="729"/>
        <pc:sldMkLst>
          <pc:docMk/>
          <pc:sldMk cId="3319312021" sldId="349"/>
        </pc:sldMkLst>
      </pc:sldChg>
      <pc:sldChg chg="del">
        <pc:chgData name="Victor Manuel Sierra Naranjo" userId="3be979c1-2ce9-4baf-b507-b4566189f0c7" providerId="ADAL" clId="{EBE8C446-78A9-4A8B-BC35-2390D27123BB}" dt="2022-10-21T22:27:47.763" v="98" actId="2696"/>
        <pc:sldMkLst>
          <pc:docMk/>
          <pc:sldMk cId="67424583" sldId="350"/>
        </pc:sldMkLst>
      </pc:sldChg>
      <pc:sldChg chg="addSp delSp modSp add mod setBg">
        <pc:chgData name="Victor Manuel Sierra Naranjo" userId="3be979c1-2ce9-4baf-b507-b4566189f0c7" providerId="ADAL" clId="{EBE8C446-78A9-4A8B-BC35-2390D27123BB}" dt="2022-10-21T22:29:09.487" v="104" actId="26606"/>
        <pc:sldMkLst>
          <pc:docMk/>
          <pc:sldMk cId="2044079769" sldId="351"/>
        </pc:sldMkLst>
        <pc:spChg chg="mod">
          <ac:chgData name="Victor Manuel Sierra Naranjo" userId="3be979c1-2ce9-4baf-b507-b4566189f0c7" providerId="ADAL" clId="{EBE8C446-78A9-4A8B-BC35-2390D27123BB}" dt="2022-10-21T22:29:09.487" v="104" actId="26606"/>
          <ac:spMkLst>
            <pc:docMk/>
            <pc:sldMk cId="2044079769" sldId="351"/>
            <ac:spMk id="4" creationId="{6B02D535-CE60-4234-7632-179310962946}"/>
          </ac:spMkLst>
        </pc:spChg>
        <pc:spChg chg="mod ord">
          <ac:chgData name="Victor Manuel Sierra Naranjo" userId="3be979c1-2ce9-4baf-b507-b4566189f0c7" providerId="ADAL" clId="{EBE8C446-78A9-4A8B-BC35-2390D27123BB}" dt="2022-10-21T22:29:09.487" v="104" actId="26606"/>
          <ac:spMkLst>
            <pc:docMk/>
            <pc:sldMk cId="2044079769" sldId="351"/>
            <ac:spMk id="5" creationId="{DB3EF9C7-AB4A-AEE5-3F7A-6FAC9B524411}"/>
          </ac:spMkLst>
        </pc:spChg>
        <pc:spChg chg="add del">
          <ac:chgData name="Victor Manuel Sierra Naranjo" userId="3be979c1-2ce9-4baf-b507-b4566189f0c7" providerId="ADAL" clId="{EBE8C446-78A9-4A8B-BC35-2390D27123BB}" dt="2022-10-21T22:29:09.473" v="103" actId="26606"/>
          <ac:spMkLst>
            <pc:docMk/>
            <pc:sldMk cId="2044079769" sldId="351"/>
            <ac:spMk id="56329" creationId="{D1942232-83D0-49E2-AF9B-1F97E3C1EF8E}"/>
          </ac:spMkLst>
        </pc:spChg>
        <pc:spChg chg="add del">
          <ac:chgData name="Victor Manuel Sierra Naranjo" userId="3be979c1-2ce9-4baf-b507-b4566189f0c7" providerId="ADAL" clId="{EBE8C446-78A9-4A8B-BC35-2390D27123BB}" dt="2022-10-21T22:29:09.473" v="103" actId="26606"/>
          <ac:spMkLst>
            <pc:docMk/>
            <pc:sldMk cId="2044079769" sldId="351"/>
            <ac:spMk id="56331" creationId="{E9E70D72-6E23-4015-A4A6-85C120C19167}"/>
          </ac:spMkLst>
        </pc:spChg>
        <pc:spChg chg="add">
          <ac:chgData name="Victor Manuel Sierra Naranjo" userId="3be979c1-2ce9-4baf-b507-b4566189f0c7" providerId="ADAL" clId="{EBE8C446-78A9-4A8B-BC35-2390D27123BB}" dt="2022-10-21T22:29:09.487" v="104" actId="26606"/>
          <ac:spMkLst>
            <pc:docMk/>
            <pc:sldMk cId="2044079769" sldId="351"/>
            <ac:spMk id="56345" creationId="{85016AEC-0320-4ED0-8ECB-FE11DDDFE17A}"/>
          </ac:spMkLst>
        </pc:spChg>
        <pc:spChg chg="add">
          <ac:chgData name="Victor Manuel Sierra Naranjo" userId="3be979c1-2ce9-4baf-b507-b4566189f0c7" providerId="ADAL" clId="{EBE8C446-78A9-4A8B-BC35-2390D27123BB}" dt="2022-10-21T22:29:09.487" v="104" actId="26606"/>
          <ac:spMkLst>
            <pc:docMk/>
            <pc:sldMk cId="2044079769" sldId="351"/>
            <ac:spMk id="56346" creationId="{C70C3B59-DE2C-4611-8148-812575C5CA48}"/>
          </ac:spMkLst>
        </pc:spChg>
        <pc:grpChg chg="add del">
          <ac:chgData name="Victor Manuel Sierra Naranjo" userId="3be979c1-2ce9-4baf-b507-b4566189f0c7" providerId="ADAL" clId="{EBE8C446-78A9-4A8B-BC35-2390D27123BB}" dt="2022-10-21T22:29:09.473" v="103" actId="26606"/>
          <ac:grpSpMkLst>
            <pc:docMk/>
            <pc:sldMk cId="2044079769" sldId="351"/>
            <ac:grpSpMk id="56333" creationId="{C28A977F-B603-4D81-B0FC-C8DE048A7931}"/>
          </ac:grpSpMkLst>
        </pc:grpChg>
        <pc:grpChg chg="add del">
          <ac:chgData name="Victor Manuel Sierra Naranjo" userId="3be979c1-2ce9-4baf-b507-b4566189f0c7" providerId="ADAL" clId="{EBE8C446-78A9-4A8B-BC35-2390D27123BB}" dt="2022-10-21T22:29:09.473" v="103" actId="26606"/>
          <ac:grpSpMkLst>
            <pc:docMk/>
            <pc:sldMk cId="2044079769" sldId="351"/>
            <ac:grpSpMk id="56339" creationId="{C78D9229-E61D-4FEE-8321-2F8B64A8CADF}"/>
          </ac:grpSpMkLst>
        </pc:grpChg>
        <pc:picChg chg="mod">
          <ac:chgData name="Victor Manuel Sierra Naranjo" userId="3be979c1-2ce9-4baf-b507-b4566189f0c7" providerId="ADAL" clId="{EBE8C446-78A9-4A8B-BC35-2390D27123BB}" dt="2022-10-21T22:29:09.487" v="104" actId="26606"/>
          <ac:picMkLst>
            <pc:docMk/>
            <pc:sldMk cId="2044079769" sldId="351"/>
            <ac:picMk id="56324" creationId="{55D01386-119B-C435-2FE6-53D03D58BEE8}"/>
          </ac:picMkLst>
        </pc:picChg>
      </pc:sldChg>
      <pc:sldChg chg="del">
        <pc:chgData name="Victor Manuel Sierra Naranjo" userId="3be979c1-2ce9-4baf-b507-b4566189f0c7" providerId="ADAL" clId="{EBE8C446-78A9-4A8B-BC35-2390D27123BB}" dt="2022-10-21T22:27:47.763" v="98" actId="2696"/>
        <pc:sldMkLst>
          <pc:docMk/>
          <pc:sldMk cId="1548364409" sldId="352"/>
        </pc:sldMkLst>
        <pc:spChg chg="mod">
          <ac:chgData name="Victor Manuel Sierra Naranjo" userId="3be979c1-2ce9-4baf-b507-b4566189f0c7" providerId="ADAL" clId="{EBE8C446-78A9-4A8B-BC35-2390D27123BB}" dt="2022-10-21T22:29:40.050" v="106" actId="26606"/>
          <ac:spMkLst>
            <pc:docMk/>
            <pc:sldMk cId="1548364409" sldId="352"/>
            <ac:spMk id="4" creationId="{7FDA3A60-835D-832F-2012-BBE35F7C2B7F}"/>
          </ac:spMkLst>
        </pc:spChg>
        <pc:spChg chg="mod">
          <ac:chgData name="Victor Manuel Sierra Naranjo" userId="3be979c1-2ce9-4baf-b507-b4566189f0c7" providerId="ADAL" clId="{EBE8C446-78A9-4A8B-BC35-2390D27123BB}" dt="2022-10-21T22:29:40.050" v="106" actId="26606"/>
          <ac:spMkLst>
            <pc:docMk/>
            <pc:sldMk cId="1548364409" sldId="352"/>
            <ac:spMk id="57347" creationId="{4C702A1C-99BA-AC78-8948-56B17187E2E9}"/>
          </ac:spMkLst>
        </pc:spChg>
        <pc:spChg chg="add">
          <ac:chgData name="Victor Manuel Sierra Naranjo" userId="3be979c1-2ce9-4baf-b507-b4566189f0c7" providerId="ADAL" clId="{EBE8C446-78A9-4A8B-BC35-2390D27123BB}" dt="2022-10-21T22:29:40.050" v="106" actId="26606"/>
          <ac:spMkLst>
            <pc:docMk/>
            <pc:sldMk cId="1548364409" sldId="352"/>
            <ac:spMk id="57352" creationId="{18873D23-2DCF-4B31-A009-95721C06E8E1}"/>
          </ac:spMkLst>
        </pc:spChg>
        <pc:spChg chg="add">
          <ac:chgData name="Victor Manuel Sierra Naranjo" userId="3be979c1-2ce9-4baf-b507-b4566189f0c7" providerId="ADAL" clId="{EBE8C446-78A9-4A8B-BC35-2390D27123BB}" dt="2022-10-21T22:29:40.050" v="106" actId="26606"/>
          <ac:spMkLst>
            <pc:docMk/>
            <pc:sldMk cId="1548364409" sldId="352"/>
            <ac:spMk id="57354" creationId="{C13EF075-D4EF-4929-ADBC-91B27DA19955}"/>
          </ac:spMkLst>
        </pc:spChg>
        <pc:grpChg chg="add">
          <ac:chgData name="Victor Manuel Sierra Naranjo" userId="3be979c1-2ce9-4baf-b507-b4566189f0c7" providerId="ADAL" clId="{EBE8C446-78A9-4A8B-BC35-2390D27123BB}" dt="2022-10-21T22:29:40.050" v="106" actId="26606"/>
          <ac:grpSpMkLst>
            <pc:docMk/>
            <pc:sldMk cId="1548364409" sldId="352"/>
            <ac:grpSpMk id="57356" creationId="{DAA26DFA-AAB2-4973-9C17-16D587C7B198}"/>
          </ac:grpSpMkLst>
        </pc:grpChg>
      </pc:sldChg>
      <pc:sldChg chg="addSp delSp modSp mod ord setBg">
        <pc:chgData name="Victor Manuel Sierra Naranjo" userId="3be979c1-2ce9-4baf-b507-b4566189f0c7" providerId="ADAL" clId="{EBE8C446-78A9-4A8B-BC35-2390D27123BB}" dt="2022-10-21T22:19:08.407" v="94"/>
        <pc:sldMkLst>
          <pc:docMk/>
          <pc:sldMk cId="3187215324" sldId="355"/>
        </pc:sldMkLst>
        <pc:spChg chg="mod">
          <ac:chgData name="Victor Manuel Sierra Naranjo" userId="3be979c1-2ce9-4baf-b507-b4566189f0c7" providerId="ADAL" clId="{EBE8C446-78A9-4A8B-BC35-2390D27123BB}" dt="2022-10-21T22:14:24.935" v="0" actId="26606"/>
          <ac:spMkLst>
            <pc:docMk/>
            <pc:sldMk cId="3187215324" sldId="355"/>
            <ac:spMk id="2" creationId="{B5A8DF5C-C39F-3756-4477-02D82AD5ABFB}"/>
          </ac:spMkLst>
        </pc:spChg>
        <pc:spChg chg="del">
          <ac:chgData name="Victor Manuel Sierra Naranjo" userId="3be979c1-2ce9-4baf-b507-b4566189f0c7" providerId="ADAL" clId="{EBE8C446-78A9-4A8B-BC35-2390D27123BB}" dt="2022-10-21T22:14:24.935" v="0" actId="26606"/>
          <ac:spMkLst>
            <pc:docMk/>
            <pc:sldMk cId="3187215324" sldId="355"/>
            <ac:spMk id="3" creationId="{00B0F72E-D305-CE88-7778-CF3351501971}"/>
          </ac:spMkLst>
        </pc:spChg>
        <pc:spChg chg="add">
          <ac:chgData name="Victor Manuel Sierra Naranjo" userId="3be979c1-2ce9-4baf-b507-b4566189f0c7" providerId="ADAL" clId="{EBE8C446-78A9-4A8B-BC35-2390D27123BB}" dt="2022-10-21T22:14:24.935" v="0" actId="26606"/>
          <ac:spMkLst>
            <pc:docMk/>
            <pc:sldMk cId="3187215324" sldId="355"/>
            <ac:spMk id="9" creationId="{3A5B4632-C963-4296-86F0-79AA9EA5AE98}"/>
          </ac:spMkLst>
        </pc:spChg>
        <pc:graphicFrameChg chg="add">
          <ac:chgData name="Victor Manuel Sierra Naranjo" userId="3be979c1-2ce9-4baf-b507-b4566189f0c7" providerId="ADAL" clId="{EBE8C446-78A9-4A8B-BC35-2390D27123BB}" dt="2022-10-21T22:14:24.935" v="0" actId="26606"/>
          <ac:graphicFrameMkLst>
            <pc:docMk/>
            <pc:sldMk cId="3187215324" sldId="355"/>
            <ac:graphicFrameMk id="5" creationId="{4B47F12A-559C-01CC-1D42-356F1B512752}"/>
          </ac:graphicFrameMkLst>
        </pc:graphicFrameChg>
      </pc:sldChg>
      <pc:sldChg chg="addSp delSp modSp new mod setBg">
        <pc:chgData name="Victor Manuel Sierra Naranjo" userId="3be979c1-2ce9-4baf-b507-b4566189f0c7" providerId="ADAL" clId="{EBE8C446-78A9-4A8B-BC35-2390D27123BB}" dt="2022-10-21T22:18:00.227" v="18" actId="26606"/>
        <pc:sldMkLst>
          <pc:docMk/>
          <pc:sldMk cId="3491190444" sldId="358"/>
        </pc:sldMkLst>
        <pc:spChg chg="mod">
          <ac:chgData name="Victor Manuel Sierra Naranjo" userId="3be979c1-2ce9-4baf-b507-b4566189f0c7" providerId="ADAL" clId="{EBE8C446-78A9-4A8B-BC35-2390D27123BB}" dt="2022-10-21T22:18:00.227" v="18" actId="26606"/>
          <ac:spMkLst>
            <pc:docMk/>
            <pc:sldMk cId="3491190444" sldId="358"/>
            <ac:spMk id="2" creationId="{83323A23-D720-B74D-452A-C55C1980F982}"/>
          </ac:spMkLst>
        </pc:spChg>
        <pc:spChg chg="del">
          <ac:chgData name="Victor Manuel Sierra Naranjo" userId="3be979c1-2ce9-4baf-b507-b4566189f0c7" providerId="ADAL" clId="{EBE8C446-78A9-4A8B-BC35-2390D27123BB}" dt="2022-10-21T22:18:00.227" v="18" actId="26606"/>
          <ac:spMkLst>
            <pc:docMk/>
            <pc:sldMk cId="3491190444" sldId="358"/>
            <ac:spMk id="3" creationId="{EF218805-17DD-61BC-30A0-01AF6453BBA2}"/>
          </ac:spMkLst>
        </pc:spChg>
        <pc:spChg chg="add">
          <ac:chgData name="Victor Manuel Sierra Naranjo" userId="3be979c1-2ce9-4baf-b507-b4566189f0c7" providerId="ADAL" clId="{EBE8C446-78A9-4A8B-BC35-2390D27123BB}" dt="2022-10-21T22:18:00.227" v="18" actId="26606"/>
          <ac:spMkLst>
            <pc:docMk/>
            <pc:sldMk cId="3491190444" sldId="358"/>
            <ac:spMk id="10" creationId="{A3363022-C969-41E9-8EB2-E4C94908C1FA}"/>
          </ac:spMkLst>
        </pc:spChg>
        <pc:spChg chg="add">
          <ac:chgData name="Victor Manuel Sierra Naranjo" userId="3be979c1-2ce9-4baf-b507-b4566189f0c7" providerId="ADAL" clId="{EBE8C446-78A9-4A8B-BC35-2390D27123BB}" dt="2022-10-21T22:18:00.227" v="18" actId="26606"/>
          <ac:spMkLst>
            <pc:docMk/>
            <pc:sldMk cId="3491190444" sldId="358"/>
            <ac:spMk id="12" creationId="{8D1AD6B3-BE88-4CEB-BA17-790657CC4729}"/>
          </ac:spMkLst>
        </pc:spChg>
        <pc:grpChg chg="add">
          <ac:chgData name="Victor Manuel Sierra Naranjo" userId="3be979c1-2ce9-4baf-b507-b4566189f0c7" providerId="ADAL" clId="{EBE8C446-78A9-4A8B-BC35-2390D27123BB}" dt="2022-10-21T22:18:00.227" v="18" actId="26606"/>
          <ac:grpSpMkLst>
            <pc:docMk/>
            <pc:sldMk cId="3491190444" sldId="358"/>
            <ac:grpSpMk id="14" creationId="{89D1390B-7E13-4B4F-9CB2-391063412E54}"/>
          </ac:grpSpMkLst>
        </pc:grpChg>
        <pc:picChg chg="add">
          <ac:chgData name="Victor Manuel Sierra Naranjo" userId="3be979c1-2ce9-4baf-b507-b4566189f0c7" providerId="ADAL" clId="{EBE8C446-78A9-4A8B-BC35-2390D27123BB}" dt="2022-10-21T22:18:00.227" v="18" actId="26606"/>
          <ac:picMkLst>
            <pc:docMk/>
            <pc:sldMk cId="3491190444" sldId="358"/>
            <ac:picMk id="7" creationId="{5DCFB787-A00F-1765-CBF3-1419267C8DC3}"/>
          </ac:picMkLst>
        </pc:picChg>
      </pc:sldChg>
      <pc:sldChg chg="addSp delSp modSp new mod setBg">
        <pc:chgData name="Victor Manuel Sierra Naranjo" userId="3be979c1-2ce9-4baf-b507-b4566189f0c7" providerId="ADAL" clId="{EBE8C446-78A9-4A8B-BC35-2390D27123BB}" dt="2022-10-21T22:19:01.351" v="92" actId="26606"/>
        <pc:sldMkLst>
          <pc:docMk/>
          <pc:sldMk cId="3360620663" sldId="359"/>
        </pc:sldMkLst>
        <pc:spChg chg="mod">
          <ac:chgData name="Victor Manuel Sierra Naranjo" userId="3be979c1-2ce9-4baf-b507-b4566189f0c7" providerId="ADAL" clId="{EBE8C446-78A9-4A8B-BC35-2390D27123BB}" dt="2022-10-21T22:19:01.351" v="92" actId="26606"/>
          <ac:spMkLst>
            <pc:docMk/>
            <pc:sldMk cId="3360620663" sldId="359"/>
            <ac:spMk id="2" creationId="{00F0F28C-4B6C-9FBA-1B55-4940E158BD03}"/>
          </ac:spMkLst>
        </pc:spChg>
        <pc:spChg chg="del mod">
          <ac:chgData name="Victor Manuel Sierra Naranjo" userId="3be979c1-2ce9-4baf-b507-b4566189f0c7" providerId="ADAL" clId="{EBE8C446-78A9-4A8B-BC35-2390D27123BB}" dt="2022-10-21T22:19:01.351" v="92" actId="26606"/>
          <ac:spMkLst>
            <pc:docMk/>
            <pc:sldMk cId="3360620663" sldId="359"/>
            <ac:spMk id="3" creationId="{9905BC6F-F5DF-A6C4-0071-901891614C84}"/>
          </ac:spMkLst>
        </pc:spChg>
        <pc:spChg chg="add">
          <ac:chgData name="Victor Manuel Sierra Naranjo" userId="3be979c1-2ce9-4baf-b507-b4566189f0c7" providerId="ADAL" clId="{EBE8C446-78A9-4A8B-BC35-2390D27123BB}" dt="2022-10-21T22:19:01.351" v="92" actId="26606"/>
          <ac:spMkLst>
            <pc:docMk/>
            <pc:sldMk cId="3360620663" sldId="359"/>
            <ac:spMk id="9" creationId="{3A5B4632-C963-4296-86F0-79AA9EA5AE98}"/>
          </ac:spMkLst>
        </pc:spChg>
        <pc:graphicFrameChg chg="add">
          <ac:chgData name="Victor Manuel Sierra Naranjo" userId="3be979c1-2ce9-4baf-b507-b4566189f0c7" providerId="ADAL" clId="{EBE8C446-78A9-4A8B-BC35-2390D27123BB}" dt="2022-10-21T22:19:01.351" v="92" actId="26606"/>
          <ac:graphicFrameMkLst>
            <pc:docMk/>
            <pc:sldMk cId="3360620663" sldId="359"/>
            <ac:graphicFrameMk id="5" creationId="{729C3A9A-0362-CCFE-B876-3004FB476052}"/>
          </ac:graphicFrameMkLst>
        </pc:graphicFrameChg>
      </pc:sldChg>
      <pc:sldChg chg="addSp modSp new mod">
        <pc:chgData name="Victor Manuel Sierra Naranjo" userId="3be979c1-2ce9-4baf-b507-b4566189f0c7" providerId="ADAL" clId="{EBE8C446-78A9-4A8B-BC35-2390D27123BB}" dt="2022-10-27T15:26:16.400" v="150" actId="20577"/>
        <pc:sldMkLst>
          <pc:docMk/>
          <pc:sldMk cId="472043795" sldId="360"/>
        </pc:sldMkLst>
        <pc:spChg chg="add mod">
          <ac:chgData name="Victor Manuel Sierra Naranjo" userId="3be979c1-2ce9-4baf-b507-b4566189f0c7" providerId="ADAL" clId="{EBE8C446-78A9-4A8B-BC35-2390D27123BB}" dt="2022-10-27T15:26:16.400" v="150" actId="20577"/>
          <ac:spMkLst>
            <pc:docMk/>
            <pc:sldMk cId="472043795" sldId="360"/>
            <ac:spMk id="4" creationId="{8091AE7B-168B-D10A-2678-78AE880C59F4}"/>
          </ac:spMkLst>
        </pc:spChg>
        <pc:picChg chg="add mod">
          <ac:chgData name="Victor Manuel Sierra Naranjo" userId="3be979c1-2ce9-4baf-b507-b4566189f0c7" providerId="ADAL" clId="{EBE8C446-78A9-4A8B-BC35-2390D27123BB}" dt="2022-10-27T15:25:49.121" v="146" actId="14100"/>
          <ac:picMkLst>
            <pc:docMk/>
            <pc:sldMk cId="472043795" sldId="360"/>
            <ac:picMk id="3" creationId="{4758257C-CD03-1DB5-0F1B-FC805EB73DA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image" Target="../media/image46.jpe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image" Target="../media/image35.jpeg"/><Relationship Id="rId4" Type="http://schemas.openxmlformats.org/officeDocument/2006/relationships/image" Target="../media/image38.jpe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image" Target="../media/image46.jpe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image" Target="../media/image35.jpeg"/><Relationship Id="rId4" Type="http://schemas.openxmlformats.org/officeDocument/2006/relationships/image" Target="../media/image3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A2B367-F1E4-4E57-87DE-5D9C9AE81A5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40013F3-AEFC-43CA-91B2-14C9647F3ED5}">
      <dgm:prSet/>
      <dgm:spPr/>
      <dgm:t>
        <a:bodyPr/>
        <a:lstStyle/>
        <a:p>
          <a:r>
            <a:rPr lang="es-ES"/>
            <a:t>Quién se encarga de los costos en tu empresa?</a:t>
          </a:r>
          <a:endParaRPr lang="en-US"/>
        </a:p>
      </dgm:t>
    </dgm:pt>
    <dgm:pt modelId="{94468CAD-A058-4072-99BA-7FB905F589E6}" type="parTrans" cxnId="{22BBFF04-772C-4192-9E65-30063BDC3DCC}">
      <dgm:prSet/>
      <dgm:spPr/>
      <dgm:t>
        <a:bodyPr/>
        <a:lstStyle/>
        <a:p>
          <a:endParaRPr lang="en-US"/>
        </a:p>
      </dgm:t>
    </dgm:pt>
    <dgm:pt modelId="{02633665-DC08-41B9-A661-E96D66EEE401}" type="sibTrans" cxnId="{22BBFF04-772C-4192-9E65-30063BDC3DCC}">
      <dgm:prSet/>
      <dgm:spPr/>
      <dgm:t>
        <a:bodyPr/>
        <a:lstStyle/>
        <a:p>
          <a:endParaRPr lang="en-US"/>
        </a:p>
      </dgm:t>
    </dgm:pt>
    <dgm:pt modelId="{3B53099D-C4A8-417C-8FBB-AAEABB02E72F}">
      <dgm:prSet/>
      <dgm:spPr/>
      <dgm:t>
        <a:bodyPr/>
        <a:lstStyle/>
        <a:p>
          <a:r>
            <a:rPr lang="es-ES"/>
            <a:t>Cómo se afecta una empresa el no tener identificados y controlados los costos?</a:t>
          </a:r>
          <a:endParaRPr lang="en-US"/>
        </a:p>
      </dgm:t>
    </dgm:pt>
    <dgm:pt modelId="{EBFF3506-A66A-4433-AE71-73DE014C9542}" type="parTrans" cxnId="{F26E28F4-2A40-4DC5-B5C7-CA69666D6D36}">
      <dgm:prSet/>
      <dgm:spPr/>
      <dgm:t>
        <a:bodyPr/>
        <a:lstStyle/>
        <a:p>
          <a:endParaRPr lang="en-US"/>
        </a:p>
      </dgm:t>
    </dgm:pt>
    <dgm:pt modelId="{43C30105-1775-4A54-8AB1-BB6D13AA4CA7}" type="sibTrans" cxnId="{F26E28F4-2A40-4DC5-B5C7-CA69666D6D36}">
      <dgm:prSet/>
      <dgm:spPr/>
      <dgm:t>
        <a:bodyPr/>
        <a:lstStyle/>
        <a:p>
          <a:endParaRPr lang="en-US"/>
        </a:p>
      </dgm:t>
    </dgm:pt>
    <dgm:pt modelId="{19BA92ED-457E-4CC7-895F-771E94B973C9}">
      <dgm:prSet/>
      <dgm:spPr/>
      <dgm:t>
        <a:bodyPr/>
        <a:lstStyle/>
        <a:p>
          <a:r>
            <a:rPr lang="es-ES"/>
            <a:t>Cuando una empresa no produce existen costos?</a:t>
          </a:r>
          <a:endParaRPr lang="en-US"/>
        </a:p>
      </dgm:t>
    </dgm:pt>
    <dgm:pt modelId="{9A26B2C9-E855-411B-BEBC-E608E27160A9}" type="parTrans" cxnId="{9655A379-CB43-4F6F-859D-50422EA52315}">
      <dgm:prSet/>
      <dgm:spPr/>
      <dgm:t>
        <a:bodyPr/>
        <a:lstStyle/>
        <a:p>
          <a:endParaRPr lang="en-US"/>
        </a:p>
      </dgm:t>
    </dgm:pt>
    <dgm:pt modelId="{5076D018-6D98-4AD6-8E8D-9988DED7D364}" type="sibTrans" cxnId="{9655A379-CB43-4F6F-859D-50422EA52315}">
      <dgm:prSet/>
      <dgm:spPr/>
      <dgm:t>
        <a:bodyPr/>
        <a:lstStyle/>
        <a:p>
          <a:endParaRPr lang="en-US"/>
        </a:p>
      </dgm:t>
    </dgm:pt>
    <dgm:pt modelId="{09BB05AC-6B8C-43AD-837B-90191A6F16E8}">
      <dgm:prSet/>
      <dgm:spPr/>
      <dgm:t>
        <a:bodyPr/>
        <a:lstStyle/>
        <a:p>
          <a:r>
            <a:rPr lang="es-ES"/>
            <a:t>Quién fija los precios y con qué criterio en tu empresa?</a:t>
          </a:r>
          <a:endParaRPr lang="en-US"/>
        </a:p>
      </dgm:t>
    </dgm:pt>
    <dgm:pt modelId="{CBD76D81-FCA8-44B8-B8DD-5B09B59E55BD}" type="parTrans" cxnId="{F9D65FB7-73E1-4B01-941A-BC09A751BB9E}">
      <dgm:prSet/>
      <dgm:spPr/>
      <dgm:t>
        <a:bodyPr/>
        <a:lstStyle/>
        <a:p>
          <a:endParaRPr lang="en-US"/>
        </a:p>
      </dgm:t>
    </dgm:pt>
    <dgm:pt modelId="{1E9F862B-4A30-4173-A097-1ED6D83F4A21}" type="sibTrans" cxnId="{F9D65FB7-73E1-4B01-941A-BC09A751BB9E}">
      <dgm:prSet/>
      <dgm:spPr/>
      <dgm:t>
        <a:bodyPr/>
        <a:lstStyle/>
        <a:p>
          <a:endParaRPr lang="en-US"/>
        </a:p>
      </dgm:t>
    </dgm:pt>
    <dgm:pt modelId="{2ADCE65B-0CEF-400B-8EB9-19DB76469752}" type="pres">
      <dgm:prSet presAssocID="{F3A2B367-F1E4-4E57-87DE-5D9C9AE81A53}" presName="root" presStyleCnt="0">
        <dgm:presLayoutVars>
          <dgm:dir/>
          <dgm:resizeHandles val="exact"/>
        </dgm:presLayoutVars>
      </dgm:prSet>
      <dgm:spPr/>
    </dgm:pt>
    <dgm:pt modelId="{470DE010-A29C-4A6C-805F-FE781BB45C1C}" type="pres">
      <dgm:prSet presAssocID="{E40013F3-AEFC-43CA-91B2-14C9647F3ED5}" presName="compNode" presStyleCnt="0"/>
      <dgm:spPr/>
    </dgm:pt>
    <dgm:pt modelId="{D62CECE9-19EF-4CF3-A8BA-5AB77EF5A05B}" type="pres">
      <dgm:prSet presAssocID="{E40013F3-AEFC-43CA-91B2-14C9647F3ED5}" presName="bgRect" presStyleLbl="bgShp" presStyleIdx="0" presStyleCnt="4"/>
      <dgm:spPr/>
    </dgm:pt>
    <dgm:pt modelId="{979410C3-D58C-44EE-B4CA-0674427139EF}" type="pres">
      <dgm:prSet presAssocID="{E40013F3-AEFC-43CA-91B2-14C9647F3ED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iosco"/>
        </a:ext>
      </dgm:extLst>
    </dgm:pt>
    <dgm:pt modelId="{978B8193-DED2-44AE-A294-B98848911E92}" type="pres">
      <dgm:prSet presAssocID="{E40013F3-AEFC-43CA-91B2-14C9647F3ED5}" presName="spaceRect" presStyleCnt="0"/>
      <dgm:spPr/>
    </dgm:pt>
    <dgm:pt modelId="{E740DEB9-CCFE-412E-B437-45586C8247E7}" type="pres">
      <dgm:prSet presAssocID="{E40013F3-AEFC-43CA-91B2-14C9647F3ED5}" presName="parTx" presStyleLbl="revTx" presStyleIdx="0" presStyleCnt="4">
        <dgm:presLayoutVars>
          <dgm:chMax val="0"/>
          <dgm:chPref val="0"/>
        </dgm:presLayoutVars>
      </dgm:prSet>
      <dgm:spPr/>
    </dgm:pt>
    <dgm:pt modelId="{08C59DBB-A604-4F9D-B8F2-D042DE67431E}" type="pres">
      <dgm:prSet presAssocID="{02633665-DC08-41B9-A661-E96D66EEE401}" presName="sibTrans" presStyleCnt="0"/>
      <dgm:spPr/>
    </dgm:pt>
    <dgm:pt modelId="{7958D069-A5F0-48F4-8E89-517665468D3C}" type="pres">
      <dgm:prSet presAssocID="{3B53099D-C4A8-417C-8FBB-AAEABB02E72F}" presName="compNode" presStyleCnt="0"/>
      <dgm:spPr/>
    </dgm:pt>
    <dgm:pt modelId="{D1AF2961-5C0B-48D5-AFFD-EFA0AC8E7889}" type="pres">
      <dgm:prSet presAssocID="{3B53099D-C4A8-417C-8FBB-AAEABB02E72F}" presName="bgRect" presStyleLbl="bgShp" presStyleIdx="1" presStyleCnt="4"/>
      <dgm:spPr/>
    </dgm:pt>
    <dgm:pt modelId="{6A6F3D15-0BA5-4D0B-85AB-CCE0E0303D70}" type="pres">
      <dgm:prSet presAssocID="{3B53099D-C4A8-417C-8FBB-AAEABB02E72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ólar"/>
        </a:ext>
      </dgm:extLst>
    </dgm:pt>
    <dgm:pt modelId="{C5DFE98A-078A-49EF-8188-C5C2C1D52947}" type="pres">
      <dgm:prSet presAssocID="{3B53099D-C4A8-417C-8FBB-AAEABB02E72F}" presName="spaceRect" presStyleCnt="0"/>
      <dgm:spPr/>
    </dgm:pt>
    <dgm:pt modelId="{677E0B52-F135-4486-A695-17319A2ADD23}" type="pres">
      <dgm:prSet presAssocID="{3B53099D-C4A8-417C-8FBB-AAEABB02E72F}" presName="parTx" presStyleLbl="revTx" presStyleIdx="1" presStyleCnt="4">
        <dgm:presLayoutVars>
          <dgm:chMax val="0"/>
          <dgm:chPref val="0"/>
        </dgm:presLayoutVars>
      </dgm:prSet>
      <dgm:spPr/>
    </dgm:pt>
    <dgm:pt modelId="{072E4630-88A5-4CE4-BE0D-5A8B561B08A4}" type="pres">
      <dgm:prSet presAssocID="{43C30105-1775-4A54-8AB1-BB6D13AA4CA7}" presName="sibTrans" presStyleCnt="0"/>
      <dgm:spPr/>
    </dgm:pt>
    <dgm:pt modelId="{E79F1F18-8584-494E-8654-691028EFEC5B}" type="pres">
      <dgm:prSet presAssocID="{19BA92ED-457E-4CC7-895F-771E94B973C9}" presName="compNode" presStyleCnt="0"/>
      <dgm:spPr/>
    </dgm:pt>
    <dgm:pt modelId="{F5632E32-8500-4C5D-B33C-208B53B66E29}" type="pres">
      <dgm:prSet presAssocID="{19BA92ED-457E-4CC7-895F-771E94B973C9}" presName="bgRect" presStyleLbl="bgShp" presStyleIdx="2" presStyleCnt="4"/>
      <dgm:spPr/>
    </dgm:pt>
    <dgm:pt modelId="{77066BD8-4444-40DE-A9B1-847A95165EB9}" type="pres">
      <dgm:prSet presAssocID="{19BA92ED-457E-4CC7-895F-771E94B973C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ábrica"/>
        </a:ext>
      </dgm:extLst>
    </dgm:pt>
    <dgm:pt modelId="{58E5B8C5-7454-4C66-BB5B-42A4417EFFCD}" type="pres">
      <dgm:prSet presAssocID="{19BA92ED-457E-4CC7-895F-771E94B973C9}" presName="spaceRect" presStyleCnt="0"/>
      <dgm:spPr/>
    </dgm:pt>
    <dgm:pt modelId="{9D000FAE-1914-4B22-A7BC-21DB3EDC0ABE}" type="pres">
      <dgm:prSet presAssocID="{19BA92ED-457E-4CC7-895F-771E94B973C9}" presName="parTx" presStyleLbl="revTx" presStyleIdx="2" presStyleCnt="4">
        <dgm:presLayoutVars>
          <dgm:chMax val="0"/>
          <dgm:chPref val="0"/>
        </dgm:presLayoutVars>
      </dgm:prSet>
      <dgm:spPr/>
    </dgm:pt>
    <dgm:pt modelId="{B7B1A911-81EB-41D8-97F5-69EEC0F354B0}" type="pres">
      <dgm:prSet presAssocID="{5076D018-6D98-4AD6-8E8D-9988DED7D364}" presName="sibTrans" presStyleCnt="0"/>
      <dgm:spPr/>
    </dgm:pt>
    <dgm:pt modelId="{ED62BC8A-C7BA-4A6D-BF53-D7DE642B42AF}" type="pres">
      <dgm:prSet presAssocID="{09BB05AC-6B8C-43AD-837B-90191A6F16E8}" presName="compNode" presStyleCnt="0"/>
      <dgm:spPr/>
    </dgm:pt>
    <dgm:pt modelId="{416314D2-FCEC-48C9-8D92-13B3552717C0}" type="pres">
      <dgm:prSet presAssocID="{09BB05AC-6B8C-43AD-837B-90191A6F16E8}" presName="bgRect" presStyleLbl="bgShp" presStyleIdx="3" presStyleCnt="4"/>
      <dgm:spPr/>
    </dgm:pt>
    <dgm:pt modelId="{66536281-1266-45A7-9A33-CC2182CE43DF}" type="pres">
      <dgm:prSet presAssocID="{09BB05AC-6B8C-43AD-837B-90191A6F16E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4C85C913-9A9C-42B5-B56F-400A50D00AB5}" type="pres">
      <dgm:prSet presAssocID="{09BB05AC-6B8C-43AD-837B-90191A6F16E8}" presName="spaceRect" presStyleCnt="0"/>
      <dgm:spPr/>
    </dgm:pt>
    <dgm:pt modelId="{93B5A2AE-7925-4A5B-B112-95F83D19B0CD}" type="pres">
      <dgm:prSet presAssocID="{09BB05AC-6B8C-43AD-837B-90191A6F16E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2BBFF04-772C-4192-9E65-30063BDC3DCC}" srcId="{F3A2B367-F1E4-4E57-87DE-5D9C9AE81A53}" destId="{E40013F3-AEFC-43CA-91B2-14C9647F3ED5}" srcOrd="0" destOrd="0" parTransId="{94468CAD-A058-4072-99BA-7FB905F589E6}" sibTransId="{02633665-DC08-41B9-A661-E96D66EEE401}"/>
    <dgm:cxn modelId="{A514E95E-10FB-4282-AE5A-8DB05496A7F2}" type="presOf" srcId="{19BA92ED-457E-4CC7-895F-771E94B973C9}" destId="{9D000FAE-1914-4B22-A7BC-21DB3EDC0ABE}" srcOrd="0" destOrd="0" presId="urn:microsoft.com/office/officeart/2018/2/layout/IconVerticalSolidList"/>
    <dgm:cxn modelId="{9655A379-CB43-4F6F-859D-50422EA52315}" srcId="{F3A2B367-F1E4-4E57-87DE-5D9C9AE81A53}" destId="{19BA92ED-457E-4CC7-895F-771E94B973C9}" srcOrd="2" destOrd="0" parTransId="{9A26B2C9-E855-411B-BEBC-E608E27160A9}" sibTransId="{5076D018-6D98-4AD6-8E8D-9988DED7D364}"/>
    <dgm:cxn modelId="{8DF20F85-A780-45AE-A77B-CB187F81B39C}" type="presOf" srcId="{09BB05AC-6B8C-43AD-837B-90191A6F16E8}" destId="{93B5A2AE-7925-4A5B-B112-95F83D19B0CD}" srcOrd="0" destOrd="0" presId="urn:microsoft.com/office/officeart/2018/2/layout/IconVerticalSolidList"/>
    <dgm:cxn modelId="{78CB5D93-A34C-450A-9D75-2369298EC642}" type="presOf" srcId="{3B53099D-C4A8-417C-8FBB-AAEABB02E72F}" destId="{677E0B52-F135-4486-A695-17319A2ADD23}" srcOrd="0" destOrd="0" presId="urn:microsoft.com/office/officeart/2018/2/layout/IconVerticalSolidList"/>
    <dgm:cxn modelId="{3CC21D9E-C918-40CE-BBA0-F121775DE8E8}" type="presOf" srcId="{E40013F3-AEFC-43CA-91B2-14C9647F3ED5}" destId="{E740DEB9-CCFE-412E-B437-45586C8247E7}" srcOrd="0" destOrd="0" presId="urn:microsoft.com/office/officeart/2018/2/layout/IconVerticalSolidList"/>
    <dgm:cxn modelId="{F9D65FB7-73E1-4B01-941A-BC09A751BB9E}" srcId="{F3A2B367-F1E4-4E57-87DE-5D9C9AE81A53}" destId="{09BB05AC-6B8C-43AD-837B-90191A6F16E8}" srcOrd="3" destOrd="0" parTransId="{CBD76D81-FCA8-44B8-B8DD-5B09B59E55BD}" sibTransId="{1E9F862B-4A30-4173-A097-1ED6D83F4A21}"/>
    <dgm:cxn modelId="{D80349CD-BD55-4BEF-9F5C-B032921C081E}" type="presOf" srcId="{F3A2B367-F1E4-4E57-87DE-5D9C9AE81A53}" destId="{2ADCE65B-0CEF-400B-8EB9-19DB76469752}" srcOrd="0" destOrd="0" presId="urn:microsoft.com/office/officeart/2018/2/layout/IconVerticalSolidList"/>
    <dgm:cxn modelId="{F26E28F4-2A40-4DC5-B5C7-CA69666D6D36}" srcId="{F3A2B367-F1E4-4E57-87DE-5D9C9AE81A53}" destId="{3B53099D-C4A8-417C-8FBB-AAEABB02E72F}" srcOrd="1" destOrd="0" parTransId="{EBFF3506-A66A-4433-AE71-73DE014C9542}" sibTransId="{43C30105-1775-4A54-8AB1-BB6D13AA4CA7}"/>
    <dgm:cxn modelId="{C06A4E8F-C6E5-4329-BBF7-D8DC8AFBA3EF}" type="presParOf" srcId="{2ADCE65B-0CEF-400B-8EB9-19DB76469752}" destId="{470DE010-A29C-4A6C-805F-FE781BB45C1C}" srcOrd="0" destOrd="0" presId="urn:microsoft.com/office/officeart/2018/2/layout/IconVerticalSolidList"/>
    <dgm:cxn modelId="{3BEE0268-928C-4DD3-A016-1972B56DE6A8}" type="presParOf" srcId="{470DE010-A29C-4A6C-805F-FE781BB45C1C}" destId="{D62CECE9-19EF-4CF3-A8BA-5AB77EF5A05B}" srcOrd="0" destOrd="0" presId="urn:microsoft.com/office/officeart/2018/2/layout/IconVerticalSolidList"/>
    <dgm:cxn modelId="{8E71990E-15DC-45F1-A2CC-374797D16F3D}" type="presParOf" srcId="{470DE010-A29C-4A6C-805F-FE781BB45C1C}" destId="{979410C3-D58C-44EE-B4CA-0674427139EF}" srcOrd="1" destOrd="0" presId="urn:microsoft.com/office/officeart/2018/2/layout/IconVerticalSolidList"/>
    <dgm:cxn modelId="{73D4B24C-116F-483F-9C53-B7C78F376371}" type="presParOf" srcId="{470DE010-A29C-4A6C-805F-FE781BB45C1C}" destId="{978B8193-DED2-44AE-A294-B98848911E92}" srcOrd="2" destOrd="0" presId="urn:microsoft.com/office/officeart/2018/2/layout/IconVerticalSolidList"/>
    <dgm:cxn modelId="{14324606-2F78-49D3-9CBE-EA59595FDCBC}" type="presParOf" srcId="{470DE010-A29C-4A6C-805F-FE781BB45C1C}" destId="{E740DEB9-CCFE-412E-B437-45586C8247E7}" srcOrd="3" destOrd="0" presId="urn:microsoft.com/office/officeart/2018/2/layout/IconVerticalSolidList"/>
    <dgm:cxn modelId="{924121EF-92BA-4AA5-8C21-0B852B35A739}" type="presParOf" srcId="{2ADCE65B-0CEF-400B-8EB9-19DB76469752}" destId="{08C59DBB-A604-4F9D-B8F2-D042DE67431E}" srcOrd="1" destOrd="0" presId="urn:microsoft.com/office/officeart/2018/2/layout/IconVerticalSolidList"/>
    <dgm:cxn modelId="{7B12A734-F1B9-4088-8A5D-06ABA977B34F}" type="presParOf" srcId="{2ADCE65B-0CEF-400B-8EB9-19DB76469752}" destId="{7958D069-A5F0-48F4-8E89-517665468D3C}" srcOrd="2" destOrd="0" presId="urn:microsoft.com/office/officeart/2018/2/layout/IconVerticalSolidList"/>
    <dgm:cxn modelId="{53F5CFE7-16E0-4AAB-807B-2B42B69F8BA1}" type="presParOf" srcId="{7958D069-A5F0-48F4-8E89-517665468D3C}" destId="{D1AF2961-5C0B-48D5-AFFD-EFA0AC8E7889}" srcOrd="0" destOrd="0" presId="urn:microsoft.com/office/officeart/2018/2/layout/IconVerticalSolidList"/>
    <dgm:cxn modelId="{80B678C6-2694-4EB1-8E49-6ED7100C1704}" type="presParOf" srcId="{7958D069-A5F0-48F4-8E89-517665468D3C}" destId="{6A6F3D15-0BA5-4D0B-85AB-CCE0E0303D70}" srcOrd="1" destOrd="0" presId="urn:microsoft.com/office/officeart/2018/2/layout/IconVerticalSolidList"/>
    <dgm:cxn modelId="{4CC852A3-BB2F-4358-9A37-ACB5CA41B7AE}" type="presParOf" srcId="{7958D069-A5F0-48F4-8E89-517665468D3C}" destId="{C5DFE98A-078A-49EF-8188-C5C2C1D52947}" srcOrd="2" destOrd="0" presId="urn:microsoft.com/office/officeart/2018/2/layout/IconVerticalSolidList"/>
    <dgm:cxn modelId="{A0F9B176-3E22-4323-82CB-A97DDBC36FE9}" type="presParOf" srcId="{7958D069-A5F0-48F4-8E89-517665468D3C}" destId="{677E0B52-F135-4486-A695-17319A2ADD23}" srcOrd="3" destOrd="0" presId="urn:microsoft.com/office/officeart/2018/2/layout/IconVerticalSolidList"/>
    <dgm:cxn modelId="{D688241F-87B5-4248-87DB-C7EDE9D4013D}" type="presParOf" srcId="{2ADCE65B-0CEF-400B-8EB9-19DB76469752}" destId="{072E4630-88A5-4CE4-BE0D-5A8B561B08A4}" srcOrd="3" destOrd="0" presId="urn:microsoft.com/office/officeart/2018/2/layout/IconVerticalSolidList"/>
    <dgm:cxn modelId="{C2C05FF0-E4A8-4DCA-881D-EA2C3C7891A6}" type="presParOf" srcId="{2ADCE65B-0CEF-400B-8EB9-19DB76469752}" destId="{E79F1F18-8584-494E-8654-691028EFEC5B}" srcOrd="4" destOrd="0" presId="urn:microsoft.com/office/officeart/2018/2/layout/IconVerticalSolidList"/>
    <dgm:cxn modelId="{61BC118A-25C4-49F1-B82D-503F334EEE2A}" type="presParOf" srcId="{E79F1F18-8584-494E-8654-691028EFEC5B}" destId="{F5632E32-8500-4C5D-B33C-208B53B66E29}" srcOrd="0" destOrd="0" presId="urn:microsoft.com/office/officeart/2018/2/layout/IconVerticalSolidList"/>
    <dgm:cxn modelId="{AC14F5F2-23D7-4B0A-8A35-3E0F9D250D3E}" type="presParOf" srcId="{E79F1F18-8584-494E-8654-691028EFEC5B}" destId="{77066BD8-4444-40DE-A9B1-847A95165EB9}" srcOrd="1" destOrd="0" presId="urn:microsoft.com/office/officeart/2018/2/layout/IconVerticalSolidList"/>
    <dgm:cxn modelId="{FA460EE4-12CB-41E5-B14A-B6B2AE452FF9}" type="presParOf" srcId="{E79F1F18-8584-494E-8654-691028EFEC5B}" destId="{58E5B8C5-7454-4C66-BB5B-42A4417EFFCD}" srcOrd="2" destOrd="0" presId="urn:microsoft.com/office/officeart/2018/2/layout/IconVerticalSolidList"/>
    <dgm:cxn modelId="{5FE18A0C-B779-4444-BDCF-D14C833D9F17}" type="presParOf" srcId="{E79F1F18-8584-494E-8654-691028EFEC5B}" destId="{9D000FAE-1914-4B22-A7BC-21DB3EDC0ABE}" srcOrd="3" destOrd="0" presId="urn:microsoft.com/office/officeart/2018/2/layout/IconVerticalSolidList"/>
    <dgm:cxn modelId="{B2FCFE20-27A6-4146-B61B-C0DBAF62E786}" type="presParOf" srcId="{2ADCE65B-0CEF-400B-8EB9-19DB76469752}" destId="{B7B1A911-81EB-41D8-97F5-69EEC0F354B0}" srcOrd="5" destOrd="0" presId="urn:microsoft.com/office/officeart/2018/2/layout/IconVerticalSolidList"/>
    <dgm:cxn modelId="{30B3DFF7-4FC0-403F-9C1B-240DABB6356F}" type="presParOf" srcId="{2ADCE65B-0CEF-400B-8EB9-19DB76469752}" destId="{ED62BC8A-C7BA-4A6D-BF53-D7DE642B42AF}" srcOrd="6" destOrd="0" presId="urn:microsoft.com/office/officeart/2018/2/layout/IconVerticalSolidList"/>
    <dgm:cxn modelId="{74301DF8-B52A-485D-A2E0-2C14F105DDBD}" type="presParOf" srcId="{ED62BC8A-C7BA-4A6D-BF53-D7DE642B42AF}" destId="{416314D2-FCEC-48C9-8D92-13B3552717C0}" srcOrd="0" destOrd="0" presId="urn:microsoft.com/office/officeart/2018/2/layout/IconVerticalSolidList"/>
    <dgm:cxn modelId="{2AD08528-AA5B-47AB-B52B-162C3D4AA4CE}" type="presParOf" srcId="{ED62BC8A-C7BA-4A6D-BF53-D7DE642B42AF}" destId="{66536281-1266-45A7-9A33-CC2182CE43DF}" srcOrd="1" destOrd="0" presId="urn:microsoft.com/office/officeart/2018/2/layout/IconVerticalSolidList"/>
    <dgm:cxn modelId="{236870AA-FC1F-480B-A835-F6133472970C}" type="presParOf" srcId="{ED62BC8A-C7BA-4A6D-BF53-D7DE642B42AF}" destId="{4C85C913-9A9C-42B5-B56F-400A50D00AB5}" srcOrd="2" destOrd="0" presId="urn:microsoft.com/office/officeart/2018/2/layout/IconVerticalSolidList"/>
    <dgm:cxn modelId="{2D269D6B-8809-48FC-A78A-F5251736F4C7}" type="presParOf" srcId="{ED62BC8A-C7BA-4A6D-BF53-D7DE642B42AF}" destId="{93B5A2AE-7925-4A5B-B112-95F83D19B0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F62F8A0-96D6-4ED6-AD5C-BDE55848CF0C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7C04D451-46C7-4C8A-B9F1-A013D4833193}">
      <dgm:prSet phldrT="[Texto]"/>
      <dgm:spPr/>
      <dgm:t>
        <a:bodyPr/>
        <a:lstStyle/>
        <a:p>
          <a:pPr algn="ctr"/>
          <a:r>
            <a:rPr lang="es-CO" b="1" dirty="0">
              <a:latin typeface="Arial" pitchFamily="34" charset="0"/>
              <a:cs typeface="Arial" pitchFamily="34" charset="0"/>
            </a:rPr>
            <a:t>Aprovisionamiento</a:t>
          </a:r>
        </a:p>
      </dgm:t>
    </dgm:pt>
    <dgm:pt modelId="{73364298-F6FE-475E-B743-4CA9F2A9F643}" type="parTrans" cxnId="{7302F8CC-16AA-4C9F-B1ED-B88C68C73A99}">
      <dgm:prSet/>
      <dgm:spPr/>
      <dgm:t>
        <a:bodyPr/>
        <a:lstStyle/>
        <a:p>
          <a:pPr algn="ctr"/>
          <a:endParaRPr lang="es-CO"/>
        </a:p>
      </dgm:t>
    </dgm:pt>
    <dgm:pt modelId="{2D1E1A78-43F0-4D83-85FC-6AE06D34E16C}" type="sibTrans" cxnId="{7302F8CC-16AA-4C9F-B1ED-B88C68C73A99}">
      <dgm:prSet/>
      <dgm:spPr/>
      <dgm:t>
        <a:bodyPr/>
        <a:lstStyle/>
        <a:p>
          <a:pPr algn="ctr"/>
          <a:endParaRPr lang="es-CO"/>
        </a:p>
      </dgm:t>
    </dgm:pt>
    <dgm:pt modelId="{53A78F89-DFAB-488F-B2E6-762333F1995C}">
      <dgm:prSet phldrT="[Texto]"/>
      <dgm:spPr/>
      <dgm:t>
        <a:bodyPr/>
        <a:lstStyle/>
        <a:p>
          <a:pPr algn="ctr"/>
          <a:r>
            <a:rPr lang="es-CO" b="1">
              <a:latin typeface="Arial" pitchFamily="34" charset="0"/>
              <a:cs typeface="Arial" pitchFamily="34" charset="0"/>
            </a:rPr>
            <a:t>Producción</a:t>
          </a:r>
        </a:p>
      </dgm:t>
    </dgm:pt>
    <dgm:pt modelId="{02F57DB3-BE67-4274-8CE5-D9DB908DE0BA}" type="parTrans" cxnId="{A0B0B2E3-4F04-47A1-9F54-2025656A60B0}">
      <dgm:prSet/>
      <dgm:spPr/>
      <dgm:t>
        <a:bodyPr/>
        <a:lstStyle/>
        <a:p>
          <a:pPr algn="ctr"/>
          <a:endParaRPr lang="es-CO"/>
        </a:p>
      </dgm:t>
    </dgm:pt>
    <dgm:pt modelId="{DBD41CDA-7BDD-4E8E-A131-4719FE927424}" type="sibTrans" cxnId="{A0B0B2E3-4F04-47A1-9F54-2025656A60B0}">
      <dgm:prSet/>
      <dgm:spPr/>
      <dgm:t>
        <a:bodyPr/>
        <a:lstStyle/>
        <a:p>
          <a:pPr algn="ctr"/>
          <a:endParaRPr lang="es-CO"/>
        </a:p>
      </dgm:t>
    </dgm:pt>
    <dgm:pt modelId="{31972450-027F-4A24-90C8-5880B755701A}">
      <dgm:prSet phldrT="[Texto]"/>
      <dgm:spPr/>
      <dgm:t>
        <a:bodyPr/>
        <a:lstStyle/>
        <a:p>
          <a:pPr algn="ctr"/>
          <a:r>
            <a:rPr lang="es-CO" b="1" dirty="0">
              <a:latin typeface="Arial" pitchFamily="34" charset="0"/>
              <a:cs typeface="Arial" pitchFamily="34" charset="0"/>
            </a:rPr>
            <a:t>Distribución</a:t>
          </a:r>
        </a:p>
      </dgm:t>
    </dgm:pt>
    <dgm:pt modelId="{EB45F367-BD83-4DF6-831A-D5115DE74192}" type="parTrans" cxnId="{AB556727-B064-4A18-B4E9-2C65CA98173A}">
      <dgm:prSet/>
      <dgm:spPr/>
      <dgm:t>
        <a:bodyPr/>
        <a:lstStyle/>
        <a:p>
          <a:pPr algn="ctr"/>
          <a:endParaRPr lang="es-CO"/>
        </a:p>
      </dgm:t>
    </dgm:pt>
    <dgm:pt modelId="{E89DF14E-6D8A-4C70-A449-8647771D840A}" type="sibTrans" cxnId="{AB556727-B064-4A18-B4E9-2C65CA98173A}">
      <dgm:prSet/>
      <dgm:spPr/>
      <dgm:t>
        <a:bodyPr/>
        <a:lstStyle/>
        <a:p>
          <a:pPr algn="ctr"/>
          <a:endParaRPr lang="es-CO"/>
        </a:p>
      </dgm:t>
    </dgm:pt>
    <dgm:pt modelId="{ADF7B976-1668-414C-A25D-FE28932BAE44}" type="pres">
      <dgm:prSet presAssocID="{7F62F8A0-96D6-4ED6-AD5C-BDE55848CF0C}" presName="Name0" presStyleCnt="0">
        <dgm:presLayoutVars>
          <dgm:dir/>
          <dgm:resizeHandles val="exact"/>
        </dgm:presLayoutVars>
      </dgm:prSet>
      <dgm:spPr/>
    </dgm:pt>
    <dgm:pt modelId="{E54F1CDB-6F51-4402-B2E3-2DFD3D8DF3D4}" type="pres">
      <dgm:prSet presAssocID="{7F62F8A0-96D6-4ED6-AD5C-BDE55848CF0C}" presName="fgShape" presStyleLbl="fgShp" presStyleIdx="0" presStyleCnt="1" custScaleX="61552" custScaleY="106769" custLinFactNeighborX="-17279" custLinFactNeighborY="-8951"/>
      <dgm:spPr/>
    </dgm:pt>
    <dgm:pt modelId="{ACA25618-607C-4F6B-A410-521D5EC86D05}" type="pres">
      <dgm:prSet presAssocID="{7F62F8A0-96D6-4ED6-AD5C-BDE55848CF0C}" presName="linComp" presStyleCnt="0"/>
      <dgm:spPr/>
    </dgm:pt>
    <dgm:pt modelId="{E6430D4E-B89E-4A86-8937-75CA372962B7}" type="pres">
      <dgm:prSet presAssocID="{7C04D451-46C7-4C8A-B9F1-A013D4833193}" presName="compNode" presStyleCnt="0"/>
      <dgm:spPr/>
    </dgm:pt>
    <dgm:pt modelId="{F3AAB5B1-E8E7-4FAB-AFF5-C51080B0104C}" type="pres">
      <dgm:prSet presAssocID="{7C04D451-46C7-4C8A-B9F1-A013D4833193}" presName="bkgdShape" presStyleLbl="node1" presStyleIdx="0" presStyleCnt="3" custLinFactNeighborX="-5914" custLinFactNeighborY="597"/>
      <dgm:spPr/>
    </dgm:pt>
    <dgm:pt modelId="{62606BD0-E2A0-4FD5-AAC9-8B303302A2AD}" type="pres">
      <dgm:prSet presAssocID="{7C04D451-46C7-4C8A-B9F1-A013D4833193}" presName="nodeTx" presStyleLbl="node1" presStyleIdx="0" presStyleCnt="3">
        <dgm:presLayoutVars>
          <dgm:bulletEnabled val="1"/>
        </dgm:presLayoutVars>
      </dgm:prSet>
      <dgm:spPr/>
    </dgm:pt>
    <dgm:pt modelId="{BEB35B3D-6055-46BF-9C6E-982088B34610}" type="pres">
      <dgm:prSet presAssocID="{7C04D451-46C7-4C8A-B9F1-A013D4833193}" presName="invisiNode" presStyleLbl="node1" presStyleIdx="0" presStyleCnt="3"/>
      <dgm:spPr/>
    </dgm:pt>
    <dgm:pt modelId="{91C2EBA0-F501-4717-8C0A-9BC8D7340E9A}" type="pres">
      <dgm:prSet presAssocID="{7C04D451-46C7-4C8A-B9F1-A013D4833193}" presName="imagNode" presStyleLbl="fgImgPlace1" presStyleIdx="0" presStyleCnt="3" custScaleX="127954" custScaleY="116305" custLinFactNeighborX="-5995" custLinFactNeighborY="19520"/>
      <dgm:spPr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938EC905-6FFE-4408-BE0F-89441608E93D}" type="pres">
      <dgm:prSet presAssocID="{2D1E1A78-43F0-4D83-85FC-6AE06D34E16C}" presName="sibTrans" presStyleLbl="sibTrans2D1" presStyleIdx="0" presStyleCnt="0"/>
      <dgm:spPr/>
    </dgm:pt>
    <dgm:pt modelId="{BE89035B-0A04-42FD-A086-DDD91D764C41}" type="pres">
      <dgm:prSet presAssocID="{53A78F89-DFAB-488F-B2E6-762333F1995C}" presName="compNode" presStyleCnt="0"/>
      <dgm:spPr/>
    </dgm:pt>
    <dgm:pt modelId="{A2742FC0-B6DD-48BF-B364-334F4333CFD0}" type="pres">
      <dgm:prSet presAssocID="{53A78F89-DFAB-488F-B2E6-762333F1995C}" presName="bkgdShape" presStyleLbl="node1" presStyleIdx="1" presStyleCnt="3"/>
      <dgm:spPr/>
    </dgm:pt>
    <dgm:pt modelId="{34BA215E-08CC-4135-93FA-6C379E1D23F8}" type="pres">
      <dgm:prSet presAssocID="{53A78F89-DFAB-488F-B2E6-762333F1995C}" presName="nodeTx" presStyleLbl="node1" presStyleIdx="1" presStyleCnt="3">
        <dgm:presLayoutVars>
          <dgm:bulletEnabled val="1"/>
        </dgm:presLayoutVars>
      </dgm:prSet>
      <dgm:spPr/>
    </dgm:pt>
    <dgm:pt modelId="{E0919D65-8EF1-496C-AF12-D5D957DF8502}" type="pres">
      <dgm:prSet presAssocID="{53A78F89-DFAB-488F-B2E6-762333F1995C}" presName="invisiNode" presStyleLbl="node1" presStyleIdx="1" presStyleCnt="3"/>
      <dgm:spPr/>
    </dgm:pt>
    <dgm:pt modelId="{A34BC671-8267-42C1-9DDA-F2BAF7971835}" type="pres">
      <dgm:prSet presAssocID="{53A78F89-DFAB-488F-B2E6-762333F1995C}" presName="imagNode" presStyleLbl="fgImgPlace1" presStyleIdx="1" presStyleCnt="3" custScaleX="127954" custScaleY="116305" custLinFactNeighborX="-1487" custLinFactNeighborY="19530"/>
      <dgm:spPr>
        <a:prstGeom prst="round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B46046CA-DB03-431C-B04C-DF276DFC49F1}" type="pres">
      <dgm:prSet presAssocID="{DBD41CDA-7BDD-4E8E-A131-4719FE927424}" presName="sibTrans" presStyleLbl="sibTrans2D1" presStyleIdx="0" presStyleCnt="0"/>
      <dgm:spPr/>
    </dgm:pt>
    <dgm:pt modelId="{3C80E471-2490-46FB-A180-6FEC337C17C4}" type="pres">
      <dgm:prSet presAssocID="{31972450-027F-4A24-90C8-5880B755701A}" presName="compNode" presStyleCnt="0"/>
      <dgm:spPr/>
    </dgm:pt>
    <dgm:pt modelId="{2984C098-EE92-4120-BE23-7701D7A0F066}" type="pres">
      <dgm:prSet presAssocID="{31972450-027F-4A24-90C8-5880B755701A}" presName="bkgdShape" presStyleLbl="node1" presStyleIdx="2" presStyleCnt="3"/>
      <dgm:spPr/>
    </dgm:pt>
    <dgm:pt modelId="{C40BB6F5-ACA0-4927-BC54-B34DBFD894D8}" type="pres">
      <dgm:prSet presAssocID="{31972450-027F-4A24-90C8-5880B755701A}" presName="nodeTx" presStyleLbl="node1" presStyleIdx="2" presStyleCnt="3">
        <dgm:presLayoutVars>
          <dgm:bulletEnabled val="1"/>
        </dgm:presLayoutVars>
      </dgm:prSet>
      <dgm:spPr/>
    </dgm:pt>
    <dgm:pt modelId="{863A56C4-A91F-45D4-B6E2-46D600083D2C}" type="pres">
      <dgm:prSet presAssocID="{31972450-027F-4A24-90C8-5880B755701A}" presName="invisiNode" presStyleLbl="node1" presStyleIdx="2" presStyleCnt="3"/>
      <dgm:spPr/>
    </dgm:pt>
    <dgm:pt modelId="{A1880569-38E4-47FC-982E-B3113188FE5C}" type="pres">
      <dgm:prSet presAssocID="{31972450-027F-4A24-90C8-5880B755701A}" presName="imagNode" presStyleLbl="fgImgPlace1" presStyleIdx="2" presStyleCnt="3" custScaleX="127954" custScaleY="116305" custLinFactNeighborX="-4460" custLinFactNeighborY="13380"/>
      <dgm:spPr>
        <a:prstGeom prst="round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AB556727-B064-4A18-B4E9-2C65CA98173A}" srcId="{7F62F8A0-96D6-4ED6-AD5C-BDE55848CF0C}" destId="{31972450-027F-4A24-90C8-5880B755701A}" srcOrd="2" destOrd="0" parTransId="{EB45F367-BD83-4DF6-831A-D5115DE74192}" sibTransId="{E89DF14E-6D8A-4C70-A449-8647771D840A}"/>
    <dgm:cxn modelId="{3E4CD827-804C-4E8F-9598-54B05347D2FF}" type="presOf" srcId="{53A78F89-DFAB-488F-B2E6-762333F1995C}" destId="{34BA215E-08CC-4135-93FA-6C379E1D23F8}" srcOrd="1" destOrd="0" presId="urn:microsoft.com/office/officeart/2005/8/layout/hList7"/>
    <dgm:cxn modelId="{70098B48-B624-4863-BD85-4C016163E361}" type="presOf" srcId="{7F62F8A0-96D6-4ED6-AD5C-BDE55848CF0C}" destId="{ADF7B976-1668-414C-A25D-FE28932BAE44}" srcOrd="0" destOrd="0" presId="urn:microsoft.com/office/officeart/2005/8/layout/hList7"/>
    <dgm:cxn modelId="{2CC77F51-8A5B-427D-A175-1BBD8D4411BC}" type="presOf" srcId="{53A78F89-DFAB-488F-B2E6-762333F1995C}" destId="{A2742FC0-B6DD-48BF-B364-334F4333CFD0}" srcOrd="0" destOrd="0" presId="urn:microsoft.com/office/officeart/2005/8/layout/hList7"/>
    <dgm:cxn modelId="{435D5F96-5B95-4FE4-AFBC-EA66350A9D31}" type="presOf" srcId="{31972450-027F-4A24-90C8-5880B755701A}" destId="{C40BB6F5-ACA0-4927-BC54-B34DBFD894D8}" srcOrd="1" destOrd="0" presId="urn:microsoft.com/office/officeart/2005/8/layout/hList7"/>
    <dgm:cxn modelId="{A00110B1-B073-47B4-ACC5-B05579D31639}" type="presOf" srcId="{7C04D451-46C7-4C8A-B9F1-A013D4833193}" destId="{62606BD0-E2A0-4FD5-AAC9-8B303302A2AD}" srcOrd="1" destOrd="0" presId="urn:microsoft.com/office/officeart/2005/8/layout/hList7"/>
    <dgm:cxn modelId="{7302F8CC-16AA-4C9F-B1ED-B88C68C73A99}" srcId="{7F62F8A0-96D6-4ED6-AD5C-BDE55848CF0C}" destId="{7C04D451-46C7-4C8A-B9F1-A013D4833193}" srcOrd="0" destOrd="0" parTransId="{73364298-F6FE-475E-B743-4CA9F2A9F643}" sibTransId="{2D1E1A78-43F0-4D83-85FC-6AE06D34E16C}"/>
    <dgm:cxn modelId="{B361FED0-F516-422D-8696-660FCC1585B0}" type="presOf" srcId="{7C04D451-46C7-4C8A-B9F1-A013D4833193}" destId="{F3AAB5B1-E8E7-4FAB-AFF5-C51080B0104C}" srcOrd="0" destOrd="0" presId="urn:microsoft.com/office/officeart/2005/8/layout/hList7"/>
    <dgm:cxn modelId="{E679C3D9-510C-44C5-96EB-9FB2E2EEE0B3}" type="presOf" srcId="{DBD41CDA-7BDD-4E8E-A131-4719FE927424}" destId="{B46046CA-DB03-431C-B04C-DF276DFC49F1}" srcOrd="0" destOrd="0" presId="urn:microsoft.com/office/officeart/2005/8/layout/hList7"/>
    <dgm:cxn modelId="{A0B0B2E3-4F04-47A1-9F54-2025656A60B0}" srcId="{7F62F8A0-96D6-4ED6-AD5C-BDE55848CF0C}" destId="{53A78F89-DFAB-488F-B2E6-762333F1995C}" srcOrd="1" destOrd="0" parTransId="{02F57DB3-BE67-4274-8CE5-D9DB908DE0BA}" sibTransId="{DBD41CDA-7BDD-4E8E-A131-4719FE927424}"/>
    <dgm:cxn modelId="{91664CFA-37CE-4342-89AA-F65823A2499B}" type="presOf" srcId="{2D1E1A78-43F0-4D83-85FC-6AE06D34E16C}" destId="{938EC905-6FFE-4408-BE0F-89441608E93D}" srcOrd="0" destOrd="0" presId="urn:microsoft.com/office/officeart/2005/8/layout/hList7"/>
    <dgm:cxn modelId="{41E077FA-0C6A-41A4-A2EC-16B037DA8B9E}" type="presOf" srcId="{31972450-027F-4A24-90C8-5880B755701A}" destId="{2984C098-EE92-4120-BE23-7701D7A0F066}" srcOrd="0" destOrd="0" presId="urn:microsoft.com/office/officeart/2005/8/layout/hList7"/>
    <dgm:cxn modelId="{1B6F5CE5-9382-4F6B-A53B-E27F3C20E171}" type="presParOf" srcId="{ADF7B976-1668-414C-A25D-FE28932BAE44}" destId="{E54F1CDB-6F51-4402-B2E3-2DFD3D8DF3D4}" srcOrd="0" destOrd="0" presId="urn:microsoft.com/office/officeart/2005/8/layout/hList7"/>
    <dgm:cxn modelId="{C67481E0-8F45-45FD-AC73-DF5CCBC99EE0}" type="presParOf" srcId="{ADF7B976-1668-414C-A25D-FE28932BAE44}" destId="{ACA25618-607C-4F6B-A410-521D5EC86D05}" srcOrd="1" destOrd="0" presId="urn:microsoft.com/office/officeart/2005/8/layout/hList7"/>
    <dgm:cxn modelId="{28088314-4C69-448F-8653-298111A97D61}" type="presParOf" srcId="{ACA25618-607C-4F6B-A410-521D5EC86D05}" destId="{E6430D4E-B89E-4A86-8937-75CA372962B7}" srcOrd="0" destOrd="0" presId="urn:microsoft.com/office/officeart/2005/8/layout/hList7"/>
    <dgm:cxn modelId="{6B630AF9-40EB-4B6E-A6DF-00EE20AD11F6}" type="presParOf" srcId="{E6430D4E-B89E-4A86-8937-75CA372962B7}" destId="{F3AAB5B1-E8E7-4FAB-AFF5-C51080B0104C}" srcOrd="0" destOrd="0" presId="urn:microsoft.com/office/officeart/2005/8/layout/hList7"/>
    <dgm:cxn modelId="{E635519B-9C1B-4248-B7FA-D714A98F028D}" type="presParOf" srcId="{E6430D4E-B89E-4A86-8937-75CA372962B7}" destId="{62606BD0-E2A0-4FD5-AAC9-8B303302A2AD}" srcOrd="1" destOrd="0" presId="urn:microsoft.com/office/officeart/2005/8/layout/hList7"/>
    <dgm:cxn modelId="{043A4553-3B39-4BFB-87B2-DAC8B37EDC11}" type="presParOf" srcId="{E6430D4E-B89E-4A86-8937-75CA372962B7}" destId="{BEB35B3D-6055-46BF-9C6E-982088B34610}" srcOrd="2" destOrd="0" presId="urn:microsoft.com/office/officeart/2005/8/layout/hList7"/>
    <dgm:cxn modelId="{6A5C76F9-A0B8-42A4-8E87-7A2632553C40}" type="presParOf" srcId="{E6430D4E-B89E-4A86-8937-75CA372962B7}" destId="{91C2EBA0-F501-4717-8C0A-9BC8D7340E9A}" srcOrd="3" destOrd="0" presId="urn:microsoft.com/office/officeart/2005/8/layout/hList7"/>
    <dgm:cxn modelId="{7367D213-390B-4703-AFAA-674393781895}" type="presParOf" srcId="{ACA25618-607C-4F6B-A410-521D5EC86D05}" destId="{938EC905-6FFE-4408-BE0F-89441608E93D}" srcOrd="1" destOrd="0" presId="urn:microsoft.com/office/officeart/2005/8/layout/hList7"/>
    <dgm:cxn modelId="{C7860C4C-300D-4DCD-88EF-E886695E256C}" type="presParOf" srcId="{ACA25618-607C-4F6B-A410-521D5EC86D05}" destId="{BE89035B-0A04-42FD-A086-DDD91D764C41}" srcOrd="2" destOrd="0" presId="urn:microsoft.com/office/officeart/2005/8/layout/hList7"/>
    <dgm:cxn modelId="{CE2E397F-8634-42CA-B2E5-49E86A195EA8}" type="presParOf" srcId="{BE89035B-0A04-42FD-A086-DDD91D764C41}" destId="{A2742FC0-B6DD-48BF-B364-334F4333CFD0}" srcOrd="0" destOrd="0" presId="urn:microsoft.com/office/officeart/2005/8/layout/hList7"/>
    <dgm:cxn modelId="{8368EFB1-D71F-46B8-A854-895A9B4249B4}" type="presParOf" srcId="{BE89035B-0A04-42FD-A086-DDD91D764C41}" destId="{34BA215E-08CC-4135-93FA-6C379E1D23F8}" srcOrd="1" destOrd="0" presId="urn:microsoft.com/office/officeart/2005/8/layout/hList7"/>
    <dgm:cxn modelId="{4C3E95B8-05D6-4C61-8E2B-CFFDD9F851FA}" type="presParOf" srcId="{BE89035B-0A04-42FD-A086-DDD91D764C41}" destId="{E0919D65-8EF1-496C-AF12-D5D957DF8502}" srcOrd="2" destOrd="0" presId="urn:microsoft.com/office/officeart/2005/8/layout/hList7"/>
    <dgm:cxn modelId="{39198F88-23C1-4A1B-9BD3-63B1D6A61720}" type="presParOf" srcId="{BE89035B-0A04-42FD-A086-DDD91D764C41}" destId="{A34BC671-8267-42C1-9DDA-F2BAF7971835}" srcOrd="3" destOrd="0" presId="urn:microsoft.com/office/officeart/2005/8/layout/hList7"/>
    <dgm:cxn modelId="{8F4DF98C-D08E-41AB-B222-021F96C6AA71}" type="presParOf" srcId="{ACA25618-607C-4F6B-A410-521D5EC86D05}" destId="{B46046CA-DB03-431C-B04C-DF276DFC49F1}" srcOrd="3" destOrd="0" presId="urn:microsoft.com/office/officeart/2005/8/layout/hList7"/>
    <dgm:cxn modelId="{9DF4AF08-8A98-4B7B-B23E-5B4B730F4AA9}" type="presParOf" srcId="{ACA25618-607C-4F6B-A410-521D5EC86D05}" destId="{3C80E471-2490-46FB-A180-6FEC337C17C4}" srcOrd="4" destOrd="0" presId="urn:microsoft.com/office/officeart/2005/8/layout/hList7"/>
    <dgm:cxn modelId="{11664D90-4670-416E-BF8C-4683F7EE56C3}" type="presParOf" srcId="{3C80E471-2490-46FB-A180-6FEC337C17C4}" destId="{2984C098-EE92-4120-BE23-7701D7A0F066}" srcOrd="0" destOrd="0" presId="urn:microsoft.com/office/officeart/2005/8/layout/hList7"/>
    <dgm:cxn modelId="{F83B0943-F244-4CD1-97F1-88558F2F4E4D}" type="presParOf" srcId="{3C80E471-2490-46FB-A180-6FEC337C17C4}" destId="{C40BB6F5-ACA0-4927-BC54-B34DBFD894D8}" srcOrd="1" destOrd="0" presId="urn:microsoft.com/office/officeart/2005/8/layout/hList7"/>
    <dgm:cxn modelId="{ABBFFE25-2452-41F9-8359-E2B802A5428C}" type="presParOf" srcId="{3C80E471-2490-46FB-A180-6FEC337C17C4}" destId="{863A56C4-A91F-45D4-B6E2-46D600083D2C}" srcOrd="2" destOrd="0" presId="urn:microsoft.com/office/officeart/2005/8/layout/hList7"/>
    <dgm:cxn modelId="{87E7D3BF-A5F9-4C21-97A6-E90E6968F4AD}" type="presParOf" srcId="{3C80E471-2490-46FB-A180-6FEC337C17C4}" destId="{A1880569-38E4-47FC-982E-B3113188FE5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2574B0D-2FB1-4185-A6E5-7420813F83FE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CB04F5E8-747B-482D-8409-79BE9280DD51}">
      <dgm:prSet phldrT="[Texto]"/>
      <dgm:spPr/>
      <dgm:t>
        <a:bodyPr/>
        <a:lstStyle/>
        <a:p>
          <a:r>
            <a:rPr lang="es-CO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Función en la que incurren</a:t>
          </a:r>
        </a:p>
      </dgm:t>
    </dgm:pt>
    <dgm:pt modelId="{7177DAF1-7A7A-48BC-A0FD-7D7B6B4A935F}" type="parTrans" cxnId="{670F64EB-A832-4E14-BDF0-FAF674EA89C6}">
      <dgm:prSet/>
      <dgm:spPr/>
      <dgm:t>
        <a:bodyPr/>
        <a:lstStyle/>
        <a:p>
          <a:endParaRPr lang="es-CO"/>
        </a:p>
      </dgm:t>
    </dgm:pt>
    <dgm:pt modelId="{AE39B02A-5E32-4573-9B20-FFE5B45617B5}" type="sibTrans" cxnId="{670F64EB-A832-4E14-BDF0-FAF674EA89C6}">
      <dgm:prSet/>
      <dgm:spPr/>
      <dgm:t>
        <a:bodyPr/>
        <a:lstStyle/>
        <a:p>
          <a:endParaRPr lang="es-CO"/>
        </a:p>
      </dgm:t>
    </dgm:pt>
    <dgm:pt modelId="{6F6E29AB-B8D1-4C81-BF64-9A41D1367BB5}">
      <dgm:prSet phldrT="[Texto]"/>
      <dgm:spPr/>
      <dgm:t>
        <a:bodyPr/>
        <a:lstStyle/>
        <a:p>
          <a:r>
            <a:rPr lang="es-CO" dirty="0">
              <a:latin typeface="Arial" panose="020B0604020202020204" pitchFamily="34" charset="0"/>
              <a:cs typeface="Arial" panose="020B0604020202020204" pitchFamily="34" charset="0"/>
            </a:rPr>
            <a:t>Costos de producción</a:t>
          </a:r>
        </a:p>
      </dgm:t>
    </dgm:pt>
    <dgm:pt modelId="{60219E09-0602-4FA2-B415-53D11B0F4B3F}" type="parTrans" cxnId="{C35D8687-FA9B-4DAA-BCD7-63638F6F81E7}">
      <dgm:prSet/>
      <dgm:spPr/>
      <dgm:t>
        <a:bodyPr/>
        <a:lstStyle/>
        <a:p>
          <a:endParaRPr lang="es-CO"/>
        </a:p>
      </dgm:t>
    </dgm:pt>
    <dgm:pt modelId="{C189E88E-3129-4412-9C7C-73D3747E780A}" type="sibTrans" cxnId="{C35D8687-FA9B-4DAA-BCD7-63638F6F81E7}">
      <dgm:prSet/>
      <dgm:spPr/>
      <dgm:t>
        <a:bodyPr/>
        <a:lstStyle/>
        <a:p>
          <a:endParaRPr lang="es-CO"/>
        </a:p>
      </dgm:t>
    </dgm:pt>
    <dgm:pt modelId="{9F364271-AC43-4E6C-A98F-845D379A2234}">
      <dgm:prSet phldrT="[Texto]"/>
      <dgm:spPr/>
      <dgm:t>
        <a:bodyPr/>
        <a:lstStyle/>
        <a:p>
          <a:r>
            <a:rPr lang="es-CO" dirty="0">
              <a:latin typeface="Arial" panose="020B0604020202020204" pitchFamily="34" charset="0"/>
              <a:cs typeface="Arial" panose="020B0604020202020204" pitchFamily="34" charset="0"/>
            </a:rPr>
            <a:t>Gastos de distribución y venta</a:t>
          </a:r>
        </a:p>
      </dgm:t>
    </dgm:pt>
    <dgm:pt modelId="{3744F32E-47EA-4C4D-BAE4-6BFD9A1FE1AF}" type="parTrans" cxnId="{17338B35-EA8D-4D7A-A543-057D246AA899}">
      <dgm:prSet/>
      <dgm:spPr/>
      <dgm:t>
        <a:bodyPr/>
        <a:lstStyle/>
        <a:p>
          <a:endParaRPr lang="es-CO"/>
        </a:p>
      </dgm:t>
    </dgm:pt>
    <dgm:pt modelId="{AA3F7F09-3E66-4853-81A1-C787688C5B48}" type="sibTrans" cxnId="{17338B35-EA8D-4D7A-A543-057D246AA899}">
      <dgm:prSet/>
      <dgm:spPr/>
      <dgm:t>
        <a:bodyPr/>
        <a:lstStyle/>
        <a:p>
          <a:endParaRPr lang="es-CO"/>
        </a:p>
      </dgm:t>
    </dgm:pt>
    <dgm:pt modelId="{E8EF5243-4C35-4105-8E36-2671CF89A06F}">
      <dgm:prSet phldrT="[Texto]"/>
      <dgm:spPr/>
      <dgm:t>
        <a:bodyPr/>
        <a:lstStyle/>
        <a:p>
          <a:r>
            <a:rPr lang="es-CO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Identificación con el objeto de costos</a:t>
          </a:r>
        </a:p>
      </dgm:t>
    </dgm:pt>
    <dgm:pt modelId="{E035F99A-E396-4030-9BC6-7BC593193424}" type="parTrans" cxnId="{D552D505-B7DE-4C12-8466-564317F204D3}">
      <dgm:prSet/>
      <dgm:spPr/>
      <dgm:t>
        <a:bodyPr/>
        <a:lstStyle/>
        <a:p>
          <a:endParaRPr lang="es-CO"/>
        </a:p>
      </dgm:t>
    </dgm:pt>
    <dgm:pt modelId="{7F772CEA-47D3-4AD5-B22F-CC14D90AE555}" type="sibTrans" cxnId="{D552D505-B7DE-4C12-8466-564317F204D3}">
      <dgm:prSet/>
      <dgm:spPr/>
      <dgm:t>
        <a:bodyPr/>
        <a:lstStyle/>
        <a:p>
          <a:endParaRPr lang="es-CO"/>
        </a:p>
      </dgm:t>
    </dgm:pt>
    <dgm:pt modelId="{FA5A0611-B804-4B96-819D-024C3E0BE438}">
      <dgm:prSet phldrT="[Texto]"/>
      <dgm:spPr/>
      <dgm:t>
        <a:bodyPr/>
        <a:lstStyle/>
        <a:p>
          <a:r>
            <a:rPr lang="es-CO" dirty="0">
              <a:latin typeface="Arial" panose="020B0604020202020204" pitchFamily="34" charset="0"/>
              <a:cs typeface="Arial" panose="020B0604020202020204" pitchFamily="34" charset="0"/>
            </a:rPr>
            <a:t>Costos y gastos directos</a:t>
          </a:r>
        </a:p>
      </dgm:t>
    </dgm:pt>
    <dgm:pt modelId="{6118D5CD-CAE2-43ED-BAB8-D03E1591673F}" type="parTrans" cxnId="{4BFDC30D-C1CA-4443-AC25-44FC3899546E}">
      <dgm:prSet/>
      <dgm:spPr/>
      <dgm:t>
        <a:bodyPr/>
        <a:lstStyle/>
        <a:p>
          <a:endParaRPr lang="es-CO"/>
        </a:p>
      </dgm:t>
    </dgm:pt>
    <dgm:pt modelId="{70AB458F-DCC3-41B7-9A56-50D1BD25AD19}" type="sibTrans" cxnId="{4BFDC30D-C1CA-4443-AC25-44FC3899546E}">
      <dgm:prSet/>
      <dgm:spPr/>
      <dgm:t>
        <a:bodyPr/>
        <a:lstStyle/>
        <a:p>
          <a:endParaRPr lang="es-CO"/>
        </a:p>
      </dgm:t>
    </dgm:pt>
    <dgm:pt modelId="{A260C608-626B-4960-A0C1-0F43501206CE}">
      <dgm:prSet phldrT="[Texto]"/>
      <dgm:spPr/>
      <dgm:t>
        <a:bodyPr/>
        <a:lstStyle/>
        <a:p>
          <a:r>
            <a:rPr lang="es-CO" dirty="0">
              <a:latin typeface="Arial" panose="020B0604020202020204" pitchFamily="34" charset="0"/>
              <a:cs typeface="Arial" panose="020B0604020202020204" pitchFamily="34" charset="0"/>
            </a:rPr>
            <a:t>Gastos de administración</a:t>
          </a:r>
        </a:p>
      </dgm:t>
    </dgm:pt>
    <dgm:pt modelId="{F90ECFB3-C300-4278-8848-3FB317D64E62}" type="parTrans" cxnId="{6DF5553E-B5D0-45B2-B57D-A7F9CB59489C}">
      <dgm:prSet/>
      <dgm:spPr/>
      <dgm:t>
        <a:bodyPr/>
        <a:lstStyle/>
        <a:p>
          <a:endParaRPr lang="es-CO"/>
        </a:p>
      </dgm:t>
    </dgm:pt>
    <dgm:pt modelId="{F5401F19-9A76-4E3F-9316-29F15A61B817}" type="sibTrans" cxnId="{6DF5553E-B5D0-45B2-B57D-A7F9CB59489C}">
      <dgm:prSet/>
      <dgm:spPr/>
      <dgm:t>
        <a:bodyPr/>
        <a:lstStyle/>
        <a:p>
          <a:endParaRPr lang="es-CO"/>
        </a:p>
      </dgm:t>
    </dgm:pt>
    <dgm:pt modelId="{8D0692A7-A5C3-4A95-B8A3-E0F4CC662E04}">
      <dgm:prSet phldrT="[Texto]"/>
      <dgm:spPr/>
      <dgm:t>
        <a:bodyPr/>
        <a:lstStyle/>
        <a:p>
          <a:r>
            <a:rPr lang="es-CO" dirty="0">
              <a:latin typeface="Arial" panose="020B0604020202020204" pitchFamily="34" charset="0"/>
              <a:cs typeface="Arial" panose="020B0604020202020204" pitchFamily="34" charset="0"/>
            </a:rPr>
            <a:t>Gastos financieros</a:t>
          </a:r>
        </a:p>
      </dgm:t>
    </dgm:pt>
    <dgm:pt modelId="{DAE0180F-68D8-412B-8E02-6EC7FEE624B3}" type="parTrans" cxnId="{856FB17B-6A4D-433D-9E95-9EE9E1FCF565}">
      <dgm:prSet/>
      <dgm:spPr/>
      <dgm:t>
        <a:bodyPr/>
        <a:lstStyle/>
        <a:p>
          <a:endParaRPr lang="es-CO"/>
        </a:p>
      </dgm:t>
    </dgm:pt>
    <dgm:pt modelId="{F46F1D91-576D-41D9-A621-D818CB39B43B}" type="sibTrans" cxnId="{856FB17B-6A4D-433D-9E95-9EE9E1FCF565}">
      <dgm:prSet/>
      <dgm:spPr/>
      <dgm:t>
        <a:bodyPr/>
        <a:lstStyle/>
        <a:p>
          <a:endParaRPr lang="es-CO"/>
        </a:p>
      </dgm:t>
    </dgm:pt>
    <dgm:pt modelId="{93A5A6CE-5655-48F6-AAED-00B2AE13AEE0}">
      <dgm:prSet phldrT="[Texto]"/>
      <dgm:spPr/>
      <dgm:t>
        <a:bodyPr/>
        <a:lstStyle/>
        <a:p>
          <a:r>
            <a:rPr lang="es-CO" dirty="0">
              <a:latin typeface="Arial" panose="020B0604020202020204" pitchFamily="34" charset="0"/>
              <a:cs typeface="Arial" panose="020B0604020202020204" pitchFamily="34" charset="0"/>
            </a:rPr>
            <a:t>Costos y gastos indirectos</a:t>
          </a:r>
        </a:p>
      </dgm:t>
    </dgm:pt>
    <dgm:pt modelId="{E80C0D2D-A23D-4880-803E-F33C14430C6B}" type="parTrans" cxnId="{9749CB66-4147-43CA-A699-8530A7070412}">
      <dgm:prSet/>
      <dgm:spPr/>
      <dgm:t>
        <a:bodyPr/>
        <a:lstStyle/>
        <a:p>
          <a:endParaRPr lang="es-CO"/>
        </a:p>
      </dgm:t>
    </dgm:pt>
    <dgm:pt modelId="{02A855AE-A6F5-4AD4-94F3-72FF5CA98B53}" type="sibTrans" cxnId="{9749CB66-4147-43CA-A699-8530A7070412}">
      <dgm:prSet/>
      <dgm:spPr/>
      <dgm:t>
        <a:bodyPr/>
        <a:lstStyle/>
        <a:p>
          <a:endParaRPr lang="es-CO"/>
        </a:p>
      </dgm:t>
    </dgm:pt>
    <dgm:pt modelId="{104ED6B9-3E55-44A5-8396-03A8C8B94B15}">
      <dgm:prSet phldrT="[Texto]"/>
      <dgm:spPr/>
      <dgm:t>
        <a:bodyPr/>
        <a:lstStyle/>
        <a:p>
          <a:r>
            <a:rPr lang="es-CO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Comportamiento para un volumen de actividad</a:t>
          </a:r>
        </a:p>
      </dgm:t>
    </dgm:pt>
    <dgm:pt modelId="{E9352BF0-3D57-4DAA-9D56-82FA36CD727A}" type="parTrans" cxnId="{F6382C57-E947-4FF1-A36F-DFADD1519E55}">
      <dgm:prSet/>
      <dgm:spPr/>
      <dgm:t>
        <a:bodyPr/>
        <a:lstStyle/>
        <a:p>
          <a:endParaRPr lang="es-CO"/>
        </a:p>
      </dgm:t>
    </dgm:pt>
    <dgm:pt modelId="{701578F9-AC41-48E3-9000-01DE823BEF96}" type="sibTrans" cxnId="{F6382C57-E947-4FF1-A36F-DFADD1519E55}">
      <dgm:prSet/>
      <dgm:spPr/>
      <dgm:t>
        <a:bodyPr/>
        <a:lstStyle/>
        <a:p>
          <a:endParaRPr lang="es-CO"/>
        </a:p>
      </dgm:t>
    </dgm:pt>
    <dgm:pt modelId="{916AD67E-7563-4702-8646-512FF85AFECA}">
      <dgm:prSet phldrT="[Texto]"/>
      <dgm:spPr/>
      <dgm:t>
        <a:bodyPr/>
        <a:lstStyle/>
        <a:p>
          <a:r>
            <a:rPr lang="es-CO" dirty="0">
              <a:latin typeface="Arial" panose="020B0604020202020204" pitchFamily="34" charset="0"/>
              <a:cs typeface="Arial" panose="020B0604020202020204" pitchFamily="34" charset="0"/>
            </a:rPr>
            <a:t>Costos y gastos fijos</a:t>
          </a:r>
        </a:p>
      </dgm:t>
    </dgm:pt>
    <dgm:pt modelId="{320612C1-0B14-4E73-BA12-C9DA62180F68}" type="parTrans" cxnId="{58028FB8-0770-4CE3-910B-3D010C6307C9}">
      <dgm:prSet/>
      <dgm:spPr/>
      <dgm:t>
        <a:bodyPr/>
        <a:lstStyle/>
        <a:p>
          <a:endParaRPr lang="es-CO"/>
        </a:p>
      </dgm:t>
    </dgm:pt>
    <dgm:pt modelId="{DFB24363-E4CA-486E-A36F-F0A5E8FD3829}" type="sibTrans" cxnId="{58028FB8-0770-4CE3-910B-3D010C6307C9}">
      <dgm:prSet/>
      <dgm:spPr/>
      <dgm:t>
        <a:bodyPr/>
        <a:lstStyle/>
        <a:p>
          <a:endParaRPr lang="es-CO"/>
        </a:p>
      </dgm:t>
    </dgm:pt>
    <dgm:pt modelId="{FE0E38E7-EA29-4047-999B-EDA0945C704A}">
      <dgm:prSet phldrT="[Texto]"/>
      <dgm:spPr/>
      <dgm:t>
        <a:bodyPr/>
        <a:lstStyle/>
        <a:p>
          <a:r>
            <a:rPr lang="es-CO" dirty="0">
              <a:latin typeface="Arial" panose="020B0604020202020204" pitchFamily="34" charset="0"/>
              <a:cs typeface="Arial" panose="020B0604020202020204" pitchFamily="34" charset="0"/>
            </a:rPr>
            <a:t>Costos y gastos variables</a:t>
          </a:r>
        </a:p>
      </dgm:t>
    </dgm:pt>
    <dgm:pt modelId="{AC3D406A-3E7D-40F3-A623-3A06C4856AAF}" type="parTrans" cxnId="{D9F244F2-AD09-436C-B7B4-EE557DAAB59E}">
      <dgm:prSet/>
      <dgm:spPr/>
      <dgm:t>
        <a:bodyPr/>
        <a:lstStyle/>
        <a:p>
          <a:endParaRPr lang="es-CO"/>
        </a:p>
      </dgm:t>
    </dgm:pt>
    <dgm:pt modelId="{E3BE3C30-F85E-412E-9AD4-202CA5FE2DA8}" type="sibTrans" cxnId="{D9F244F2-AD09-436C-B7B4-EE557DAAB59E}">
      <dgm:prSet/>
      <dgm:spPr/>
      <dgm:t>
        <a:bodyPr/>
        <a:lstStyle/>
        <a:p>
          <a:endParaRPr lang="es-CO"/>
        </a:p>
      </dgm:t>
    </dgm:pt>
    <dgm:pt modelId="{12D2FE0C-8149-4291-8614-C20C5BDA22F1}">
      <dgm:prSet phldrT="[Texto]"/>
      <dgm:spPr/>
      <dgm:t>
        <a:bodyPr/>
        <a:lstStyle/>
        <a:p>
          <a:r>
            <a:rPr lang="es-CO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Importancia para la toma de decisiones</a:t>
          </a:r>
        </a:p>
      </dgm:t>
    </dgm:pt>
    <dgm:pt modelId="{C56FA4F3-F264-438F-A412-7F6896702578}" type="parTrans" cxnId="{BEB5A6C7-09BF-46BB-B0E2-A574A2792D01}">
      <dgm:prSet/>
      <dgm:spPr/>
      <dgm:t>
        <a:bodyPr/>
        <a:lstStyle/>
        <a:p>
          <a:endParaRPr lang="es-CO"/>
        </a:p>
      </dgm:t>
    </dgm:pt>
    <dgm:pt modelId="{6BC810FD-E2E6-4C6B-B173-A7BA181C4765}" type="sibTrans" cxnId="{BEB5A6C7-09BF-46BB-B0E2-A574A2792D01}">
      <dgm:prSet/>
      <dgm:spPr/>
      <dgm:t>
        <a:bodyPr/>
        <a:lstStyle/>
        <a:p>
          <a:endParaRPr lang="es-CO"/>
        </a:p>
      </dgm:t>
    </dgm:pt>
    <dgm:pt modelId="{E9AD7DC7-6F05-44B2-A86A-1F09DF83E469}">
      <dgm:prSet phldrT="[Texto]"/>
      <dgm:spPr/>
      <dgm:t>
        <a:bodyPr/>
        <a:lstStyle/>
        <a:p>
          <a:r>
            <a:rPr lang="es-CO" dirty="0">
              <a:latin typeface="Arial" panose="020B0604020202020204" pitchFamily="34" charset="0"/>
              <a:cs typeface="Arial" panose="020B0604020202020204" pitchFamily="34" charset="0"/>
            </a:rPr>
            <a:t>Costos y gastos relevantes</a:t>
          </a:r>
        </a:p>
      </dgm:t>
    </dgm:pt>
    <dgm:pt modelId="{0754B19E-65F6-4872-A893-969EC4C0F4BF}" type="parTrans" cxnId="{0548707C-9CF3-4F62-8E4F-9D45A3CB9B3A}">
      <dgm:prSet/>
      <dgm:spPr/>
      <dgm:t>
        <a:bodyPr/>
        <a:lstStyle/>
        <a:p>
          <a:endParaRPr lang="es-CO"/>
        </a:p>
      </dgm:t>
    </dgm:pt>
    <dgm:pt modelId="{054E3EA3-C402-4BAC-B714-118E92696261}" type="sibTrans" cxnId="{0548707C-9CF3-4F62-8E4F-9D45A3CB9B3A}">
      <dgm:prSet/>
      <dgm:spPr/>
      <dgm:t>
        <a:bodyPr/>
        <a:lstStyle/>
        <a:p>
          <a:endParaRPr lang="es-CO"/>
        </a:p>
      </dgm:t>
    </dgm:pt>
    <dgm:pt modelId="{82B5EE84-FB1A-4E81-B020-BD98A4C41932}">
      <dgm:prSet phldrT="[Texto]"/>
      <dgm:spPr/>
      <dgm:t>
        <a:bodyPr/>
        <a:lstStyle/>
        <a:p>
          <a:r>
            <a:rPr lang="es-CO" dirty="0">
              <a:latin typeface="Arial" panose="020B0604020202020204" pitchFamily="34" charset="0"/>
              <a:cs typeface="Arial" panose="020B0604020202020204" pitchFamily="34" charset="0"/>
            </a:rPr>
            <a:t>Costos y gastos irrelevantes</a:t>
          </a:r>
        </a:p>
      </dgm:t>
    </dgm:pt>
    <dgm:pt modelId="{BDDF03F2-C08D-40FA-B265-25544B52A065}" type="parTrans" cxnId="{3E8EF4FE-AA68-4B7D-91DA-9D328DB021CC}">
      <dgm:prSet/>
      <dgm:spPr/>
      <dgm:t>
        <a:bodyPr/>
        <a:lstStyle/>
        <a:p>
          <a:endParaRPr lang="es-CO"/>
        </a:p>
      </dgm:t>
    </dgm:pt>
    <dgm:pt modelId="{8F981A8B-F0AC-4CE3-B26C-89349199AE07}" type="sibTrans" cxnId="{3E8EF4FE-AA68-4B7D-91DA-9D328DB021CC}">
      <dgm:prSet/>
      <dgm:spPr/>
      <dgm:t>
        <a:bodyPr/>
        <a:lstStyle/>
        <a:p>
          <a:endParaRPr lang="es-CO"/>
        </a:p>
      </dgm:t>
    </dgm:pt>
    <dgm:pt modelId="{376937F2-B8C6-4733-A7DC-9E78196D7A07}">
      <dgm:prSet phldrT="[Texto]"/>
      <dgm:spPr/>
      <dgm:t>
        <a:bodyPr/>
        <a:lstStyle/>
        <a:p>
          <a:r>
            <a:rPr lang="es-CO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Capacidad de generar efectivo</a:t>
          </a:r>
        </a:p>
      </dgm:t>
    </dgm:pt>
    <dgm:pt modelId="{DABE0AA4-0EE0-432A-BB1D-16FF16AD938F}" type="parTrans" cxnId="{55554600-C27D-444E-B03A-EFBAA5CBE9E3}">
      <dgm:prSet/>
      <dgm:spPr/>
      <dgm:t>
        <a:bodyPr/>
        <a:lstStyle/>
        <a:p>
          <a:endParaRPr lang="es-CO"/>
        </a:p>
      </dgm:t>
    </dgm:pt>
    <dgm:pt modelId="{9A71E212-25A0-4223-8D96-A2C68BD309FD}" type="sibTrans" cxnId="{55554600-C27D-444E-B03A-EFBAA5CBE9E3}">
      <dgm:prSet/>
      <dgm:spPr/>
      <dgm:t>
        <a:bodyPr/>
        <a:lstStyle/>
        <a:p>
          <a:endParaRPr lang="es-CO"/>
        </a:p>
      </dgm:t>
    </dgm:pt>
    <dgm:pt modelId="{A08C06EB-F055-4375-82D3-449EB9E5340E}">
      <dgm:prSet phldrT="[Texto]"/>
      <dgm:spPr/>
      <dgm:t>
        <a:bodyPr/>
        <a:lstStyle/>
        <a:p>
          <a:r>
            <a:rPr lang="es-CO" dirty="0">
              <a:latin typeface="Arial" panose="020B0604020202020204" pitchFamily="34" charset="0"/>
              <a:cs typeface="Arial" panose="020B0604020202020204" pitchFamily="34" charset="0"/>
            </a:rPr>
            <a:t>Costos y gastos desembolsables</a:t>
          </a:r>
        </a:p>
      </dgm:t>
    </dgm:pt>
    <dgm:pt modelId="{11CE6374-93D4-4FBD-BBF1-2D7368F954B2}" type="parTrans" cxnId="{F1F2EAB3-6C6C-4EE8-AF09-2A5C157DB78B}">
      <dgm:prSet/>
      <dgm:spPr/>
      <dgm:t>
        <a:bodyPr/>
        <a:lstStyle/>
        <a:p>
          <a:endParaRPr lang="es-CO"/>
        </a:p>
      </dgm:t>
    </dgm:pt>
    <dgm:pt modelId="{61E7C4FB-F089-4E3F-ABFA-89B5C5CFBBBD}" type="sibTrans" cxnId="{F1F2EAB3-6C6C-4EE8-AF09-2A5C157DB78B}">
      <dgm:prSet/>
      <dgm:spPr/>
      <dgm:t>
        <a:bodyPr/>
        <a:lstStyle/>
        <a:p>
          <a:endParaRPr lang="es-CO"/>
        </a:p>
      </dgm:t>
    </dgm:pt>
    <dgm:pt modelId="{941E3DCF-161C-4217-A16B-9CACAEDC316D}">
      <dgm:prSet phldrT="[Texto]"/>
      <dgm:spPr/>
      <dgm:t>
        <a:bodyPr/>
        <a:lstStyle/>
        <a:p>
          <a:r>
            <a:rPr lang="es-CO" dirty="0">
              <a:latin typeface="Arial" panose="020B0604020202020204" pitchFamily="34" charset="0"/>
              <a:cs typeface="Arial" panose="020B0604020202020204" pitchFamily="34" charset="0"/>
            </a:rPr>
            <a:t>Costos y gastos no desembolsables</a:t>
          </a:r>
        </a:p>
      </dgm:t>
    </dgm:pt>
    <dgm:pt modelId="{0270AB05-CA91-430D-8EC4-A21DCAE2CBA3}" type="parTrans" cxnId="{664E719F-3027-4FBD-91CF-A392E10ADFA2}">
      <dgm:prSet/>
      <dgm:spPr/>
      <dgm:t>
        <a:bodyPr/>
        <a:lstStyle/>
        <a:p>
          <a:endParaRPr lang="es-CO"/>
        </a:p>
      </dgm:t>
    </dgm:pt>
    <dgm:pt modelId="{D4D25FE7-91EA-405B-B538-AB44C5255DE5}" type="sibTrans" cxnId="{664E719F-3027-4FBD-91CF-A392E10ADFA2}">
      <dgm:prSet/>
      <dgm:spPr/>
      <dgm:t>
        <a:bodyPr/>
        <a:lstStyle/>
        <a:p>
          <a:endParaRPr lang="es-CO"/>
        </a:p>
      </dgm:t>
    </dgm:pt>
    <dgm:pt modelId="{AA81F1E4-2375-470C-B0DF-4A8F6D1DE51E}" type="pres">
      <dgm:prSet presAssocID="{62574B0D-2FB1-4185-A6E5-7420813F83FE}" presName="theList" presStyleCnt="0">
        <dgm:presLayoutVars>
          <dgm:dir/>
          <dgm:animLvl val="lvl"/>
          <dgm:resizeHandles val="exact"/>
        </dgm:presLayoutVars>
      </dgm:prSet>
      <dgm:spPr/>
    </dgm:pt>
    <dgm:pt modelId="{268220EF-6692-4733-A214-F8B6C8B9BEAA}" type="pres">
      <dgm:prSet presAssocID="{CB04F5E8-747B-482D-8409-79BE9280DD51}" presName="compNode" presStyleCnt="0"/>
      <dgm:spPr/>
    </dgm:pt>
    <dgm:pt modelId="{C5C9298A-74DB-41A2-9506-CB9E8FD9A04B}" type="pres">
      <dgm:prSet presAssocID="{CB04F5E8-747B-482D-8409-79BE9280DD51}" presName="aNode" presStyleLbl="bgShp" presStyleIdx="0" presStyleCnt="5"/>
      <dgm:spPr/>
    </dgm:pt>
    <dgm:pt modelId="{239F457E-7D87-44EE-8108-AA188EA0E8BB}" type="pres">
      <dgm:prSet presAssocID="{CB04F5E8-747B-482D-8409-79BE9280DD51}" presName="textNode" presStyleLbl="bgShp" presStyleIdx="0" presStyleCnt="5"/>
      <dgm:spPr/>
    </dgm:pt>
    <dgm:pt modelId="{021D06A9-D20D-4922-B0B0-FF32D3E36728}" type="pres">
      <dgm:prSet presAssocID="{CB04F5E8-747B-482D-8409-79BE9280DD51}" presName="compChildNode" presStyleCnt="0"/>
      <dgm:spPr/>
    </dgm:pt>
    <dgm:pt modelId="{9560ABC8-2457-414F-A685-32654105753D}" type="pres">
      <dgm:prSet presAssocID="{CB04F5E8-747B-482D-8409-79BE9280DD51}" presName="theInnerList" presStyleCnt="0"/>
      <dgm:spPr/>
    </dgm:pt>
    <dgm:pt modelId="{0C083F90-2197-4F5E-80A2-5DA2D82E916B}" type="pres">
      <dgm:prSet presAssocID="{6F6E29AB-B8D1-4C81-BF64-9A41D1367BB5}" presName="childNode" presStyleLbl="node1" presStyleIdx="0" presStyleCnt="12">
        <dgm:presLayoutVars>
          <dgm:bulletEnabled val="1"/>
        </dgm:presLayoutVars>
      </dgm:prSet>
      <dgm:spPr/>
    </dgm:pt>
    <dgm:pt modelId="{AAF45D3E-E8F4-40E6-B4E9-1276A5A50456}" type="pres">
      <dgm:prSet presAssocID="{6F6E29AB-B8D1-4C81-BF64-9A41D1367BB5}" presName="aSpace2" presStyleCnt="0"/>
      <dgm:spPr/>
    </dgm:pt>
    <dgm:pt modelId="{198CAFD4-1A1F-4049-9DCC-7F3386CEDEC0}" type="pres">
      <dgm:prSet presAssocID="{9F364271-AC43-4E6C-A98F-845D379A2234}" presName="childNode" presStyleLbl="node1" presStyleIdx="1" presStyleCnt="12">
        <dgm:presLayoutVars>
          <dgm:bulletEnabled val="1"/>
        </dgm:presLayoutVars>
      </dgm:prSet>
      <dgm:spPr/>
    </dgm:pt>
    <dgm:pt modelId="{04586DA4-6614-4F17-964C-FE6B7BB42EDB}" type="pres">
      <dgm:prSet presAssocID="{9F364271-AC43-4E6C-A98F-845D379A2234}" presName="aSpace2" presStyleCnt="0"/>
      <dgm:spPr/>
    </dgm:pt>
    <dgm:pt modelId="{C941BE84-D8E9-46FD-983E-184C093EF405}" type="pres">
      <dgm:prSet presAssocID="{A260C608-626B-4960-A0C1-0F43501206CE}" presName="childNode" presStyleLbl="node1" presStyleIdx="2" presStyleCnt="12">
        <dgm:presLayoutVars>
          <dgm:bulletEnabled val="1"/>
        </dgm:presLayoutVars>
      </dgm:prSet>
      <dgm:spPr/>
    </dgm:pt>
    <dgm:pt modelId="{C14BA21A-1781-4823-A1DA-1C74250139AC}" type="pres">
      <dgm:prSet presAssocID="{A260C608-626B-4960-A0C1-0F43501206CE}" presName="aSpace2" presStyleCnt="0"/>
      <dgm:spPr/>
    </dgm:pt>
    <dgm:pt modelId="{857163AC-CCA6-40BA-99B8-A1B23A7D68E1}" type="pres">
      <dgm:prSet presAssocID="{8D0692A7-A5C3-4A95-B8A3-E0F4CC662E04}" presName="childNode" presStyleLbl="node1" presStyleIdx="3" presStyleCnt="12">
        <dgm:presLayoutVars>
          <dgm:bulletEnabled val="1"/>
        </dgm:presLayoutVars>
      </dgm:prSet>
      <dgm:spPr/>
    </dgm:pt>
    <dgm:pt modelId="{B09F2839-629C-4E49-8B1E-FD603E6F249C}" type="pres">
      <dgm:prSet presAssocID="{CB04F5E8-747B-482D-8409-79BE9280DD51}" presName="aSpace" presStyleCnt="0"/>
      <dgm:spPr/>
    </dgm:pt>
    <dgm:pt modelId="{17843775-0D1F-4D81-B51F-A686BE96C334}" type="pres">
      <dgm:prSet presAssocID="{E8EF5243-4C35-4105-8E36-2671CF89A06F}" presName="compNode" presStyleCnt="0"/>
      <dgm:spPr/>
    </dgm:pt>
    <dgm:pt modelId="{D191F20B-8E1D-4D02-94A5-4424C96878CC}" type="pres">
      <dgm:prSet presAssocID="{E8EF5243-4C35-4105-8E36-2671CF89A06F}" presName="aNode" presStyleLbl="bgShp" presStyleIdx="1" presStyleCnt="5"/>
      <dgm:spPr/>
    </dgm:pt>
    <dgm:pt modelId="{39ABD0B8-5DE4-423F-ABC7-4630FC8D726C}" type="pres">
      <dgm:prSet presAssocID="{E8EF5243-4C35-4105-8E36-2671CF89A06F}" presName="textNode" presStyleLbl="bgShp" presStyleIdx="1" presStyleCnt="5"/>
      <dgm:spPr/>
    </dgm:pt>
    <dgm:pt modelId="{5DAB5C65-84D6-4605-8D5C-BCF6BBE48448}" type="pres">
      <dgm:prSet presAssocID="{E8EF5243-4C35-4105-8E36-2671CF89A06F}" presName="compChildNode" presStyleCnt="0"/>
      <dgm:spPr/>
    </dgm:pt>
    <dgm:pt modelId="{FE3EA662-5A41-4099-AC6C-6DCDE139F5BB}" type="pres">
      <dgm:prSet presAssocID="{E8EF5243-4C35-4105-8E36-2671CF89A06F}" presName="theInnerList" presStyleCnt="0"/>
      <dgm:spPr/>
    </dgm:pt>
    <dgm:pt modelId="{540F8825-D68E-41B0-ABA8-E26B96F75310}" type="pres">
      <dgm:prSet presAssocID="{FA5A0611-B804-4B96-819D-024C3E0BE438}" presName="childNode" presStyleLbl="node1" presStyleIdx="4" presStyleCnt="12">
        <dgm:presLayoutVars>
          <dgm:bulletEnabled val="1"/>
        </dgm:presLayoutVars>
      </dgm:prSet>
      <dgm:spPr/>
    </dgm:pt>
    <dgm:pt modelId="{C00DC5DE-AEB3-4EEB-A744-4AB3602A0E38}" type="pres">
      <dgm:prSet presAssocID="{FA5A0611-B804-4B96-819D-024C3E0BE438}" presName="aSpace2" presStyleCnt="0"/>
      <dgm:spPr/>
    </dgm:pt>
    <dgm:pt modelId="{3AA16990-7B23-48BD-AFB7-AE1B1F58E031}" type="pres">
      <dgm:prSet presAssocID="{93A5A6CE-5655-48F6-AAED-00B2AE13AEE0}" presName="childNode" presStyleLbl="node1" presStyleIdx="5" presStyleCnt="12">
        <dgm:presLayoutVars>
          <dgm:bulletEnabled val="1"/>
        </dgm:presLayoutVars>
      </dgm:prSet>
      <dgm:spPr/>
    </dgm:pt>
    <dgm:pt modelId="{BCC66DAE-C5C7-4B06-9B4D-E76E6388F40A}" type="pres">
      <dgm:prSet presAssocID="{E8EF5243-4C35-4105-8E36-2671CF89A06F}" presName="aSpace" presStyleCnt="0"/>
      <dgm:spPr/>
    </dgm:pt>
    <dgm:pt modelId="{59D3958D-FE0A-4B51-AA92-62486521F3BB}" type="pres">
      <dgm:prSet presAssocID="{104ED6B9-3E55-44A5-8396-03A8C8B94B15}" presName="compNode" presStyleCnt="0"/>
      <dgm:spPr/>
    </dgm:pt>
    <dgm:pt modelId="{FF7BFE75-144B-4516-940F-7ABED6F33942}" type="pres">
      <dgm:prSet presAssocID="{104ED6B9-3E55-44A5-8396-03A8C8B94B15}" presName="aNode" presStyleLbl="bgShp" presStyleIdx="2" presStyleCnt="5"/>
      <dgm:spPr/>
    </dgm:pt>
    <dgm:pt modelId="{73CCC774-0BF0-45FA-A8FB-262B61A2DB5E}" type="pres">
      <dgm:prSet presAssocID="{104ED6B9-3E55-44A5-8396-03A8C8B94B15}" presName="textNode" presStyleLbl="bgShp" presStyleIdx="2" presStyleCnt="5"/>
      <dgm:spPr/>
    </dgm:pt>
    <dgm:pt modelId="{1020D5BE-6BF4-4070-A7A7-FCE6E78F28FD}" type="pres">
      <dgm:prSet presAssocID="{104ED6B9-3E55-44A5-8396-03A8C8B94B15}" presName="compChildNode" presStyleCnt="0"/>
      <dgm:spPr/>
    </dgm:pt>
    <dgm:pt modelId="{19314AB0-11EC-4F08-8AEE-B0EC21C0A65E}" type="pres">
      <dgm:prSet presAssocID="{104ED6B9-3E55-44A5-8396-03A8C8B94B15}" presName="theInnerList" presStyleCnt="0"/>
      <dgm:spPr/>
    </dgm:pt>
    <dgm:pt modelId="{05AEB976-B46E-4D5D-87C2-772C444EEE7A}" type="pres">
      <dgm:prSet presAssocID="{916AD67E-7563-4702-8646-512FF85AFECA}" presName="childNode" presStyleLbl="node1" presStyleIdx="6" presStyleCnt="12">
        <dgm:presLayoutVars>
          <dgm:bulletEnabled val="1"/>
        </dgm:presLayoutVars>
      </dgm:prSet>
      <dgm:spPr/>
    </dgm:pt>
    <dgm:pt modelId="{32AA1F56-AB89-4ED6-8BB9-2A90F81FBE03}" type="pres">
      <dgm:prSet presAssocID="{916AD67E-7563-4702-8646-512FF85AFECA}" presName="aSpace2" presStyleCnt="0"/>
      <dgm:spPr/>
    </dgm:pt>
    <dgm:pt modelId="{09FEE43C-F6DC-49EF-B21F-492B3CE7A13C}" type="pres">
      <dgm:prSet presAssocID="{FE0E38E7-EA29-4047-999B-EDA0945C704A}" presName="childNode" presStyleLbl="node1" presStyleIdx="7" presStyleCnt="12">
        <dgm:presLayoutVars>
          <dgm:bulletEnabled val="1"/>
        </dgm:presLayoutVars>
      </dgm:prSet>
      <dgm:spPr/>
    </dgm:pt>
    <dgm:pt modelId="{B03EE15A-4E8A-4AC3-A511-6B3C42226F91}" type="pres">
      <dgm:prSet presAssocID="{104ED6B9-3E55-44A5-8396-03A8C8B94B15}" presName="aSpace" presStyleCnt="0"/>
      <dgm:spPr/>
    </dgm:pt>
    <dgm:pt modelId="{86547BF5-7651-4D88-9697-80C29BE54793}" type="pres">
      <dgm:prSet presAssocID="{12D2FE0C-8149-4291-8614-C20C5BDA22F1}" presName="compNode" presStyleCnt="0"/>
      <dgm:spPr/>
    </dgm:pt>
    <dgm:pt modelId="{6C6C41BD-1297-426B-A291-626B2FC409B2}" type="pres">
      <dgm:prSet presAssocID="{12D2FE0C-8149-4291-8614-C20C5BDA22F1}" presName="aNode" presStyleLbl="bgShp" presStyleIdx="3" presStyleCnt="5"/>
      <dgm:spPr/>
    </dgm:pt>
    <dgm:pt modelId="{0600A733-F009-4981-92C4-FBADA744BA38}" type="pres">
      <dgm:prSet presAssocID="{12D2FE0C-8149-4291-8614-C20C5BDA22F1}" presName="textNode" presStyleLbl="bgShp" presStyleIdx="3" presStyleCnt="5"/>
      <dgm:spPr/>
    </dgm:pt>
    <dgm:pt modelId="{9E3FD925-03C1-4A72-9258-97FCD00F90CA}" type="pres">
      <dgm:prSet presAssocID="{12D2FE0C-8149-4291-8614-C20C5BDA22F1}" presName="compChildNode" presStyleCnt="0"/>
      <dgm:spPr/>
    </dgm:pt>
    <dgm:pt modelId="{363725BE-B1E7-4F1F-B3F7-7A10A4E9F3AF}" type="pres">
      <dgm:prSet presAssocID="{12D2FE0C-8149-4291-8614-C20C5BDA22F1}" presName="theInnerList" presStyleCnt="0"/>
      <dgm:spPr/>
    </dgm:pt>
    <dgm:pt modelId="{B90C12BE-D72F-47F0-9072-BDD818F673E8}" type="pres">
      <dgm:prSet presAssocID="{E9AD7DC7-6F05-44B2-A86A-1F09DF83E469}" presName="childNode" presStyleLbl="node1" presStyleIdx="8" presStyleCnt="12">
        <dgm:presLayoutVars>
          <dgm:bulletEnabled val="1"/>
        </dgm:presLayoutVars>
      </dgm:prSet>
      <dgm:spPr/>
    </dgm:pt>
    <dgm:pt modelId="{CC564B10-73C1-4BD6-A302-0377E54BA805}" type="pres">
      <dgm:prSet presAssocID="{E9AD7DC7-6F05-44B2-A86A-1F09DF83E469}" presName="aSpace2" presStyleCnt="0"/>
      <dgm:spPr/>
    </dgm:pt>
    <dgm:pt modelId="{8466AF71-C43E-4E05-BE8B-0A443E90AB62}" type="pres">
      <dgm:prSet presAssocID="{82B5EE84-FB1A-4E81-B020-BD98A4C41932}" presName="childNode" presStyleLbl="node1" presStyleIdx="9" presStyleCnt="12">
        <dgm:presLayoutVars>
          <dgm:bulletEnabled val="1"/>
        </dgm:presLayoutVars>
      </dgm:prSet>
      <dgm:spPr/>
    </dgm:pt>
    <dgm:pt modelId="{838B2151-EDCE-4EB9-B42E-3F5EA82B0147}" type="pres">
      <dgm:prSet presAssocID="{12D2FE0C-8149-4291-8614-C20C5BDA22F1}" presName="aSpace" presStyleCnt="0"/>
      <dgm:spPr/>
    </dgm:pt>
    <dgm:pt modelId="{66EC2A2B-8FDB-4F49-9237-3250B737C031}" type="pres">
      <dgm:prSet presAssocID="{376937F2-B8C6-4733-A7DC-9E78196D7A07}" presName="compNode" presStyleCnt="0"/>
      <dgm:spPr/>
    </dgm:pt>
    <dgm:pt modelId="{6DA572C0-49F4-4D35-A2D2-88C94BD99E2D}" type="pres">
      <dgm:prSet presAssocID="{376937F2-B8C6-4733-A7DC-9E78196D7A07}" presName="aNode" presStyleLbl="bgShp" presStyleIdx="4" presStyleCnt="5"/>
      <dgm:spPr/>
    </dgm:pt>
    <dgm:pt modelId="{DBC7F7EB-A828-4903-8E67-ED4C2DE1DC0C}" type="pres">
      <dgm:prSet presAssocID="{376937F2-B8C6-4733-A7DC-9E78196D7A07}" presName="textNode" presStyleLbl="bgShp" presStyleIdx="4" presStyleCnt="5"/>
      <dgm:spPr/>
    </dgm:pt>
    <dgm:pt modelId="{E929497C-7487-4006-B163-EBE6E74957BD}" type="pres">
      <dgm:prSet presAssocID="{376937F2-B8C6-4733-A7DC-9E78196D7A07}" presName="compChildNode" presStyleCnt="0"/>
      <dgm:spPr/>
    </dgm:pt>
    <dgm:pt modelId="{E8B209EA-2D91-4E74-9E83-F84D632B1648}" type="pres">
      <dgm:prSet presAssocID="{376937F2-B8C6-4733-A7DC-9E78196D7A07}" presName="theInnerList" presStyleCnt="0"/>
      <dgm:spPr/>
    </dgm:pt>
    <dgm:pt modelId="{C518E7D1-F388-492B-9ADE-7DCA1A8C52AA}" type="pres">
      <dgm:prSet presAssocID="{A08C06EB-F055-4375-82D3-449EB9E5340E}" presName="childNode" presStyleLbl="node1" presStyleIdx="10" presStyleCnt="12">
        <dgm:presLayoutVars>
          <dgm:bulletEnabled val="1"/>
        </dgm:presLayoutVars>
      </dgm:prSet>
      <dgm:spPr/>
    </dgm:pt>
    <dgm:pt modelId="{81358CCC-AAAB-427A-9FC7-E82C1EA2D7AB}" type="pres">
      <dgm:prSet presAssocID="{A08C06EB-F055-4375-82D3-449EB9E5340E}" presName="aSpace2" presStyleCnt="0"/>
      <dgm:spPr/>
    </dgm:pt>
    <dgm:pt modelId="{8476A26F-77D7-44C1-868B-BF59BD41BB32}" type="pres">
      <dgm:prSet presAssocID="{941E3DCF-161C-4217-A16B-9CACAEDC316D}" presName="childNode" presStyleLbl="node1" presStyleIdx="11" presStyleCnt="12">
        <dgm:presLayoutVars>
          <dgm:bulletEnabled val="1"/>
        </dgm:presLayoutVars>
      </dgm:prSet>
      <dgm:spPr/>
    </dgm:pt>
  </dgm:ptLst>
  <dgm:cxnLst>
    <dgm:cxn modelId="{55554600-C27D-444E-B03A-EFBAA5CBE9E3}" srcId="{62574B0D-2FB1-4185-A6E5-7420813F83FE}" destId="{376937F2-B8C6-4733-A7DC-9E78196D7A07}" srcOrd="4" destOrd="0" parTransId="{DABE0AA4-0EE0-432A-BB1D-16FF16AD938F}" sibTransId="{9A71E212-25A0-4223-8D96-A2C68BD309FD}"/>
    <dgm:cxn modelId="{D552D505-B7DE-4C12-8466-564317F204D3}" srcId="{62574B0D-2FB1-4185-A6E5-7420813F83FE}" destId="{E8EF5243-4C35-4105-8E36-2671CF89A06F}" srcOrd="1" destOrd="0" parTransId="{E035F99A-E396-4030-9BC6-7BC593193424}" sibTransId="{7F772CEA-47D3-4AD5-B22F-CC14D90AE555}"/>
    <dgm:cxn modelId="{4BFDC30D-C1CA-4443-AC25-44FC3899546E}" srcId="{E8EF5243-4C35-4105-8E36-2671CF89A06F}" destId="{FA5A0611-B804-4B96-819D-024C3E0BE438}" srcOrd="0" destOrd="0" parTransId="{6118D5CD-CAE2-43ED-BAB8-D03E1591673F}" sibTransId="{70AB458F-DCC3-41B7-9A56-50D1BD25AD19}"/>
    <dgm:cxn modelId="{90D98F10-562A-4D25-9EF3-DEB9BD5BAF48}" type="presOf" srcId="{104ED6B9-3E55-44A5-8396-03A8C8B94B15}" destId="{73CCC774-0BF0-45FA-A8FB-262B61A2DB5E}" srcOrd="1" destOrd="0" presId="urn:microsoft.com/office/officeart/2005/8/layout/lProcess2"/>
    <dgm:cxn modelId="{99E2E525-ACB0-424D-A16B-514CC0090827}" type="presOf" srcId="{FE0E38E7-EA29-4047-999B-EDA0945C704A}" destId="{09FEE43C-F6DC-49EF-B21F-492B3CE7A13C}" srcOrd="0" destOrd="0" presId="urn:microsoft.com/office/officeart/2005/8/layout/lProcess2"/>
    <dgm:cxn modelId="{17338B35-EA8D-4D7A-A543-057D246AA899}" srcId="{CB04F5E8-747B-482D-8409-79BE9280DD51}" destId="{9F364271-AC43-4E6C-A98F-845D379A2234}" srcOrd="1" destOrd="0" parTransId="{3744F32E-47EA-4C4D-BAE4-6BFD9A1FE1AF}" sibTransId="{AA3F7F09-3E66-4853-81A1-C787688C5B48}"/>
    <dgm:cxn modelId="{EE3D5537-11C6-4ED2-841F-249C326FC5E2}" type="presOf" srcId="{376937F2-B8C6-4733-A7DC-9E78196D7A07}" destId="{6DA572C0-49F4-4D35-A2D2-88C94BD99E2D}" srcOrd="0" destOrd="0" presId="urn:microsoft.com/office/officeart/2005/8/layout/lProcess2"/>
    <dgm:cxn modelId="{720A673A-2CA2-4DCF-965A-A993DBF4752A}" type="presOf" srcId="{12D2FE0C-8149-4291-8614-C20C5BDA22F1}" destId="{0600A733-F009-4981-92C4-FBADA744BA38}" srcOrd="1" destOrd="0" presId="urn:microsoft.com/office/officeart/2005/8/layout/lProcess2"/>
    <dgm:cxn modelId="{6DF5553E-B5D0-45B2-B57D-A7F9CB59489C}" srcId="{CB04F5E8-747B-482D-8409-79BE9280DD51}" destId="{A260C608-626B-4960-A0C1-0F43501206CE}" srcOrd="2" destOrd="0" parTransId="{F90ECFB3-C300-4278-8848-3FB317D64E62}" sibTransId="{F5401F19-9A76-4E3F-9316-29F15A61B817}"/>
    <dgm:cxn modelId="{A5DAE65F-400D-4110-A251-635494FE7AA5}" type="presOf" srcId="{82B5EE84-FB1A-4E81-B020-BD98A4C41932}" destId="{8466AF71-C43E-4E05-BE8B-0A443E90AB62}" srcOrd="0" destOrd="0" presId="urn:microsoft.com/office/officeart/2005/8/layout/lProcess2"/>
    <dgm:cxn modelId="{9749CB66-4147-43CA-A699-8530A7070412}" srcId="{E8EF5243-4C35-4105-8E36-2671CF89A06F}" destId="{93A5A6CE-5655-48F6-AAED-00B2AE13AEE0}" srcOrd="1" destOrd="0" parTransId="{E80C0D2D-A23D-4880-803E-F33C14430C6B}" sibTransId="{02A855AE-A6F5-4AD4-94F3-72FF5CA98B53}"/>
    <dgm:cxn modelId="{D190DA6C-BC90-4634-BDAB-3CAB3F7E43C9}" type="presOf" srcId="{376937F2-B8C6-4733-A7DC-9E78196D7A07}" destId="{DBC7F7EB-A828-4903-8E67-ED4C2DE1DC0C}" srcOrd="1" destOrd="0" presId="urn:microsoft.com/office/officeart/2005/8/layout/lProcess2"/>
    <dgm:cxn modelId="{6D3DEB6D-36F0-433E-9DDF-A45BBB54EFAB}" type="presOf" srcId="{104ED6B9-3E55-44A5-8396-03A8C8B94B15}" destId="{FF7BFE75-144B-4516-940F-7ABED6F33942}" srcOrd="0" destOrd="0" presId="urn:microsoft.com/office/officeart/2005/8/layout/lProcess2"/>
    <dgm:cxn modelId="{C5EE624F-E628-4B34-8420-8E0F7E418588}" type="presOf" srcId="{CB04F5E8-747B-482D-8409-79BE9280DD51}" destId="{239F457E-7D87-44EE-8108-AA188EA0E8BB}" srcOrd="1" destOrd="0" presId="urn:microsoft.com/office/officeart/2005/8/layout/lProcess2"/>
    <dgm:cxn modelId="{38890172-DBF8-486E-B74D-0344E3CB713E}" type="presOf" srcId="{A260C608-626B-4960-A0C1-0F43501206CE}" destId="{C941BE84-D8E9-46FD-983E-184C093EF405}" srcOrd="0" destOrd="0" presId="urn:microsoft.com/office/officeart/2005/8/layout/lProcess2"/>
    <dgm:cxn modelId="{8A472354-232B-4984-945E-0EFA4C7DF157}" type="presOf" srcId="{941E3DCF-161C-4217-A16B-9CACAEDC316D}" destId="{8476A26F-77D7-44C1-868B-BF59BD41BB32}" srcOrd="0" destOrd="0" presId="urn:microsoft.com/office/officeart/2005/8/layout/lProcess2"/>
    <dgm:cxn modelId="{F6382C57-E947-4FF1-A36F-DFADD1519E55}" srcId="{62574B0D-2FB1-4185-A6E5-7420813F83FE}" destId="{104ED6B9-3E55-44A5-8396-03A8C8B94B15}" srcOrd="2" destOrd="0" parTransId="{E9352BF0-3D57-4DAA-9D56-82FA36CD727A}" sibTransId="{701578F9-AC41-48E3-9000-01DE823BEF96}"/>
    <dgm:cxn modelId="{856FB17B-6A4D-433D-9E95-9EE9E1FCF565}" srcId="{CB04F5E8-747B-482D-8409-79BE9280DD51}" destId="{8D0692A7-A5C3-4A95-B8A3-E0F4CC662E04}" srcOrd="3" destOrd="0" parTransId="{DAE0180F-68D8-412B-8E02-6EC7FEE624B3}" sibTransId="{F46F1D91-576D-41D9-A621-D818CB39B43B}"/>
    <dgm:cxn modelId="{0548707C-9CF3-4F62-8E4F-9D45A3CB9B3A}" srcId="{12D2FE0C-8149-4291-8614-C20C5BDA22F1}" destId="{E9AD7DC7-6F05-44B2-A86A-1F09DF83E469}" srcOrd="0" destOrd="0" parTransId="{0754B19E-65F6-4872-A893-969EC4C0F4BF}" sibTransId="{054E3EA3-C402-4BAC-B714-118E92696261}"/>
    <dgm:cxn modelId="{17878D7E-FA26-417E-A5A3-0446512220E3}" type="presOf" srcId="{8D0692A7-A5C3-4A95-B8A3-E0F4CC662E04}" destId="{857163AC-CCA6-40BA-99B8-A1B23A7D68E1}" srcOrd="0" destOrd="0" presId="urn:microsoft.com/office/officeart/2005/8/layout/lProcess2"/>
    <dgm:cxn modelId="{C35D8687-FA9B-4DAA-BCD7-63638F6F81E7}" srcId="{CB04F5E8-747B-482D-8409-79BE9280DD51}" destId="{6F6E29AB-B8D1-4C81-BF64-9A41D1367BB5}" srcOrd="0" destOrd="0" parTransId="{60219E09-0602-4FA2-B415-53D11B0F4B3F}" sibTransId="{C189E88E-3129-4412-9C7C-73D3747E780A}"/>
    <dgm:cxn modelId="{DD777988-F4D5-49D9-8D6B-DFD963BD8BA9}" type="presOf" srcId="{62574B0D-2FB1-4185-A6E5-7420813F83FE}" destId="{AA81F1E4-2375-470C-B0DF-4A8F6D1DE51E}" srcOrd="0" destOrd="0" presId="urn:microsoft.com/office/officeart/2005/8/layout/lProcess2"/>
    <dgm:cxn modelId="{92E0AA9E-3963-4F53-BFAD-461D13832CAB}" type="presOf" srcId="{A08C06EB-F055-4375-82D3-449EB9E5340E}" destId="{C518E7D1-F388-492B-9ADE-7DCA1A8C52AA}" srcOrd="0" destOrd="0" presId="urn:microsoft.com/office/officeart/2005/8/layout/lProcess2"/>
    <dgm:cxn modelId="{664E719F-3027-4FBD-91CF-A392E10ADFA2}" srcId="{376937F2-B8C6-4733-A7DC-9E78196D7A07}" destId="{941E3DCF-161C-4217-A16B-9CACAEDC316D}" srcOrd="1" destOrd="0" parTransId="{0270AB05-CA91-430D-8EC4-A21DCAE2CBA3}" sibTransId="{D4D25FE7-91EA-405B-B538-AB44C5255DE5}"/>
    <dgm:cxn modelId="{FCACB8A5-0314-42AE-BB78-33893E6294D5}" type="presOf" srcId="{9F364271-AC43-4E6C-A98F-845D379A2234}" destId="{198CAFD4-1A1F-4049-9DCC-7F3386CEDEC0}" srcOrd="0" destOrd="0" presId="urn:microsoft.com/office/officeart/2005/8/layout/lProcess2"/>
    <dgm:cxn modelId="{55E366AF-4A62-4914-B651-62F39467B7C2}" type="presOf" srcId="{93A5A6CE-5655-48F6-AAED-00B2AE13AEE0}" destId="{3AA16990-7B23-48BD-AFB7-AE1B1F58E031}" srcOrd="0" destOrd="0" presId="urn:microsoft.com/office/officeart/2005/8/layout/lProcess2"/>
    <dgm:cxn modelId="{F1F2EAB3-6C6C-4EE8-AF09-2A5C157DB78B}" srcId="{376937F2-B8C6-4733-A7DC-9E78196D7A07}" destId="{A08C06EB-F055-4375-82D3-449EB9E5340E}" srcOrd="0" destOrd="0" parTransId="{11CE6374-93D4-4FBD-BBF1-2D7368F954B2}" sibTransId="{61E7C4FB-F089-4E3F-ABFA-89B5C5CFBBBD}"/>
    <dgm:cxn modelId="{9356EAB5-FE86-47E8-AC0A-E51504FD198C}" type="presOf" srcId="{916AD67E-7563-4702-8646-512FF85AFECA}" destId="{05AEB976-B46E-4D5D-87C2-772C444EEE7A}" srcOrd="0" destOrd="0" presId="urn:microsoft.com/office/officeart/2005/8/layout/lProcess2"/>
    <dgm:cxn modelId="{58028FB8-0770-4CE3-910B-3D010C6307C9}" srcId="{104ED6B9-3E55-44A5-8396-03A8C8B94B15}" destId="{916AD67E-7563-4702-8646-512FF85AFECA}" srcOrd="0" destOrd="0" parTransId="{320612C1-0B14-4E73-BA12-C9DA62180F68}" sibTransId="{DFB24363-E4CA-486E-A36F-F0A5E8FD3829}"/>
    <dgm:cxn modelId="{071207BC-D8A0-4F7A-B874-850CEE9BE0AA}" type="presOf" srcId="{E9AD7DC7-6F05-44B2-A86A-1F09DF83E469}" destId="{B90C12BE-D72F-47F0-9072-BDD818F673E8}" srcOrd="0" destOrd="0" presId="urn:microsoft.com/office/officeart/2005/8/layout/lProcess2"/>
    <dgm:cxn modelId="{269EA0C4-0BF4-4271-980B-3CEBCD9AB74C}" type="presOf" srcId="{E8EF5243-4C35-4105-8E36-2671CF89A06F}" destId="{D191F20B-8E1D-4D02-94A5-4424C96878CC}" srcOrd="0" destOrd="0" presId="urn:microsoft.com/office/officeart/2005/8/layout/lProcess2"/>
    <dgm:cxn modelId="{91A443C5-28E8-436B-982D-496A844BF1F0}" type="presOf" srcId="{12D2FE0C-8149-4291-8614-C20C5BDA22F1}" destId="{6C6C41BD-1297-426B-A291-626B2FC409B2}" srcOrd="0" destOrd="0" presId="urn:microsoft.com/office/officeart/2005/8/layout/lProcess2"/>
    <dgm:cxn modelId="{BEB5A6C7-09BF-46BB-B0E2-A574A2792D01}" srcId="{62574B0D-2FB1-4185-A6E5-7420813F83FE}" destId="{12D2FE0C-8149-4291-8614-C20C5BDA22F1}" srcOrd="3" destOrd="0" parTransId="{C56FA4F3-F264-438F-A412-7F6896702578}" sibTransId="{6BC810FD-E2E6-4C6B-B173-A7BA181C4765}"/>
    <dgm:cxn modelId="{83CBABE2-00FE-466C-95A4-6D2F45E490E0}" type="presOf" srcId="{CB04F5E8-747B-482D-8409-79BE9280DD51}" destId="{C5C9298A-74DB-41A2-9506-CB9E8FD9A04B}" srcOrd="0" destOrd="0" presId="urn:microsoft.com/office/officeart/2005/8/layout/lProcess2"/>
    <dgm:cxn modelId="{670F64EB-A832-4E14-BDF0-FAF674EA89C6}" srcId="{62574B0D-2FB1-4185-A6E5-7420813F83FE}" destId="{CB04F5E8-747B-482D-8409-79BE9280DD51}" srcOrd="0" destOrd="0" parTransId="{7177DAF1-7A7A-48BC-A0FD-7D7B6B4A935F}" sibTransId="{AE39B02A-5E32-4573-9B20-FFE5B45617B5}"/>
    <dgm:cxn modelId="{2E07C1EF-E1FC-45A5-85D1-B783938910EA}" type="presOf" srcId="{6F6E29AB-B8D1-4C81-BF64-9A41D1367BB5}" destId="{0C083F90-2197-4F5E-80A2-5DA2D82E916B}" srcOrd="0" destOrd="0" presId="urn:microsoft.com/office/officeart/2005/8/layout/lProcess2"/>
    <dgm:cxn modelId="{442EF2EF-BFF1-4E71-AA17-B5D66496077C}" type="presOf" srcId="{E8EF5243-4C35-4105-8E36-2671CF89A06F}" destId="{39ABD0B8-5DE4-423F-ABC7-4630FC8D726C}" srcOrd="1" destOrd="0" presId="urn:microsoft.com/office/officeart/2005/8/layout/lProcess2"/>
    <dgm:cxn modelId="{D9F244F2-AD09-436C-B7B4-EE557DAAB59E}" srcId="{104ED6B9-3E55-44A5-8396-03A8C8B94B15}" destId="{FE0E38E7-EA29-4047-999B-EDA0945C704A}" srcOrd="1" destOrd="0" parTransId="{AC3D406A-3E7D-40F3-A623-3A06C4856AAF}" sibTransId="{E3BE3C30-F85E-412E-9AD4-202CA5FE2DA8}"/>
    <dgm:cxn modelId="{67BC1EFC-447F-4495-AFC3-13D47201CBB0}" type="presOf" srcId="{FA5A0611-B804-4B96-819D-024C3E0BE438}" destId="{540F8825-D68E-41B0-ABA8-E26B96F75310}" srcOrd="0" destOrd="0" presId="urn:microsoft.com/office/officeart/2005/8/layout/lProcess2"/>
    <dgm:cxn modelId="{3E8EF4FE-AA68-4B7D-91DA-9D328DB021CC}" srcId="{12D2FE0C-8149-4291-8614-C20C5BDA22F1}" destId="{82B5EE84-FB1A-4E81-B020-BD98A4C41932}" srcOrd="1" destOrd="0" parTransId="{BDDF03F2-C08D-40FA-B265-25544B52A065}" sibTransId="{8F981A8B-F0AC-4CE3-B26C-89349199AE07}"/>
    <dgm:cxn modelId="{EAFBB332-DCB6-4CCD-97A9-150FD0A31D9F}" type="presParOf" srcId="{AA81F1E4-2375-470C-B0DF-4A8F6D1DE51E}" destId="{268220EF-6692-4733-A214-F8B6C8B9BEAA}" srcOrd="0" destOrd="0" presId="urn:microsoft.com/office/officeart/2005/8/layout/lProcess2"/>
    <dgm:cxn modelId="{E47B3C88-2C52-4C4E-BFDC-A26C7D9D41F9}" type="presParOf" srcId="{268220EF-6692-4733-A214-F8B6C8B9BEAA}" destId="{C5C9298A-74DB-41A2-9506-CB9E8FD9A04B}" srcOrd="0" destOrd="0" presId="urn:microsoft.com/office/officeart/2005/8/layout/lProcess2"/>
    <dgm:cxn modelId="{B42ED821-7882-4833-B0EB-57D93C8183A1}" type="presParOf" srcId="{268220EF-6692-4733-A214-F8B6C8B9BEAA}" destId="{239F457E-7D87-44EE-8108-AA188EA0E8BB}" srcOrd="1" destOrd="0" presId="urn:microsoft.com/office/officeart/2005/8/layout/lProcess2"/>
    <dgm:cxn modelId="{3D0A6715-D576-4746-828E-7E76679AF6D6}" type="presParOf" srcId="{268220EF-6692-4733-A214-F8B6C8B9BEAA}" destId="{021D06A9-D20D-4922-B0B0-FF32D3E36728}" srcOrd="2" destOrd="0" presId="urn:microsoft.com/office/officeart/2005/8/layout/lProcess2"/>
    <dgm:cxn modelId="{27F783FB-A23A-4FAC-891F-150A6942B522}" type="presParOf" srcId="{021D06A9-D20D-4922-B0B0-FF32D3E36728}" destId="{9560ABC8-2457-414F-A685-32654105753D}" srcOrd="0" destOrd="0" presId="urn:microsoft.com/office/officeart/2005/8/layout/lProcess2"/>
    <dgm:cxn modelId="{E59E9190-466F-4F20-9FF3-54CC1A45EB3F}" type="presParOf" srcId="{9560ABC8-2457-414F-A685-32654105753D}" destId="{0C083F90-2197-4F5E-80A2-5DA2D82E916B}" srcOrd="0" destOrd="0" presId="urn:microsoft.com/office/officeart/2005/8/layout/lProcess2"/>
    <dgm:cxn modelId="{E72FAFF3-6346-4662-BC77-19873C882C2F}" type="presParOf" srcId="{9560ABC8-2457-414F-A685-32654105753D}" destId="{AAF45D3E-E8F4-40E6-B4E9-1276A5A50456}" srcOrd="1" destOrd="0" presId="urn:microsoft.com/office/officeart/2005/8/layout/lProcess2"/>
    <dgm:cxn modelId="{F586046B-404F-4E43-90CB-4BB026A41338}" type="presParOf" srcId="{9560ABC8-2457-414F-A685-32654105753D}" destId="{198CAFD4-1A1F-4049-9DCC-7F3386CEDEC0}" srcOrd="2" destOrd="0" presId="urn:microsoft.com/office/officeart/2005/8/layout/lProcess2"/>
    <dgm:cxn modelId="{5AE7B925-6DB6-4A81-881E-8AABF4F9246A}" type="presParOf" srcId="{9560ABC8-2457-414F-A685-32654105753D}" destId="{04586DA4-6614-4F17-964C-FE6B7BB42EDB}" srcOrd="3" destOrd="0" presId="urn:microsoft.com/office/officeart/2005/8/layout/lProcess2"/>
    <dgm:cxn modelId="{877F66F7-FDB2-4580-8244-6019454F7686}" type="presParOf" srcId="{9560ABC8-2457-414F-A685-32654105753D}" destId="{C941BE84-D8E9-46FD-983E-184C093EF405}" srcOrd="4" destOrd="0" presId="urn:microsoft.com/office/officeart/2005/8/layout/lProcess2"/>
    <dgm:cxn modelId="{0BF15159-6BB2-4654-8947-8BD5D5B045B9}" type="presParOf" srcId="{9560ABC8-2457-414F-A685-32654105753D}" destId="{C14BA21A-1781-4823-A1DA-1C74250139AC}" srcOrd="5" destOrd="0" presId="urn:microsoft.com/office/officeart/2005/8/layout/lProcess2"/>
    <dgm:cxn modelId="{3816836B-223E-4DFE-9EA8-6ACF5D5087E2}" type="presParOf" srcId="{9560ABC8-2457-414F-A685-32654105753D}" destId="{857163AC-CCA6-40BA-99B8-A1B23A7D68E1}" srcOrd="6" destOrd="0" presId="urn:microsoft.com/office/officeart/2005/8/layout/lProcess2"/>
    <dgm:cxn modelId="{BDC04437-ACD1-410F-9F75-2D0730D0152E}" type="presParOf" srcId="{AA81F1E4-2375-470C-B0DF-4A8F6D1DE51E}" destId="{B09F2839-629C-4E49-8B1E-FD603E6F249C}" srcOrd="1" destOrd="0" presId="urn:microsoft.com/office/officeart/2005/8/layout/lProcess2"/>
    <dgm:cxn modelId="{D5D97418-96CD-4407-873F-339081B8A010}" type="presParOf" srcId="{AA81F1E4-2375-470C-B0DF-4A8F6D1DE51E}" destId="{17843775-0D1F-4D81-B51F-A686BE96C334}" srcOrd="2" destOrd="0" presId="urn:microsoft.com/office/officeart/2005/8/layout/lProcess2"/>
    <dgm:cxn modelId="{5A5EB0C1-F103-4E9B-A5EA-469125E975BA}" type="presParOf" srcId="{17843775-0D1F-4D81-B51F-A686BE96C334}" destId="{D191F20B-8E1D-4D02-94A5-4424C96878CC}" srcOrd="0" destOrd="0" presId="urn:microsoft.com/office/officeart/2005/8/layout/lProcess2"/>
    <dgm:cxn modelId="{8A68774B-B363-49A5-AB83-16FC6AE0A7AE}" type="presParOf" srcId="{17843775-0D1F-4D81-B51F-A686BE96C334}" destId="{39ABD0B8-5DE4-423F-ABC7-4630FC8D726C}" srcOrd="1" destOrd="0" presId="urn:microsoft.com/office/officeart/2005/8/layout/lProcess2"/>
    <dgm:cxn modelId="{240C1B83-45B8-44F2-A0C0-E7C24E6E97C1}" type="presParOf" srcId="{17843775-0D1F-4D81-B51F-A686BE96C334}" destId="{5DAB5C65-84D6-4605-8D5C-BCF6BBE48448}" srcOrd="2" destOrd="0" presId="urn:microsoft.com/office/officeart/2005/8/layout/lProcess2"/>
    <dgm:cxn modelId="{CD2929F2-C03E-4109-9FED-36A028DB8291}" type="presParOf" srcId="{5DAB5C65-84D6-4605-8D5C-BCF6BBE48448}" destId="{FE3EA662-5A41-4099-AC6C-6DCDE139F5BB}" srcOrd="0" destOrd="0" presId="urn:microsoft.com/office/officeart/2005/8/layout/lProcess2"/>
    <dgm:cxn modelId="{D60E1664-8927-42D9-8B4D-9D45E6756FC3}" type="presParOf" srcId="{FE3EA662-5A41-4099-AC6C-6DCDE139F5BB}" destId="{540F8825-D68E-41B0-ABA8-E26B96F75310}" srcOrd="0" destOrd="0" presId="urn:microsoft.com/office/officeart/2005/8/layout/lProcess2"/>
    <dgm:cxn modelId="{13DF8DD1-8023-4F93-AD53-006D4BB88774}" type="presParOf" srcId="{FE3EA662-5A41-4099-AC6C-6DCDE139F5BB}" destId="{C00DC5DE-AEB3-4EEB-A744-4AB3602A0E38}" srcOrd="1" destOrd="0" presId="urn:microsoft.com/office/officeart/2005/8/layout/lProcess2"/>
    <dgm:cxn modelId="{832DE0B0-994A-4CB9-B428-B1DB2BCE7674}" type="presParOf" srcId="{FE3EA662-5A41-4099-AC6C-6DCDE139F5BB}" destId="{3AA16990-7B23-48BD-AFB7-AE1B1F58E031}" srcOrd="2" destOrd="0" presId="urn:microsoft.com/office/officeart/2005/8/layout/lProcess2"/>
    <dgm:cxn modelId="{A3A2DF67-A92F-404D-BB97-7D905F2D03A0}" type="presParOf" srcId="{AA81F1E4-2375-470C-B0DF-4A8F6D1DE51E}" destId="{BCC66DAE-C5C7-4B06-9B4D-E76E6388F40A}" srcOrd="3" destOrd="0" presId="urn:microsoft.com/office/officeart/2005/8/layout/lProcess2"/>
    <dgm:cxn modelId="{8E491D2A-920D-4DC6-8563-C9877D6D8594}" type="presParOf" srcId="{AA81F1E4-2375-470C-B0DF-4A8F6D1DE51E}" destId="{59D3958D-FE0A-4B51-AA92-62486521F3BB}" srcOrd="4" destOrd="0" presId="urn:microsoft.com/office/officeart/2005/8/layout/lProcess2"/>
    <dgm:cxn modelId="{18555B3D-1687-47A4-B6EE-42A75E24B600}" type="presParOf" srcId="{59D3958D-FE0A-4B51-AA92-62486521F3BB}" destId="{FF7BFE75-144B-4516-940F-7ABED6F33942}" srcOrd="0" destOrd="0" presId="urn:microsoft.com/office/officeart/2005/8/layout/lProcess2"/>
    <dgm:cxn modelId="{C86F3653-E7C5-4A26-AB16-E765B2891A02}" type="presParOf" srcId="{59D3958D-FE0A-4B51-AA92-62486521F3BB}" destId="{73CCC774-0BF0-45FA-A8FB-262B61A2DB5E}" srcOrd="1" destOrd="0" presId="urn:microsoft.com/office/officeart/2005/8/layout/lProcess2"/>
    <dgm:cxn modelId="{5803DB4C-2334-4E85-804B-C7C678AF205D}" type="presParOf" srcId="{59D3958D-FE0A-4B51-AA92-62486521F3BB}" destId="{1020D5BE-6BF4-4070-A7A7-FCE6E78F28FD}" srcOrd="2" destOrd="0" presId="urn:microsoft.com/office/officeart/2005/8/layout/lProcess2"/>
    <dgm:cxn modelId="{87286096-14CA-4B16-B127-539E10CCAA87}" type="presParOf" srcId="{1020D5BE-6BF4-4070-A7A7-FCE6E78F28FD}" destId="{19314AB0-11EC-4F08-8AEE-B0EC21C0A65E}" srcOrd="0" destOrd="0" presId="urn:microsoft.com/office/officeart/2005/8/layout/lProcess2"/>
    <dgm:cxn modelId="{4ADC1F41-8A61-4B2C-9F10-B0D7058F6D4E}" type="presParOf" srcId="{19314AB0-11EC-4F08-8AEE-B0EC21C0A65E}" destId="{05AEB976-B46E-4D5D-87C2-772C444EEE7A}" srcOrd="0" destOrd="0" presId="urn:microsoft.com/office/officeart/2005/8/layout/lProcess2"/>
    <dgm:cxn modelId="{2E114CAB-1CAD-4D59-AF52-65C7DB42BB38}" type="presParOf" srcId="{19314AB0-11EC-4F08-8AEE-B0EC21C0A65E}" destId="{32AA1F56-AB89-4ED6-8BB9-2A90F81FBE03}" srcOrd="1" destOrd="0" presId="urn:microsoft.com/office/officeart/2005/8/layout/lProcess2"/>
    <dgm:cxn modelId="{F5A921FA-7AA7-4663-A5AE-4E5F36D8F148}" type="presParOf" srcId="{19314AB0-11EC-4F08-8AEE-B0EC21C0A65E}" destId="{09FEE43C-F6DC-49EF-B21F-492B3CE7A13C}" srcOrd="2" destOrd="0" presId="urn:microsoft.com/office/officeart/2005/8/layout/lProcess2"/>
    <dgm:cxn modelId="{0E730178-A7BF-4F7C-80DA-BF1C08B30231}" type="presParOf" srcId="{AA81F1E4-2375-470C-B0DF-4A8F6D1DE51E}" destId="{B03EE15A-4E8A-4AC3-A511-6B3C42226F91}" srcOrd="5" destOrd="0" presId="urn:microsoft.com/office/officeart/2005/8/layout/lProcess2"/>
    <dgm:cxn modelId="{465703AF-8474-4D84-AE80-81DF1B86986D}" type="presParOf" srcId="{AA81F1E4-2375-470C-B0DF-4A8F6D1DE51E}" destId="{86547BF5-7651-4D88-9697-80C29BE54793}" srcOrd="6" destOrd="0" presId="urn:microsoft.com/office/officeart/2005/8/layout/lProcess2"/>
    <dgm:cxn modelId="{08CCBB9F-F30B-4BB0-B0C0-6C6DE0E46091}" type="presParOf" srcId="{86547BF5-7651-4D88-9697-80C29BE54793}" destId="{6C6C41BD-1297-426B-A291-626B2FC409B2}" srcOrd="0" destOrd="0" presId="urn:microsoft.com/office/officeart/2005/8/layout/lProcess2"/>
    <dgm:cxn modelId="{6F6E8748-98E3-4971-B032-18CC030E15A6}" type="presParOf" srcId="{86547BF5-7651-4D88-9697-80C29BE54793}" destId="{0600A733-F009-4981-92C4-FBADA744BA38}" srcOrd="1" destOrd="0" presId="urn:microsoft.com/office/officeart/2005/8/layout/lProcess2"/>
    <dgm:cxn modelId="{B9755565-CA97-4C3C-B509-9628DD7D902A}" type="presParOf" srcId="{86547BF5-7651-4D88-9697-80C29BE54793}" destId="{9E3FD925-03C1-4A72-9258-97FCD00F90CA}" srcOrd="2" destOrd="0" presId="urn:microsoft.com/office/officeart/2005/8/layout/lProcess2"/>
    <dgm:cxn modelId="{0AF836CF-39ED-4D2E-988D-B705131A827D}" type="presParOf" srcId="{9E3FD925-03C1-4A72-9258-97FCD00F90CA}" destId="{363725BE-B1E7-4F1F-B3F7-7A10A4E9F3AF}" srcOrd="0" destOrd="0" presId="urn:microsoft.com/office/officeart/2005/8/layout/lProcess2"/>
    <dgm:cxn modelId="{2C729C9D-A837-4225-A6DC-5273FB1283E2}" type="presParOf" srcId="{363725BE-B1E7-4F1F-B3F7-7A10A4E9F3AF}" destId="{B90C12BE-D72F-47F0-9072-BDD818F673E8}" srcOrd="0" destOrd="0" presId="urn:microsoft.com/office/officeart/2005/8/layout/lProcess2"/>
    <dgm:cxn modelId="{52486BA4-C223-4DD0-92BC-067E66475E50}" type="presParOf" srcId="{363725BE-B1E7-4F1F-B3F7-7A10A4E9F3AF}" destId="{CC564B10-73C1-4BD6-A302-0377E54BA805}" srcOrd="1" destOrd="0" presId="urn:microsoft.com/office/officeart/2005/8/layout/lProcess2"/>
    <dgm:cxn modelId="{2342C877-A4B6-486F-B4C8-A34251777744}" type="presParOf" srcId="{363725BE-B1E7-4F1F-B3F7-7A10A4E9F3AF}" destId="{8466AF71-C43E-4E05-BE8B-0A443E90AB62}" srcOrd="2" destOrd="0" presId="urn:microsoft.com/office/officeart/2005/8/layout/lProcess2"/>
    <dgm:cxn modelId="{77270195-153A-4698-957F-F0AA722D1924}" type="presParOf" srcId="{AA81F1E4-2375-470C-B0DF-4A8F6D1DE51E}" destId="{838B2151-EDCE-4EB9-B42E-3F5EA82B0147}" srcOrd="7" destOrd="0" presId="urn:microsoft.com/office/officeart/2005/8/layout/lProcess2"/>
    <dgm:cxn modelId="{D2ADB546-346F-4200-9C61-5DE82E7A02BA}" type="presParOf" srcId="{AA81F1E4-2375-470C-B0DF-4A8F6D1DE51E}" destId="{66EC2A2B-8FDB-4F49-9237-3250B737C031}" srcOrd="8" destOrd="0" presId="urn:microsoft.com/office/officeart/2005/8/layout/lProcess2"/>
    <dgm:cxn modelId="{252CF22E-F601-4751-B842-C6BAD0554A92}" type="presParOf" srcId="{66EC2A2B-8FDB-4F49-9237-3250B737C031}" destId="{6DA572C0-49F4-4D35-A2D2-88C94BD99E2D}" srcOrd="0" destOrd="0" presId="urn:microsoft.com/office/officeart/2005/8/layout/lProcess2"/>
    <dgm:cxn modelId="{7BFB65BE-78FD-4F2D-867D-8678DB7B5316}" type="presParOf" srcId="{66EC2A2B-8FDB-4F49-9237-3250B737C031}" destId="{DBC7F7EB-A828-4903-8E67-ED4C2DE1DC0C}" srcOrd="1" destOrd="0" presId="urn:microsoft.com/office/officeart/2005/8/layout/lProcess2"/>
    <dgm:cxn modelId="{F2F84BB3-4B84-4065-A628-31D51028FB60}" type="presParOf" srcId="{66EC2A2B-8FDB-4F49-9237-3250B737C031}" destId="{E929497C-7487-4006-B163-EBE6E74957BD}" srcOrd="2" destOrd="0" presId="urn:microsoft.com/office/officeart/2005/8/layout/lProcess2"/>
    <dgm:cxn modelId="{7AC2A1DE-3F3F-4C7E-977E-E7B2D5F3D35F}" type="presParOf" srcId="{E929497C-7487-4006-B163-EBE6E74957BD}" destId="{E8B209EA-2D91-4E74-9E83-F84D632B1648}" srcOrd="0" destOrd="0" presId="urn:microsoft.com/office/officeart/2005/8/layout/lProcess2"/>
    <dgm:cxn modelId="{31779752-940A-41D4-B7FF-F716CB49243A}" type="presParOf" srcId="{E8B209EA-2D91-4E74-9E83-F84D632B1648}" destId="{C518E7D1-F388-492B-9ADE-7DCA1A8C52AA}" srcOrd="0" destOrd="0" presId="urn:microsoft.com/office/officeart/2005/8/layout/lProcess2"/>
    <dgm:cxn modelId="{EE87D8FC-9E00-428F-8BC7-1F03148C5773}" type="presParOf" srcId="{E8B209EA-2D91-4E74-9E83-F84D632B1648}" destId="{81358CCC-AAAB-427A-9FC7-E82C1EA2D7AB}" srcOrd="1" destOrd="0" presId="urn:microsoft.com/office/officeart/2005/8/layout/lProcess2"/>
    <dgm:cxn modelId="{1C2C4BF9-7E64-49DD-8EAE-D83582ACF7FB}" type="presParOf" srcId="{E8B209EA-2D91-4E74-9E83-F84D632B1648}" destId="{8476A26F-77D7-44C1-868B-BF59BD41BB32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8E3D779-49F9-47C2-ABD9-005E88E0128A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DDB72449-70A2-4F3D-BF0C-6B33B0DDDEC7}">
      <dgm:prSet phldrT="[Texto]"/>
      <dgm:spPr/>
      <dgm:t>
        <a:bodyPr/>
        <a:lstStyle/>
        <a:p>
          <a:r>
            <a:rPr lang="es-CO" dirty="0">
              <a:latin typeface="Arial" pitchFamily="34" charset="0"/>
              <a:cs typeface="Arial" pitchFamily="34" charset="0"/>
            </a:rPr>
            <a:t>Materiales directos</a:t>
          </a:r>
        </a:p>
      </dgm:t>
    </dgm:pt>
    <dgm:pt modelId="{EE47C56D-B4BA-4EE4-B85E-EBAD148DA8DD}" type="parTrans" cxnId="{36D12868-C994-4095-9BEE-31C91791E5EC}">
      <dgm:prSet/>
      <dgm:spPr/>
      <dgm:t>
        <a:bodyPr/>
        <a:lstStyle/>
        <a:p>
          <a:endParaRPr lang="es-CO"/>
        </a:p>
      </dgm:t>
    </dgm:pt>
    <dgm:pt modelId="{63C0F1BE-D2C5-4F8C-93E8-6CDD8E083252}" type="sibTrans" cxnId="{36D12868-C994-4095-9BEE-31C91791E5EC}">
      <dgm:prSet/>
      <dgm:spPr/>
      <dgm:t>
        <a:bodyPr/>
        <a:lstStyle/>
        <a:p>
          <a:endParaRPr lang="es-CO"/>
        </a:p>
      </dgm:t>
    </dgm:pt>
    <dgm:pt modelId="{EAF4384D-4313-4890-BC8A-D4B136468C52}">
      <dgm:prSet phldrT="[Texto]"/>
      <dgm:spPr/>
      <dgm:t>
        <a:bodyPr/>
        <a:lstStyle/>
        <a:p>
          <a:r>
            <a:rPr lang="es-CO" dirty="0">
              <a:latin typeface="Arial" pitchFamily="34" charset="0"/>
              <a:cs typeface="Arial" pitchFamily="34" charset="0"/>
            </a:rPr>
            <a:t>Mano de obra directa</a:t>
          </a:r>
        </a:p>
      </dgm:t>
    </dgm:pt>
    <dgm:pt modelId="{AA2D731D-7CD7-4307-8E6C-500946EDE37E}" type="parTrans" cxnId="{5A8DE5D4-514B-4B16-B3EB-FEF3940C1827}">
      <dgm:prSet/>
      <dgm:spPr/>
      <dgm:t>
        <a:bodyPr/>
        <a:lstStyle/>
        <a:p>
          <a:endParaRPr lang="es-CO"/>
        </a:p>
      </dgm:t>
    </dgm:pt>
    <dgm:pt modelId="{7F13E51C-D31E-4425-9C31-D5605DCCD6FC}" type="sibTrans" cxnId="{5A8DE5D4-514B-4B16-B3EB-FEF3940C1827}">
      <dgm:prSet/>
      <dgm:spPr/>
      <dgm:t>
        <a:bodyPr/>
        <a:lstStyle/>
        <a:p>
          <a:endParaRPr lang="es-CO"/>
        </a:p>
      </dgm:t>
    </dgm:pt>
    <dgm:pt modelId="{F064EA34-7452-4A8E-BC27-6639329FAD73}">
      <dgm:prSet phldrT="[Texto]"/>
      <dgm:spPr/>
      <dgm:t>
        <a:bodyPr/>
        <a:lstStyle/>
        <a:p>
          <a:r>
            <a:rPr lang="es-CO" dirty="0">
              <a:latin typeface="Arial" pitchFamily="34" charset="0"/>
              <a:cs typeface="Arial" pitchFamily="34" charset="0"/>
            </a:rPr>
            <a:t>Costos indirectos de fabricación</a:t>
          </a:r>
        </a:p>
      </dgm:t>
    </dgm:pt>
    <dgm:pt modelId="{1E820A86-9208-4AAD-B29A-247F823A5A2F}" type="parTrans" cxnId="{7F57C815-DE45-4280-9AF3-0FCA2F3EB111}">
      <dgm:prSet/>
      <dgm:spPr/>
      <dgm:t>
        <a:bodyPr/>
        <a:lstStyle/>
        <a:p>
          <a:endParaRPr lang="es-CO"/>
        </a:p>
      </dgm:t>
    </dgm:pt>
    <dgm:pt modelId="{31B4DEB6-321F-4C48-AFF0-A8EC6B21082B}" type="sibTrans" cxnId="{7F57C815-DE45-4280-9AF3-0FCA2F3EB111}">
      <dgm:prSet/>
      <dgm:spPr/>
      <dgm:t>
        <a:bodyPr/>
        <a:lstStyle/>
        <a:p>
          <a:endParaRPr lang="es-CO"/>
        </a:p>
      </dgm:t>
    </dgm:pt>
    <dgm:pt modelId="{A0379620-2258-4DBD-80EA-AE2E334DB98F}" type="pres">
      <dgm:prSet presAssocID="{18E3D779-49F9-47C2-ABD9-005E88E0128A}" presName="Name0" presStyleCnt="0">
        <dgm:presLayoutVars>
          <dgm:dir/>
          <dgm:resizeHandles val="exact"/>
        </dgm:presLayoutVars>
      </dgm:prSet>
      <dgm:spPr/>
    </dgm:pt>
    <dgm:pt modelId="{0936E432-6A32-4F2F-A2F1-B9FF8AF2AA8A}" type="pres">
      <dgm:prSet presAssocID="{DDB72449-70A2-4F3D-BF0C-6B33B0DDDEC7}" presName="composite" presStyleCnt="0"/>
      <dgm:spPr/>
    </dgm:pt>
    <dgm:pt modelId="{F7D4314A-19E6-4896-997F-9B32A0B77EB5}" type="pres">
      <dgm:prSet presAssocID="{DDB72449-70A2-4F3D-BF0C-6B33B0DDDEC7}" presName="rect1" presStyleLbl="b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  <a:ln>
          <a:solidFill>
            <a:schemeClr val="accent1"/>
          </a:solidFill>
        </a:ln>
      </dgm:spPr>
    </dgm:pt>
    <dgm:pt modelId="{A04052EA-9377-4DB4-8032-AE0064FCCB9D}" type="pres">
      <dgm:prSet presAssocID="{DDB72449-70A2-4F3D-BF0C-6B33B0DDDEC7}" presName="wedgeRectCallout1" presStyleLbl="node1" presStyleIdx="0" presStyleCnt="3">
        <dgm:presLayoutVars>
          <dgm:bulletEnabled val="1"/>
        </dgm:presLayoutVars>
      </dgm:prSet>
      <dgm:spPr/>
    </dgm:pt>
    <dgm:pt modelId="{83D3D277-CDDF-4468-9D50-3651F64F09F7}" type="pres">
      <dgm:prSet presAssocID="{63C0F1BE-D2C5-4F8C-93E8-6CDD8E083252}" presName="sibTrans" presStyleCnt="0"/>
      <dgm:spPr/>
    </dgm:pt>
    <dgm:pt modelId="{E8228F5F-21B6-473B-8919-50B3DD02EF4E}" type="pres">
      <dgm:prSet presAssocID="{EAF4384D-4313-4890-BC8A-D4B136468C52}" presName="composite" presStyleCnt="0"/>
      <dgm:spPr/>
    </dgm:pt>
    <dgm:pt modelId="{0E7EC2E8-947F-47BE-B048-DAC60E1DFFDD}" type="pres">
      <dgm:prSet presAssocID="{EAF4384D-4313-4890-BC8A-D4B136468C52}" presName="rect1" presStyleLbl="b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  <a:ln>
          <a:solidFill>
            <a:schemeClr val="accent1"/>
          </a:solidFill>
        </a:ln>
      </dgm:spPr>
    </dgm:pt>
    <dgm:pt modelId="{9B819E56-AB56-4102-863C-E2C720E2727B}" type="pres">
      <dgm:prSet presAssocID="{EAF4384D-4313-4890-BC8A-D4B136468C52}" presName="wedgeRectCallout1" presStyleLbl="node1" presStyleIdx="1" presStyleCnt="3">
        <dgm:presLayoutVars>
          <dgm:bulletEnabled val="1"/>
        </dgm:presLayoutVars>
      </dgm:prSet>
      <dgm:spPr/>
    </dgm:pt>
    <dgm:pt modelId="{1C5A5982-7EBE-4E89-A5F8-35381870D947}" type="pres">
      <dgm:prSet presAssocID="{7F13E51C-D31E-4425-9C31-D5605DCCD6FC}" presName="sibTrans" presStyleCnt="0"/>
      <dgm:spPr/>
    </dgm:pt>
    <dgm:pt modelId="{7DC4E291-B452-400D-AF37-B4DEE6F38619}" type="pres">
      <dgm:prSet presAssocID="{F064EA34-7452-4A8E-BC27-6639329FAD73}" presName="composite" presStyleCnt="0"/>
      <dgm:spPr/>
    </dgm:pt>
    <dgm:pt modelId="{D798705B-0AA6-43CC-989B-0C53FE3F8B95}" type="pres">
      <dgm:prSet presAssocID="{F064EA34-7452-4A8E-BC27-6639329FAD73}" presName="rect1" presStyleLbl="b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  <a:ln>
          <a:solidFill>
            <a:schemeClr val="accent1"/>
          </a:solidFill>
        </a:ln>
      </dgm:spPr>
    </dgm:pt>
    <dgm:pt modelId="{D348B883-3C20-4639-AA12-7A2EA5FCCE3E}" type="pres">
      <dgm:prSet presAssocID="{F064EA34-7452-4A8E-BC27-6639329FAD73}" presName="wedgeRectCallout1" presStyleLbl="node1" presStyleIdx="2" presStyleCnt="3">
        <dgm:presLayoutVars>
          <dgm:bulletEnabled val="1"/>
        </dgm:presLayoutVars>
      </dgm:prSet>
      <dgm:spPr/>
    </dgm:pt>
  </dgm:ptLst>
  <dgm:cxnLst>
    <dgm:cxn modelId="{7F57C815-DE45-4280-9AF3-0FCA2F3EB111}" srcId="{18E3D779-49F9-47C2-ABD9-005E88E0128A}" destId="{F064EA34-7452-4A8E-BC27-6639329FAD73}" srcOrd="2" destOrd="0" parTransId="{1E820A86-9208-4AAD-B29A-247F823A5A2F}" sibTransId="{31B4DEB6-321F-4C48-AFF0-A8EC6B21082B}"/>
    <dgm:cxn modelId="{CB2F1C2A-FE42-4CB9-80F5-D849201E1F4E}" type="presOf" srcId="{EAF4384D-4313-4890-BC8A-D4B136468C52}" destId="{9B819E56-AB56-4102-863C-E2C720E2727B}" srcOrd="0" destOrd="0" presId="urn:microsoft.com/office/officeart/2008/layout/BendingPictureCaptionList"/>
    <dgm:cxn modelId="{19D87E2A-1B75-4574-B915-48ED999FE791}" type="presOf" srcId="{DDB72449-70A2-4F3D-BF0C-6B33B0DDDEC7}" destId="{A04052EA-9377-4DB4-8032-AE0064FCCB9D}" srcOrd="0" destOrd="0" presId="urn:microsoft.com/office/officeart/2008/layout/BendingPictureCaptionList"/>
    <dgm:cxn modelId="{36D12868-C994-4095-9BEE-31C91791E5EC}" srcId="{18E3D779-49F9-47C2-ABD9-005E88E0128A}" destId="{DDB72449-70A2-4F3D-BF0C-6B33B0DDDEC7}" srcOrd="0" destOrd="0" parTransId="{EE47C56D-B4BA-4EE4-B85E-EBAD148DA8DD}" sibTransId="{63C0F1BE-D2C5-4F8C-93E8-6CDD8E083252}"/>
    <dgm:cxn modelId="{AE594C52-D09B-4528-8B1B-718200FB71AB}" type="presOf" srcId="{18E3D779-49F9-47C2-ABD9-005E88E0128A}" destId="{A0379620-2258-4DBD-80EA-AE2E334DB98F}" srcOrd="0" destOrd="0" presId="urn:microsoft.com/office/officeart/2008/layout/BendingPictureCaptionList"/>
    <dgm:cxn modelId="{6A5DD7BC-C250-41C9-A47B-37AA16D07159}" type="presOf" srcId="{F064EA34-7452-4A8E-BC27-6639329FAD73}" destId="{D348B883-3C20-4639-AA12-7A2EA5FCCE3E}" srcOrd="0" destOrd="0" presId="urn:microsoft.com/office/officeart/2008/layout/BendingPictureCaptionList"/>
    <dgm:cxn modelId="{5A8DE5D4-514B-4B16-B3EB-FEF3940C1827}" srcId="{18E3D779-49F9-47C2-ABD9-005E88E0128A}" destId="{EAF4384D-4313-4890-BC8A-D4B136468C52}" srcOrd="1" destOrd="0" parTransId="{AA2D731D-7CD7-4307-8E6C-500946EDE37E}" sibTransId="{7F13E51C-D31E-4425-9C31-D5605DCCD6FC}"/>
    <dgm:cxn modelId="{28EDF75F-88FF-4F6E-AC9D-BD897E235BA2}" type="presParOf" srcId="{A0379620-2258-4DBD-80EA-AE2E334DB98F}" destId="{0936E432-6A32-4F2F-A2F1-B9FF8AF2AA8A}" srcOrd="0" destOrd="0" presId="urn:microsoft.com/office/officeart/2008/layout/BendingPictureCaptionList"/>
    <dgm:cxn modelId="{73A02C96-0229-4F5F-B057-4754DAC9ABC8}" type="presParOf" srcId="{0936E432-6A32-4F2F-A2F1-B9FF8AF2AA8A}" destId="{F7D4314A-19E6-4896-997F-9B32A0B77EB5}" srcOrd="0" destOrd="0" presId="urn:microsoft.com/office/officeart/2008/layout/BendingPictureCaptionList"/>
    <dgm:cxn modelId="{E9DEFA11-BA00-423D-9CB2-E9ADF708A35F}" type="presParOf" srcId="{0936E432-6A32-4F2F-A2F1-B9FF8AF2AA8A}" destId="{A04052EA-9377-4DB4-8032-AE0064FCCB9D}" srcOrd="1" destOrd="0" presId="urn:microsoft.com/office/officeart/2008/layout/BendingPictureCaptionList"/>
    <dgm:cxn modelId="{AA30FCB7-05AA-40E6-93F0-B173BFE42A2B}" type="presParOf" srcId="{A0379620-2258-4DBD-80EA-AE2E334DB98F}" destId="{83D3D277-CDDF-4468-9D50-3651F64F09F7}" srcOrd="1" destOrd="0" presId="urn:microsoft.com/office/officeart/2008/layout/BendingPictureCaptionList"/>
    <dgm:cxn modelId="{93039D0D-EFBB-4F0C-8ED4-525AC295B0D1}" type="presParOf" srcId="{A0379620-2258-4DBD-80EA-AE2E334DB98F}" destId="{E8228F5F-21B6-473B-8919-50B3DD02EF4E}" srcOrd="2" destOrd="0" presId="urn:microsoft.com/office/officeart/2008/layout/BendingPictureCaptionList"/>
    <dgm:cxn modelId="{FFD7EC6B-CD3E-4E5F-9D69-B5B5E010C008}" type="presParOf" srcId="{E8228F5F-21B6-473B-8919-50B3DD02EF4E}" destId="{0E7EC2E8-947F-47BE-B048-DAC60E1DFFDD}" srcOrd="0" destOrd="0" presId="urn:microsoft.com/office/officeart/2008/layout/BendingPictureCaptionList"/>
    <dgm:cxn modelId="{A78532BA-0BDA-45D7-A2DF-C912DF2287C6}" type="presParOf" srcId="{E8228F5F-21B6-473B-8919-50B3DD02EF4E}" destId="{9B819E56-AB56-4102-863C-E2C720E2727B}" srcOrd="1" destOrd="0" presId="urn:microsoft.com/office/officeart/2008/layout/BendingPictureCaptionList"/>
    <dgm:cxn modelId="{F774013F-F062-446B-BA94-DB44A76B45FE}" type="presParOf" srcId="{A0379620-2258-4DBD-80EA-AE2E334DB98F}" destId="{1C5A5982-7EBE-4E89-A5F8-35381870D947}" srcOrd="3" destOrd="0" presId="urn:microsoft.com/office/officeart/2008/layout/BendingPictureCaptionList"/>
    <dgm:cxn modelId="{E42DBFC6-4254-446C-A46A-2B3873A367AF}" type="presParOf" srcId="{A0379620-2258-4DBD-80EA-AE2E334DB98F}" destId="{7DC4E291-B452-400D-AF37-B4DEE6F38619}" srcOrd="4" destOrd="0" presId="urn:microsoft.com/office/officeart/2008/layout/BendingPictureCaptionList"/>
    <dgm:cxn modelId="{4D34151C-CD87-41F3-90BD-B83F152D2511}" type="presParOf" srcId="{7DC4E291-B452-400D-AF37-B4DEE6F38619}" destId="{D798705B-0AA6-43CC-989B-0C53FE3F8B95}" srcOrd="0" destOrd="0" presId="urn:microsoft.com/office/officeart/2008/layout/BendingPictureCaptionList"/>
    <dgm:cxn modelId="{062E5B4B-6E2F-4844-BBB8-AB1AFEA6AD5E}" type="presParOf" srcId="{7DC4E291-B452-400D-AF37-B4DEE6F38619}" destId="{D348B883-3C20-4639-AA12-7A2EA5FCCE3E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8E3D779-49F9-47C2-ABD9-005E88E0128A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DDB72449-70A2-4F3D-BF0C-6B33B0DDDEC7}">
      <dgm:prSet phldrT="[Texto]"/>
      <dgm:spPr/>
      <dgm:t>
        <a:bodyPr/>
        <a:lstStyle/>
        <a:p>
          <a:r>
            <a:rPr lang="es-CO" b="1" dirty="0">
              <a:latin typeface="Arial" pitchFamily="34" charset="0"/>
              <a:cs typeface="Arial" pitchFamily="34" charset="0"/>
            </a:rPr>
            <a:t>Materiales directos</a:t>
          </a:r>
        </a:p>
      </dgm:t>
    </dgm:pt>
    <dgm:pt modelId="{EE47C56D-B4BA-4EE4-B85E-EBAD148DA8DD}" type="parTrans" cxnId="{36D12868-C994-4095-9BEE-31C91791E5EC}">
      <dgm:prSet/>
      <dgm:spPr/>
      <dgm:t>
        <a:bodyPr/>
        <a:lstStyle/>
        <a:p>
          <a:endParaRPr lang="es-CO"/>
        </a:p>
      </dgm:t>
    </dgm:pt>
    <dgm:pt modelId="{63C0F1BE-D2C5-4F8C-93E8-6CDD8E083252}" type="sibTrans" cxnId="{36D12868-C994-4095-9BEE-31C91791E5EC}">
      <dgm:prSet/>
      <dgm:spPr/>
      <dgm:t>
        <a:bodyPr/>
        <a:lstStyle/>
        <a:p>
          <a:endParaRPr lang="es-CO"/>
        </a:p>
      </dgm:t>
    </dgm:pt>
    <dgm:pt modelId="{EAF4384D-4313-4890-BC8A-D4B136468C52}">
      <dgm:prSet phldrT="[Texto]"/>
      <dgm:spPr/>
      <dgm:t>
        <a:bodyPr/>
        <a:lstStyle/>
        <a:p>
          <a:r>
            <a:rPr lang="es-CO" dirty="0">
              <a:latin typeface="Arial" pitchFamily="34" charset="0"/>
              <a:cs typeface="Arial" pitchFamily="34" charset="0"/>
            </a:rPr>
            <a:t>Mano de obra directa</a:t>
          </a:r>
        </a:p>
      </dgm:t>
    </dgm:pt>
    <dgm:pt modelId="{AA2D731D-7CD7-4307-8E6C-500946EDE37E}" type="parTrans" cxnId="{5A8DE5D4-514B-4B16-B3EB-FEF3940C1827}">
      <dgm:prSet/>
      <dgm:spPr/>
      <dgm:t>
        <a:bodyPr/>
        <a:lstStyle/>
        <a:p>
          <a:endParaRPr lang="es-CO"/>
        </a:p>
      </dgm:t>
    </dgm:pt>
    <dgm:pt modelId="{7F13E51C-D31E-4425-9C31-D5605DCCD6FC}" type="sibTrans" cxnId="{5A8DE5D4-514B-4B16-B3EB-FEF3940C1827}">
      <dgm:prSet/>
      <dgm:spPr/>
      <dgm:t>
        <a:bodyPr/>
        <a:lstStyle/>
        <a:p>
          <a:endParaRPr lang="es-CO"/>
        </a:p>
      </dgm:t>
    </dgm:pt>
    <dgm:pt modelId="{F064EA34-7452-4A8E-BC27-6639329FAD73}">
      <dgm:prSet phldrT="[Texto]"/>
      <dgm:spPr/>
      <dgm:t>
        <a:bodyPr/>
        <a:lstStyle/>
        <a:p>
          <a:r>
            <a:rPr lang="es-CO" dirty="0">
              <a:latin typeface="Arial" pitchFamily="34" charset="0"/>
              <a:cs typeface="Arial" pitchFamily="34" charset="0"/>
            </a:rPr>
            <a:t>Costos indirectos de fabricación</a:t>
          </a:r>
        </a:p>
      </dgm:t>
    </dgm:pt>
    <dgm:pt modelId="{1E820A86-9208-4AAD-B29A-247F823A5A2F}" type="parTrans" cxnId="{7F57C815-DE45-4280-9AF3-0FCA2F3EB111}">
      <dgm:prSet/>
      <dgm:spPr/>
      <dgm:t>
        <a:bodyPr/>
        <a:lstStyle/>
        <a:p>
          <a:endParaRPr lang="es-CO"/>
        </a:p>
      </dgm:t>
    </dgm:pt>
    <dgm:pt modelId="{31B4DEB6-321F-4C48-AFF0-A8EC6B21082B}" type="sibTrans" cxnId="{7F57C815-DE45-4280-9AF3-0FCA2F3EB111}">
      <dgm:prSet/>
      <dgm:spPr/>
      <dgm:t>
        <a:bodyPr/>
        <a:lstStyle/>
        <a:p>
          <a:endParaRPr lang="es-CO"/>
        </a:p>
      </dgm:t>
    </dgm:pt>
    <dgm:pt modelId="{A0379620-2258-4DBD-80EA-AE2E334DB98F}" type="pres">
      <dgm:prSet presAssocID="{18E3D779-49F9-47C2-ABD9-005E88E0128A}" presName="Name0" presStyleCnt="0">
        <dgm:presLayoutVars>
          <dgm:dir/>
          <dgm:resizeHandles val="exact"/>
        </dgm:presLayoutVars>
      </dgm:prSet>
      <dgm:spPr/>
    </dgm:pt>
    <dgm:pt modelId="{0936E432-6A32-4F2F-A2F1-B9FF8AF2AA8A}" type="pres">
      <dgm:prSet presAssocID="{DDB72449-70A2-4F3D-BF0C-6B33B0DDDEC7}" presName="composite" presStyleCnt="0"/>
      <dgm:spPr/>
    </dgm:pt>
    <dgm:pt modelId="{F7D4314A-19E6-4896-997F-9B32A0B77EB5}" type="pres">
      <dgm:prSet presAssocID="{DDB72449-70A2-4F3D-BF0C-6B33B0DDDEC7}" presName="rect1" presStyleLbl="b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  <a:ln>
          <a:solidFill>
            <a:schemeClr val="accent1"/>
          </a:solidFill>
        </a:ln>
      </dgm:spPr>
    </dgm:pt>
    <dgm:pt modelId="{A04052EA-9377-4DB4-8032-AE0064FCCB9D}" type="pres">
      <dgm:prSet presAssocID="{DDB72449-70A2-4F3D-BF0C-6B33B0DDDEC7}" presName="wedgeRectCallout1" presStyleLbl="node1" presStyleIdx="0" presStyleCnt="3" custLinFactNeighborX="79" custLinFactNeighborY="20587">
        <dgm:presLayoutVars>
          <dgm:bulletEnabled val="1"/>
        </dgm:presLayoutVars>
      </dgm:prSet>
      <dgm:spPr/>
    </dgm:pt>
    <dgm:pt modelId="{83D3D277-CDDF-4468-9D50-3651F64F09F7}" type="pres">
      <dgm:prSet presAssocID="{63C0F1BE-D2C5-4F8C-93E8-6CDD8E083252}" presName="sibTrans" presStyleCnt="0"/>
      <dgm:spPr/>
    </dgm:pt>
    <dgm:pt modelId="{E8228F5F-21B6-473B-8919-50B3DD02EF4E}" type="pres">
      <dgm:prSet presAssocID="{EAF4384D-4313-4890-BC8A-D4B136468C52}" presName="composite" presStyleCnt="0"/>
      <dgm:spPr/>
    </dgm:pt>
    <dgm:pt modelId="{0E7EC2E8-947F-47BE-B048-DAC60E1DFFDD}" type="pres">
      <dgm:prSet presAssocID="{EAF4384D-4313-4890-BC8A-D4B136468C52}" presName="rect1" presStyleLbl="b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  <a:ln>
          <a:solidFill>
            <a:schemeClr val="accent1"/>
          </a:solidFill>
        </a:ln>
      </dgm:spPr>
    </dgm:pt>
    <dgm:pt modelId="{9B819E56-AB56-4102-863C-E2C720E2727B}" type="pres">
      <dgm:prSet presAssocID="{EAF4384D-4313-4890-BC8A-D4B136468C52}" presName="wedgeRectCallout1" presStyleLbl="node1" presStyleIdx="1" presStyleCnt="3" custLinFactNeighborX="79" custLinFactNeighborY="20587">
        <dgm:presLayoutVars>
          <dgm:bulletEnabled val="1"/>
        </dgm:presLayoutVars>
      </dgm:prSet>
      <dgm:spPr/>
    </dgm:pt>
    <dgm:pt modelId="{1C5A5982-7EBE-4E89-A5F8-35381870D947}" type="pres">
      <dgm:prSet presAssocID="{7F13E51C-D31E-4425-9C31-D5605DCCD6FC}" presName="sibTrans" presStyleCnt="0"/>
      <dgm:spPr/>
    </dgm:pt>
    <dgm:pt modelId="{7DC4E291-B452-400D-AF37-B4DEE6F38619}" type="pres">
      <dgm:prSet presAssocID="{F064EA34-7452-4A8E-BC27-6639329FAD73}" presName="composite" presStyleCnt="0"/>
      <dgm:spPr/>
    </dgm:pt>
    <dgm:pt modelId="{D798705B-0AA6-43CC-989B-0C53FE3F8B95}" type="pres">
      <dgm:prSet presAssocID="{F064EA34-7452-4A8E-BC27-6639329FAD73}" presName="rect1" presStyleLbl="b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  <a:ln>
          <a:solidFill>
            <a:schemeClr val="accent1"/>
          </a:solidFill>
        </a:ln>
      </dgm:spPr>
    </dgm:pt>
    <dgm:pt modelId="{D348B883-3C20-4639-AA12-7A2EA5FCCE3E}" type="pres">
      <dgm:prSet presAssocID="{F064EA34-7452-4A8E-BC27-6639329FAD73}" presName="wedgeRectCallout1" presStyleLbl="node1" presStyleIdx="2" presStyleCnt="3" custLinFactNeighborX="79" custLinFactNeighborY="20587">
        <dgm:presLayoutVars>
          <dgm:bulletEnabled val="1"/>
        </dgm:presLayoutVars>
      </dgm:prSet>
      <dgm:spPr/>
    </dgm:pt>
  </dgm:ptLst>
  <dgm:cxnLst>
    <dgm:cxn modelId="{7F57C815-DE45-4280-9AF3-0FCA2F3EB111}" srcId="{18E3D779-49F9-47C2-ABD9-005E88E0128A}" destId="{F064EA34-7452-4A8E-BC27-6639329FAD73}" srcOrd="2" destOrd="0" parTransId="{1E820A86-9208-4AAD-B29A-247F823A5A2F}" sibTransId="{31B4DEB6-321F-4C48-AFF0-A8EC6B21082B}"/>
    <dgm:cxn modelId="{2319922C-5413-48A0-B102-2F1E5048D537}" type="presOf" srcId="{F064EA34-7452-4A8E-BC27-6639329FAD73}" destId="{D348B883-3C20-4639-AA12-7A2EA5FCCE3E}" srcOrd="0" destOrd="0" presId="urn:microsoft.com/office/officeart/2008/layout/BendingPictureCaptionList"/>
    <dgm:cxn modelId="{A4EB143B-982C-4F38-9303-489233A541C0}" type="presOf" srcId="{EAF4384D-4313-4890-BC8A-D4B136468C52}" destId="{9B819E56-AB56-4102-863C-E2C720E2727B}" srcOrd="0" destOrd="0" presId="urn:microsoft.com/office/officeart/2008/layout/BendingPictureCaptionList"/>
    <dgm:cxn modelId="{BFA4C140-A2AC-447D-B1FF-A84BA99AAA5D}" type="presOf" srcId="{18E3D779-49F9-47C2-ABD9-005E88E0128A}" destId="{A0379620-2258-4DBD-80EA-AE2E334DB98F}" srcOrd="0" destOrd="0" presId="urn:microsoft.com/office/officeart/2008/layout/BendingPictureCaptionList"/>
    <dgm:cxn modelId="{37CC8646-6AD9-4587-A50F-732C0F0C4C6B}" type="presOf" srcId="{DDB72449-70A2-4F3D-BF0C-6B33B0DDDEC7}" destId="{A04052EA-9377-4DB4-8032-AE0064FCCB9D}" srcOrd="0" destOrd="0" presId="urn:microsoft.com/office/officeart/2008/layout/BendingPictureCaptionList"/>
    <dgm:cxn modelId="{36D12868-C994-4095-9BEE-31C91791E5EC}" srcId="{18E3D779-49F9-47C2-ABD9-005E88E0128A}" destId="{DDB72449-70A2-4F3D-BF0C-6B33B0DDDEC7}" srcOrd="0" destOrd="0" parTransId="{EE47C56D-B4BA-4EE4-B85E-EBAD148DA8DD}" sibTransId="{63C0F1BE-D2C5-4F8C-93E8-6CDD8E083252}"/>
    <dgm:cxn modelId="{5A8DE5D4-514B-4B16-B3EB-FEF3940C1827}" srcId="{18E3D779-49F9-47C2-ABD9-005E88E0128A}" destId="{EAF4384D-4313-4890-BC8A-D4B136468C52}" srcOrd="1" destOrd="0" parTransId="{AA2D731D-7CD7-4307-8E6C-500946EDE37E}" sibTransId="{7F13E51C-D31E-4425-9C31-D5605DCCD6FC}"/>
    <dgm:cxn modelId="{1A2F28E0-6588-4DF5-860E-0E528966048F}" type="presParOf" srcId="{A0379620-2258-4DBD-80EA-AE2E334DB98F}" destId="{0936E432-6A32-4F2F-A2F1-B9FF8AF2AA8A}" srcOrd="0" destOrd="0" presId="urn:microsoft.com/office/officeart/2008/layout/BendingPictureCaptionList"/>
    <dgm:cxn modelId="{197BCCD9-8EAC-4E98-B33C-6F599C5E39BA}" type="presParOf" srcId="{0936E432-6A32-4F2F-A2F1-B9FF8AF2AA8A}" destId="{F7D4314A-19E6-4896-997F-9B32A0B77EB5}" srcOrd="0" destOrd="0" presId="urn:microsoft.com/office/officeart/2008/layout/BendingPictureCaptionList"/>
    <dgm:cxn modelId="{4FE34C9A-46F4-482E-B605-2254CCDFB6B9}" type="presParOf" srcId="{0936E432-6A32-4F2F-A2F1-B9FF8AF2AA8A}" destId="{A04052EA-9377-4DB4-8032-AE0064FCCB9D}" srcOrd="1" destOrd="0" presId="urn:microsoft.com/office/officeart/2008/layout/BendingPictureCaptionList"/>
    <dgm:cxn modelId="{D8098689-5469-4B8B-9D95-AD07F2FB80E9}" type="presParOf" srcId="{A0379620-2258-4DBD-80EA-AE2E334DB98F}" destId="{83D3D277-CDDF-4468-9D50-3651F64F09F7}" srcOrd="1" destOrd="0" presId="urn:microsoft.com/office/officeart/2008/layout/BendingPictureCaptionList"/>
    <dgm:cxn modelId="{24CBD0EC-86FD-4854-922D-1F4862636160}" type="presParOf" srcId="{A0379620-2258-4DBD-80EA-AE2E334DB98F}" destId="{E8228F5F-21B6-473B-8919-50B3DD02EF4E}" srcOrd="2" destOrd="0" presId="urn:microsoft.com/office/officeart/2008/layout/BendingPictureCaptionList"/>
    <dgm:cxn modelId="{BC3FD113-5B8C-4CC1-9ED3-F97DE3F9B804}" type="presParOf" srcId="{E8228F5F-21B6-473B-8919-50B3DD02EF4E}" destId="{0E7EC2E8-947F-47BE-B048-DAC60E1DFFDD}" srcOrd="0" destOrd="0" presId="urn:microsoft.com/office/officeart/2008/layout/BendingPictureCaptionList"/>
    <dgm:cxn modelId="{DF032DA1-F4A8-4785-848C-70C1E45F0430}" type="presParOf" srcId="{E8228F5F-21B6-473B-8919-50B3DD02EF4E}" destId="{9B819E56-AB56-4102-863C-E2C720E2727B}" srcOrd="1" destOrd="0" presId="urn:microsoft.com/office/officeart/2008/layout/BendingPictureCaptionList"/>
    <dgm:cxn modelId="{AA1C540C-2D6C-48BA-956E-66BF2B01EBCD}" type="presParOf" srcId="{A0379620-2258-4DBD-80EA-AE2E334DB98F}" destId="{1C5A5982-7EBE-4E89-A5F8-35381870D947}" srcOrd="3" destOrd="0" presId="urn:microsoft.com/office/officeart/2008/layout/BendingPictureCaptionList"/>
    <dgm:cxn modelId="{DD75477C-9ADE-40CE-AA72-044F7560BD03}" type="presParOf" srcId="{A0379620-2258-4DBD-80EA-AE2E334DB98F}" destId="{7DC4E291-B452-400D-AF37-B4DEE6F38619}" srcOrd="4" destOrd="0" presId="urn:microsoft.com/office/officeart/2008/layout/BendingPictureCaptionList"/>
    <dgm:cxn modelId="{30167F27-FB9B-404A-B82A-8BFDBB35AE1D}" type="presParOf" srcId="{7DC4E291-B452-400D-AF37-B4DEE6F38619}" destId="{D798705B-0AA6-43CC-989B-0C53FE3F8B95}" srcOrd="0" destOrd="0" presId="urn:microsoft.com/office/officeart/2008/layout/BendingPictureCaptionList"/>
    <dgm:cxn modelId="{D144ABBD-74A6-4C85-B5EE-665C7BCC344C}" type="presParOf" srcId="{7DC4E291-B452-400D-AF37-B4DEE6F38619}" destId="{D348B883-3C20-4639-AA12-7A2EA5FCCE3E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8E3D779-49F9-47C2-ABD9-005E88E0128A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DDB72449-70A2-4F3D-BF0C-6B33B0DDDEC7}">
      <dgm:prSet phldrT="[Texto]"/>
      <dgm:spPr/>
      <dgm:t>
        <a:bodyPr/>
        <a:lstStyle/>
        <a:p>
          <a:r>
            <a:rPr lang="es-CO" b="1" dirty="0">
              <a:latin typeface="Arial" pitchFamily="34" charset="0"/>
              <a:cs typeface="Arial" pitchFamily="34" charset="0"/>
            </a:rPr>
            <a:t>Materiales directos</a:t>
          </a:r>
        </a:p>
      </dgm:t>
    </dgm:pt>
    <dgm:pt modelId="{EE47C56D-B4BA-4EE4-B85E-EBAD148DA8DD}" type="parTrans" cxnId="{36D12868-C994-4095-9BEE-31C91791E5EC}">
      <dgm:prSet/>
      <dgm:spPr/>
      <dgm:t>
        <a:bodyPr/>
        <a:lstStyle/>
        <a:p>
          <a:endParaRPr lang="es-CO"/>
        </a:p>
      </dgm:t>
    </dgm:pt>
    <dgm:pt modelId="{63C0F1BE-D2C5-4F8C-93E8-6CDD8E083252}" type="sibTrans" cxnId="{36D12868-C994-4095-9BEE-31C91791E5EC}">
      <dgm:prSet/>
      <dgm:spPr/>
      <dgm:t>
        <a:bodyPr/>
        <a:lstStyle/>
        <a:p>
          <a:endParaRPr lang="es-CO"/>
        </a:p>
      </dgm:t>
    </dgm:pt>
    <dgm:pt modelId="{EAF4384D-4313-4890-BC8A-D4B136468C52}">
      <dgm:prSet phldrT="[Texto]"/>
      <dgm:spPr/>
      <dgm:t>
        <a:bodyPr/>
        <a:lstStyle/>
        <a:p>
          <a:r>
            <a:rPr lang="es-CO" dirty="0">
              <a:latin typeface="Arial" pitchFamily="34" charset="0"/>
              <a:cs typeface="Arial" pitchFamily="34" charset="0"/>
            </a:rPr>
            <a:t>Mano de obra directa</a:t>
          </a:r>
        </a:p>
      </dgm:t>
    </dgm:pt>
    <dgm:pt modelId="{AA2D731D-7CD7-4307-8E6C-500946EDE37E}" type="parTrans" cxnId="{5A8DE5D4-514B-4B16-B3EB-FEF3940C1827}">
      <dgm:prSet/>
      <dgm:spPr/>
      <dgm:t>
        <a:bodyPr/>
        <a:lstStyle/>
        <a:p>
          <a:endParaRPr lang="es-CO"/>
        </a:p>
      </dgm:t>
    </dgm:pt>
    <dgm:pt modelId="{7F13E51C-D31E-4425-9C31-D5605DCCD6FC}" type="sibTrans" cxnId="{5A8DE5D4-514B-4B16-B3EB-FEF3940C1827}">
      <dgm:prSet/>
      <dgm:spPr/>
      <dgm:t>
        <a:bodyPr/>
        <a:lstStyle/>
        <a:p>
          <a:endParaRPr lang="es-CO"/>
        </a:p>
      </dgm:t>
    </dgm:pt>
    <dgm:pt modelId="{F064EA34-7452-4A8E-BC27-6639329FAD73}">
      <dgm:prSet phldrT="[Texto]"/>
      <dgm:spPr/>
      <dgm:t>
        <a:bodyPr/>
        <a:lstStyle/>
        <a:p>
          <a:r>
            <a:rPr lang="es-CO" dirty="0">
              <a:latin typeface="Arial" pitchFamily="34" charset="0"/>
              <a:cs typeface="Arial" pitchFamily="34" charset="0"/>
            </a:rPr>
            <a:t>Costos indirectos de fabricación</a:t>
          </a:r>
        </a:p>
      </dgm:t>
    </dgm:pt>
    <dgm:pt modelId="{1E820A86-9208-4AAD-B29A-247F823A5A2F}" type="parTrans" cxnId="{7F57C815-DE45-4280-9AF3-0FCA2F3EB111}">
      <dgm:prSet/>
      <dgm:spPr/>
      <dgm:t>
        <a:bodyPr/>
        <a:lstStyle/>
        <a:p>
          <a:endParaRPr lang="es-CO"/>
        </a:p>
      </dgm:t>
    </dgm:pt>
    <dgm:pt modelId="{31B4DEB6-321F-4C48-AFF0-A8EC6B21082B}" type="sibTrans" cxnId="{7F57C815-DE45-4280-9AF3-0FCA2F3EB111}">
      <dgm:prSet/>
      <dgm:spPr/>
      <dgm:t>
        <a:bodyPr/>
        <a:lstStyle/>
        <a:p>
          <a:endParaRPr lang="es-CO"/>
        </a:p>
      </dgm:t>
    </dgm:pt>
    <dgm:pt modelId="{A0379620-2258-4DBD-80EA-AE2E334DB98F}" type="pres">
      <dgm:prSet presAssocID="{18E3D779-49F9-47C2-ABD9-005E88E0128A}" presName="Name0" presStyleCnt="0">
        <dgm:presLayoutVars>
          <dgm:dir/>
          <dgm:resizeHandles val="exact"/>
        </dgm:presLayoutVars>
      </dgm:prSet>
      <dgm:spPr/>
    </dgm:pt>
    <dgm:pt modelId="{0936E432-6A32-4F2F-A2F1-B9FF8AF2AA8A}" type="pres">
      <dgm:prSet presAssocID="{DDB72449-70A2-4F3D-BF0C-6B33B0DDDEC7}" presName="composite" presStyleCnt="0"/>
      <dgm:spPr/>
    </dgm:pt>
    <dgm:pt modelId="{F7D4314A-19E6-4896-997F-9B32A0B77EB5}" type="pres">
      <dgm:prSet presAssocID="{DDB72449-70A2-4F3D-BF0C-6B33B0DDDEC7}" presName="rect1" presStyleLbl="b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  <a:ln>
          <a:solidFill>
            <a:schemeClr val="accent1"/>
          </a:solidFill>
        </a:ln>
      </dgm:spPr>
    </dgm:pt>
    <dgm:pt modelId="{A04052EA-9377-4DB4-8032-AE0064FCCB9D}" type="pres">
      <dgm:prSet presAssocID="{DDB72449-70A2-4F3D-BF0C-6B33B0DDDEC7}" presName="wedgeRectCallout1" presStyleLbl="node1" presStyleIdx="0" presStyleCnt="3" custLinFactNeighborX="79" custLinFactNeighborY="20587">
        <dgm:presLayoutVars>
          <dgm:bulletEnabled val="1"/>
        </dgm:presLayoutVars>
      </dgm:prSet>
      <dgm:spPr/>
    </dgm:pt>
    <dgm:pt modelId="{83D3D277-CDDF-4468-9D50-3651F64F09F7}" type="pres">
      <dgm:prSet presAssocID="{63C0F1BE-D2C5-4F8C-93E8-6CDD8E083252}" presName="sibTrans" presStyleCnt="0"/>
      <dgm:spPr/>
    </dgm:pt>
    <dgm:pt modelId="{E8228F5F-21B6-473B-8919-50B3DD02EF4E}" type="pres">
      <dgm:prSet presAssocID="{EAF4384D-4313-4890-BC8A-D4B136468C52}" presName="composite" presStyleCnt="0"/>
      <dgm:spPr/>
    </dgm:pt>
    <dgm:pt modelId="{0E7EC2E8-947F-47BE-B048-DAC60E1DFFDD}" type="pres">
      <dgm:prSet presAssocID="{EAF4384D-4313-4890-BC8A-D4B136468C52}" presName="rect1" presStyleLbl="b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  <a:ln>
          <a:solidFill>
            <a:schemeClr val="accent1"/>
          </a:solidFill>
        </a:ln>
      </dgm:spPr>
    </dgm:pt>
    <dgm:pt modelId="{9B819E56-AB56-4102-863C-E2C720E2727B}" type="pres">
      <dgm:prSet presAssocID="{EAF4384D-4313-4890-BC8A-D4B136468C52}" presName="wedgeRectCallout1" presStyleLbl="node1" presStyleIdx="1" presStyleCnt="3" custLinFactNeighborX="79" custLinFactNeighborY="20587">
        <dgm:presLayoutVars>
          <dgm:bulletEnabled val="1"/>
        </dgm:presLayoutVars>
      </dgm:prSet>
      <dgm:spPr/>
    </dgm:pt>
    <dgm:pt modelId="{1C5A5982-7EBE-4E89-A5F8-35381870D947}" type="pres">
      <dgm:prSet presAssocID="{7F13E51C-D31E-4425-9C31-D5605DCCD6FC}" presName="sibTrans" presStyleCnt="0"/>
      <dgm:spPr/>
    </dgm:pt>
    <dgm:pt modelId="{7DC4E291-B452-400D-AF37-B4DEE6F38619}" type="pres">
      <dgm:prSet presAssocID="{F064EA34-7452-4A8E-BC27-6639329FAD73}" presName="composite" presStyleCnt="0"/>
      <dgm:spPr/>
    </dgm:pt>
    <dgm:pt modelId="{D798705B-0AA6-43CC-989B-0C53FE3F8B95}" type="pres">
      <dgm:prSet presAssocID="{F064EA34-7452-4A8E-BC27-6639329FAD73}" presName="rect1" presStyleLbl="b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  <a:ln>
          <a:solidFill>
            <a:schemeClr val="accent1"/>
          </a:solidFill>
        </a:ln>
      </dgm:spPr>
    </dgm:pt>
    <dgm:pt modelId="{D348B883-3C20-4639-AA12-7A2EA5FCCE3E}" type="pres">
      <dgm:prSet presAssocID="{F064EA34-7452-4A8E-BC27-6639329FAD73}" presName="wedgeRectCallout1" presStyleLbl="node1" presStyleIdx="2" presStyleCnt="3" custLinFactNeighborX="79" custLinFactNeighborY="20587">
        <dgm:presLayoutVars>
          <dgm:bulletEnabled val="1"/>
        </dgm:presLayoutVars>
      </dgm:prSet>
      <dgm:spPr/>
    </dgm:pt>
  </dgm:ptLst>
  <dgm:cxnLst>
    <dgm:cxn modelId="{71DF430B-30FB-46C1-B7DB-FD8BD6A022AA}" type="presOf" srcId="{F064EA34-7452-4A8E-BC27-6639329FAD73}" destId="{D348B883-3C20-4639-AA12-7A2EA5FCCE3E}" srcOrd="0" destOrd="0" presId="urn:microsoft.com/office/officeart/2008/layout/BendingPictureCaptionList"/>
    <dgm:cxn modelId="{5E04410F-6BE1-40DD-A948-A3F0F3FB32D8}" type="presOf" srcId="{18E3D779-49F9-47C2-ABD9-005E88E0128A}" destId="{A0379620-2258-4DBD-80EA-AE2E334DB98F}" srcOrd="0" destOrd="0" presId="urn:microsoft.com/office/officeart/2008/layout/BendingPictureCaptionList"/>
    <dgm:cxn modelId="{7F57C815-DE45-4280-9AF3-0FCA2F3EB111}" srcId="{18E3D779-49F9-47C2-ABD9-005E88E0128A}" destId="{F064EA34-7452-4A8E-BC27-6639329FAD73}" srcOrd="2" destOrd="0" parTransId="{1E820A86-9208-4AAD-B29A-247F823A5A2F}" sibTransId="{31B4DEB6-321F-4C48-AFF0-A8EC6B21082B}"/>
    <dgm:cxn modelId="{36D12868-C994-4095-9BEE-31C91791E5EC}" srcId="{18E3D779-49F9-47C2-ABD9-005E88E0128A}" destId="{DDB72449-70A2-4F3D-BF0C-6B33B0DDDEC7}" srcOrd="0" destOrd="0" parTransId="{EE47C56D-B4BA-4EE4-B85E-EBAD148DA8DD}" sibTransId="{63C0F1BE-D2C5-4F8C-93E8-6CDD8E083252}"/>
    <dgm:cxn modelId="{D2D585B7-8F2E-4673-8181-33326C60F888}" type="presOf" srcId="{EAF4384D-4313-4890-BC8A-D4B136468C52}" destId="{9B819E56-AB56-4102-863C-E2C720E2727B}" srcOrd="0" destOrd="0" presId="urn:microsoft.com/office/officeart/2008/layout/BendingPictureCaptionList"/>
    <dgm:cxn modelId="{F6A487C0-7966-440C-B012-1DE90A9BBF4B}" type="presOf" srcId="{DDB72449-70A2-4F3D-BF0C-6B33B0DDDEC7}" destId="{A04052EA-9377-4DB4-8032-AE0064FCCB9D}" srcOrd="0" destOrd="0" presId="urn:microsoft.com/office/officeart/2008/layout/BendingPictureCaptionList"/>
    <dgm:cxn modelId="{5A8DE5D4-514B-4B16-B3EB-FEF3940C1827}" srcId="{18E3D779-49F9-47C2-ABD9-005E88E0128A}" destId="{EAF4384D-4313-4890-BC8A-D4B136468C52}" srcOrd="1" destOrd="0" parTransId="{AA2D731D-7CD7-4307-8E6C-500946EDE37E}" sibTransId="{7F13E51C-D31E-4425-9C31-D5605DCCD6FC}"/>
    <dgm:cxn modelId="{3C1DD7FD-2302-4E87-86DC-1ECF119D146F}" type="presParOf" srcId="{A0379620-2258-4DBD-80EA-AE2E334DB98F}" destId="{0936E432-6A32-4F2F-A2F1-B9FF8AF2AA8A}" srcOrd="0" destOrd="0" presId="urn:microsoft.com/office/officeart/2008/layout/BendingPictureCaptionList"/>
    <dgm:cxn modelId="{B43E4B11-8522-4D51-B8D5-2B987CC88387}" type="presParOf" srcId="{0936E432-6A32-4F2F-A2F1-B9FF8AF2AA8A}" destId="{F7D4314A-19E6-4896-997F-9B32A0B77EB5}" srcOrd="0" destOrd="0" presId="urn:microsoft.com/office/officeart/2008/layout/BendingPictureCaptionList"/>
    <dgm:cxn modelId="{B956C02E-08B1-4835-B398-43896831EDE7}" type="presParOf" srcId="{0936E432-6A32-4F2F-A2F1-B9FF8AF2AA8A}" destId="{A04052EA-9377-4DB4-8032-AE0064FCCB9D}" srcOrd="1" destOrd="0" presId="urn:microsoft.com/office/officeart/2008/layout/BendingPictureCaptionList"/>
    <dgm:cxn modelId="{448DE01E-539F-426B-9D17-C7E3644B11A1}" type="presParOf" srcId="{A0379620-2258-4DBD-80EA-AE2E334DB98F}" destId="{83D3D277-CDDF-4468-9D50-3651F64F09F7}" srcOrd="1" destOrd="0" presId="urn:microsoft.com/office/officeart/2008/layout/BendingPictureCaptionList"/>
    <dgm:cxn modelId="{DE685DAB-6BC6-42FA-99E4-310FA51EBBB3}" type="presParOf" srcId="{A0379620-2258-4DBD-80EA-AE2E334DB98F}" destId="{E8228F5F-21B6-473B-8919-50B3DD02EF4E}" srcOrd="2" destOrd="0" presId="urn:microsoft.com/office/officeart/2008/layout/BendingPictureCaptionList"/>
    <dgm:cxn modelId="{544E4985-AC4B-466C-AFA0-D74A2F8098BA}" type="presParOf" srcId="{E8228F5F-21B6-473B-8919-50B3DD02EF4E}" destId="{0E7EC2E8-947F-47BE-B048-DAC60E1DFFDD}" srcOrd="0" destOrd="0" presId="urn:microsoft.com/office/officeart/2008/layout/BendingPictureCaptionList"/>
    <dgm:cxn modelId="{6E9DF7EA-C54E-4CDB-8D86-061B9A39945B}" type="presParOf" srcId="{E8228F5F-21B6-473B-8919-50B3DD02EF4E}" destId="{9B819E56-AB56-4102-863C-E2C720E2727B}" srcOrd="1" destOrd="0" presId="urn:microsoft.com/office/officeart/2008/layout/BendingPictureCaptionList"/>
    <dgm:cxn modelId="{44420A50-817F-45B5-A6B5-DFF1155D1B78}" type="presParOf" srcId="{A0379620-2258-4DBD-80EA-AE2E334DB98F}" destId="{1C5A5982-7EBE-4E89-A5F8-35381870D947}" srcOrd="3" destOrd="0" presId="urn:microsoft.com/office/officeart/2008/layout/BendingPictureCaptionList"/>
    <dgm:cxn modelId="{49285348-0127-4B73-82EA-20834A9608B5}" type="presParOf" srcId="{A0379620-2258-4DBD-80EA-AE2E334DB98F}" destId="{7DC4E291-B452-400D-AF37-B4DEE6F38619}" srcOrd="4" destOrd="0" presId="urn:microsoft.com/office/officeart/2008/layout/BendingPictureCaptionList"/>
    <dgm:cxn modelId="{4E2ECB2E-C691-4052-925A-4605457C5275}" type="presParOf" srcId="{7DC4E291-B452-400D-AF37-B4DEE6F38619}" destId="{D798705B-0AA6-43CC-989B-0C53FE3F8B95}" srcOrd="0" destOrd="0" presId="urn:microsoft.com/office/officeart/2008/layout/BendingPictureCaptionList"/>
    <dgm:cxn modelId="{CA24DC0F-030D-477E-8E15-0B3256C431EB}" type="presParOf" srcId="{7DC4E291-B452-400D-AF37-B4DEE6F38619}" destId="{D348B883-3C20-4639-AA12-7A2EA5FCCE3E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8E3D779-49F9-47C2-ABD9-005E88E0128A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DDB72449-70A2-4F3D-BF0C-6B33B0DDDEC7}">
      <dgm:prSet phldrT="[Texto]"/>
      <dgm:spPr/>
      <dgm:t>
        <a:bodyPr/>
        <a:lstStyle/>
        <a:p>
          <a:r>
            <a:rPr lang="es-CO" b="1" dirty="0">
              <a:latin typeface="Arial" pitchFamily="34" charset="0"/>
              <a:cs typeface="Arial" pitchFamily="34" charset="0"/>
            </a:rPr>
            <a:t>Materiales directos</a:t>
          </a:r>
        </a:p>
      </dgm:t>
    </dgm:pt>
    <dgm:pt modelId="{EE47C56D-B4BA-4EE4-B85E-EBAD148DA8DD}" type="parTrans" cxnId="{36D12868-C994-4095-9BEE-31C91791E5EC}">
      <dgm:prSet/>
      <dgm:spPr/>
      <dgm:t>
        <a:bodyPr/>
        <a:lstStyle/>
        <a:p>
          <a:endParaRPr lang="es-CO"/>
        </a:p>
      </dgm:t>
    </dgm:pt>
    <dgm:pt modelId="{63C0F1BE-D2C5-4F8C-93E8-6CDD8E083252}" type="sibTrans" cxnId="{36D12868-C994-4095-9BEE-31C91791E5EC}">
      <dgm:prSet/>
      <dgm:spPr/>
      <dgm:t>
        <a:bodyPr/>
        <a:lstStyle/>
        <a:p>
          <a:endParaRPr lang="es-CO"/>
        </a:p>
      </dgm:t>
    </dgm:pt>
    <dgm:pt modelId="{EAF4384D-4313-4890-BC8A-D4B136468C52}">
      <dgm:prSet phldrT="[Texto]"/>
      <dgm:spPr/>
      <dgm:t>
        <a:bodyPr/>
        <a:lstStyle/>
        <a:p>
          <a:r>
            <a:rPr lang="es-CO" dirty="0">
              <a:latin typeface="Arial" pitchFamily="34" charset="0"/>
              <a:cs typeface="Arial" pitchFamily="34" charset="0"/>
            </a:rPr>
            <a:t>Mano de obra directa</a:t>
          </a:r>
        </a:p>
      </dgm:t>
    </dgm:pt>
    <dgm:pt modelId="{AA2D731D-7CD7-4307-8E6C-500946EDE37E}" type="parTrans" cxnId="{5A8DE5D4-514B-4B16-B3EB-FEF3940C1827}">
      <dgm:prSet/>
      <dgm:spPr/>
      <dgm:t>
        <a:bodyPr/>
        <a:lstStyle/>
        <a:p>
          <a:endParaRPr lang="es-CO"/>
        </a:p>
      </dgm:t>
    </dgm:pt>
    <dgm:pt modelId="{7F13E51C-D31E-4425-9C31-D5605DCCD6FC}" type="sibTrans" cxnId="{5A8DE5D4-514B-4B16-B3EB-FEF3940C1827}">
      <dgm:prSet/>
      <dgm:spPr/>
      <dgm:t>
        <a:bodyPr/>
        <a:lstStyle/>
        <a:p>
          <a:endParaRPr lang="es-CO"/>
        </a:p>
      </dgm:t>
    </dgm:pt>
    <dgm:pt modelId="{F064EA34-7452-4A8E-BC27-6639329FAD73}">
      <dgm:prSet phldrT="[Texto]"/>
      <dgm:spPr/>
      <dgm:t>
        <a:bodyPr/>
        <a:lstStyle/>
        <a:p>
          <a:r>
            <a:rPr lang="es-CO" dirty="0">
              <a:latin typeface="Arial" pitchFamily="34" charset="0"/>
              <a:cs typeface="Arial" pitchFamily="34" charset="0"/>
            </a:rPr>
            <a:t>Costos indirectos de fabricación</a:t>
          </a:r>
        </a:p>
      </dgm:t>
    </dgm:pt>
    <dgm:pt modelId="{1E820A86-9208-4AAD-B29A-247F823A5A2F}" type="parTrans" cxnId="{7F57C815-DE45-4280-9AF3-0FCA2F3EB111}">
      <dgm:prSet/>
      <dgm:spPr/>
      <dgm:t>
        <a:bodyPr/>
        <a:lstStyle/>
        <a:p>
          <a:endParaRPr lang="es-CO"/>
        </a:p>
      </dgm:t>
    </dgm:pt>
    <dgm:pt modelId="{31B4DEB6-321F-4C48-AFF0-A8EC6B21082B}" type="sibTrans" cxnId="{7F57C815-DE45-4280-9AF3-0FCA2F3EB111}">
      <dgm:prSet/>
      <dgm:spPr/>
      <dgm:t>
        <a:bodyPr/>
        <a:lstStyle/>
        <a:p>
          <a:endParaRPr lang="es-CO"/>
        </a:p>
      </dgm:t>
    </dgm:pt>
    <dgm:pt modelId="{A0379620-2258-4DBD-80EA-AE2E334DB98F}" type="pres">
      <dgm:prSet presAssocID="{18E3D779-49F9-47C2-ABD9-005E88E0128A}" presName="Name0" presStyleCnt="0">
        <dgm:presLayoutVars>
          <dgm:dir/>
          <dgm:resizeHandles val="exact"/>
        </dgm:presLayoutVars>
      </dgm:prSet>
      <dgm:spPr/>
    </dgm:pt>
    <dgm:pt modelId="{0936E432-6A32-4F2F-A2F1-B9FF8AF2AA8A}" type="pres">
      <dgm:prSet presAssocID="{DDB72449-70A2-4F3D-BF0C-6B33B0DDDEC7}" presName="composite" presStyleCnt="0"/>
      <dgm:spPr/>
    </dgm:pt>
    <dgm:pt modelId="{F7D4314A-19E6-4896-997F-9B32A0B77EB5}" type="pres">
      <dgm:prSet presAssocID="{DDB72449-70A2-4F3D-BF0C-6B33B0DDDEC7}" presName="rect1" presStyleLbl="b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  <a:ln>
          <a:solidFill>
            <a:schemeClr val="accent1"/>
          </a:solidFill>
        </a:ln>
      </dgm:spPr>
    </dgm:pt>
    <dgm:pt modelId="{A04052EA-9377-4DB4-8032-AE0064FCCB9D}" type="pres">
      <dgm:prSet presAssocID="{DDB72449-70A2-4F3D-BF0C-6B33B0DDDEC7}" presName="wedgeRectCallout1" presStyleLbl="node1" presStyleIdx="0" presStyleCnt="3" custLinFactNeighborX="79" custLinFactNeighborY="20587">
        <dgm:presLayoutVars>
          <dgm:bulletEnabled val="1"/>
        </dgm:presLayoutVars>
      </dgm:prSet>
      <dgm:spPr/>
    </dgm:pt>
    <dgm:pt modelId="{83D3D277-CDDF-4468-9D50-3651F64F09F7}" type="pres">
      <dgm:prSet presAssocID="{63C0F1BE-D2C5-4F8C-93E8-6CDD8E083252}" presName="sibTrans" presStyleCnt="0"/>
      <dgm:spPr/>
    </dgm:pt>
    <dgm:pt modelId="{E8228F5F-21B6-473B-8919-50B3DD02EF4E}" type="pres">
      <dgm:prSet presAssocID="{EAF4384D-4313-4890-BC8A-D4B136468C52}" presName="composite" presStyleCnt="0"/>
      <dgm:spPr/>
    </dgm:pt>
    <dgm:pt modelId="{0E7EC2E8-947F-47BE-B048-DAC60E1DFFDD}" type="pres">
      <dgm:prSet presAssocID="{EAF4384D-4313-4890-BC8A-D4B136468C52}" presName="rect1" presStyleLbl="b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  <a:ln>
          <a:solidFill>
            <a:schemeClr val="accent1"/>
          </a:solidFill>
        </a:ln>
      </dgm:spPr>
    </dgm:pt>
    <dgm:pt modelId="{9B819E56-AB56-4102-863C-E2C720E2727B}" type="pres">
      <dgm:prSet presAssocID="{EAF4384D-4313-4890-BC8A-D4B136468C52}" presName="wedgeRectCallout1" presStyleLbl="node1" presStyleIdx="1" presStyleCnt="3" custLinFactNeighborX="79" custLinFactNeighborY="20587">
        <dgm:presLayoutVars>
          <dgm:bulletEnabled val="1"/>
        </dgm:presLayoutVars>
      </dgm:prSet>
      <dgm:spPr/>
    </dgm:pt>
    <dgm:pt modelId="{1C5A5982-7EBE-4E89-A5F8-35381870D947}" type="pres">
      <dgm:prSet presAssocID="{7F13E51C-D31E-4425-9C31-D5605DCCD6FC}" presName="sibTrans" presStyleCnt="0"/>
      <dgm:spPr/>
    </dgm:pt>
    <dgm:pt modelId="{7DC4E291-B452-400D-AF37-B4DEE6F38619}" type="pres">
      <dgm:prSet presAssocID="{F064EA34-7452-4A8E-BC27-6639329FAD73}" presName="composite" presStyleCnt="0"/>
      <dgm:spPr/>
    </dgm:pt>
    <dgm:pt modelId="{D798705B-0AA6-43CC-989B-0C53FE3F8B95}" type="pres">
      <dgm:prSet presAssocID="{F064EA34-7452-4A8E-BC27-6639329FAD73}" presName="rect1" presStyleLbl="b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  <a:ln>
          <a:solidFill>
            <a:schemeClr val="accent1"/>
          </a:solidFill>
        </a:ln>
      </dgm:spPr>
    </dgm:pt>
    <dgm:pt modelId="{D348B883-3C20-4639-AA12-7A2EA5FCCE3E}" type="pres">
      <dgm:prSet presAssocID="{F064EA34-7452-4A8E-BC27-6639329FAD73}" presName="wedgeRectCallout1" presStyleLbl="node1" presStyleIdx="2" presStyleCnt="3" custLinFactNeighborX="79" custLinFactNeighborY="20587">
        <dgm:presLayoutVars>
          <dgm:bulletEnabled val="1"/>
        </dgm:presLayoutVars>
      </dgm:prSet>
      <dgm:spPr/>
    </dgm:pt>
  </dgm:ptLst>
  <dgm:cxnLst>
    <dgm:cxn modelId="{9AB6D80D-4D5E-461E-969C-F6EBCAE0ADBC}" type="presOf" srcId="{F064EA34-7452-4A8E-BC27-6639329FAD73}" destId="{D348B883-3C20-4639-AA12-7A2EA5FCCE3E}" srcOrd="0" destOrd="0" presId="urn:microsoft.com/office/officeart/2008/layout/BendingPictureCaptionList"/>
    <dgm:cxn modelId="{7F57C815-DE45-4280-9AF3-0FCA2F3EB111}" srcId="{18E3D779-49F9-47C2-ABD9-005E88E0128A}" destId="{F064EA34-7452-4A8E-BC27-6639329FAD73}" srcOrd="2" destOrd="0" parTransId="{1E820A86-9208-4AAD-B29A-247F823A5A2F}" sibTransId="{31B4DEB6-321F-4C48-AFF0-A8EC6B21082B}"/>
    <dgm:cxn modelId="{36D12868-C994-4095-9BEE-31C91791E5EC}" srcId="{18E3D779-49F9-47C2-ABD9-005E88E0128A}" destId="{DDB72449-70A2-4F3D-BF0C-6B33B0DDDEC7}" srcOrd="0" destOrd="0" parTransId="{EE47C56D-B4BA-4EE4-B85E-EBAD148DA8DD}" sibTransId="{63C0F1BE-D2C5-4F8C-93E8-6CDD8E083252}"/>
    <dgm:cxn modelId="{239FBC89-39A6-409A-BA23-DDC82E535FD5}" type="presOf" srcId="{DDB72449-70A2-4F3D-BF0C-6B33B0DDDEC7}" destId="{A04052EA-9377-4DB4-8032-AE0064FCCB9D}" srcOrd="0" destOrd="0" presId="urn:microsoft.com/office/officeart/2008/layout/BendingPictureCaptionList"/>
    <dgm:cxn modelId="{30D907B5-908E-40BC-A2D4-9F29E9C99D68}" type="presOf" srcId="{EAF4384D-4313-4890-BC8A-D4B136468C52}" destId="{9B819E56-AB56-4102-863C-E2C720E2727B}" srcOrd="0" destOrd="0" presId="urn:microsoft.com/office/officeart/2008/layout/BendingPictureCaptionList"/>
    <dgm:cxn modelId="{5A8DE5D4-514B-4B16-B3EB-FEF3940C1827}" srcId="{18E3D779-49F9-47C2-ABD9-005E88E0128A}" destId="{EAF4384D-4313-4890-BC8A-D4B136468C52}" srcOrd="1" destOrd="0" parTransId="{AA2D731D-7CD7-4307-8E6C-500946EDE37E}" sibTransId="{7F13E51C-D31E-4425-9C31-D5605DCCD6FC}"/>
    <dgm:cxn modelId="{38A049DC-A7AE-4705-8655-500AC0BCE71C}" type="presOf" srcId="{18E3D779-49F9-47C2-ABD9-005E88E0128A}" destId="{A0379620-2258-4DBD-80EA-AE2E334DB98F}" srcOrd="0" destOrd="0" presId="urn:microsoft.com/office/officeart/2008/layout/BendingPictureCaptionList"/>
    <dgm:cxn modelId="{DEF8416F-71A5-48DD-A436-5C140A9DE77F}" type="presParOf" srcId="{A0379620-2258-4DBD-80EA-AE2E334DB98F}" destId="{0936E432-6A32-4F2F-A2F1-B9FF8AF2AA8A}" srcOrd="0" destOrd="0" presId="urn:microsoft.com/office/officeart/2008/layout/BendingPictureCaptionList"/>
    <dgm:cxn modelId="{B0DBEEA1-832D-45D3-9B13-85FEBB309D06}" type="presParOf" srcId="{0936E432-6A32-4F2F-A2F1-B9FF8AF2AA8A}" destId="{F7D4314A-19E6-4896-997F-9B32A0B77EB5}" srcOrd="0" destOrd="0" presId="urn:microsoft.com/office/officeart/2008/layout/BendingPictureCaptionList"/>
    <dgm:cxn modelId="{B3A54D94-9FB6-4C67-8C0A-9AB82405D588}" type="presParOf" srcId="{0936E432-6A32-4F2F-A2F1-B9FF8AF2AA8A}" destId="{A04052EA-9377-4DB4-8032-AE0064FCCB9D}" srcOrd="1" destOrd="0" presId="urn:microsoft.com/office/officeart/2008/layout/BendingPictureCaptionList"/>
    <dgm:cxn modelId="{AE70A7F3-7BDC-4DA2-A5C9-90436C7B5571}" type="presParOf" srcId="{A0379620-2258-4DBD-80EA-AE2E334DB98F}" destId="{83D3D277-CDDF-4468-9D50-3651F64F09F7}" srcOrd="1" destOrd="0" presId="urn:microsoft.com/office/officeart/2008/layout/BendingPictureCaptionList"/>
    <dgm:cxn modelId="{762CB4DF-8F29-4545-9880-ADAA1AFEBE9D}" type="presParOf" srcId="{A0379620-2258-4DBD-80EA-AE2E334DB98F}" destId="{E8228F5F-21B6-473B-8919-50B3DD02EF4E}" srcOrd="2" destOrd="0" presId="urn:microsoft.com/office/officeart/2008/layout/BendingPictureCaptionList"/>
    <dgm:cxn modelId="{D3A21BBC-690B-4820-BD65-5AE702367C30}" type="presParOf" srcId="{E8228F5F-21B6-473B-8919-50B3DD02EF4E}" destId="{0E7EC2E8-947F-47BE-B048-DAC60E1DFFDD}" srcOrd="0" destOrd="0" presId="urn:microsoft.com/office/officeart/2008/layout/BendingPictureCaptionList"/>
    <dgm:cxn modelId="{7E4D0455-76C1-48F6-BD92-D7F2A34E8DCC}" type="presParOf" srcId="{E8228F5F-21B6-473B-8919-50B3DD02EF4E}" destId="{9B819E56-AB56-4102-863C-E2C720E2727B}" srcOrd="1" destOrd="0" presId="urn:microsoft.com/office/officeart/2008/layout/BendingPictureCaptionList"/>
    <dgm:cxn modelId="{9EBB78A0-B10B-49E9-AC23-638D247EE8BD}" type="presParOf" srcId="{A0379620-2258-4DBD-80EA-AE2E334DB98F}" destId="{1C5A5982-7EBE-4E89-A5F8-35381870D947}" srcOrd="3" destOrd="0" presId="urn:microsoft.com/office/officeart/2008/layout/BendingPictureCaptionList"/>
    <dgm:cxn modelId="{DBEE0D92-4F7B-42F5-AB80-A7BD741D6453}" type="presParOf" srcId="{A0379620-2258-4DBD-80EA-AE2E334DB98F}" destId="{7DC4E291-B452-400D-AF37-B4DEE6F38619}" srcOrd="4" destOrd="0" presId="urn:microsoft.com/office/officeart/2008/layout/BendingPictureCaptionList"/>
    <dgm:cxn modelId="{02D6B24D-9EAB-42C2-AE5D-9699A21AC815}" type="presParOf" srcId="{7DC4E291-B452-400D-AF37-B4DEE6F38619}" destId="{D798705B-0AA6-43CC-989B-0C53FE3F8B95}" srcOrd="0" destOrd="0" presId="urn:microsoft.com/office/officeart/2008/layout/BendingPictureCaptionList"/>
    <dgm:cxn modelId="{6139B64E-CACC-4C9E-ACCF-712856D9E559}" type="presParOf" srcId="{7DC4E291-B452-400D-AF37-B4DEE6F38619}" destId="{D348B883-3C20-4639-AA12-7A2EA5FCCE3E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3F21FB0-A123-47A6-BD13-B3BE48074F7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9063B973-FC7F-4A4D-8F64-1443F41C6FDD}">
      <dgm:prSet phldrT="[Texto]" custT="1"/>
      <dgm:spPr/>
      <dgm:t>
        <a:bodyPr/>
        <a:lstStyle/>
        <a:p>
          <a:r>
            <a:rPr lang="es-CO" sz="1800" b="1" dirty="0">
              <a:latin typeface="Arial" panose="020B0604020202020204" pitchFamily="34" charset="0"/>
              <a:cs typeface="Arial" panose="020B0604020202020204" pitchFamily="34" charset="0"/>
            </a:rPr>
            <a:t>Depreciación activos producción</a:t>
          </a:r>
        </a:p>
      </dgm:t>
    </dgm:pt>
    <dgm:pt modelId="{694EF418-F2BF-45ED-A9C0-E4304F7C4CA8}" type="parTrans" cxnId="{E4135FB7-D95D-48F1-81CB-98D02B0B7841}">
      <dgm:prSet/>
      <dgm:spPr/>
      <dgm:t>
        <a:bodyPr/>
        <a:lstStyle/>
        <a:p>
          <a:endParaRPr lang="es-CO"/>
        </a:p>
      </dgm:t>
    </dgm:pt>
    <dgm:pt modelId="{6253FEF7-CD53-4CC2-844E-85ABAB371987}" type="sibTrans" cxnId="{E4135FB7-D95D-48F1-81CB-98D02B0B7841}">
      <dgm:prSet/>
      <dgm:spPr/>
      <dgm:t>
        <a:bodyPr/>
        <a:lstStyle/>
        <a:p>
          <a:endParaRPr lang="es-CO"/>
        </a:p>
      </dgm:t>
    </dgm:pt>
    <dgm:pt modelId="{38A7AD79-24F0-4A7C-A9FF-F4EAFEF09E63}">
      <dgm:prSet phldrT="[Texto]" custT="1"/>
      <dgm:spPr/>
      <dgm:t>
        <a:bodyPr/>
        <a:lstStyle/>
        <a:p>
          <a:r>
            <a:rPr lang="es-CO" sz="1800" b="1" dirty="0">
              <a:latin typeface="Arial" panose="020B0604020202020204" pitchFamily="34" charset="0"/>
              <a:cs typeface="Arial" panose="020B0604020202020204" pitchFamily="34" charset="0"/>
            </a:rPr>
            <a:t>Energía planta producción</a:t>
          </a:r>
        </a:p>
      </dgm:t>
    </dgm:pt>
    <dgm:pt modelId="{D8C77524-5701-4271-B60B-0554096FDD63}" type="parTrans" cxnId="{DB8D5DDF-B2D7-4BBF-822E-8F5EC76B1DA7}">
      <dgm:prSet/>
      <dgm:spPr/>
      <dgm:t>
        <a:bodyPr/>
        <a:lstStyle/>
        <a:p>
          <a:endParaRPr lang="es-CO"/>
        </a:p>
      </dgm:t>
    </dgm:pt>
    <dgm:pt modelId="{C41799F2-CFF7-432E-B372-BD0AD230686C}" type="sibTrans" cxnId="{DB8D5DDF-B2D7-4BBF-822E-8F5EC76B1DA7}">
      <dgm:prSet/>
      <dgm:spPr/>
      <dgm:t>
        <a:bodyPr/>
        <a:lstStyle/>
        <a:p>
          <a:endParaRPr lang="es-CO"/>
        </a:p>
      </dgm:t>
    </dgm:pt>
    <dgm:pt modelId="{012EAEB7-EEAF-4B9A-882A-C8287F58FCC5}">
      <dgm:prSet phldrT="[Texto]" custT="1"/>
      <dgm:spPr/>
      <dgm:t>
        <a:bodyPr/>
        <a:lstStyle/>
        <a:p>
          <a:r>
            <a:rPr lang="es-CO" sz="1800" b="1" dirty="0">
              <a:latin typeface="Arial" panose="020B0604020202020204" pitchFamily="34" charset="0"/>
              <a:cs typeface="Arial" panose="020B0604020202020204" pitchFamily="34" charset="0"/>
            </a:rPr>
            <a:t>Supervisión planta producción</a:t>
          </a:r>
        </a:p>
      </dgm:t>
    </dgm:pt>
    <dgm:pt modelId="{61A5462D-4FD9-4A7D-A451-7BFF93D71A2C}" type="parTrans" cxnId="{84E19926-51EB-43D2-A10F-317D8C5AA887}">
      <dgm:prSet/>
      <dgm:spPr/>
      <dgm:t>
        <a:bodyPr/>
        <a:lstStyle/>
        <a:p>
          <a:endParaRPr lang="es-CO"/>
        </a:p>
      </dgm:t>
    </dgm:pt>
    <dgm:pt modelId="{CAF4BC4B-DF6A-47B0-B4DC-6118CE2A3DC4}" type="sibTrans" cxnId="{84E19926-51EB-43D2-A10F-317D8C5AA887}">
      <dgm:prSet/>
      <dgm:spPr/>
      <dgm:t>
        <a:bodyPr/>
        <a:lstStyle/>
        <a:p>
          <a:endParaRPr lang="es-CO"/>
        </a:p>
      </dgm:t>
    </dgm:pt>
    <dgm:pt modelId="{66826AA2-F36F-4B83-9216-A1EC90241262}">
      <dgm:prSet phldrT="[Texto]" custT="1"/>
      <dgm:spPr/>
      <dgm:t>
        <a:bodyPr/>
        <a:lstStyle/>
        <a:p>
          <a:r>
            <a:rPr lang="es-CO" sz="1800" b="1" dirty="0">
              <a:latin typeface="Arial" panose="020B0604020202020204" pitchFamily="34" charset="0"/>
              <a:cs typeface="Arial" panose="020B0604020202020204" pitchFamily="34" charset="0"/>
            </a:rPr>
            <a:t>Vigilancia planta producción</a:t>
          </a:r>
        </a:p>
      </dgm:t>
    </dgm:pt>
    <dgm:pt modelId="{BDCC4716-DEF4-47F1-BE0D-6713CC47AF65}" type="parTrans" cxnId="{9B6B0552-852F-43DB-B365-51D6A1450ECD}">
      <dgm:prSet/>
      <dgm:spPr/>
      <dgm:t>
        <a:bodyPr/>
        <a:lstStyle/>
        <a:p>
          <a:endParaRPr lang="es-CO"/>
        </a:p>
      </dgm:t>
    </dgm:pt>
    <dgm:pt modelId="{CE4964A8-6BA4-4F36-966D-74150236B84E}" type="sibTrans" cxnId="{9B6B0552-852F-43DB-B365-51D6A1450ECD}">
      <dgm:prSet/>
      <dgm:spPr/>
      <dgm:t>
        <a:bodyPr/>
        <a:lstStyle/>
        <a:p>
          <a:endParaRPr lang="es-CO"/>
        </a:p>
      </dgm:t>
    </dgm:pt>
    <dgm:pt modelId="{1815C8E8-71EF-4324-BE2A-819E4AC22C05}">
      <dgm:prSet phldrT="[Texto]" custT="1"/>
      <dgm:spPr/>
      <dgm:t>
        <a:bodyPr/>
        <a:lstStyle/>
        <a:p>
          <a:r>
            <a:rPr lang="es-CO" sz="1800" b="1" dirty="0">
              <a:latin typeface="Arial" panose="020B0604020202020204" pitchFamily="34" charset="0"/>
              <a:cs typeface="Arial" panose="020B0604020202020204" pitchFamily="34" charset="0"/>
            </a:rPr>
            <a:t>Impuestos planta producción</a:t>
          </a:r>
        </a:p>
      </dgm:t>
    </dgm:pt>
    <dgm:pt modelId="{8990BFFA-C47D-46B2-B56A-330CA356BCE2}" type="parTrans" cxnId="{8D32F586-3F3C-4758-BD82-65C1C78C1B97}">
      <dgm:prSet/>
      <dgm:spPr/>
      <dgm:t>
        <a:bodyPr/>
        <a:lstStyle/>
        <a:p>
          <a:endParaRPr lang="es-CO"/>
        </a:p>
      </dgm:t>
    </dgm:pt>
    <dgm:pt modelId="{68F898E1-8B0E-4F9A-9172-2A32B84434C6}" type="sibTrans" cxnId="{8D32F586-3F3C-4758-BD82-65C1C78C1B97}">
      <dgm:prSet/>
      <dgm:spPr/>
      <dgm:t>
        <a:bodyPr/>
        <a:lstStyle/>
        <a:p>
          <a:endParaRPr lang="es-CO"/>
        </a:p>
      </dgm:t>
    </dgm:pt>
    <dgm:pt modelId="{3161F841-39DB-480D-9B5E-36CEA1CA150F}">
      <dgm:prSet phldrT="[Texto]" custT="1"/>
      <dgm:spPr/>
      <dgm:t>
        <a:bodyPr/>
        <a:lstStyle/>
        <a:p>
          <a:r>
            <a:rPr lang="es-CO" sz="1800" b="1" dirty="0">
              <a:latin typeface="Arial" panose="020B0604020202020204" pitchFamily="34" charset="0"/>
              <a:cs typeface="Arial" panose="020B0604020202020204" pitchFamily="34" charset="0"/>
            </a:rPr>
            <a:t>Mantenimientos planta producción</a:t>
          </a:r>
        </a:p>
      </dgm:t>
    </dgm:pt>
    <dgm:pt modelId="{D5DA4370-F261-4DD7-9DA3-4192139E3BB6}" type="parTrans" cxnId="{53E44EC5-044D-41B2-B761-0E8D12654B18}">
      <dgm:prSet/>
      <dgm:spPr/>
      <dgm:t>
        <a:bodyPr/>
        <a:lstStyle/>
        <a:p>
          <a:endParaRPr lang="es-CO"/>
        </a:p>
      </dgm:t>
    </dgm:pt>
    <dgm:pt modelId="{9AEAE9E9-415E-45A5-87FF-91CD6F156487}" type="sibTrans" cxnId="{53E44EC5-044D-41B2-B761-0E8D12654B18}">
      <dgm:prSet/>
      <dgm:spPr/>
      <dgm:t>
        <a:bodyPr/>
        <a:lstStyle/>
        <a:p>
          <a:endParaRPr lang="es-CO"/>
        </a:p>
      </dgm:t>
    </dgm:pt>
    <dgm:pt modelId="{564A5B97-49DF-4A0D-BF53-7BD9A1435913}">
      <dgm:prSet phldrT="[Texto]" custT="1"/>
      <dgm:spPr/>
      <dgm:t>
        <a:bodyPr/>
        <a:lstStyle/>
        <a:p>
          <a:r>
            <a:rPr lang="es-CO" sz="1800" b="1" dirty="0">
              <a:latin typeface="Arial" panose="020B0604020202020204" pitchFamily="34" charset="0"/>
              <a:cs typeface="Arial" panose="020B0604020202020204" pitchFamily="34" charset="0"/>
            </a:rPr>
            <a:t>Materiales indirectos</a:t>
          </a:r>
        </a:p>
      </dgm:t>
    </dgm:pt>
    <dgm:pt modelId="{4A2F6A8A-5911-42EA-BADC-6F243ED032EB}" type="parTrans" cxnId="{394F2EF9-E688-4DC7-AC13-ABDE52BF276E}">
      <dgm:prSet/>
      <dgm:spPr/>
      <dgm:t>
        <a:bodyPr/>
        <a:lstStyle/>
        <a:p>
          <a:endParaRPr lang="es-CO"/>
        </a:p>
      </dgm:t>
    </dgm:pt>
    <dgm:pt modelId="{02BC82DD-FBB7-4AEC-B92B-AED7C3AA5EC2}" type="sibTrans" cxnId="{394F2EF9-E688-4DC7-AC13-ABDE52BF276E}">
      <dgm:prSet/>
      <dgm:spPr/>
      <dgm:t>
        <a:bodyPr/>
        <a:lstStyle/>
        <a:p>
          <a:endParaRPr lang="es-CO"/>
        </a:p>
      </dgm:t>
    </dgm:pt>
    <dgm:pt modelId="{1E6C423D-DB46-4057-9059-ED5411661B94}">
      <dgm:prSet phldrT="[Texto]" custT="1"/>
      <dgm:spPr/>
      <dgm:t>
        <a:bodyPr/>
        <a:lstStyle/>
        <a:p>
          <a:r>
            <a:rPr lang="es-CO" sz="1800" b="1" dirty="0">
              <a:latin typeface="Arial" panose="020B0604020202020204" pitchFamily="34" charset="0"/>
              <a:cs typeface="Arial" panose="020B0604020202020204" pitchFamily="34" charset="0"/>
            </a:rPr>
            <a:t>Mano de obra indirecta</a:t>
          </a:r>
        </a:p>
      </dgm:t>
    </dgm:pt>
    <dgm:pt modelId="{AC0F1C8B-D0BE-49A3-90DF-50B86C893EAE}" type="parTrans" cxnId="{D29B21AC-AB4A-496D-B767-3D991AC3BC08}">
      <dgm:prSet/>
      <dgm:spPr/>
      <dgm:t>
        <a:bodyPr/>
        <a:lstStyle/>
        <a:p>
          <a:endParaRPr lang="es-CO"/>
        </a:p>
      </dgm:t>
    </dgm:pt>
    <dgm:pt modelId="{BEAABF21-49D2-4506-BF96-3C6387DCADB9}" type="sibTrans" cxnId="{D29B21AC-AB4A-496D-B767-3D991AC3BC08}">
      <dgm:prSet/>
      <dgm:spPr/>
      <dgm:t>
        <a:bodyPr/>
        <a:lstStyle/>
        <a:p>
          <a:endParaRPr lang="es-CO"/>
        </a:p>
      </dgm:t>
    </dgm:pt>
    <dgm:pt modelId="{D559B9F1-3239-4140-922F-95BC3487EFAC}">
      <dgm:prSet phldrT="[Texto]" custT="1"/>
      <dgm:spPr/>
      <dgm:t>
        <a:bodyPr/>
        <a:lstStyle/>
        <a:p>
          <a:r>
            <a:rPr lang="es-CO" sz="1800" b="1" dirty="0">
              <a:latin typeface="Arial" panose="020B0604020202020204" pitchFamily="34" charset="0"/>
              <a:cs typeface="Arial" panose="020B0604020202020204" pitchFamily="34" charset="0"/>
            </a:rPr>
            <a:t>Otros egresos vinculados a la producción</a:t>
          </a:r>
        </a:p>
      </dgm:t>
    </dgm:pt>
    <dgm:pt modelId="{227E9949-2702-4971-8BBF-CEED7AF91EDD}" type="parTrans" cxnId="{F67B050B-30C6-4187-8E79-8636B54139EB}">
      <dgm:prSet/>
      <dgm:spPr/>
      <dgm:t>
        <a:bodyPr/>
        <a:lstStyle/>
        <a:p>
          <a:endParaRPr lang="es-CO"/>
        </a:p>
      </dgm:t>
    </dgm:pt>
    <dgm:pt modelId="{820A7C7C-9222-4AA0-9903-0597FDFF93DE}" type="sibTrans" cxnId="{F67B050B-30C6-4187-8E79-8636B54139EB}">
      <dgm:prSet/>
      <dgm:spPr/>
      <dgm:t>
        <a:bodyPr/>
        <a:lstStyle/>
        <a:p>
          <a:endParaRPr lang="es-CO"/>
        </a:p>
      </dgm:t>
    </dgm:pt>
    <dgm:pt modelId="{BEBB5F05-6552-4F5A-9EF8-C2D4522291C4}" type="pres">
      <dgm:prSet presAssocID="{23F21FB0-A123-47A6-BD13-B3BE48074F76}" presName="diagram" presStyleCnt="0">
        <dgm:presLayoutVars>
          <dgm:dir/>
          <dgm:resizeHandles val="exact"/>
        </dgm:presLayoutVars>
      </dgm:prSet>
      <dgm:spPr/>
    </dgm:pt>
    <dgm:pt modelId="{715A4D0A-946E-4C89-979C-7CE96E77EEF7}" type="pres">
      <dgm:prSet presAssocID="{564A5B97-49DF-4A0D-BF53-7BD9A1435913}" presName="node" presStyleLbl="node1" presStyleIdx="0" presStyleCnt="9">
        <dgm:presLayoutVars>
          <dgm:bulletEnabled val="1"/>
        </dgm:presLayoutVars>
      </dgm:prSet>
      <dgm:spPr/>
    </dgm:pt>
    <dgm:pt modelId="{7419C81F-DF4D-496B-BD7A-B8D32D092F03}" type="pres">
      <dgm:prSet presAssocID="{02BC82DD-FBB7-4AEC-B92B-AED7C3AA5EC2}" presName="sibTrans" presStyleCnt="0"/>
      <dgm:spPr/>
    </dgm:pt>
    <dgm:pt modelId="{D033D10C-54CB-47BE-BC69-840BC96EC96A}" type="pres">
      <dgm:prSet presAssocID="{1E6C423D-DB46-4057-9059-ED5411661B94}" presName="node" presStyleLbl="node1" presStyleIdx="1" presStyleCnt="9">
        <dgm:presLayoutVars>
          <dgm:bulletEnabled val="1"/>
        </dgm:presLayoutVars>
      </dgm:prSet>
      <dgm:spPr/>
    </dgm:pt>
    <dgm:pt modelId="{80E42FCB-60B2-4CA4-AF69-26C4142FEFED}" type="pres">
      <dgm:prSet presAssocID="{BEAABF21-49D2-4506-BF96-3C6387DCADB9}" presName="sibTrans" presStyleCnt="0"/>
      <dgm:spPr/>
    </dgm:pt>
    <dgm:pt modelId="{981823F4-2905-4273-90E3-D87BC8E0859C}" type="pres">
      <dgm:prSet presAssocID="{9063B973-FC7F-4A4D-8F64-1443F41C6FDD}" presName="node" presStyleLbl="node1" presStyleIdx="2" presStyleCnt="9">
        <dgm:presLayoutVars>
          <dgm:bulletEnabled val="1"/>
        </dgm:presLayoutVars>
      </dgm:prSet>
      <dgm:spPr/>
    </dgm:pt>
    <dgm:pt modelId="{053CB08C-6E6C-434D-97BB-4412823D2653}" type="pres">
      <dgm:prSet presAssocID="{6253FEF7-CD53-4CC2-844E-85ABAB371987}" presName="sibTrans" presStyleCnt="0"/>
      <dgm:spPr/>
    </dgm:pt>
    <dgm:pt modelId="{3A7325EC-CC6F-480A-ACDA-3A3590725C08}" type="pres">
      <dgm:prSet presAssocID="{38A7AD79-24F0-4A7C-A9FF-F4EAFEF09E63}" presName="node" presStyleLbl="node1" presStyleIdx="3" presStyleCnt="9">
        <dgm:presLayoutVars>
          <dgm:bulletEnabled val="1"/>
        </dgm:presLayoutVars>
      </dgm:prSet>
      <dgm:spPr/>
    </dgm:pt>
    <dgm:pt modelId="{5797F144-642B-4B1C-AF5F-499A186C9EFF}" type="pres">
      <dgm:prSet presAssocID="{C41799F2-CFF7-432E-B372-BD0AD230686C}" presName="sibTrans" presStyleCnt="0"/>
      <dgm:spPr/>
    </dgm:pt>
    <dgm:pt modelId="{A24DEB69-8BFE-49AE-B9D6-B741EA9193EC}" type="pres">
      <dgm:prSet presAssocID="{012EAEB7-EEAF-4B9A-882A-C8287F58FCC5}" presName="node" presStyleLbl="node1" presStyleIdx="4" presStyleCnt="9">
        <dgm:presLayoutVars>
          <dgm:bulletEnabled val="1"/>
        </dgm:presLayoutVars>
      </dgm:prSet>
      <dgm:spPr/>
    </dgm:pt>
    <dgm:pt modelId="{1A01611F-6BD4-4A54-B09C-14601736A426}" type="pres">
      <dgm:prSet presAssocID="{CAF4BC4B-DF6A-47B0-B4DC-6118CE2A3DC4}" presName="sibTrans" presStyleCnt="0"/>
      <dgm:spPr/>
    </dgm:pt>
    <dgm:pt modelId="{D299A743-4ABD-41CF-8907-F100F0F7A5A9}" type="pres">
      <dgm:prSet presAssocID="{66826AA2-F36F-4B83-9216-A1EC90241262}" presName="node" presStyleLbl="node1" presStyleIdx="5" presStyleCnt="9">
        <dgm:presLayoutVars>
          <dgm:bulletEnabled val="1"/>
        </dgm:presLayoutVars>
      </dgm:prSet>
      <dgm:spPr/>
    </dgm:pt>
    <dgm:pt modelId="{4920EFAD-3897-4241-BF26-968A90EE3D05}" type="pres">
      <dgm:prSet presAssocID="{CE4964A8-6BA4-4F36-966D-74150236B84E}" presName="sibTrans" presStyleCnt="0"/>
      <dgm:spPr/>
    </dgm:pt>
    <dgm:pt modelId="{C3841374-8862-45CA-A16D-86EA31D6A074}" type="pres">
      <dgm:prSet presAssocID="{1815C8E8-71EF-4324-BE2A-819E4AC22C05}" presName="node" presStyleLbl="node1" presStyleIdx="6" presStyleCnt="9">
        <dgm:presLayoutVars>
          <dgm:bulletEnabled val="1"/>
        </dgm:presLayoutVars>
      </dgm:prSet>
      <dgm:spPr/>
    </dgm:pt>
    <dgm:pt modelId="{0CE5BD03-25B3-4174-8355-542306CCE28A}" type="pres">
      <dgm:prSet presAssocID="{68F898E1-8B0E-4F9A-9172-2A32B84434C6}" presName="sibTrans" presStyleCnt="0"/>
      <dgm:spPr/>
    </dgm:pt>
    <dgm:pt modelId="{E8F3DC5F-B1B5-475C-B4D0-92127512ADBC}" type="pres">
      <dgm:prSet presAssocID="{3161F841-39DB-480D-9B5E-36CEA1CA150F}" presName="node" presStyleLbl="node1" presStyleIdx="7" presStyleCnt="9">
        <dgm:presLayoutVars>
          <dgm:bulletEnabled val="1"/>
        </dgm:presLayoutVars>
      </dgm:prSet>
      <dgm:spPr/>
    </dgm:pt>
    <dgm:pt modelId="{0C328975-78B9-49A1-9630-ADA892674C4B}" type="pres">
      <dgm:prSet presAssocID="{9AEAE9E9-415E-45A5-87FF-91CD6F156487}" presName="sibTrans" presStyleCnt="0"/>
      <dgm:spPr/>
    </dgm:pt>
    <dgm:pt modelId="{384EDDCF-DFD3-4A89-B148-8962D7AC6AC2}" type="pres">
      <dgm:prSet presAssocID="{D559B9F1-3239-4140-922F-95BC3487EFAC}" presName="node" presStyleLbl="node1" presStyleIdx="8" presStyleCnt="9">
        <dgm:presLayoutVars>
          <dgm:bulletEnabled val="1"/>
        </dgm:presLayoutVars>
      </dgm:prSet>
      <dgm:spPr/>
    </dgm:pt>
  </dgm:ptLst>
  <dgm:cxnLst>
    <dgm:cxn modelId="{F67B050B-30C6-4187-8E79-8636B54139EB}" srcId="{23F21FB0-A123-47A6-BD13-B3BE48074F76}" destId="{D559B9F1-3239-4140-922F-95BC3487EFAC}" srcOrd="8" destOrd="0" parTransId="{227E9949-2702-4971-8BBF-CEED7AF91EDD}" sibTransId="{820A7C7C-9222-4AA0-9903-0597FDFF93DE}"/>
    <dgm:cxn modelId="{DD9E2610-11F3-4245-8494-7C79251D08F3}" type="presOf" srcId="{23F21FB0-A123-47A6-BD13-B3BE48074F76}" destId="{BEBB5F05-6552-4F5A-9EF8-C2D4522291C4}" srcOrd="0" destOrd="0" presId="urn:microsoft.com/office/officeart/2005/8/layout/default"/>
    <dgm:cxn modelId="{84E19926-51EB-43D2-A10F-317D8C5AA887}" srcId="{23F21FB0-A123-47A6-BD13-B3BE48074F76}" destId="{012EAEB7-EEAF-4B9A-882A-C8287F58FCC5}" srcOrd="4" destOrd="0" parTransId="{61A5462D-4FD9-4A7D-A451-7BFF93D71A2C}" sibTransId="{CAF4BC4B-DF6A-47B0-B4DC-6118CE2A3DC4}"/>
    <dgm:cxn modelId="{EACD8D33-99F2-4335-A722-9FB47EC43C39}" type="presOf" srcId="{D559B9F1-3239-4140-922F-95BC3487EFAC}" destId="{384EDDCF-DFD3-4A89-B148-8962D7AC6AC2}" srcOrd="0" destOrd="0" presId="urn:microsoft.com/office/officeart/2005/8/layout/default"/>
    <dgm:cxn modelId="{311F6C36-2EC8-4608-8D9D-1B232DFF21BB}" type="presOf" srcId="{564A5B97-49DF-4A0D-BF53-7BD9A1435913}" destId="{715A4D0A-946E-4C89-979C-7CE96E77EEF7}" srcOrd="0" destOrd="0" presId="urn:microsoft.com/office/officeart/2005/8/layout/default"/>
    <dgm:cxn modelId="{FB95BD40-EF07-4257-A406-3DA0B5B2FC82}" type="presOf" srcId="{012EAEB7-EEAF-4B9A-882A-C8287F58FCC5}" destId="{A24DEB69-8BFE-49AE-B9D6-B741EA9193EC}" srcOrd="0" destOrd="0" presId="urn:microsoft.com/office/officeart/2005/8/layout/default"/>
    <dgm:cxn modelId="{7A3FC24E-D7B2-4481-8746-7EFB2F054781}" type="presOf" srcId="{38A7AD79-24F0-4A7C-A9FF-F4EAFEF09E63}" destId="{3A7325EC-CC6F-480A-ACDA-3A3590725C08}" srcOrd="0" destOrd="0" presId="urn:microsoft.com/office/officeart/2005/8/layout/default"/>
    <dgm:cxn modelId="{9B6B0552-852F-43DB-B365-51D6A1450ECD}" srcId="{23F21FB0-A123-47A6-BD13-B3BE48074F76}" destId="{66826AA2-F36F-4B83-9216-A1EC90241262}" srcOrd="5" destOrd="0" parTransId="{BDCC4716-DEF4-47F1-BE0D-6713CC47AF65}" sibTransId="{CE4964A8-6BA4-4F36-966D-74150236B84E}"/>
    <dgm:cxn modelId="{8D32F586-3F3C-4758-BD82-65C1C78C1B97}" srcId="{23F21FB0-A123-47A6-BD13-B3BE48074F76}" destId="{1815C8E8-71EF-4324-BE2A-819E4AC22C05}" srcOrd="6" destOrd="0" parTransId="{8990BFFA-C47D-46B2-B56A-330CA356BCE2}" sibTransId="{68F898E1-8B0E-4F9A-9172-2A32B84434C6}"/>
    <dgm:cxn modelId="{6CF70A9C-E340-4A30-A52F-C6D1F9597A66}" type="presOf" srcId="{3161F841-39DB-480D-9B5E-36CEA1CA150F}" destId="{E8F3DC5F-B1B5-475C-B4D0-92127512ADBC}" srcOrd="0" destOrd="0" presId="urn:microsoft.com/office/officeart/2005/8/layout/default"/>
    <dgm:cxn modelId="{D29B21AC-AB4A-496D-B767-3D991AC3BC08}" srcId="{23F21FB0-A123-47A6-BD13-B3BE48074F76}" destId="{1E6C423D-DB46-4057-9059-ED5411661B94}" srcOrd="1" destOrd="0" parTransId="{AC0F1C8B-D0BE-49A3-90DF-50B86C893EAE}" sibTransId="{BEAABF21-49D2-4506-BF96-3C6387DCADB9}"/>
    <dgm:cxn modelId="{5369ADB1-87F5-4958-B568-B30F7F1B289A}" type="presOf" srcId="{1815C8E8-71EF-4324-BE2A-819E4AC22C05}" destId="{C3841374-8862-45CA-A16D-86EA31D6A074}" srcOrd="0" destOrd="0" presId="urn:microsoft.com/office/officeart/2005/8/layout/default"/>
    <dgm:cxn modelId="{E4135FB7-D95D-48F1-81CB-98D02B0B7841}" srcId="{23F21FB0-A123-47A6-BD13-B3BE48074F76}" destId="{9063B973-FC7F-4A4D-8F64-1443F41C6FDD}" srcOrd="2" destOrd="0" parTransId="{694EF418-F2BF-45ED-A9C0-E4304F7C4CA8}" sibTransId="{6253FEF7-CD53-4CC2-844E-85ABAB371987}"/>
    <dgm:cxn modelId="{53E44EC5-044D-41B2-B761-0E8D12654B18}" srcId="{23F21FB0-A123-47A6-BD13-B3BE48074F76}" destId="{3161F841-39DB-480D-9B5E-36CEA1CA150F}" srcOrd="7" destOrd="0" parTransId="{D5DA4370-F261-4DD7-9DA3-4192139E3BB6}" sibTransId="{9AEAE9E9-415E-45A5-87FF-91CD6F156487}"/>
    <dgm:cxn modelId="{668CE4CE-9E9A-45E5-B189-6EA52F4F7255}" type="presOf" srcId="{1E6C423D-DB46-4057-9059-ED5411661B94}" destId="{D033D10C-54CB-47BE-BC69-840BC96EC96A}" srcOrd="0" destOrd="0" presId="urn:microsoft.com/office/officeart/2005/8/layout/default"/>
    <dgm:cxn modelId="{44C307DD-8B6C-4516-AC71-AD25C4B8CD75}" type="presOf" srcId="{66826AA2-F36F-4B83-9216-A1EC90241262}" destId="{D299A743-4ABD-41CF-8907-F100F0F7A5A9}" srcOrd="0" destOrd="0" presId="urn:microsoft.com/office/officeart/2005/8/layout/default"/>
    <dgm:cxn modelId="{DB8D5DDF-B2D7-4BBF-822E-8F5EC76B1DA7}" srcId="{23F21FB0-A123-47A6-BD13-B3BE48074F76}" destId="{38A7AD79-24F0-4A7C-A9FF-F4EAFEF09E63}" srcOrd="3" destOrd="0" parTransId="{D8C77524-5701-4271-B60B-0554096FDD63}" sibTransId="{C41799F2-CFF7-432E-B372-BD0AD230686C}"/>
    <dgm:cxn modelId="{394F2EF9-E688-4DC7-AC13-ABDE52BF276E}" srcId="{23F21FB0-A123-47A6-BD13-B3BE48074F76}" destId="{564A5B97-49DF-4A0D-BF53-7BD9A1435913}" srcOrd="0" destOrd="0" parTransId="{4A2F6A8A-5911-42EA-BADC-6F243ED032EB}" sibTransId="{02BC82DD-FBB7-4AEC-B92B-AED7C3AA5EC2}"/>
    <dgm:cxn modelId="{D27A5CFD-716D-44E4-8000-A706A2A18FC3}" type="presOf" srcId="{9063B973-FC7F-4A4D-8F64-1443F41C6FDD}" destId="{981823F4-2905-4273-90E3-D87BC8E0859C}" srcOrd="0" destOrd="0" presId="urn:microsoft.com/office/officeart/2005/8/layout/default"/>
    <dgm:cxn modelId="{A2993492-2D88-4575-8BFA-9A7F318C18ED}" type="presParOf" srcId="{BEBB5F05-6552-4F5A-9EF8-C2D4522291C4}" destId="{715A4D0A-946E-4C89-979C-7CE96E77EEF7}" srcOrd="0" destOrd="0" presId="urn:microsoft.com/office/officeart/2005/8/layout/default"/>
    <dgm:cxn modelId="{C3FAEA7E-4F4C-4D5F-AF6B-7B05AA6440B9}" type="presParOf" srcId="{BEBB5F05-6552-4F5A-9EF8-C2D4522291C4}" destId="{7419C81F-DF4D-496B-BD7A-B8D32D092F03}" srcOrd="1" destOrd="0" presId="urn:microsoft.com/office/officeart/2005/8/layout/default"/>
    <dgm:cxn modelId="{E246F375-6275-4416-8C76-B6BB06AD4D36}" type="presParOf" srcId="{BEBB5F05-6552-4F5A-9EF8-C2D4522291C4}" destId="{D033D10C-54CB-47BE-BC69-840BC96EC96A}" srcOrd="2" destOrd="0" presId="urn:microsoft.com/office/officeart/2005/8/layout/default"/>
    <dgm:cxn modelId="{33EEA352-B9FA-4060-827D-B7539F21D269}" type="presParOf" srcId="{BEBB5F05-6552-4F5A-9EF8-C2D4522291C4}" destId="{80E42FCB-60B2-4CA4-AF69-26C4142FEFED}" srcOrd="3" destOrd="0" presId="urn:microsoft.com/office/officeart/2005/8/layout/default"/>
    <dgm:cxn modelId="{8D418FD6-6AE4-46E5-A2D9-6E4952796C37}" type="presParOf" srcId="{BEBB5F05-6552-4F5A-9EF8-C2D4522291C4}" destId="{981823F4-2905-4273-90E3-D87BC8E0859C}" srcOrd="4" destOrd="0" presId="urn:microsoft.com/office/officeart/2005/8/layout/default"/>
    <dgm:cxn modelId="{F7CF1F10-0FCE-49CB-818E-E5D94A58F4B8}" type="presParOf" srcId="{BEBB5F05-6552-4F5A-9EF8-C2D4522291C4}" destId="{053CB08C-6E6C-434D-97BB-4412823D2653}" srcOrd="5" destOrd="0" presId="urn:microsoft.com/office/officeart/2005/8/layout/default"/>
    <dgm:cxn modelId="{2553B074-8ACB-4D7A-80DE-73F172D932FF}" type="presParOf" srcId="{BEBB5F05-6552-4F5A-9EF8-C2D4522291C4}" destId="{3A7325EC-CC6F-480A-ACDA-3A3590725C08}" srcOrd="6" destOrd="0" presId="urn:microsoft.com/office/officeart/2005/8/layout/default"/>
    <dgm:cxn modelId="{AA37FA3A-8B7E-4CD4-928B-4D668982EBDF}" type="presParOf" srcId="{BEBB5F05-6552-4F5A-9EF8-C2D4522291C4}" destId="{5797F144-642B-4B1C-AF5F-499A186C9EFF}" srcOrd="7" destOrd="0" presId="urn:microsoft.com/office/officeart/2005/8/layout/default"/>
    <dgm:cxn modelId="{70DA877C-3C8C-4B01-90CC-DB9957351655}" type="presParOf" srcId="{BEBB5F05-6552-4F5A-9EF8-C2D4522291C4}" destId="{A24DEB69-8BFE-49AE-B9D6-B741EA9193EC}" srcOrd="8" destOrd="0" presId="urn:microsoft.com/office/officeart/2005/8/layout/default"/>
    <dgm:cxn modelId="{60215AFC-5BCB-4230-85D0-ADBA434A8A1B}" type="presParOf" srcId="{BEBB5F05-6552-4F5A-9EF8-C2D4522291C4}" destId="{1A01611F-6BD4-4A54-B09C-14601736A426}" srcOrd="9" destOrd="0" presId="urn:microsoft.com/office/officeart/2005/8/layout/default"/>
    <dgm:cxn modelId="{A575DA40-3E05-4457-BDAB-AEB5710FA636}" type="presParOf" srcId="{BEBB5F05-6552-4F5A-9EF8-C2D4522291C4}" destId="{D299A743-4ABD-41CF-8907-F100F0F7A5A9}" srcOrd="10" destOrd="0" presId="urn:microsoft.com/office/officeart/2005/8/layout/default"/>
    <dgm:cxn modelId="{0924C719-838A-450D-82FC-954B6BC30469}" type="presParOf" srcId="{BEBB5F05-6552-4F5A-9EF8-C2D4522291C4}" destId="{4920EFAD-3897-4241-BF26-968A90EE3D05}" srcOrd="11" destOrd="0" presId="urn:microsoft.com/office/officeart/2005/8/layout/default"/>
    <dgm:cxn modelId="{7F752B14-2D44-4886-9551-B00640932F41}" type="presParOf" srcId="{BEBB5F05-6552-4F5A-9EF8-C2D4522291C4}" destId="{C3841374-8862-45CA-A16D-86EA31D6A074}" srcOrd="12" destOrd="0" presId="urn:microsoft.com/office/officeart/2005/8/layout/default"/>
    <dgm:cxn modelId="{C4B752D5-564A-4DFD-9106-200343DA4437}" type="presParOf" srcId="{BEBB5F05-6552-4F5A-9EF8-C2D4522291C4}" destId="{0CE5BD03-25B3-4174-8355-542306CCE28A}" srcOrd="13" destOrd="0" presId="urn:microsoft.com/office/officeart/2005/8/layout/default"/>
    <dgm:cxn modelId="{47D6CE8C-7282-4171-9907-DCBB02B4846C}" type="presParOf" srcId="{BEBB5F05-6552-4F5A-9EF8-C2D4522291C4}" destId="{E8F3DC5F-B1B5-475C-B4D0-92127512ADBC}" srcOrd="14" destOrd="0" presId="urn:microsoft.com/office/officeart/2005/8/layout/default"/>
    <dgm:cxn modelId="{68AFD5E9-CB24-46B1-89B2-C35B709FA870}" type="presParOf" srcId="{BEBB5F05-6552-4F5A-9EF8-C2D4522291C4}" destId="{0C328975-78B9-49A1-9630-ADA892674C4B}" srcOrd="15" destOrd="0" presId="urn:microsoft.com/office/officeart/2005/8/layout/default"/>
    <dgm:cxn modelId="{7E30824B-7F52-4686-ACFE-5D7AC916E663}" type="presParOf" srcId="{BEBB5F05-6552-4F5A-9EF8-C2D4522291C4}" destId="{384EDDCF-DFD3-4A89-B148-8962D7AC6AC2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BCFA35-15B4-4938-98B6-2DD6E1E991D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8B79EF1-6E7B-4295-9D6A-3B0B73CD4DBB}">
      <dgm:prSet/>
      <dgm:spPr/>
      <dgm:t>
        <a:bodyPr/>
        <a:lstStyle/>
        <a:p>
          <a:r>
            <a:rPr lang="en-US"/>
            <a:t>Qué costeamos</a:t>
          </a:r>
        </a:p>
      </dgm:t>
    </dgm:pt>
    <dgm:pt modelId="{928EF804-021C-4A60-A27C-E0A05E606799}" type="parTrans" cxnId="{73E83139-9EDA-4B13-ABF4-436E986EC662}">
      <dgm:prSet/>
      <dgm:spPr/>
      <dgm:t>
        <a:bodyPr/>
        <a:lstStyle/>
        <a:p>
          <a:endParaRPr lang="en-US"/>
        </a:p>
      </dgm:t>
    </dgm:pt>
    <dgm:pt modelId="{A078B092-14D0-4D27-BE85-C6A1FB344512}" type="sibTrans" cxnId="{73E83139-9EDA-4B13-ABF4-436E986EC662}">
      <dgm:prSet/>
      <dgm:spPr/>
      <dgm:t>
        <a:bodyPr/>
        <a:lstStyle/>
        <a:p>
          <a:endParaRPr lang="en-US"/>
        </a:p>
      </dgm:t>
    </dgm:pt>
    <dgm:pt modelId="{4AE3388A-380C-48F5-93C0-59C2AF9C44BE}">
      <dgm:prSet/>
      <dgm:spPr/>
      <dgm:t>
        <a:bodyPr/>
        <a:lstStyle/>
        <a:p>
          <a:r>
            <a:rPr lang="en-US"/>
            <a:t>Para qué costeamos</a:t>
          </a:r>
        </a:p>
      </dgm:t>
    </dgm:pt>
    <dgm:pt modelId="{136D78AD-4994-4BDC-ADAE-0D8BD5347485}" type="parTrans" cxnId="{20D793B1-B0BA-492A-BDC3-DB9BB4D26F2A}">
      <dgm:prSet/>
      <dgm:spPr/>
      <dgm:t>
        <a:bodyPr/>
        <a:lstStyle/>
        <a:p>
          <a:endParaRPr lang="en-US"/>
        </a:p>
      </dgm:t>
    </dgm:pt>
    <dgm:pt modelId="{8C939E2F-932F-442A-A807-FE27195B48F5}" type="sibTrans" cxnId="{20D793B1-B0BA-492A-BDC3-DB9BB4D26F2A}">
      <dgm:prSet/>
      <dgm:spPr/>
      <dgm:t>
        <a:bodyPr/>
        <a:lstStyle/>
        <a:p>
          <a:endParaRPr lang="en-US"/>
        </a:p>
      </dgm:t>
    </dgm:pt>
    <dgm:pt modelId="{095F99C5-F4A9-4CC9-B773-2EDC6FC61AC5}">
      <dgm:prSet/>
      <dgm:spPr/>
      <dgm:t>
        <a:bodyPr/>
        <a:lstStyle/>
        <a:p>
          <a:r>
            <a:rPr lang="en-US"/>
            <a:t>Cómo lo costeamos</a:t>
          </a:r>
        </a:p>
      </dgm:t>
    </dgm:pt>
    <dgm:pt modelId="{3482CD1A-9530-4FE4-B513-18CB2F65436D}" type="parTrans" cxnId="{2B48A48E-BFD8-4DF6-855C-EC87F403A295}">
      <dgm:prSet/>
      <dgm:spPr/>
      <dgm:t>
        <a:bodyPr/>
        <a:lstStyle/>
        <a:p>
          <a:endParaRPr lang="en-US"/>
        </a:p>
      </dgm:t>
    </dgm:pt>
    <dgm:pt modelId="{A5790F5D-A482-4766-9B7D-B238C558F205}" type="sibTrans" cxnId="{2B48A48E-BFD8-4DF6-855C-EC87F403A295}">
      <dgm:prSet/>
      <dgm:spPr/>
      <dgm:t>
        <a:bodyPr/>
        <a:lstStyle/>
        <a:p>
          <a:endParaRPr lang="en-US"/>
        </a:p>
      </dgm:t>
    </dgm:pt>
    <dgm:pt modelId="{4F8A4994-454C-4D6E-A6D2-C49EFE6968EF}">
      <dgm:prSet/>
      <dgm:spPr/>
      <dgm:t>
        <a:bodyPr/>
        <a:lstStyle/>
        <a:p>
          <a:r>
            <a:rPr lang="en-US"/>
            <a:t>Quiénes lo costean</a:t>
          </a:r>
        </a:p>
      </dgm:t>
    </dgm:pt>
    <dgm:pt modelId="{14C3414C-A475-4DE0-B809-95F8CA8694C8}" type="parTrans" cxnId="{89DBAF93-CB32-4661-B3FF-33AABF5718F9}">
      <dgm:prSet/>
      <dgm:spPr/>
      <dgm:t>
        <a:bodyPr/>
        <a:lstStyle/>
        <a:p>
          <a:endParaRPr lang="en-US"/>
        </a:p>
      </dgm:t>
    </dgm:pt>
    <dgm:pt modelId="{DBB11105-17E9-49CB-B4C5-D23267209C4B}" type="sibTrans" cxnId="{89DBAF93-CB32-4661-B3FF-33AABF5718F9}">
      <dgm:prSet/>
      <dgm:spPr/>
      <dgm:t>
        <a:bodyPr/>
        <a:lstStyle/>
        <a:p>
          <a:endParaRPr lang="en-US"/>
        </a:p>
      </dgm:t>
    </dgm:pt>
    <dgm:pt modelId="{D764CBAF-48A7-4B75-AFA4-301F6F61851A}">
      <dgm:prSet/>
      <dgm:spPr/>
      <dgm:t>
        <a:bodyPr/>
        <a:lstStyle/>
        <a:p>
          <a:r>
            <a:rPr lang="en-US"/>
            <a:t>Y cuándo se costean</a:t>
          </a:r>
        </a:p>
      </dgm:t>
    </dgm:pt>
    <dgm:pt modelId="{E7AA596C-5ECB-4687-96B6-903B1F76D6BF}" type="parTrans" cxnId="{6E257EDA-457D-4A76-951A-3FC7C41A1F79}">
      <dgm:prSet/>
      <dgm:spPr/>
      <dgm:t>
        <a:bodyPr/>
        <a:lstStyle/>
        <a:p>
          <a:endParaRPr lang="en-US"/>
        </a:p>
      </dgm:t>
    </dgm:pt>
    <dgm:pt modelId="{11246E25-A87A-4641-BB4B-D59DB0FF11B4}" type="sibTrans" cxnId="{6E257EDA-457D-4A76-951A-3FC7C41A1F79}">
      <dgm:prSet/>
      <dgm:spPr/>
      <dgm:t>
        <a:bodyPr/>
        <a:lstStyle/>
        <a:p>
          <a:endParaRPr lang="en-US"/>
        </a:p>
      </dgm:t>
    </dgm:pt>
    <dgm:pt modelId="{97675747-ABC0-43B4-9EBF-BD41305EB2C2}" type="pres">
      <dgm:prSet presAssocID="{CFBCFA35-15B4-4938-98B6-2DD6E1E991D9}" presName="vert0" presStyleCnt="0">
        <dgm:presLayoutVars>
          <dgm:dir/>
          <dgm:animOne val="branch"/>
          <dgm:animLvl val="lvl"/>
        </dgm:presLayoutVars>
      </dgm:prSet>
      <dgm:spPr/>
    </dgm:pt>
    <dgm:pt modelId="{446D4459-BEE5-4E11-803E-1BB4EE9A42E6}" type="pres">
      <dgm:prSet presAssocID="{F8B79EF1-6E7B-4295-9D6A-3B0B73CD4DBB}" presName="thickLine" presStyleLbl="alignNode1" presStyleIdx="0" presStyleCnt="5"/>
      <dgm:spPr/>
    </dgm:pt>
    <dgm:pt modelId="{17D9BD60-E691-463C-9C04-738817B1B356}" type="pres">
      <dgm:prSet presAssocID="{F8B79EF1-6E7B-4295-9D6A-3B0B73CD4DBB}" presName="horz1" presStyleCnt="0"/>
      <dgm:spPr/>
    </dgm:pt>
    <dgm:pt modelId="{768834BA-2CB3-42C9-86F0-C5EBAD5A0E7F}" type="pres">
      <dgm:prSet presAssocID="{F8B79EF1-6E7B-4295-9D6A-3B0B73CD4DBB}" presName="tx1" presStyleLbl="revTx" presStyleIdx="0" presStyleCnt="5"/>
      <dgm:spPr/>
    </dgm:pt>
    <dgm:pt modelId="{AD2FF411-EC01-4B1C-B3CF-9D0A399FE0CF}" type="pres">
      <dgm:prSet presAssocID="{F8B79EF1-6E7B-4295-9D6A-3B0B73CD4DBB}" presName="vert1" presStyleCnt="0"/>
      <dgm:spPr/>
    </dgm:pt>
    <dgm:pt modelId="{35B84091-3FAF-43ED-8D09-6C07D7D5B4ED}" type="pres">
      <dgm:prSet presAssocID="{4AE3388A-380C-48F5-93C0-59C2AF9C44BE}" presName="thickLine" presStyleLbl="alignNode1" presStyleIdx="1" presStyleCnt="5"/>
      <dgm:spPr/>
    </dgm:pt>
    <dgm:pt modelId="{2924EA3D-A9C8-492E-978A-4A64745C674B}" type="pres">
      <dgm:prSet presAssocID="{4AE3388A-380C-48F5-93C0-59C2AF9C44BE}" presName="horz1" presStyleCnt="0"/>
      <dgm:spPr/>
    </dgm:pt>
    <dgm:pt modelId="{E9CCC972-2B6A-4072-813B-EB402D569B34}" type="pres">
      <dgm:prSet presAssocID="{4AE3388A-380C-48F5-93C0-59C2AF9C44BE}" presName="tx1" presStyleLbl="revTx" presStyleIdx="1" presStyleCnt="5"/>
      <dgm:spPr/>
    </dgm:pt>
    <dgm:pt modelId="{BC80DADC-D730-48CD-ACB4-615A34DDA960}" type="pres">
      <dgm:prSet presAssocID="{4AE3388A-380C-48F5-93C0-59C2AF9C44BE}" presName="vert1" presStyleCnt="0"/>
      <dgm:spPr/>
    </dgm:pt>
    <dgm:pt modelId="{813F17AE-9C37-4799-BE43-340F282CCFCA}" type="pres">
      <dgm:prSet presAssocID="{095F99C5-F4A9-4CC9-B773-2EDC6FC61AC5}" presName="thickLine" presStyleLbl="alignNode1" presStyleIdx="2" presStyleCnt="5"/>
      <dgm:spPr/>
    </dgm:pt>
    <dgm:pt modelId="{43B05A11-4A70-4016-9EB5-35BC39069663}" type="pres">
      <dgm:prSet presAssocID="{095F99C5-F4A9-4CC9-B773-2EDC6FC61AC5}" presName="horz1" presStyleCnt="0"/>
      <dgm:spPr/>
    </dgm:pt>
    <dgm:pt modelId="{DF841616-36EC-4C2E-BDD4-A00DB957DC5F}" type="pres">
      <dgm:prSet presAssocID="{095F99C5-F4A9-4CC9-B773-2EDC6FC61AC5}" presName="tx1" presStyleLbl="revTx" presStyleIdx="2" presStyleCnt="5"/>
      <dgm:spPr/>
    </dgm:pt>
    <dgm:pt modelId="{4DD53C1E-5299-4F89-8EFC-462E73A929BE}" type="pres">
      <dgm:prSet presAssocID="{095F99C5-F4A9-4CC9-B773-2EDC6FC61AC5}" presName="vert1" presStyleCnt="0"/>
      <dgm:spPr/>
    </dgm:pt>
    <dgm:pt modelId="{84132B0D-56C0-4C65-AB06-50A87ED509ED}" type="pres">
      <dgm:prSet presAssocID="{4F8A4994-454C-4D6E-A6D2-C49EFE6968EF}" presName="thickLine" presStyleLbl="alignNode1" presStyleIdx="3" presStyleCnt="5"/>
      <dgm:spPr/>
    </dgm:pt>
    <dgm:pt modelId="{6EEA97F8-702B-45E1-BAFA-FED570FDB85A}" type="pres">
      <dgm:prSet presAssocID="{4F8A4994-454C-4D6E-A6D2-C49EFE6968EF}" presName="horz1" presStyleCnt="0"/>
      <dgm:spPr/>
    </dgm:pt>
    <dgm:pt modelId="{A592EB0C-F3A8-4B6D-B637-7BA7789C4D0D}" type="pres">
      <dgm:prSet presAssocID="{4F8A4994-454C-4D6E-A6D2-C49EFE6968EF}" presName="tx1" presStyleLbl="revTx" presStyleIdx="3" presStyleCnt="5"/>
      <dgm:spPr/>
    </dgm:pt>
    <dgm:pt modelId="{CF39F63E-DC88-4A6F-9BC3-7B619DB61941}" type="pres">
      <dgm:prSet presAssocID="{4F8A4994-454C-4D6E-A6D2-C49EFE6968EF}" presName="vert1" presStyleCnt="0"/>
      <dgm:spPr/>
    </dgm:pt>
    <dgm:pt modelId="{1A0FA812-D111-4242-ACFC-113B46699B67}" type="pres">
      <dgm:prSet presAssocID="{D764CBAF-48A7-4B75-AFA4-301F6F61851A}" presName="thickLine" presStyleLbl="alignNode1" presStyleIdx="4" presStyleCnt="5"/>
      <dgm:spPr/>
    </dgm:pt>
    <dgm:pt modelId="{6EEDAAEA-D3D1-4785-8FFF-46C55D8119CE}" type="pres">
      <dgm:prSet presAssocID="{D764CBAF-48A7-4B75-AFA4-301F6F61851A}" presName="horz1" presStyleCnt="0"/>
      <dgm:spPr/>
    </dgm:pt>
    <dgm:pt modelId="{DA6B0DA3-D42B-4B7F-B6E4-8C8A0668FFCF}" type="pres">
      <dgm:prSet presAssocID="{D764CBAF-48A7-4B75-AFA4-301F6F61851A}" presName="tx1" presStyleLbl="revTx" presStyleIdx="4" presStyleCnt="5"/>
      <dgm:spPr/>
    </dgm:pt>
    <dgm:pt modelId="{F3AEF874-0686-416E-AD97-4D68A6EE9AF8}" type="pres">
      <dgm:prSet presAssocID="{D764CBAF-48A7-4B75-AFA4-301F6F61851A}" presName="vert1" presStyleCnt="0"/>
      <dgm:spPr/>
    </dgm:pt>
  </dgm:ptLst>
  <dgm:cxnLst>
    <dgm:cxn modelId="{73E83139-9EDA-4B13-ABF4-436E986EC662}" srcId="{CFBCFA35-15B4-4938-98B6-2DD6E1E991D9}" destId="{F8B79EF1-6E7B-4295-9D6A-3B0B73CD4DBB}" srcOrd="0" destOrd="0" parTransId="{928EF804-021C-4A60-A27C-E0A05E606799}" sibTransId="{A078B092-14D0-4D27-BE85-C6A1FB344512}"/>
    <dgm:cxn modelId="{0A07235E-53FD-422A-841F-EEE2D39DE916}" type="presOf" srcId="{F8B79EF1-6E7B-4295-9D6A-3B0B73CD4DBB}" destId="{768834BA-2CB3-42C9-86F0-C5EBAD5A0E7F}" srcOrd="0" destOrd="0" presId="urn:microsoft.com/office/officeart/2008/layout/LinedList"/>
    <dgm:cxn modelId="{2B48A48E-BFD8-4DF6-855C-EC87F403A295}" srcId="{CFBCFA35-15B4-4938-98B6-2DD6E1E991D9}" destId="{095F99C5-F4A9-4CC9-B773-2EDC6FC61AC5}" srcOrd="2" destOrd="0" parTransId="{3482CD1A-9530-4FE4-B513-18CB2F65436D}" sibTransId="{A5790F5D-A482-4766-9B7D-B238C558F205}"/>
    <dgm:cxn modelId="{89DBAF93-CB32-4661-B3FF-33AABF5718F9}" srcId="{CFBCFA35-15B4-4938-98B6-2DD6E1E991D9}" destId="{4F8A4994-454C-4D6E-A6D2-C49EFE6968EF}" srcOrd="3" destOrd="0" parTransId="{14C3414C-A475-4DE0-B809-95F8CA8694C8}" sibTransId="{DBB11105-17E9-49CB-B4C5-D23267209C4B}"/>
    <dgm:cxn modelId="{6368EC9A-B517-4644-BAC7-F1FC81938E78}" type="presOf" srcId="{4AE3388A-380C-48F5-93C0-59C2AF9C44BE}" destId="{E9CCC972-2B6A-4072-813B-EB402D569B34}" srcOrd="0" destOrd="0" presId="urn:microsoft.com/office/officeart/2008/layout/LinedList"/>
    <dgm:cxn modelId="{5B1DC29B-AA6F-4C5E-BAA8-ACCB374634D0}" type="presOf" srcId="{CFBCFA35-15B4-4938-98B6-2DD6E1E991D9}" destId="{97675747-ABC0-43B4-9EBF-BD41305EB2C2}" srcOrd="0" destOrd="0" presId="urn:microsoft.com/office/officeart/2008/layout/LinedList"/>
    <dgm:cxn modelId="{E1DCC4AA-3FDB-4380-BDEB-883CBB15D39C}" type="presOf" srcId="{4F8A4994-454C-4D6E-A6D2-C49EFE6968EF}" destId="{A592EB0C-F3A8-4B6D-B637-7BA7789C4D0D}" srcOrd="0" destOrd="0" presId="urn:microsoft.com/office/officeart/2008/layout/LinedList"/>
    <dgm:cxn modelId="{BE067CB1-40B5-42BF-A2DE-C9C89600C632}" type="presOf" srcId="{095F99C5-F4A9-4CC9-B773-2EDC6FC61AC5}" destId="{DF841616-36EC-4C2E-BDD4-A00DB957DC5F}" srcOrd="0" destOrd="0" presId="urn:microsoft.com/office/officeart/2008/layout/LinedList"/>
    <dgm:cxn modelId="{20D793B1-B0BA-492A-BDC3-DB9BB4D26F2A}" srcId="{CFBCFA35-15B4-4938-98B6-2DD6E1E991D9}" destId="{4AE3388A-380C-48F5-93C0-59C2AF9C44BE}" srcOrd="1" destOrd="0" parTransId="{136D78AD-4994-4BDC-ADAE-0D8BD5347485}" sibTransId="{8C939E2F-932F-442A-A807-FE27195B48F5}"/>
    <dgm:cxn modelId="{97F1FAD1-4481-48A3-9173-0D7B0D301552}" type="presOf" srcId="{D764CBAF-48A7-4B75-AFA4-301F6F61851A}" destId="{DA6B0DA3-D42B-4B7F-B6E4-8C8A0668FFCF}" srcOrd="0" destOrd="0" presId="urn:microsoft.com/office/officeart/2008/layout/LinedList"/>
    <dgm:cxn modelId="{6E257EDA-457D-4A76-951A-3FC7C41A1F79}" srcId="{CFBCFA35-15B4-4938-98B6-2DD6E1E991D9}" destId="{D764CBAF-48A7-4B75-AFA4-301F6F61851A}" srcOrd="4" destOrd="0" parTransId="{E7AA596C-5ECB-4687-96B6-903B1F76D6BF}" sibTransId="{11246E25-A87A-4641-BB4B-D59DB0FF11B4}"/>
    <dgm:cxn modelId="{C1AC720F-23D2-42E5-AA71-5881A6FB721F}" type="presParOf" srcId="{97675747-ABC0-43B4-9EBF-BD41305EB2C2}" destId="{446D4459-BEE5-4E11-803E-1BB4EE9A42E6}" srcOrd="0" destOrd="0" presId="urn:microsoft.com/office/officeart/2008/layout/LinedList"/>
    <dgm:cxn modelId="{A56FCCD3-54A6-4B64-8905-9C9C44159808}" type="presParOf" srcId="{97675747-ABC0-43B4-9EBF-BD41305EB2C2}" destId="{17D9BD60-E691-463C-9C04-738817B1B356}" srcOrd="1" destOrd="0" presId="urn:microsoft.com/office/officeart/2008/layout/LinedList"/>
    <dgm:cxn modelId="{911004ED-B4F7-4DB6-B8B0-DE736DAB722D}" type="presParOf" srcId="{17D9BD60-E691-463C-9C04-738817B1B356}" destId="{768834BA-2CB3-42C9-86F0-C5EBAD5A0E7F}" srcOrd="0" destOrd="0" presId="urn:microsoft.com/office/officeart/2008/layout/LinedList"/>
    <dgm:cxn modelId="{961DE41D-8548-4801-86DC-7440239E26A6}" type="presParOf" srcId="{17D9BD60-E691-463C-9C04-738817B1B356}" destId="{AD2FF411-EC01-4B1C-B3CF-9D0A399FE0CF}" srcOrd="1" destOrd="0" presId="urn:microsoft.com/office/officeart/2008/layout/LinedList"/>
    <dgm:cxn modelId="{15746A79-AE78-4425-A7C2-D06DA5E63843}" type="presParOf" srcId="{97675747-ABC0-43B4-9EBF-BD41305EB2C2}" destId="{35B84091-3FAF-43ED-8D09-6C07D7D5B4ED}" srcOrd="2" destOrd="0" presId="urn:microsoft.com/office/officeart/2008/layout/LinedList"/>
    <dgm:cxn modelId="{D84F7032-BDFF-486C-A890-423B9FF94A85}" type="presParOf" srcId="{97675747-ABC0-43B4-9EBF-BD41305EB2C2}" destId="{2924EA3D-A9C8-492E-978A-4A64745C674B}" srcOrd="3" destOrd="0" presId="urn:microsoft.com/office/officeart/2008/layout/LinedList"/>
    <dgm:cxn modelId="{7425F0CC-C7F7-4CCC-A273-564FC7F4B971}" type="presParOf" srcId="{2924EA3D-A9C8-492E-978A-4A64745C674B}" destId="{E9CCC972-2B6A-4072-813B-EB402D569B34}" srcOrd="0" destOrd="0" presId="urn:microsoft.com/office/officeart/2008/layout/LinedList"/>
    <dgm:cxn modelId="{1E92024F-4225-46FA-BDD0-8ED52D4EA319}" type="presParOf" srcId="{2924EA3D-A9C8-492E-978A-4A64745C674B}" destId="{BC80DADC-D730-48CD-ACB4-615A34DDA960}" srcOrd="1" destOrd="0" presId="urn:microsoft.com/office/officeart/2008/layout/LinedList"/>
    <dgm:cxn modelId="{A1CFEDD1-B62D-412D-8414-3C6E706AAE44}" type="presParOf" srcId="{97675747-ABC0-43B4-9EBF-BD41305EB2C2}" destId="{813F17AE-9C37-4799-BE43-340F282CCFCA}" srcOrd="4" destOrd="0" presId="urn:microsoft.com/office/officeart/2008/layout/LinedList"/>
    <dgm:cxn modelId="{3FBEA454-8D4A-44B8-B6C9-E2836C1985E1}" type="presParOf" srcId="{97675747-ABC0-43B4-9EBF-BD41305EB2C2}" destId="{43B05A11-4A70-4016-9EB5-35BC39069663}" srcOrd="5" destOrd="0" presId="urn:microsoft.com/office/officeart/2008/layout/LinedList"/>
    <dgm:cxn modelId="{7D45C3D1-936C-43EF-B143-7259F3B4B4D4}" type="presParOf" srcId="{43B05A11-4A70-4016-9EB5-35BC39069663}" destId="{DF841616-36EC-4C2E-BDD4-A00DB957DC5F}" srcOrd="0" destOrd="0" presId="urn:microsoft.com/office/officeart/2008/layout/LinedList"/>
    <dgm:cxn modelId="{4FBF3869-AE68-46DE-BC2F-463F1F7F0BD9}" type="presParOf" srcId="{43B05A11-4A70-4016-9EB5-35BC39069663}" destId="{4DD53C1E-5299-4F89-8EFC-462E73A929BE}" srcOrd="1" destOrd="0" presId="urn:microsoft.com/office/officeart/2008/layout/LinedList"/>
    <dgm:cxn modelId="{313EB4C8-7563-445E-BDA9-D3D3F78DE2C8}" type="presParOf" srcId="{97675747-ABC0-43B4-9EBF-BD41305EB2C2}" destId="{84132B0D-56C0-4C65-AB06-50A87ED509ED}" srcOrd="6" destOrd="0" presId="urn:microsoft.com/office/officeart/2008/layout/LinedList"/>
    <dgm:cxn modelId="{BFBFA0B9-D5C1-45DA-9685-2F15E75D13C2}" type="presParOf" srcId="{97675747-ABC0-43B4-9EBF-BD41305EB2C2}" destId="{6EEA97F8-702B-45E1-BAFA-FED570FDB85A}" srcOrd="7" destOrd="0" presId="urn:microsoft.com/office/officeart/2008/layout/LinedList"/>
    <dgm:cxn modelId="{C6BBB271-34F5-457C-9BB5-D8688476F1C2}" type="presParOf" srcId="{6EEA97F8-702B-45E1-BAFA-FED570FDB85A}" destId="{A592EB0C-F3A8-4B6D-B637-7BA7789C4D0D}" srcOrd="0" destOrd="0" presId="urn:microsoft.com/office/officeart/2008/layout/LinedList"/>
    <dgm:cxn modelId="{AB1CFD25-619B-4655-A20F-36E13B602985}" type="presParOf" srcId="{6EEA97F8-702B-45E1-BAFA-FED570FDB85A}" destId="{CF39F63E-DC88-4A6F-9BC3-7B619DB61941}" srcOrd="1" destOrd="0" presId="urn:microsoft.com/office/officeart/2008/layout/LinedList"/>
    <dgm:cxn modelId="{7FC9FF70-F22D-459D-A173-C3079673E385}" type="presParOf" srcId="{97675747-ABC0-43B4-9EBF-BD41305EB2C2}" destId="{1A0FA812-D111-4242-ACFC-113B46699B67}" srcOrd="8" destOrd="0" presId="urn:microsoft.com/office/officeart/2008/layout/LinedList"/>
    <dgm:cxn modelId="{DA36817F-44B4-4619-96B0-8F2CDFA1A8E0}" type="presParOf" srcId="{97675747-ABC0-43B4-9EBF-BD41305EB2C2}" destId="{6EEDAAEA-D3D1-4785-8FFF-46C55D8119CE}" srcOrd="9" destOrd="0" presId="urn:microsoft.com/office/officeart/2008/layout/LinedList"/>
    <dgm:cxn modelId="{0218972E-6EE9-425A-BCD9-65C6D29CDED5}" type="presParOf" srcId="{6EEDAAEA-D3D1-4785-8FFF-46C55D8119CE}" destId="{DA6B0DA3-D42B-4B7F-B6E4-8C8A0668FFCF}" srcOrd="0" destOrd="0" presId="urn:microsoft.com/office/officeart/2008/layout/LinedList"/>
    <dgm:cxn modelId="{87F240B7-99F4-4BB5-913B-4C5C0F590426}" type="presParOf" srcId="{6EEDAAEA-D3D1-4785-8FFF-46C55D8119CE}" destId="{F3AEF874-0686-416E-AD97-4D68A6EE9AF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667D40-4E14-4092-A964-A9D024E26F9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92BAA8F-DC19-4EAF-95B1-BD6DC8C8A521}">
      <dgm:prSet/>
      <dgm:spPr/>
      <dgm:t>
        <a:bodyPr/>
        <a:lstStyle/>
        <a:p>
          <a:r>
            <a:rPr lang="es-ES"/>
            <a:t>La Depreciación</a:t>
          </a:r>
          <a:endParaRPr lang="en-US"/>
        </a:p>
      </dgm:t>
    </dgm:pt>
    <dgm:pt modelId="{969AFD1B-28B4-4C9D-B2ED-C150823688A5}" type="parTrans" cxnId="{068DC768-3BF3-44C8-BD28-EE1FEB7463A2}">
      <dgm:prSet/>
      <dgm:spPr/>
      <dgm:t>
        <a:bodyPr/>
        <a:lstStyle/>
        <a:p>
          <a:endParaRPr lang="en-US"/>
        </a:p>
      </dgm:t>
    </dgm:pt>
    <dgm:pt modelId="{4BADEF3E-E475-4DC2-B809-6F27DB377C1A}" type="sibTrans" cxnId="{068DC768-3BF3-44C8-BD28-EE1FEB7463A2}">
      <dgm:prSet/>
      <dgm:spPr/>
      <dgm:t>
        <a:bodyPr/>
        <a:lstStyle/>
        <a:p>
          <a:endParaRPr lang="en-US"/>
        </a:p>
      </dgm:t>
    </dgm:pt>
    <dgm:pt modelId="{5B8D1088-B2EE-44D9-84C1-F070A414C53F}">
      <dgm:prSet/>
      <dgm:spPr/>
      <dgm:t>
        <a:bodyPr/>
        <a:lstStyle/>
        <a:p>
          <a:r>
            <a:rPr lang="es-ES"/>
            <a:t>El deterioro</a:t>
          </a:r>
          <a:endParaRPr lang="en-US"/>
        </a:p>
      </dgm:t>
    </dgm:pt>
    <dgm:pt modelId="{4CC9060A-7BF1-4201-9816-E18811A2BEE8}" type="parTrans" cxnId="{99738B32-3B8D-4025-BB8B-E59BE02134F5}">
      <dgm:prSet/>
      <dgm:spPr/>
      <dgm:t>
        <a:bodyPr/>
        <a:lstStyle/>
        <a:p>
          <a:endParaRPr lang="en-US"/>
        </a:p>
      </dgm:t>
    </dgm:pt>
    <dgm:pt modelId="{68E66D05-6177-43D0-8247-24469493A54B}" type="sibTrans" cxnId="{99738B32-3B8D-4025-BB8B-E59BE02134F5}">
      <dgm:prSet/>
      <dgm:spPr/>
      <dgm:t>
        <a:bodyPr/>
        <a:lstStyle/>
        <a:p>
          <a:endParaRPr lang="en-US"/>
        </a:p>
      </dgm:t>
    </dgm:pt>
    <dgm:pt modelId="{600029DC-ADEC-44BD-BC6C-D7F04B3FCB55}">
      <dgm:prSet/>
      <dgm:spPr/>
      <dgm:t>
        <a:bodyPr/>
        <a:lstStyle/>
        <a:p>
          <a:r>
            <a:rPr lang="es-ES"/>
            <a:t>Las investigaciones</a:t>
          </a:r>
          <a:endParaRPr lang="en-US"/>
        </a:p>
      </dgm:t>
    </dgm:pt>
    <dgm:pt modelId="{790175C5-7468-44E0-9AAB-0FCA209A1026}" type="parTrans" cxnId="{73BEEE1E-D688-4890-B26F-DDDEB6868118}">
      <dgm:prSet/>
      <dgm:spPr/>
      <dgm:t>
        <a:bodyPr/>
        <a:lstStyle/>
        <a:p>
          <a:endParaRPr lang="en-US"/>
        </a:p>
      </dgm:t>
    </dgm:pt>
    <dgm:pt modelId="{AC2089CF-27FF-4C8A-BECD-ED8DCE23B63A}" type="sibTrans" cxnId="{73BEEE1E-D688-4890-B26F-DDDEB6868118}">
      <dgm:prSet/>
      <dgm:spPr/>
      <dgm:t>
        <a:bodyPr/>
        <a:lstStyle/>
        <a:p>
          <a:endParaRPr lang="en-US"/>
        </a:p>
      </dgm:t>
    </dgm:pt>
    <dgm:pt modelId="{3DC4C7FB-F32F-4649-BEEA-59DF7470F4F1}">
      <dgm:prSet/>
      <dgm:spPr/>
      <dgm:t>
        <a:bodyPr/>
        <a:lstStyle/>
        <a:p>
          <a:r>
            <a:rPr lang="es-ES"/>
            <a:t>Inversiones en nuevos productos</a:t>
          </a:r>
          <a:endParaRPr lang="en-US"/>
        </a:p>
      </dgm:t>
    </dgm:pt>
    <dgm:pt modelId="{D5D8F911-702B-42BE-B567-F4E75B8FAFF6}" type="parTrans" cxnId="{E33D305B-E445-433F-BBBE-53CF2127A24C}">
      <dgm:prSet/>
      <dgm:spPr/>
      <dgm:t>
        <a:bodyPr/>
        <a:lstStyle/>
        <a:p>
          <a:endParaRPr lang="en-US"/>
        </a:p>
      </dgm:t>
    </dgm:pt>
    <dgm:pt modelId="{D05F260B-8FD7-4EC9-9D92-0242294D1AD8}" type="sibTrans" cxnId="{E33D305B-E445-433F-BBBE-53CF2127A24C}">
      <dgm:prSet/>
      <dgm:spPr/>
      <dgm:t>
        <a:bodyPr/>
        <a:lstStyle/>
        <a:p>
          <a:endParaRPr lang="en-US"/>
        </a:p>
      </dgm:t>
    </dgm:pt>
    <dgm:pt modelId="{710B8DC7-3BCD-42CD-9011-6830525C3D22}" type="pres">
      <dgm:prSet presAssocID="{2E667D40-4E14-4092-A964-A9D024E26F9E}" presName="root" presStyleCnt="0">
        <dgm:presLayoutVars>
          <dgm:dir/>
          <dgm:resizeHandles val="exact"/>
        </dgm:presLayoutVars>
      </dgm:prSet>
      <dgm:spPr/>
    </dgm:pt>
    <dgm:pt modelId="{134C77C0-9C65-44E7-9304-1CE9C3264716}" type="pres">
      <dgm:prSet presAssocID="{892BAA8F-DC19-4EAF-95B1-BD6DC8C8A521}" presName="compNode" presStyleCnt="0"/>
      <dgm:spPr/>
    </dgm:pt>
    <dgm:pt modelId="{EA9E386E-AB5E-4719-B193-1E80B745A4B1}" type="pres">
      <dgm:prSet presAssocID="{892BAA8F-DC19-4EAF-95B1-BD6DC8C8A521}" presName="bgRect" presStyleLbl="bgShp" presStyleIdx="0" presStyleCnt="4"/>
      <dgm:spPr/>
    </dgm:pt>
    <dgm:pt modelId="{56FDCA6B-098F-40B5-AA98-A459D9E622A5}" type="pres">
      <dgm:prSet presAssocID="{892BAA8F-DC19-4EAF-95B1-BD6DC8C8A52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das"/>
        </a:ext>
      </dgm:extLst>
    </dgm:pt>
    <dgm:pt modelId="{C263DBBA-D920-4346-B253-4C56EB3581E1}" type="pres">
      <dgm:prSet presAssocID="{892BAA8F-DC19-4EAF-95B1-BD6DC8C8A521}" presName="spaceRect" presStyleCnt="0"/>
      <dgm:spPr/>
    </dgm:pt>
    <dgm:pt modelId="{E30D2957-6A02-46D8-8AAC-6BC765C95990}" type="pres">
      <dgm:prSet presAssocID="{892BAA8F-DC19-4EAF-95B1-BD6DC8C8A521}" presName="parTx" presStyleLbl="revTx" presStyleIdx="0" presStyleCnt="4">
        <dgm:presLayoutVars>
          <dgm:chMax val="0"/>
          <dgm:chPref val="0"/>
        </dgm:presLayoutVars>
      </dgm:prSet>
      <dgm:spPr/>
    </dgm:pt>
    <dgm:pt modelId="{F8540FEA-DBB9-4A21-8C4A-4870C54EB355}" type="pres">
      <dgm:prSet presAssocID="{4BADEF3E-E475-4DC2-B809-6F27DB377C1A}" presName="sibTrans" presStyleCnt="0"/>
      <dgm:spPr/>
    </dgm:pt>
    <dgm:pt modelId="{D726F6BA-EEBE-4A26-B450-B1196E2F6A9C}" type="pres">
      <dgm:prSet presAssocID="{5B8D1088-B2EE-44D9-84C1-F070A414C53F}" presName="compNode" presStyleCnt="0"/>
      <dgm:spPr/>
    </dgm:pt>
    <dgm:pt modelId="{931FAB60-C3C4-485C-95D0-886D2BBD34B9}" type="pres">
      <dgm:prSet presAssocID="{5B8D1088-B2EE-44D9-84C1-F070A414C53F}" presName="bgRect" presStyleLbl="bgShp" presStyleIdx="1" presStyleCnt="4"/>
      <dgm:spPr/>
    </dgm:pt>
    <dgm:pt modelId="{A24EC797-8DC5-4662-905E-2A6A438C684B}" type="pres">
      <dgm:prSet presAssocID="{5B8D1088-B2EE-44D9-84C1-F070A414C53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etoscopio"/>
        </a:ext>
      </dgm:extLst>
    </dgm:pt>
    <dgm:pt modelId="{8F3E6286-A887-4E4B-9AA8-AD1577394E2F}" type="pres">
      <dgm:prSet presAssocID="{5B8D1088-B2EE-44D9-84C1-F070A414C53F}" presName="spaceRect" presStyleCnt="0"/>
      <dgm:spPr/>
    </dgm:pt>
    <dgm:pt modelId="{846AC0F7-921A-43BD-95BD-D25A3159132B}" type="pres">
      <dgm:prSet presAssocID="{5B8D1088-B2EE-44D9-84C1-F070A414C53F}" presName="parTx" presStyleLbl="revTx" presStyleIdx="1" presStyleCnt="4">
        <dgm:presLayoutVars>
          <dgm:chMax val="0"/>
          <dgm:chPref val="0"/>
        </dgm:presLayoutVars>
      </dgm:prSet>
      <dgm:spPr/>
    </dgm:pt>
    <dgm:pt modelId="{A110BC65-E4A0-4BDB-96B0-69397A3DB8B4}" type="pres">
      <dgm:prSet presAssocID="{68E66D05-6177-43D0-8247-24469493A54B}" presName="sibTrans" presStyleCnt="0"/>
      <dgm:spPr/>
    </dgm:pt>
    <dgm:pt modelId="{269DDE4C-ADAC-4AD5-94B5-5C405911960B}" type="pres">
      <dgm:prSet presAssocID="{600029DC-ADEC-44BD-BC6C-D7F04B3FCB55}" presName="compNode" presStyleCnt="0"/>
      <dgm:spPr/>
    </dgm:pt>
    <dgm:pt modelId="{2D93D1BC-F300-4E91-8A43-62E6F58F278D}" type="pres">
      <dgm:prSet presAssocID="{600029DC-ADEC-44BD-BC6C-D7F04B3FCB55}" presName="bgRect" presStyleLbl="bgShp" presStyleIdx="2" presStyleCnt="4"/>
      <dgm:spPr/>
    </dgm:pt>
    <dgm:pt modelId="{CE839F87-C3ED-4D82-9864-463D4AB59461}" type="pres">
      <dgm:prSet presAssocID="{600029DC-ADEC-44BD-BC6C-D7F04B3FCB5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2437248-D313-4F12-81FD-7ACC06766772}" type="pres">
      <dgm:prSet presAssocID="{600029DC-ADEC-44BD-BC6C-D7F04B3FCB55}" presName="spaceRect" presStyleCnt="0"/>
      <dgm:spPr/>
    </dgm:pt>
    <dgm:pt modelId="{70303C49-305B-4428-9C8F-83DB8915D169}" type="pres">
      <dgm:prSet presAssocID="{600029DC-ADEC-44BD-BC6C-D7F04B3FCB55}" presName="parTx" presStyleLbl="revTx" presStyleIdx="2" presStyleCnt="4">
        <dgm:presLayoutVars>
          <dgm:chMax val="0"/>
          <dgm:chPref val="0"/>
        </dgm:presLayoutVars>
      </dgm:prSet>
      <dgm:spPr/>
    </dgm:pt>
    <dgm:pt modelId="{68E792EF-0CDD-4BE9-9E88-D1D085DE5316}" type="pres">
      <dgm:prSet presAssocID="{AC2089CF-27FF-4C8A-BECD-ED8DCE23B63A}" presName="sibTrans" presStyleCnt="0"/>
      <dgm:spPr/>
    </dgm:pt>
    <dgm:pt modelId="{9575838C-EE6C-466A-9495-8034E570B0CA}" type="pres">
      <dgm:prSet presAssocID="{3DC4C7FB-F32F-4649-BEEA-59DF7470F4F1}" presName="compNode" presStyleCnt="0"/>
      <dgm:spPr/>
    </dgm:pt>
    <dgm:pt modelId="{932B4255-FFFF-4C24-B463-D43ACDEE8CA6}" type="pres">
      <dgm:prSet presAssocID="{3DC4C7FB-F32F-4649-BEEA-59DF7470F4F1}" presName="bgRect" presStyleLbl="bgShp" presStyleIdx="3" presStyleCnt="4"/>
      <dgm:spPr/>
    </dgm:pt>
    <dgm:pt modelId="{53C07A02-B7BE-4A2C-BE3B-4DA1D320FB16}" type="pres">
      <dgm:prSet presAssocID="{3DC4C7FB-F32F-4649-BEEA-59DF7470F4F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F420FB7-B9B2-4624-957E-4B9CE6D779A7}" type="pres">
      <dgm:prSet presAssocID="{3DC4C7FB-F32F-4649-BEEA-59DF7470F4F1}" presName="spaceRect" presStyleCnt="0"/>
      <dgm:spPr/>
    </dgm:pt>
    <dgm:pt modelId="{918EC3CF-014E-4E52-9255-94666EDF5611}" type="pres">
      <dgm:prSet presAssocID="{3DC4C7FB-F32F-4649-BEEA-59DF7470F4F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8782A1C-94E7-4E85-A757-FF8BDD5B0497}" type="presOf" srcId="{2E667D40-4E14-4092-A964-A9D024E26F9E}" destId="{710B8DC7-3BCD-42CD-9011-6830525C3D22}" srcOrd="0" destOrd="0" presId="urn:microsoft.com/office/officeart/2018/2/layout/IconVerticalSolidList"/>
    <dgm:cxn modelId="{73BEEE1E-D688-4890-B26F-DDDEB6868118}" srcId="{2E667D40-4E14-4092-A964-A9D024E26F9E}" destId="{600029DC-ADEC-44BD-BC6C-D7F04B3FCB55}" srcOrd="2" destOrd="0" parTransId="{790175C5-7468-44E0-9AAB-0FCA209A1026}" sibTransId="{AC2089CF-27FF-4C8A-BECD-ED8DCE23B63A}"/>
    <dgm:cxn modelId="{99738B32-3B8D-4025-BB8B-E59BE02134F5}" srcId="{2E667D40-4E14-4092-A964-A9D024E26F9E}" destId="{5B8D1088-B2EE-44D9-84C1-F070A414C53F}" srcOrd="1" destOrd="0" parTransId="{4CC9060A-7BF1-4201-9816-E18811A2BEE8}" sibTransId="{68E66D05-6177-43D0-8247-24469493A54B}"/>
    <dgm:cxn modelId="{E33D305B-E445-433F-BBBE-53CF2127A24C}" srcId="{2E667D40-4E14-4092-A964-A9D024E26F9E}" destId="{3DC4C7FB-F32F-4649-BEEA-59DF7470F4F1}" srcOrd="3" destOrd="0" parTransId="{D5D8F911-702B-42BE-B567-F4E75B8FAFF6}" sibTransId="{D05F260B-8FD7-4EC9-9D92-0242294D1AD8}"/>
    <dgm:cxn modelId="{068DC768-3BF3-44C8-BD28-EE1FEB7463A2}" srcId="{2E667D40-4E14-4092-A964-A9D024E26F9E}" destId="{892BAA8F-DC19-4EAF-95B1-BD6DC8C8A521}" srcOrd="0" destOrd="0" parTransId="{969AFD1B-28B4-4C9D-B2ED-C150823688A5}" sibTransId="{4BADEF3E-E475-4DC2-B809-6F27DB377C1A}"/>
    <dgm:cxn modelId="{30F7D76B-9556-4951-974C-3E3F67032C57}" type="presOf" srcId="{600029DC-ADEC-44BD-BC6C-D7F04B3FCB55}" destId="{70303C49-305B-4428-9C8F-83DB8915D169}" srcOrd="0" destOrd="0" presId="urn:microsoft.com/office/officeart/2018/2/layout/IconVerticalSolidList"/>
    <dgm:cxn modelId="{DF48DC73-9BD0-4BAF-8F52-F190D7E5B4A8}" type="presOf" srcId="{892BAA8F-DC19-4EAF-95B1-BD6DC8C8A521}" destId="{E30D2957-6A02-46D8-8AAC-6BC765C95990}" srcOrd="0" destOrd="0" presId="urn:microsoft.com/office/officeart/2018/2/layout/IconVerticalSolidList"/>
    <dgm:cxn modelId="{82609F7D-1CA5-414D-AAE8-2011D97679E6}" type="presOf" srcId="{3DC4C7FB-F32F-4649-BEEA-59DF7470F4F1}" destId="{918EC3CF-014E-4E52-9255-94666EDF5611}" srcOrd="0" destOrd="0" presId="urn:microsoft.com/office/officeart/2018/2/layout/IconVerticalSolidList"/>
    <dgm:cxn modelId="{363C45B4-CD17-45D1-8FBB-104FF15D24E2}" type="presOf" srcId="{5B8D1088-B2EE-44D9-84C1-F070A414C53F}" destId="{846AC0F7-921A-43BD-95BD-D25A3159132B}" srcOrd="0" destOrd="0" presId="urn:microsoft.com/office/officeart/2018/2/layout/IconVerticalSolidList"/>
    <dgm:cxn modelId="{21AF175D-A489-43E7-AEAC-5A2657FC7B39}" type="presParOf" srcId="{710B8DC7-3BCD-42CD-9011-6830525C3D22}" destId="{134C77C0-9C65-44E7-9304-1CE9C3264716}" srcOrd="0" destOrd="0" presId="urn:microsoft.com/office/officeart/2018/2/layout/IconVerticalSolidList"/>
    <dgm:cxn modelId="{69BD12B1-003B-491F-B120-403E35E22D05}" type="presParOf" srcId="{134C77C0-9C65-44E7-9304-1CE9C3264716}" destId="{EA9E386E-AB5E-4719-B193-1E80B745A4B1}" srcOrd="0" destOrd="0" presId="urn:microsoft.com/office/officeart/2018/2/layout/IconVerticalSolidList"/>
    <dgm:cxn modelId="{A1A24290-DA09-437C-B513-B8AA032C0439}" type="presParOf" srcId="{134C77C0-9C65-44E7-9304-1CE9C3264716}" destId="{56FDCA6B-098F-40B5-AA98-A459D9E622A5}" srcOrd="1" destOrd="0" presId="urn:microsoft.com/office/officeart/2018/2/layout/IconVerticalSolidList"/>
    <dgm:cxn modelId="{659C991A-BE60-4E6A-A898-BC93B5582FE0}" type="presParOf" srcId="{134C77C0-9C65-44E7-9304-1CE9C3264716}" destId="{C263DBBA-D920-4346-B253-4C56EB3581E1}" srcOrd="2" destOrd="0" presId="urn:microsoft.com/office/officeart/2018/2/layout/IconVerticalSolidList"/>
    <dgm:cxn modelId="{F1B15E9F-4FDD-40C3-80F0-6C27E07B25DF}" type="presParOf" srcId="{134C77C0-9C65-44E7-9304-1CE9C3264716}" destId="{E30D2957-6A02-46D8-8AAC-6BC765C95990}" srcOrd="3" destOrd="0" presId="urn:microsoft.com/office/officeart/2018/2/layout/IconVerticalSolidList"/>
    <dgm:cxn modelId="{67314D13-307B-414C-9639-6F49EB1915D1}" type="presParOf" srcId="{710B8DC7-3BCD-42CD-9011-6830525C3D22}" destId="{F8540FEA-DBB9-4A21-8C4A-4870C54EB355}" srcOrd="1" destOrd="0" presId="urn:microsoft.com/office/officeart/2018/2/layout/IconVerticalSolidList"/>
    <dgm:cxn modelId="{8CE208F6-2684-40F5-9891-BDC79DA07940}" type="presParOf" srcId="{710B8DC7-3BCD-42CD-9011-6830525C3D22}" destId="{D726F6BA-EEBE-4A26-B450-B1196E2F6A9C}" srcOrd="2" destOrd="0" presId="urn:microsoft.com/office/officeart/2018/2/layout/IconVerticalSolidList"/>
    <dgm:cxn modelId="{C7CC3B36-1A07-45E2-8D44-2D770054C62D}" type="presParOf" srcId="{D726F6BA-EEBE-4A26-B450-B1196E2F6A9C}" destId="{931FAB60-C3C4-485C-95D0-886D2BBD34B9}" srcOrd="0" destOrd="0" presId="urn:microsoft.com/office/officeart/2018/2/layout/IconVerticalSolidList"/>
    <dgm:cxn modelId="{C7458426-36EF-4A11-82BB-37B7F3028ED2}" type="presParOf" srcId="{D726F6BA-EEBE-4A26-B450-B1196E2F6A9C}" destId="{A24EC797-8DC5-4662-905E-2A6A438C684B}" srcOrd="1" destOrd="0" presId="urn:microsoft.com/office/officeart/2018/2/layout/IconVerticalSolidList"/>
    <dgm:cxn modelId="{7E408733-C333-4668-B63F-ADE8E52C30C4}" type="presParOf" srcId="{D726F6BA-EEBE-4A26-B450-B1196E2F6A9C}" destId="{8F3E6286-A887-4E4B-9AA8-AD1577394E2F}" srcOrd="2" destOrd="0" presId="urn:microsoft.com/office/officeart/2018/2/layout/IconVerticalSolidList"/>
    <dgm:cxn modelId="{C481ED06-7BF0-44D6-BEAD-8A201631D978}" type="presParOf" srcId="{D726F6BA-EEBE-4A26-B450-B1196E2F6A9C}" destId="{846AC0F7-921A-43BD-95BD-D25A3159132B}" srcOrd="3" destOrd="0" presId="urn:microsoft.com/office/officeart/2018/2/layout/IconVerticalSolidList"/>
    <dgm:cxn modelId="{A5114A51-5370-4494-B02D-6BE5B28B9C6F}" type="presParOf" srcId="{710B8DC7-3BCD-42CD-9011-6830525C3D22}" destId="{A110BC65-E4A0-4BDB-96B0-69397A3DB8B4}" srcOrd="3" destOrd="0" presId="urn:microsoft.com/office/officeart/2018/2/layout/IconVerticalSolidList"/>
    <dgm:cxn modelId="{3782D11E-437C-459B-B9AA-0DCAD0F70299}" type="presParOf" srcId="{710B8DC7-3BCD-42CD-9011-6830525C3D22}" destId="{269DDE4C-ADAC-4AD5-94B5-5C405911960B}" srcOrd="4" destOrd="0" presId="urn:microsoft.com/office/officeart/2018/2/layout/IconVerticalSolidList"/>
    <dgm:cxn modelId="{AE5E7A77-57F1-4524-864D-1E4D81688EAF}" type="presParOf" srcId="{269DDE4C-ADAC-4AD5-94B5-5C405911960B}" destId="{2D93D1BC-F300-4E91-8A43-62E6F58F278D}" srcOrd="0" destOrd="0" presId="urn:microsoft.com/office/officeart/2018/2/layout/IconVerticalSolidList"/>
    <dgm:cxn modelId="{96C0915E-D80F-4BFC-B811-C858DF161816}" type="presParOf" srcId="{269DDE4C-ADAC-4AD5-94B5-5C405911960B}" destId="{CE839F87-C3ED-4D82-9864-463D4AB59461}" srcOrd="1" destOrd="0" presId="urn:microsoft.com/office/officeart/2018/2/layout/IconVerticalSolidList"/>
    <dgm:cxn modelId="{09EC3AD8-26AB-4BB4-8B81-813946E0EB61}" type="presParOf" srcId="{269DDE4C-ADAC-4AD5-94B5-5C405911960B}" destId="{F2437248-D313-4F12-81FD-7ACC06766772}" srcOrd="2" destOrd="0" presId="urn:microsoft.com/office/officeart/2018/2/layout/IconVerticalSolidList"/>
    <dgm:cxn modelId="{C30AAC9B-E7F1-404A-9A18-C4A0AF23A910}" type="presParOf" srcId="{269DDE4C-ADAC-4AD5-94B5-5C405911960B}" destId="{70303C49-305B-4428-9C8F-83DB8915D169}" srcOrd="3" destOrd="0" presId="urn:microsoft.com/office/officeart/2018/2/layout/IconVerticalSolidList"/>
    <dgm:cxn modelId="{E92DEE27-0B56-40A5-8AE8-FE899DF5EC44}" type="presParOf" srcId="{710B8DC7-3BCD-42CD-9011-6830525C3D22}" destId="{68E792EF-0CDD-4BE9-9E88-D1D085DE5316}" srcOrd="5" destOrd="0" presId="urn:microsoft.com/office/officeart/2018/2/layout/IconVerticalSolidList"/>
    <dgm:cxn modelId="{0039DE5E-DDA9-4ED1-972F-BBCFC00378C6}" type="presParOf" srcId="{710B8DC7-3BCD-42CD-9011-6830525C3D22}" destId="{9575838C-EE6C-466A-9495-8034E570B0CA}" srcOrd="6" destOrd="0" presId="urn:microsoft.com/office/officeart/2018/2/layout/IconVerticalSolidList"/>
    <dgm:cxn modelId="{7BAD8368-FE33-43F9-AE42-E2B4A86FD47D}" type="presParOf" srcId="{9575838C-EE6C-466A-9495-8034E570B0CA}" destId="{932B4255-FFFF-4C24-B463-D43ACDEE8CA6}" srcOrd="0" destOrd="0" presId="urn:microsoft.com/office/officeart/2018/2/layout/IconVerticalSolidList"/>
    <dgm:cxn modelId="{7EAE5A91-6666-4E11-87A6-FF8BBBEC7003}" type="presParOf" srcId="{9575838C-EE6C-466A-9495-8034E570B0CA}" destId="{53C07A02-B7BE-4A2C-BE3B-4DA1D320FB16}" srcOrd="1" destOrd="0" presId="urn:microsoft.com/office/officeart/2018/2/layout/IconVerticalSolidList"/>
    <dgm:cxn modelId="{103F99BD-5661-494E-9301-72026131C5C6}" type="presParOf" srcId="{9575838C-EE6C-466A-9495-8034E570B0CA}" destId="{9F420FB7-B9B2-4624-957E-4B9CE6D779A7}" srcOrd="2" destOrd="0" presId="urn:microsoft.com/office/officeart/2018/2/layout/IconVerticalSolidList"/>
    <dgm:cxn modelId="{2965AF0F-2B5F-460F-BDE0-D738ABC23F3B}" type="presParOf" srcId="{9575838C-EE6C-466A-9495-8034E570B0CA}" destId="{918EC3CF-014E-4E52-9255-94666EDF56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B07E65-F217-4917-B418-91C71F9F7E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AA2E6DC-46F3-487E-956E-A2057ADEBF6B}">
      <dgm:prSet/>
      <dgm:spPr/>
      <dgm:t>
        <a:bodyPr/>
        <a:lstStyle/>
        <a:p>
          <a:r>
            <a:rPr lang="es-ES"/>
            <a:t>LA GERENCIA</a:t>
          </a:r>
          <a:endParaRPr lang="en-US"/>
        </a:p>
      </dgm:t>
    </dgm:pt>
    <dgm:pt modelId="{D174A304-B4E6-4EA8-AA8C-13039D965274}" type="parTrans" cxnId="{753CA09C-156A-418B-80A4-990747FCAF1F}">
      <dgm:prSet/>
      <dgm:spPr/>
      <dgm:t>
        <a:bodyPr/>
        <a:lstStyle/>
        <a:p>
          <a:endParaRPr lang="en-US"/>
        </a:p>
      </dgm:t>
    </dgm:pt>
    <dgm:pt modelId="{F0F88C06-C4A7-4ACC-B2CE-35F4B1DE7F7D}" type="sibTrans" cxnId="{753CA09C-156A-418B-80A4-990747FCAF1F}">
      <dgm:prSet/>
      <dgm:spPr/>
      <dgm:t>
        <a:bodyPr/>
        <a:lstStyle/>
        <a:p>
          <a:endParaRPr lang="en-US"/>
        </a:p>
      </dgm:t>
    </dgm:pt>
    <dgm:pt modelId="{5CE6DE6C-7691-45E3-98F2-FDE8C41E995D}">
      <dgm:prSet/>
      <dgm:spPr/>
      <dgm:t>
        <a:bodyPr/>
        <a:lstStyle/>
        <a:p>
          <a:r>
            <a:rPr lang="es-ES"/>
            <a:t>LOS ESTADOS FINANCIEROS</a:t>
          </a:r>
          <a:endParaRPr lang="en-US"/>
        </a:p>
      </dgm:t>
    </dgm:pt>
    <dgm:pt modelId="{6B310E5B-11E8-4ACD-9746-E891CCD020BB}" type="parTrans" cxnId="{4FABB772-434F-461F-99BF-D8797CDD43F2}">
      <dgm:prSet/>
      <dgm:spPr/>
      <dgm:t>
        <a:bodyPr/>
        <a:lstStyle/>
        <a:p>
          <a:endParaRPr lang="en-US"/>
        </a:p>
      </dgm:t>
    </dgm:pt>
    <dgm:pt modelId="{29247048-EA56-4835-9392-3249DA7DC1FF}" type="sibTrans" cxnId="{4FABB772-434F-461F-99BF-D8797CDD43F2}">
      <dgm:prSet/>
      <dgm:spPr/>
      <dgm:t>
        <a:bodyPr/>
        <a:lstStyle/>
        <a:p>
          <a:endParaRPr lang="en-US"/>
        </a:p>
      </dgm:t>
    </dgm:pt>
    <dgm:pt modelId="{1096096B-0B2B-4201-84AA-E48BE9E61897}">
      <dgm:prSet/>
      <dgm:spPr/>
      <dgm:t>
        <a:bodyPr/>
        <a:lstStyle/>
        <a:p>
          <a:r>
            <a:rPr lang="es-ES"/>
            <a:t>LA ESTRATEGIA</a:t>
          </a:r>
          <a:endParaRPr lang="en-US"/>
        </a:p>
      </dgm:t>
    </dgm:pt>
    <dgm:pt modelId="{3FED6FD0-E126-4D3C-A311-7FFDDCAA3978}" type="parTrans" cxnId="{F2454238-73CD-4739-85B3-70D5DA881B68}">
      <dgm:prSet/>
      <dgm:spPr/>
      <dgm:t>
        <a:bodyPr/>
        <a:lstStyle/>
        <a:p>
          <a:endParaRPr lang="en-US"/>
        </a:p>
      </dgm:t>
    </dgm:pt>
    <dgm:pt modelId="{B7AF1036-2766-4C4C-97C0-A8C7ADC6DA1B}" type="sibTrans" cxnId="{F2454238-73CD-4739-85B3-70D5DA881B68}">
      <dgm:prSet/>
      <dgm:spPr/>
      <dgm:t>
        <a:bodyPr/>
        <a:lstStyle/>
        <a:p>
          <a:endParaRPr lang="en-US"/>
        </a:p>
      </dgm:t>
    </dgm:pt>
    <dgm:pt modelId="{E4C4F4EE-771B-4397-90A4-9A04CCE9EB4D}" type="pres">
      <dgm:prSet presAssocID="{5DB07E65-F217-4917-B418-91C71F9F7EB5}" presName="root" presStyleCnt="0">
        <dgm:presLayoutVars>
          <dgm:dir/>
          <dgm:resizeHandles val="exact"/>
        </dgm:presLayoutVars>
      </dgm:prSet>
      <dgm:spPr/>
    </dgm:pt>
    <dgm:pt modelId="{3FDC07C7-B9E7-43F7-BB2C-618895E69E0B}" type="pres">
      <dgm:prSet presAssocID="{7AA2E6DC-46F3-487E-956E-A2057ADEBF6B}" presName="compNode" presStyleCnt="0"/>
      <dgm:spPr/>
    </dgm:pt>
    <dgm:pt modelId="{F2AA9F4D-2BA5-4956-B312-1535D89D69C2}" type="pres">
      <dgm:prSet presAssocID="{7AA2E6DC-46F3-487E-956E-A2057ADEBF6B}" presName="bgRect" presStyleLbl="bgShp" presStyleIdx="0" presStyleCnt="3"/>
      <dgm:spPr/>
    </dgm:pt>
    <dgm:pt modelId="{65080BE0-22E2-4DE4-89EA-0B25EDADA7A5}" type="pres">
      <dgm:prSet presAssocID="{7AA2E6DC-46F3-487E-956E-A2057ADEBF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9E938D4B-B343-4D6B-8C72-28FC73B2CC97}" type="pres">
      <dgm:prSet presAssocID="{7AA2E6DC-46F3-487E-956E-A2057ADEBF6B}" presName="spaceRect" presStyleCnt="0"/>
      <dgm:spPr/>
    </dgm:pt>
    <dgm:pt modelId="{EF7DFF97-AEC2-473D-B520-7961376C1B8D}" type="pres">
      <dgm:prSet presAssocID="{7AA2E6DC-46F3-487E-956E-A2057ADEBF6B}" presName="parTx" presStyleLbl="revTx" presStyleIdx="0" presStyleCnt="3">
        <dgm:presLayoutVars>
          <dgm:chMax val="0"/>
          <dgm:chPref val="0"/>
        </dgm:presLayoutVars>
      </dgm:prSet>
      <dgm:spPr/>
    </dgm:pt>
    <dgm:pt modelId="{86701C29-E2FA-4D50-B50E-4EEE654A3CDC}" type="pres">
      <dgm:prSet presAssocID="{F0F88C06-C4A7-4ACC-B2CE-35F4B1DE7F7D}" presName="sibTrans" presStyleCnt="0"/>
      <dgm:spPr/>
    </dgm:pt>
    <dgm:pt modelId="{ADD75289-7C43-471D-87F8-9ED62DCF6C1F}" type="pres">
      <dgm:prSet presAssocID="{5CE6DE6C-7691-45E3-98F2-FDE8C41E995D}" presName="compNode" presStyleCnt="0"/>
      <dgm:spPr/>
    </dgm:pt>
    <dgm:pt modelId="{8086A3EC-A03C-4888-803B-0D27F7C63180}" type="pres">
      <dgm:prSet presAssocID="{5CE6DE6C-7691-45E3-98F2-FDE8C41E995D}" presName="bgRect" presStyleLbl="bgShp" presStyleIdx="1" presStyleCnt="3"/>
      <dgm:spPr/>
    </dgm:pt>
    <dgm:pt modelId="{912980EF-2E9D-40AE-9257-35A4837B4E44}" type="pres">
      <dgm:prSet presAssocID="{5CE6DE6C-7691-45E3-98F2-FDE8C41E99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das"/>
        </a:ext>
      </dgm:extLst>
    </dgm:pt>
    <dgm:pt modelId="{14F776C3-909F-42CC-94A6-87AAE86AD46B}" type="pres">
      <dgm:prSet presAssocID="{5CE6DE6C-7691-45E3-98F2-FDE8C41E995D}" presName="spaceRect" presStyleCnt="0"/>
      <dgm:spPr/>
    </dgm:pt>
    <dgm:pt modelId="{FB978352-25FC-4D19-976D-A914376DA4D5}" type="pres">
      <dgm:prSet presAssocID="{5CE6DE6C-7691-45E3-98F2-FDE8C41E995D}" presName="parTx" presStyleLbl="revTx" presStyleIdx="1" presStyleCnt="3">
        <dgm:presLayoutVars>
          <dgm:chMax val="0"/>
          <dgm:chPref val="0"/>
        </dgm:presLayoutVars>
      </dgm:prSet>
      <dgm:spPr/>
    </dgm:pt>
    <dgm:pt modelId="{FF0AE7B2-4254-43B6-A0F8-7E5B5E38F816}" type="pres">
      <dgm:prSet presAssocID="{29247048-EA56-4835-9392-3249DA7DC1FF}" presName="sibTrans" presStyleCnt="0"/>
      <dgm:spPr/>
    </dgm:pt>
    <dgm:pt modelId="{39760D5A-0D08-4F73-B5CF-5FFFBF372E2E}" type="pres">
      <dgm:prSet presAssocID="{1096096B-0B2B-4201-84AA-E48BE9E61897}" presName="compNode" presStyleCnt="0"/>
      <dgm:spPr/>
    </dgm:pt>
    <dgm:pt modelId="{0FCA0B72-FBC7-44B4-BAE3-891B4BEB443F}" type="pres">
      <dgm:prSet presAssocID="{1096096B-0B2B-4201-84AA-E48BE9E61897}" presName="bgRect" presStyleLbl="bgShp" presStyleIdx="2" presStyleCnt="3"/>
      <dgm:spPr/>
    </dgm:pt>
    <dgm:pt modelId="{0C75970B-C2BC-4C22-985F-1EA7C5466866}" type="pres">
      <dgm:prSet presAssocID="{1096096B-0B2B-4201-84AA-E48BE9E618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99A55037-643D-495E-BFEF-293D7C374A29}" type="pres">
      <dgm:prSet presAssocID="{1096096B-0B2B-4201-84AA-E48BE9E61897}" presName="spaceRect" presStyleCnt="0"/>
      <dgm:spPr/>
    </dgm:pt>
    <dgm:pt modelId="{F9F515F5-0B64-4A26-B3F8-D7D3F07FD0F5}" type="pres">
      <dgm:prSet presAssocID="{1096096B-0B2B-4201-84AA-E48BE9E6189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2454238-73CD-4739-85B3-70D5DA881B68}" srcId="{5DB07E65-F217-4917-B418-91C71F9F7EB5}" destId="{1096096B-0B2B-4201-84AA-E48BE9E61897}" srcOrd="2" destOrd="0" parTransId="{3FED6FD0-E126-4D3C-A311-7FFDDCAA3978}" sibTransId="{B7AF1036-2766-4C4C-97C0-A8C7ADC6DA1B}"/>
    <dgm:cxn modelId="{4FABB772-434F-461F-99BF-D8797CDD43F2}" srcId="{5DB07E65-F217-4917-B418-91C71F9F7EB5}" destId="{5CE6DE6C-7691-45E3-98F2-FDE8C41E995D}" srcOrd="1" destOrd="0" parTransId="{6B310E5B-11E8-4ACD-9746-E891CCD020BB}" sibTransId="{29247048-EA56-4835-9392-3249DA7DC1FF}"/>
    <dgm:cxn modelId="{E8599253-7F29-421C-A76F-C0946DEF76D1}" type="presOf" srcId="{7AA2E6DC-46F3-487E-956E-A2057ADEBF6B}" destId="{EF7DFF97-AEC2-473D-B520-7961376C1B8D}" srcOrd="0" destOrd="0" presId="urn:microsoft.com/office/officeart/2018/2/layout/IconVerticalSolidList"/>
    <dgm:cxn modelId="{103CAC57-5F38-4F2D-BACA-1DE260230BF6}" type="presOf" srcId="{5CE6DE6C-7691-45E3-98F2-FDE8C41E995D}" destId="{FB978352-25FC-4D19-976D-A914376DA4D5}" srcOrd="0" destOrd="0" presId="urn:microsoft.com/office/officeart/2018/2/layout/IconVerticalSolidList"/>
    <dgm:cxn modelId="{DDB63B83-40D1-48B6-8567-9E112DA862EA}" type="presOf" srcId="{5DB07E65-F217-4917-B418-91C71F9F7EB5}" destId="{E4C4F4EE-771B-4397-90A4-9A04CCE9EB4D}" srcOrd="0" destOrd="0" presId="urn:microsoft.com/office/officeart/2018/2/layout/IconVerticalSolidList"/>
    <dgm:cxn modelId="{65E9C398-DB04-4DD7-8712-AF985682769F}" type="presOf" srcId="{1096096B-0B2B-4201-84AA-E48BE9E61897}" destId="{F9F515F5-0B64-4A26-B3F8-D7D3F07FD0F5}" srcOrd="0" destOrd="0" presId="urn:microsoft.com/office/officeart/2018/2/layout/IconVerticalSolidList"/>
    <dgm:cxn modelId="{753CA09C-156A-418B-80A4-990747FCAF1F}" srcId="{5DB07E65-F217-4917-B418-91C71F9F7EB5}" destId="{7AA2E6DC-46F3-487E-956E-A2057ADEBF6B}" srcOrd="0" destOrd="0" parTransId="{D174A304-B4E6-4EA8-AA8C-13039D965274}" sibTransId="{F0F88C06-C4A7-4ACC-B2CE-35F4B1DE7F7D}"/>
    <dgm:cxn modelId="{962AFFD2-D395-4F81-B410-72B2687273A0}" type="presParOf" srcId="{E4C4F4EE-771B-4397-90A4-9A04CCE9EB4D}" destId="{3FDC07C7-B9E7-43F7-BB2C-618895E69E0B}" srcOrd="0" destOrd="0" presId="urn:microsoft.com/office/officeart/2018/2/layout/IconVerticalSolidList"/>
    <dgm:cxn modelId="{B17A8F06-4231-4705-8AD9-B8C1FF0A9BBD}" type="presParOf" srcId="{3FDC07C7-B9E7-43F7-BB2C-618895E69E0B}" destId="{F2AA9F4D-2BA5-4956-B312-1535D89D69C2}" srcOrd="0" destOrd="0" presId="urn:microsoft.com/office/officeart/2018/2/layout/IconVerticalSolidList"/>
    <dgm:cxn modelId="{77FC0A53-4407-44C0-AF93-217D1FA110AB}" type="presParOf" srcId="{3FDC07C7-B9E7-43F7-BB2C-618895E69E0B}" destId="{65080BE0-22E2-4DE4-89EA-0B25EDADA7A5}" srcOrd="1" destOrd="0" presId="urn:microsoft.com/office/officeart/2018/2/layout/IconVerticalSolidList"/>
    <dgm:cxn modelId="{7C643634-CF07-4511-8C2E-EB4408C52182}" type="presParOf" srcId="{3FDC07C7-B9E7-43F7-BB2C-618895E69E0B}" destId="{9E938D4B-B343-4D6B-8C72-28FC73B2CC97}" srcOrd="2" destOrd="0" presId="urn:microsoft.com/office/officeart/2018/2/layout/IconVerticalSolidList"/>
    <dgm:cxn modelId="{242A86B3-B860-4F46-99F7-BEB210EF0FEE}" type="presParOf" srcId="{3FDC07C7-B9E7-43F7-BB2C-618895E69E0B}" destId="{EF7DFF97-AEC2-473D-B520-7961376C1B8D}" srcOrd="3" destOrd="0" presId="urn:microsoft.com/office/officeart/2018/2/layout/IconVerticalSolidList"/>
    <dgm:cxn modelId="{F09A8DA5-40BE-455F-8BC0-326745A4CB33}" type="presParOf" srcId="{E4C4F4EE-771B-4397-90A4-9A04CCE9EB4D}" destId="{86701C29-E2FA-4D50-B50E-4EEE654A3CDC}" srcOrd="1" destOrd="0" presId="urn:microsoft.com/office/officeart/2018/2/layout/IconVerticalSolidList"/>
    <dgm:cxn modelId="{CE2F8272-E069-4589-9041-C75EA2BA78F4}" type="presParOf" srcId="{E4C4F4EE-771B-4397-90A4-9A04CCE9EB4D}" destId="{ADD75289-7C43-471D-87F8-9ED62DCF6C1F}" srcOrd="2" destOrd="0" presId="urn:microsoft.com/office/officeart/2018/2/layout/IconVerticalSolidList"/>
    <dgm:cxn modelId="{0AE439EC-74FF-425B-9D93-D07902736104}" type="presParOf" srcId="{ADD75289-7C43-471D-87F8-9ED62DCF6C1F}" destId="{8086A3EC-A03C-4888-803B-0D27F7C63180}" srcOrd="0" destOrd="0" presId="urn:microsoft.com/office/officeart/2018/2/layout/IconVerticalSolidList"/>
    <dgm:cxn modelId="{F7407F84-DB47-4229-85A7-D99496A4D0E1}" type="presParOf" srcId="{ADD75289-7C43-471D-87F8-9ED62DCF6C1F}" destId="{912980EF-2E9D-40AE-9257-35A4837B4E44}" srcOrd="1" destOrd="0" presId="urn:microsoft.com/office/officeart/2018/2/layout/IconVerticalSolidList"/>
    <dgm:cxn modelId="{9A247B9B-F79F-4531-8A03-BE57585BB8AE}" type="presParOf" srcId="{ADD75289-7C43-471D-87F8-9ED62DCF6C1F}" destId="{14F776C3-909F-42CC-94A6-87AAE86AD46B}" srcOrd="2" destOrd="0" presId="urn:microsoft.com/office/officeart/2018/2/layout/IconVerticalSolidList"/>
    <dgm:cxn modelId="{08F33738-F7B0-4592-854A-AA16C5897202}" type="presParOf" srcId="{ADD75289-7C43-471D-87F8-9ED62DCF6C1F}" destId="{FB978352-25FC-4D19-976D-A914376DA4D5}" srcOrd="3" destOrd="0" presId="urn:microsoft.com/office/officeart/2018/2/layout/IconVerticalSolidList"/>
    <dgm:cxn modelId="{08118466-218E-46BD-865C-4AD6E2DA80BD}" type="presParOf" srcId="{E4C4F4EE-771B-4397-90A4-9A04CCE9EB4D}" destId="{FF0AE7B2-4254-43B6-A0F8-7E5B5E38F816}" srcOrd="3" destOrd="0" presId="urn:microsoft.com/office/officeart/2018/2/layout/IconVerticalSolidList"/>
    <dgm:cxn modelId="{86FBD916-23DA-450A-A563-2352CA4F4F97}" type="presParOf" srcId="{E4C4F4EE-771B-4397-90A4-9A04CCE9EB4D}" destId="{39760D5A-0D08-4F73-B5CF-5FFFBF372E2E}" srcOrd="4" destOrd="0" presId="urn:microsoft.com/office/officeart/2018/2/layout/IconVerticalSolidList"/>
    <dgm:cxn modelId="{F20C15E1-28FF-433A-96E4-F9CEBEC852CC}" type="presParOf" srcId="{39760D5A-0D08-4F73-B5CF-5FFFBF372E2E}" destId="{0FCA0B72-FBC7-44B4-BAE3-891B4BEB443F}" srcOrd="0" destOrd="0" presId="urn:microsoft.com/office/officeart/2018/2/layout/IconVerticalSolidList"/>
    <dgm:cxn modelId="{2D8A6515-6B0E-4BC8-A660-54173BD54FCD}" type="presParOf" srcId="{39760D5A-0D08-4F73-B5CF-5FFFBF372E2E}" destId="{0C75970B-C2BC-4C22-985F-1EA7C5466866}" srcOrd="1" destOrd="0" presId="urn:microsoft.com/office/officeart/2018/2/layout/IconVerticalSolidList"/>
    <dgm:cxn modelId="{4C218CCA-2546-45EB-84D7-91552B4C291C}" type="presParOf" srcId="{39760D5A-0D08-4F73-B5CF-5FFFBF372E2E}" destId="{99A55037-643D-495E-BFEF-293D7C374A29}" srcOrd="2" destOrd="0" presId="urn:microsoft.com/office/officeart/2018/2/layout/IconVerticalSolidList"/>
    <dgm:cxn modelId="{1F6B19C1-A61F-43C1-AF1B-4EECEE08EDD0}" type="presParOf" srcId="{39760D5A-0D08-4F73-B5CF-5FFFBF372E2E}" destId="{F9F515F5-0B64-4A26-B3F8-D7D3F07FD0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7A53FD-9D40-47DA-B821-F94251A2CB8B}" type="doc">
      <dgm:prSet loTypeId="urn:microsoft.com/office/officeart/2005/8/layout/arrow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CFAFD98F-FE8B-40E7-910C-06393E722C7C}">
      <dgm:prSet phldrT="[Texto]" custT="1"/>
      <dgm:spPr/>
      <dgm:t>
        <a:bodyPr/>
        <a:lstStyle/>
        <a:p>
          <a:pPr algn="ctr"/>
          <a:r>
            <a:rPr lang="es-CO" sz="2500" b="1" dirty="0">
              <a:latin typeface="Arial" pitchFamily="34" charset="0"/>
              <a:cs typeface="Arial" pitchFamily="34" charset="0"/>
            </a:rPr>
            <a:t>INCREMENTO DE INGRESOS</a:t>
          </a:r>
        </a:p>
        <a:p>
          <a:pPr algn="ctr"/>
          <a:r>
            <a:rPr lang="es-CO" sz="2500" dirty="0">
              <a:latin typeface="Arial" pitchFamily="34" charset="0"/>
              <a:cs typeface="Arial" pitchFamily="34" charset="0"/>
            </a:rPr>
            <a:t>Volumen de ventas</a:t>
          </a:r>
        </a:p>
        <a:p>
          <a:pPr algn="ctr"/>
          <a:r>
            <a:rPr lang="es-CO" sz="2500" dirty="0">
              <a:latin typeface="Arial" pitchFamily="34" charset="0"/>
              <a:cs typeface="Arial" pitchFamily="34" charset="0"/>
            </a:rPr>
            <a:t>Precio de venta</a:t>
          </a:r>
        </a:p>
      </dgm:t>
    </dgm:pt>
    <dgm:pt modelId="{733A86E4-0DE6-4F64-BB57-98BE4EEE91A2}" type="parTrans" cxnId="{7C6F9413-174D-45F9-9ABD-45D96C96D3AF}">
      <dgm:prSet/>
      <dgm:spPr/>
      <dgm:t>
        <a:bodyPr/>
        <a:lstStyle/>
        <a:p>
          <a:endParaRPr lang="es-CO"/>
        </a:p>
      </dgm:t>
    </dgm:pt>
    <dgm:pt modelId="{95035CB2-1E5C-45E1-BD16-A18D73A68695}" type="sibTrans" cxnId="{7C6F9413-174D-45F9-9ABD-45D96C96D3AF}">
      <dgm:prSet/>
      <dgm:spPr/>
      <dgm:t>
        <a:bodyPr/>
        <a:lstStyle/>
        <a:p>
          <a:endParaRPr lang="es-CO"/>
        </a:p>
      </dgm:t>
    </dgm:pt>
    <dgm:pt modelId="{B5FB0A29-E393-4023-A641-C79A52D65E1D}">
      <dgm:prSet phldrT="[Texto]" custT="1"/>
      <dgm:spPr/>
      <dgm:t>
        <a:bodyPr/>
        <a:lstStyle/>
        <a:p>
          <a:pPr algn="ctr"/>
          <a:r>
            <a:rPr lang="es-CO" sz="2500" b="1" dirty="0">
              <a:latin typeface="Arial" pitchFamily="34" charset="0"/>
              <a:cs typeface="Arial" pitchFamily="34" charset="0"/>
            </a:rPr>
            <a:t>REDUCCIÓN DE EGRESOS</a:t>
          </a:r>
        </a:p>
        <a:p>
          <a:pPr algn="ctr"/>
          <a:r>
            <a:rPr lang="es-CO" sz="2500" b="0" dirty="0">
              <a:latin typeface="Arial" pitchFamily="34" charset="0"/>
              <a:cs typeface="Arial" pitchFamily="34" charset="0"/>
            </a:rPr>
            <a:t>Costos</a:t>
          </a:r>
        </a:p>
        <a:p>
          <a:pPr algn="ctr"/>
          <a:r>
            <a:rPr lang="es-CO" sz="2500" b="0" dirty="0">
              <a:latin typeface="Arial" pitchFamily="34" charset="0"/>
              <a:cs typeface="Arial" pitchFamily="34" charset="0"/>
            </a:rPr>
            <a:t>Gastos</a:t>
          </a:r>
        </a:p>
      </dgm:t>
    </dgm:pt>
    <dgm:pt modelId="{C38F3A15-B9B3-4D8B-8A6C-BA462F575837}" type="parTrans" cxnId="{35AF303D-C0CA-42A7-AAE6-08C1DC4C94C2}">
      <dgm:prSet/>
      <dgm:spPr/>
      <dgm:t>
        <a:bodyPr/>
        <a:lstStyle/>
        <a:p>
          <a:endParaRPr lang="es-CO"/>
        </a:p>
      </dgm:t>
    </dgm:pt>
    <dgm:pt modelId="{767D258D-0A54-48E0-9EEB-E5F80CF76EE8}" type="sibTrans" cxnId="{35AF303D-C0CA-42A7-AAE6-08C1DC4C94C2}">
      <dgm:prSet/>
      <dgm:spPr/>
      <dgm:t>
        <a:bodyPr/>
        <a:lstStyle/>
        <a:p>
          <a:endParaRPr lang="es-CO"/>
        </a:p>
      </dgm:t>
    </dgm:pt>
    <dgm:pt modelId="{BF83E06C-4D6D-43E6-B0C5-C7444B8555D8}" type="pres">
      <dgm:prSet presAssocID="{D77A53FD-9D40-47DA-B821-F94251A2CB8B}" presName="compositeShape" presStyleCnt="0">
        <dgm:presLayoutVars>
          <dgm:chMax val="2"/>
          <dgm:dir/>
          <dgm:resizeHandles val="exact"/>
        </dgm:presLayoutVars>
      </dgm:prSet>
      <dgm:spPr/>
    </dgm:pt>
    <dgm:pt modelId="{80A24B24-66CF-4E2D-807F-C7A22B733DBB}" type="pres">
      <dgm:prSet presAssocID="{CFAFD98F-FE8B-40E7-910C-06393E722C7C}" presName="upArrow" presStyleLbl="node1" presStyleIdx="0" presStyleCnt="2"/>
      <dgm:spPr/>
    </dgm:pt>
    <dgm:pt modelId="{6198920F-4834-4DE9-A6FC-07CD8018C75F}" type="pres">
      <dgm:prSet presAssocID="{CFAFD98F-FE8B-40E7-910C-06393E722C7C}" presName="upArrowText" presStyleLbl="revTx" presStyleIdx="0" presStyleCnt="2" custScaleX="110360">
        <dgm:presLayoutVars>
          <dgm:chMax val="0"/>
          <dgm:bulletEnabled val="1"/>
        </dgm:presLayoutVars>
      </dgm:prSet>
      <dgm:spPr/>
    </dgm:pt>
    <dgm:pt modelId="{8BE40B9C-8A9B-4957-9B2F-0B93FFD25BF6}" type="pres">
      <dgm:prSet presAssocID="{B5FB0A29-E393-4023-A641-C79A52D65E1D}" presName="downArrow" presStyleLbl="node1" presStyleIdx="1" presStyleCnt="2"/>
      <dgm:spPr/>
    </dgm:pt>
    <dgm:pt modelId="{76912137-CD1B-4693-A505-FF251AC4624D}" type="pres">
      <dgm:prSet presAssocID="{B5FB0A29-E393-4023-A641-C79A52D65E1D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7C6F9413-174D-45F9-9ABD-45D96C96D3AF}" srcId="{D77A53FD-9D40-47DA-B821-F94251A2CB8B}" destId="{CFAFD98F-FE8B-40E7-910C-06393E722C7C}" srcOrd="0" destOrd="0" parTransId="{733A86E4-0DE6-4F64-BB57-98BE4EEE91A2}" sibTransId="{95035CB2-1E5C-45E1-BD16-A18D73A68695}"/>
    <dgm:cxn modelId="{35AF303D-C0CA-42A7-AAE6-08C1DC4C94C2}" srcId="{D77A53FD-9D40-47DA-B821-F94251A2CB8B}" destId="{B5FB0A29-E393-4023-A641-C79A52D65E1D}" srcOrd="1" destOrd="0" parTransId="{C38F3A15-B9B3-4D8B-8A6C-BA462F575837}" sibTransId="{767D258D-0A54-48E0-9EEB-E5F80CF76EE8}"/>
    <dgm:cxn modelId="{80C63F68-C8C1-404D-9541-69C806E25FC9}" type="presOf" srcId="{B5FB0A29-E393-4023-A641-C79A52D65E1D}" destId="{76912137-CD1B-4693-A505-FF251AC4624D}" srcOrd="0" destOrd="0" presId="urn:microsoft.com/office/officeart/2005/8/layout/arrow4"/>
    <dgm:cxn modelId="{8A86C250-058F-4F55-BBBA-121F6E3BA88A}" type="presOf" srcId="{D77A53FD-9D40-47DA-B821-F94251A2CB8B}" destId="{BF83E06C-4D6D-43E6-B0C5-C7444B8555D8}" srcOrd="0" destOrd="0" presId="urn:microsoft.com/office/officeart/2005/8/layout/arrow4"/>
    <dgm:cxn modelId="{E72114A5-2509-4068-96FC-26476EB68C68}" type="presOf" srcId="{CFAFD98F-FE8B-40E7-910C-06393E722C7C}" destId="{6198920F-4834-4DE9-A6FC-07CD8018C75F}" srcOrd="0" destOrd="0" presId="urn:microsoft.com/office/officeart/2005/8/layout/arrow4"/>
    <dgm:cxn modelId="{38133421-9A81-4786-AD8B-AF48E29125B8}" type="presParOf" srcId="{BF83E06C-4D6D-43E6-B0C5-C7444B8555D8}" destId="{80A24B24-66CF-4E2D-807F-C7A22B733DBB}" srcOrd="0" destOrd="0" presId="urn:microsoft.com/office/officeart/2005/8/layout/arrow4"/>
    <dgm:cxn modelId="{A68193CD-C54A-490D-982E-9B2B5E9C788E}" type="presParOf" srcId="{BF83E06C-4D6D-43E6-B0C5-C7444B8555D8}" destId="{6198920F-4834-4DE9-A6FC-07CD8018C75F}" srcOrd="1" destOrd="0" presId="urn:microsoft.com/office/officeart/2005/8/layout/arrow4"/>
    <dgm:cxn modelId="{08642F9B-EF93-4EBE-8D54-8662C6EA484A}" type="presParOf" srcId="{BF83E06C-4D6D-43E6-B0C5-C7444B8555D8}" destId="{8BE40B9C-8A9B-4957-9B2F-0B93FFD25BF6}" srcOrd="2" destOrd="0" presId="urn:microsoft.com/office/officeart/2005/8/layout/arrow4"/>
    <dgm:cxn modelId="{9133757E-6C5A-415E-845B-76D57DD9E26B}" type="presParOf" srcId="{BF83E06C-4D6D-43E6-B0C5-C7444B8555D8}" destId="{76912137-CD1B-4693-A505-FF251AC4624D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D1FA0EE-137B-419F-A592-1B8DD6F7177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B8D42C24-3F1A-4E82-85E7-2764DC0B1B98}">
      <dgm:prSet phldrT="[Texto]"/>
      <dgm:spPr/>
      <dgm:t>
        <a:bodyPr/>
        <a:lstStyle/>
        <a:p>
          <a:r>
            <a:rPr lang="es-CO" b="1" dirty="0">
              <a:latin typeface="Arial" panose="020B0604020202020204" pitchFamily="34" charset="0"/>
              <a:cs typeface="Arial" panose="020B0604020202020204" pitchFamily="34" charset="0"/>
            </a:rPr>
            <a:t>Basada en soluciones</a:t>
          </a:r>
        </a:p>
      </dgm:t>
    </dgm:pt>
    <dgm:pt modelId="{30ABFF6B-5805-4309-B2B1-3CB352A89C88}" type="parTrans" cxnId="{27B60278-D6E7-4166-8B4D-5114889A3BBE}">
      <dgm:prSet/>
      <dgm:spPr/>
      <dgm:t>
        <a:bodyPr/>
        <a:lstStyle/>
        <a:p>
          <a:endParaRPr lang="es-CO"/>
        </a:p>
      </dgm:t>
    </dgm:pt>
    <dgm:pt modelId="{E744DFE1-A560-4921-B73C-4D22906C63B9}" type="sibTrans" cxnId="{27B60278-D6E7-4166-8B4D-5114889A3BBE}">
      <dgm:prSet/>
      <dgm:spPr/>
      <dgm:t>
        <a:bodyPr/>
        <a:lstStyle/>
        <a:p>
          <a:endParaRPr lang="es-CO"/>
        </a:p>
      </dgm:t>
    </dgm:pt>
    <dgm:pt modelId="{FFC0F174-061F-4029-98D2-C9502A4626A3}">
      <dgm:prSet phldrT="[Texto]"/>
      <dgm:spPr/>
      <dgm:t>
        <a:bodyPr/>
        <a:lstStyle/>
        <a:p>
          <a:r>
            <a:rPr lang="es-CO" b="1" dirty="0">
              <a:latin typeface="Arial" panose="020B0604020202020204" pitchFamily="34" charset="0"/>
              <a:cs typeface="Arial" panose="020B0604020202020204" pitchFamily="34" charset="0"/>
            </a:rPr>
            <a:t>Basada en el tiempo</a:t>
          </a:r>
        </a:p>
      </dgm:t>
    </dgm:pt>
    <dgm:pt modelId="{8D6B8207-94FA-4233-8026-C056003CBB05}" type="parTrans" cxnId="{CA5F6368-DB1B-44D3-B0A3-5514139D7114}">
      <dgm:prSet/>
      <dgm:spPr/>
      <dgm:t>
        <a:bodyPr/>
        <a:lstStyle/>
        <a:p>
          <a:endParaRPr lang="es-CO"/>
        </a:p>
      </dgm:t>
    </dgm:pt>
    <dgm:pt modelId="{CB3D1C4E-6777-42B7-845B-694EF6B53654}" type="sibTrans" cxnId="{CA5F6368-DB1B-44D3-B0A3-5514139D7114}">
      <dgm:prSet/>
      <dgm:spPr/>
      <dgm:t>
        <a:bodyPr/>
        <a:lstStyle/>
        <a:p>
          <a:endParaRPr lang="es-CO"/>
        </a:p>
      </dgm:t>
    </dgm:pt>
    <dgm:pt modelId="{12A848A4-E435-4AFF-83C9-0355AB33539D}">
      <dgm:prSet phldrT="[Texto]"/>
      <dgm:spPr/>
      <dgm:t>
        <a:bodyPr/>
        <a:lstStyle/>
        <a:p>
          <a:r>
            <a:rPr lang="es-CO" b="1" dirty="0">
              <a:latin typeface="Arial" panose="020B0604020202020204" pitchFamily="34" charset="0"/>
              <a:cs typeface="Arial" panose="020B0604020202020204" pitchFamily="34" charset="0"/>
            </a:rPr>
            <a:t>Basada en la multiplicación</a:t>
          </a:r>
        </a:p>
      </dgm:t>
    </dgm:pt>
    <dgm:pt modelId="{283DF17B-1E27-4D31-8CDD-4633A48CE311}" type="parTrans" cxnId="{92B80C7B-6521-416E-81B3-D19E65CDF6DC}">
      <dgm:prSet/>
      <dgm:spPr/>
      <dgm:t>
        <a:bodyPr/>
        <a:lstStyle/>
        <a:p>
          <a:endParaRPr lang="es-CO"/>
        </a:p>
      </dgm:t>
    </dgm:pt>
    <dgm:pt modelId="{B8D26DF1-976E-4813-A1C3-ED2CA19123CF}" type="sibTrans" cxnId="{92B80C7B-6521-416E-81B3-D19E65CDF6DC}">
      <dgm:prSet/>
      <dgm:spPr/>
      <dgm:t>
        <a:bodyPr/>
        <a:lstStyle/>
        <a:p>
          <a:endParaRPr lang="es-CO"/>
        </a:p>
      </dgm:t>
    </dgm:pt>
    <dgm:pt modelId="{2578739A-B80C-4599-9A59-13C35CFCF9DF}">
      <dgm:prSet phldrT="[Texto]"/>
      <dgm:spPr/>
      <dgm:t>
        <a:bodyPr/>
        <a:lstStyle/>
        <a:p>
          <a:r>
            <a:rPr lang="es-CO" b="1" dirty="0">
              <a:latin typeface="Arial" panose="020B0604020202020204" pitchFamily="34" charset="0"/>
              <a:cs typeface="Arial" panose="020B0604020202020204" pitchFamily="34" charset="0"/>
            </a:rPr>
            <a:t>Basada en la especialización</a:t>
          </a:r>
        </a:p>
      </dgm:t>
    </dgm:pt>
    <dgm:pt modelId="{3E9EA6C2-1360-48BB-A5FA-8881CED7FD4A}" type="parTrans" cxnId="{708CACCE-DE8A-450C-9151-E68FABC85168}">
      <dgm:prSet/>
      <dgm:spPr/>
      <dgm:t>
        <a:bodyPr/>
        <a:lstStyle/>
        <a:p>
          <a:endParaRPr lang="es-CO"/>
        </a:p>
      </dgm:t>
    </dgm:pt>
    <dgm:pt modelId="{D627D94C-AE6C-4B9F-9569-84E4B0263949}" type="sibTrans" cxnId="{708CACCE-DE8A-450C-9151-E68FABC85168}">
      <dgm:prSet/>
      <dgm:spPr/>
      <dgm:t>
        <a:bodyPr/>
        <a:lstStyle/>
        <a:p>
          <a:endParaRPr lang="es-CO"/>
        </a:p>
      </dgm:t>
    </dgm:pt>
    <dgm:pt modelId="{893CAC58-B512-4887-8AE5-91CD7C7D1A8B}">
      <dgm:prSet phldrT="[Texto]"/>
      <dgm:spPr/>
      <dgm:t>
        <a:bodyPr/>
        <a:lstStyle/>
        <a:p>
          <a:r>
            <a:rPr lang="es-CO" b="1" dirty="0">
              <a:latin typeface="Arial" panose="020B0604020202020204" pitchFamily="34" charset="0"/>
              <a:cs typeface="Arial" panose="020B0604020202020204" pitchFamily="34" charset="0"/>
            </a:rPr>
            <a:t>Basada en un estándar</a:t>
          </a:r>
        </a:p>
      </dgm:t>
    </dgm:pt>
    <dgm:pt modelId="{4A5842AF-0447-49F7-92C3-4396058EF54B}" type="parTrans" cxnId="{FA259EA2-D635-47CF-AE59-42D6393730BA}">
      <dgm:prSet/>
      <dgm:spPr/>
      <dgm:t>
        <a:bodyPr/>
        <a:lstStyle/>
        <a:p>
          <a:endParaRPr lang="es-CO"/>
        </a:p>
      </dgm:t>
    </dgm:pt>
    <dgm:pt modelId="{A2D280C5-BBCF-4348-8288-CD7B6860394D}" type="sibTrans" cxnId="{FA259EA2-D635-47CF-AE59-42D6393730BA}">
      <dgm:prSet/>
      <dgm:spPr/>
      <dgm:t>
        <a:bodyPr/>
        <a:lstStyle/>
        <a:p>
          <a:endParaRPr lang="es-CO"/>
        </a:p>
      </dgm:t>
    </dgm:pt>
    <dgm:pt modelId="{D5B7C3AA-79F0-47E4-B3DB-07472D552AA6}">
      <dgm:prSet phldrT="[Texto]"/>
      <dgm:spPr/>
      <dgm:t>
        <a:bodyPr/>
        <a:lstStyle/>
        <a:p>
          <a:r>
            <a:rPr lang="es-CO" b="1" dirty="0">
              <a:latin typeface="Arial" panose="020B0604020202020204" pitchFamily="34" charset="0"/>
              <a:cs typeface="Arial" panose="020B0604020202020204" pitchFamily="34" charset="0"/>
            </a:rPr>
            <a:t>Basada en la operación a bajos costos</a:t>
          </a:r>
        </a:p>
      </dgm:t>
    </dgm:pt>
    <dgm:pt modelId="{3FBBB225-64C6-4B11-83F4-8609794021C2}" type="parTrans" cxnId="{B7DC7BE5-0718-4E6A-90CD-C77BF448E247}">
      <dgm:prSet/>
      <dgm:spPr/>
      <dgm:t>
        <a:bodyPr/>
        <a:lstStyle/>
        <a:p>
          <a:endParaRPr lang="es-CO"/>
        </a:p>
      </dgm:t>
    </dgm:pt>
    <dgm:pt modelId="{6F69651B-9EFF-427F-8678-7F6DA439B435}" type="sibTrans" cxnId="{B7DC7BE5-0718-4E6A-90CD-C77BF448E247}">
      <dgm:prSet/>
      <dgm:spPr/>
      <dgm:t>
        <a:bodyPr/>
        <a:lstStyle/>
        <a:p>
          <a:endParaRPr lang="es-CO"/>
        </a:p>
      </dgm:t>
    </dgm:pt>
    <dgm:pt modelId="{6AF33618-7C9D-46C1-872D-0B668FF16EC5}" type="pres">
      <dgm:prSet presAssocID="{3D1FA0EE-137B-419F-A592-1B8DD6F7177C}" presName="diagram" presStyleCnt="0">
        <dgm:presLayoutVars>
          <dgm:dir/>
          <dgm:resizeHandles val="exact"/>
        </dgm:presLayoutVars>
      </dgm:prSet>
      <dgm:spPr/>
    </dgm:pt>
    <dgm:pt modelId="{DA92E62E-293C-4758-86E0-830655ECD73B}" type="pres">
      <dgm:prSet presAssocID="{B8D42C24-3F1A-4E82-85E7-2764DC0B1B98}" presName="node" presStyleLbl="node1" presStyleIdx="0" presStyleCnt="6">
        <dgm:presLayoutVars>
          <dgm:bulletEnabled val="1"/>
        </dgm:presLayoutVars>
      </dgm:prSet>
      <dgm:spPr/>
    </dgm:pt>
    <dgm:pt modelId="{EF50A096-D998-4250-87D2-3D7755D6CEA9}" type="pres">
      <dgm:prSet presAssocID="{E744DFE1-A560-4921-B73C-4D22906C63B9}" presName="sibTrans" presStyleCnt="0"/>
      <dgm:spPr/>
    </dgm:pt>
    <dgm:pt modelId="{A104D4E3-F003-4997-AA0C-BB9A088C6312}" type="pres">
      <dgm:prSet presAssocID="{FFC0F174-061F-4029-98D2-C9502A4626A3}" presName="node" presStyleLbl="node1" presStyleIdx="1" presStyleCnt="6">
        <dgm:presLayoutVars>
          <dgm:bulletEnabled val="1"/>
        </dgm:presLayoutVars>
      </dgm:prSet>
      <dgm:spPr/>
    </dgm:pt>
    <dgm:pt modelId="{6EC01683-2A4E-4E4B-AA26-A9CDE8546241}" type="pres">
      <dgm:prSet presAssocID="{CB3D1C4E-6777-42B7-845B-694EF6B53654}" presName="sibTrans" presStyleCnt="0"/>
      <dgm:spPr/>
    </dgm:pt>
    <dgm:pt modelId="{5F1DE9FD-7946-4A6C-8089-8489D174AB0C}" type="pres">
      <dgm:prSet presAssocID="{12A848A4-E435-4AFF-83C9-0355AB33539D}" presName="node" presStyleLbl="node1" presStyleIdx="2" presStyleCnt="6">
        <dgm:presLayoutVars>
          <dgm:bulletEnabled val="1"/>
        </dgm:presLayoutVars>
      </dgm:prSet>
      <dgm:spPr/>
    </dgm:pt>
    <dgm:pt modelId="{54AE73CB-8041-440D-B6C9-CC4B2C8EE0E0}" type="pres">
      <dgm:prSet presAssocID="{B8D26DF1-976E-4813-A1C3-ED2CA19123CF}" presName="sibTrans" presStyleCnt="0"/>
      <dgm:spPr/>
    </dgm:pt>
    <dgm:pt modelId="{B0DE6393-FBC4-4211-A55A-1D206ABEA2D5}" type="pres">
      <dgm:prSet presAssocID="{2578739A-B80C-4599-9A59-13C35CFCF9DF}" presName="node" presStyleLbl="node1" presStyleIdx="3" presStyleCnt="6">
        <dgm:presLayoutVars>
          <dgm:bulletEnabled val="1"/>
        </dgm:presLayoutVars>
      </dgm:prSet>
      <dgm:spPr/>
    </dgm:pt>
    <dgm:pt modelId="{2DE66716-FEA6-460E-9FB1-E4BC9E14E035}" type="pres">
      <dgm:prSet presAssocID="{D627D94C-AE6C-4B9F-9569-84E4B0263949}" presName="sibTrans" presStyleCnt="0"/>
      <dgm:spPr/>
    </dgm:pt>
    <dgm:pt modelId="{CADF39AD-5D4A-4035-8697-F35D58399F1D}" type="pres">
      <dgm:prSet presAssocID="{893CAC58-B512-4887-8AE5-91CD7C7D1A8B}" presName="node" presStyleLbl="node1" presStyleIdx="4" presStyleCnt="6">
        <dgm:presLayoutVars>
          <dgm:bulletEnabled val="1"/>
        </dgm:presLayoutVars>
      </dgm:prSet>
      <dgm:spPr/>
    </dgm:pt>
    <dgm:pt modelId="{669E8FA6-66A9-43A1-A24D-B6FFCEC91A6B}" type="pres">
      <dgm:prSet presAssocID="{A2D280C5-BBCF-4348-8288-CD7B6860394D}" presName="sibTrans" presStyleCnt="0"/>
      <dgm:spPr/>
    </dgm:pt>
    <dgm:pt modelId="{D2350974-6438-4BA2-A92E-4811469A10D3}" type="pres">
      <dgm:prSet presAssocID="{D5B7C3AA-79F0-47E4-B3DB-07472D552AA6}" presName="node" presStyleLbl="node1" presStyleIdx="5" presStyleCnt="6">
        <dgm:presLayoutVars>
          <dgm:bulletEnabled val="1"/>
        </dgm:presLayoutVars>
      </dgm:prSet>
      <dgm:spPr/>
    </dgm:pt>
  </dgm:ptLst>
  <dgm:cxnLst>
    <dgm:cxn modelId="{DCDA4732-B8C9-4C18-B558-C30CE8C46C7B}" type="presOf" srcId="{D5B7C3AA-79F0-47E4-B3DB-07472D552AA6}" destId="{D2350974-6438-4BA2-A92E-4811469A10D3}" srcOrd="0" destOrd="0" presId="urn:microsoft.com/office/officeart/2005/8/layout/default"/>
    <dgm:cxn modelId="{5A048F46-8625-45AE-B943-073734C0230C}" type="presOf" srcId="{2578739A-B80C-4599-9A59-13C35CFCF9DF}" destId="{B0DE6393-FBC4-4211-A55A-1D206ABEA2D5}" srcOrd="0" destOrd="0" presId="urn:microsoft.com/office/officeart/2005/8/layout/default"/>
    <dgm:cxn modelId="{CA5F6368-DB1B-44D3-B0A3-5514139D7114}" srcId="{3D1FA0EE-137B-419F-A592-1B8DD6F7177C}" destId="{FFC0F174-061F-4029-98D2-C9502A4626A3}" srcOrd="1" destOrd="0" parTransId="{8D6B8207-94FA-4233-8026-C056003CBB05}" sibTransId="{CB3D1C4E-6777-42B7-845B-694EF6B53654}"/>
    <dgm:cxn modelId="{27B60278-D6E7-4166-8B4D-5114889A3BBE}" srcId="{3D1FA0EE-137B-419F-A592-1B8DD6F7177C}" destId="{B8D42C24-3F1A-4E82-85E7-2764DC0B1B98}" srcOrd="0" destOrd="0" parTransId="{30ABFF6B-5805-4309-B2B1-3CB352A89C88}" sibTransId="{E744DFE1-A560-4921-B73C-4D22906C63B9}"/>
    <dgm:cxn modelId="{92B80C7B-6521-416E-81B3-D19E65CDF6DC}" srcId="{3D1FA0EE-137B-419F-A592-1B8DD6F7177C}" destId="{12A848A4-E435-4AFF-83C9-0355AB33539D}" srcOrd="2" destOrd="0" parTransId="{283DF17B-1E27-4D31-8CDD-4633A48CE311}" sibTransId="{B8D26DF1-976E-4813-A1C3-ED2CA19123CF}"/>
    <dgm:cxn modelId="{488AF487-9857-4729-A24B-BCE19F8E05D6}" type="presOf" srcId="{FFC0F174-061F-4029-98D2-C9502A4626A3}" destId="{A104D4E3-F003-4997-AA0C-BB9A088C6312}" srcOrd="0" destOrd="0" presId="urn:microsoft.com/office/officeart/2005/8/layout/default"/>
    <dgm:cxn modelId="{A718CE9A-4D0B-49F7-BBBE-2D92C3E24D01}" type="presOf" srcId="{B8D42C24-3F1A-4E82-85E7-2764DC0B1B98}" destId="{DA92E62E-293C-4758-86E0-830655ECD73B}" srcOrd="0" destOrd="0" presId="urn:microsoft.com/office/officeart/2005/8/layout/default"/>
    <dgm:cxn modelId="{FA259EA2-D635-47CF-AE59-42D6393730BA}" srcId="{3D1FA0EE-137B-419F-A592-1B8DD6F7177C}" destId="{893CAC58-B512-4887-8AE5-91CD7C7D1A8B}" srcOrd="4" destOrd="0" parTransId="{4A5842AF-0447-49F7-92C3-4396058EF54B}" sibTransId="{A2D280C5-BBCF-4348-8288-CD7B6860394D}"/>
    <dgm:cxn modelId="{8B4E4ABD-3818-4B70-A261-C17D1F32151F}" type="presOf" srcId="{893CAC58-B512-4887-8AE5-91CD7C7D1A8B}" destId="{CADF39AD-5D4A-4035-8697-F35D58399F1D}" srcOrd="0" destOrd="0" presId="urn:microsoft.com/office/officeart/2005/8/layout/default"/>
    <dgm:cxn modelId="{AC3CB1C2-F0E4-4551-B72D-156380D6687F}" type="presOf" srcId="{3D1FA0EE-137B-419F-A592-1B8DD6F7177C}" destId="{6AF33618-7C9D-46C1-872D-0B668FF16EC5}" srcOrd="0" destOrd="0" presId="urn:microsoft.com/office/officeart/2005/8/layout/default"/>
    <dgm:cxn modelId="{708CACCE-DE8A-450C-9151-E68FABC85168}" srcId="{3D1FA0EE-137B-419F-A592-1B8DD6F7177C}" destId="{2578739A-B80C-4599-9A59-13C35CFCF9DF}" srcOrd="3" destOrd="0" parTransId="{3E9EA6C2-1360-48BB-A5FA-8881CED7FD4A}" sibTransId="{D627D94C-AE6C-4B9F-9569-84E4B0263949}"/>
    <dgm:cxn modelId="{B7DC7BE5-0718-4E6A-90CD-C77BF448E247}" srcId="{3D1FA0EE-137B-419F-A592-1B8DD6F7177C}" destId="{D5B7C3AA-79F0-47E4-B3DB-07472D552AA6}" srcOrd="5" destOrd="0" parTransId="{3FBBB225-64C6-4B11-83F4-8609794021C2}" sibTransId="{6F69651B-9EFF-427F-8678-7F6DA439B435}"/>
    <dgm:cxn modelId="{BE9392EF-3611-4778-A86C-1EC320CDFBCF}" type="presOf" srcId="{12A848A4-E435-4AFF-83C9-0355AB33539D}" destId="{5F1DE9FD-7946-4A6C-8089-8489D174AB0C}" srcOrd="0" destOrd="0" presId="urn:microsoft.com/office/officeart/2005/8/layout/default"/>
    <dgm:cxn modelId="{A4720309-B45A-4519-A7E8-F10E3E32B164}" type="presParOf" srcId="{6AF33618-7C9D-46C1-872D-0B668FF16EC5}" destId="{DA92E62E-293C-4758-86E0-830655ECD73B}" srcOrd="0" destOrd="0" presId="urn:microsoft.com/office/officeart/2005/8/layout/default"/>
    <dgm:cxn modelId="{DE39BE99-41C2-4FA7-A71E-7788778A5136}" type="presParOf" srcId="{6AF33618-7C9D-46C1-872D-0B668FF16EC5}" destId="{EF50A096-D998-4250-87D2-3D7755D6CEA9}" srcOrd="1" destOrd="0" presId="urn:microsoft.com/office/officeart/2005/8/layout/default"/>
    <dgm:cxn modelId="{1C49FDDB-637C-4074-B8EF-DE2325B6DBCC}" type="presParOf" srcId="{6AF33618-7C9D-46C1-872D-0B668FF16EC5}" destId="{A104D4E3-F003-4997-AA0C-BB9A088C6312}" srcOrd="2" destOrd="0" presId="urn:microsoft.com/office/officeart/2005/8/layout/default"/>
    <dgm:cxn modelId="{6BBDFEBD-AF6D-4ABD-AA80-9F7690A5366A}" type="presParOf" srcId="{6AF33618-7C9D-46C1-872D-0B668FF16EC5}" destId="{6EC01683-2A4E-4E4B-AA26-A9CDE8546241}" srcOrd="3" destOrd="0" presId="urn:microsoft.com/office/officeart/2005/8/layout/default"/>
    <dgm:cxn modelId="{2F7787C4-114D-4F87-8BF9-65CC7C5C2B6B}" type="presParOf" srcId="{6AF33618-7C9D-46C1-872D-0B668FF16EC5}" destId="{5F1DE9FD-7946-4A6C-8089-8489D174AB0C}" srcOrd="4" destOrd="0" presId="urn:microsoft.com/office/officeart/2005/8/layout/default"/>
    <dgm:cxn modelId="{54230DDD-A746-46C4-B10A-2B22DA29E385}" type="presParOf" srcId="{6AF33618-7C9D-46C1-872D-0B668FF16EC5}" destId="{54AE73CB-8041-440D-B6C9-CC4B2C8EE0E0}" srcOrd="5" destOrd="0" presId="urn:microsoft.com/office/officeart/2005/8/layout/default"/>
    <dgm:cxn modelId="{EC9C378D-8C6D-4275-88C2-A633B9F39CD2}" type="presParOf" srcId="{6AF33618-7C9D-46C1-872D-0B668FF16EC5}" destId="{B0DE6393-FBC4-4211-A55A-1D206ABEA2D5}" srcOrd="6" destOrd="0" presId="urn:microsoft.com/office/officeart/2005/8/layout/default"/>
    <dgm:cxn modelId="{3B666C9A-4AC3-43B7-BD40-3DDCEB42AC01}" type="presParOf" srcId="{6AF33618-7C9D-46C1-872D-0B668FF16EC5}" destId="{2DE66716-FEA6-460E-9FB1-E4BC9E14E035}" srcOrd="7" destOrd="0" presId="urn:microsoft.com/office/officeart/2005/8/layout/default"/>
    <dgm:cxn modelId="{91FB43C3-8683-4622-B9A8-B12089B55EF3}" type="presParOf" srcId="{6AF33618-7C9D-46C1-872D-0B668FF16EC5}" destId="{CADF39AD-5D4A-4035-8697-F35D58399F1D}" srcOrd="8" destOrd="0" presId="urn:microsoft.com/office/officeart/2005/8/layout/default"/>
    <dgm:cxn modelId="{1CFA0947-75BC-470B-AA0E-8A7E258A37C0}" type="presParOf" srcId="{6AF33618-7C9D-46C1-872D-0B668FF16EC5}" destId="{669E8FA6-66A9-43A1-A24D-B6FFCEC91A6B}" srcOrd="9" destOrd="0" presId="urn:microsoft.com/office/officeart/2005/8/layout/default"/>
    <dgm:cxn modelId="{998FD6EF-17F3-4D8B-AD0C-B97FEFD3AEB8}" type="presParOf" srcId="{6AF33618-7C9D-46C1-872D-0B668FF16EC5}" destId="{D2350974-6438-4BA2-A92E-4811469A10D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768688-D1C1-4856-8AEB-A0E0018E4CF4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F782EFAB-63FA-48CD-8C0F-10058FA2EB30}">
      <dgm:prSet phldrT="[Texto]" custT="1"/>
      <dgm:spPr/>
      <dgm:t>
        <a:bodyPr/>
        <a:lstStyle/>
        <a:p>
          <a:r>
            <a:rPr lang="es-CO" sz="3100" b="1" dirty="0">
              <a:latin typeface="Arial" pitchFamily="34" charset="0"/>
              <a:cs typeface="Arial" pitchFamily="34" charset="0"/>
            </a:rPr>
            <a:t>VALOR (PP – PR)</a:t>
          </a:r>
        </a:p>
      </dgm:t>
    </dgm:pt>
    <dgm:pt modelId="{20D587B2-1B1D-476E-A363-8A1AD7EE2ED1}" type="parTrans" cxnId="{1EC3BC3A-347B-4026-A8B1-B7C134FE584F}">
      <dgm:prSet/>
      <dgm:spPr/>
      <dgm:t>
        <a:bodyPr/>
        <a:lstStyle/>
        <a:p>
          <a:endParaRPr lang="es-CO"/>
        </a:p>
      </dgm:t>
    </dgm:pt>
    <dgm:pt modelId="{B69B23BF-732F-43C2-B0A4-DAF2BF0ACA9D}" type="sibTrans" cxnId="{1EC3BC3A-347B-4026-A8B1-B7C134FE584F}">
      <dgm:prSet/>
      <dgm:spPr/>
      <dgm:t>
        <a:bodyPr/>
        <a:lstStyle/>
        <a:p>
          <a:endParaRPr lang="es-CO"/>
        </a:p>
      </dgm:t>
    </dgm:pt>
    <dgm:pt modelId="{9C82FCCF-F001-40D8-B525-E5CCD697A0E8}">
      <dgm:prSet phldrT="[Texto]"/>
      <dgm:spPr/>
      <dgm:t>
        <a:bodyPr/>
        <a:lstStyle/>
        <a:p>
          <a:r>
            <a:rPr lang="es-CO" b="1" dirty="0">
              <a:latin typeface="Arial" pitchFamily="34" charset="0"/>
              <a:cs typeface="Arial" pitchFamily="34" charset="0"/>
            </a:rPr>
            <a:t>FINANCIERA</a:t>
          </a:r>
          <a:r>
            <a:rPr lang="es-CO" dirty="0">
              <a:latin typeface="Arial" pitchFamily="34" charset="0"/>
              <a:cs typeface="Arial" pitchFamily="34" charset="0"/>
            </a:rPr>
            <a:t>: Para ser exitosos financieramente, ¿cómo nos deben ver nuestros accionistas?</a:t>
          </a:r>
        </a:p>
      </dgm:t>
    </dgm:pt>
    <dgm:pt modelId="{EA2EA450-7630-4240-8997-157121E8F5B5}" type="parTrans" cxnId="{D3A6DBE1-31F0-4AC5-A0F3-DA5987F617EE}">
      <dgm:prSet/>
      <dgm:spPr/>
      <dgm:t>
        <a:bodyPr/>
        <a:lstStyle/>
        <a:p>
          <a:endParaRPr lang="es-CO"/>
        </a:p>
      </dgm:t>
    </dgm:pt>
    <dgm:pt modelId="{3D625563-6CE0-482F-95DE-A547DA7701FB}" type="sibTrans" cxnId="{D3A6DBE1-31F0-4AC5-A0F3-DA5987F617EE}">
      <dgm:prSet/>
      <dgm:spPr/>
      <dgm:t>
        <a:bodyPr/>
        <a:lstStyle/>
        <a:p>
          <a:endParaRPr lang="es-CO"/>
        </a:p>
      </dgm:t>
    </dgm:pt>
    <dgm:pt modelId="{2E559CC6-446C-4F35-BBFC-B98369CAA10E}">
      <dgm:prSet phldrT="[Texto]"/>
      <dgm:spPr/>
      <dgm:t>
        <a:bodyPr/>
        <a:lstStyle/>
        <a:p>
          <a:r>
            <a:rPr lang="es-CO" b="1" dirty="0">
              <a:latin typeface="Arial" pitchFamily="34" charset="0"/>
              <a:cs typeface="Arial" pitchFamily="34" charset="0"/>
            </a:rPr>
            <a:t>CLIENTE Y MERCADO: </a:t>
          </a:r>
          <a:r>
            <a:rPr lang="es-CO" dirty="0">
              <a:latin typeface="Arial" pitchFamily="34" charset="0"/>
              <a:cs typeface="Arial" pitchFamily="34" charset="0"/>
            </a:rPr>
            <a:t>Para alcanzar nuestra visión, ¿cómo debemos presentarnos ante nuestros clientes?</a:t>
          </a:r>
        </a:p>
      </dgm:t>
    </dgm:pt>
    <dgm:pt modelId="{AF8FBD64-038C-424E-9260-AEC4691556BD}" type="parTrans" cxnId="{6E937711-7685-4C75-B108-A676DCCF93B3}">
      <dgm:prSet/>
      <dgm:spPr/>
      <dgm:t>
        <a:bodyPr/>
        <a:lstStyle/>
        <a:p>
          <a:endParaRPr lang="es-CO"/>
        </a:p>
      </dgm:t>
    </dgm:pt>
    <dgm:pt modelId="{66C229FC-37D3-415E-AB12-7389F3731912}" type="sibTrans" cxnId="{6E937711-7685-4C75-B108-A676DCCF93B3}">
      <dgm:prSet/>
      <dgm:spPr/>
      <dgm:t>
        <a:bodyPr/>
        <a:lstStyle/>
        <a:p>
          <a:endParaRPr lang="es-CO"/>
        </a:p>
      </dgm:t>
    </dgm:pt>
    <dgm:pt modelId="{E9B03BEC-D9C9-4C4D-BE07-179AF34F7A0A}">
      <dgm:prSet phldrT="[Texto]"/>
      <dgm:spPr/>
      <dgm:t>
        <a:bodyPr/>
        <a:lstStyle/>
        <a:p>
          <a:r>
            <a:rPr lang="es-CO" b="1" dirty="0">
              <a:latin typeface="Arial" pitchFamily="34" charset="0"/>
              <a:cs typeface="Arial" pitchFamily="34" charset="0"/>
            </a:rPr>
            <a:t>PROCESOS INTERNOS</a:t>
          </a:r>
          <a:r>
            <a:rPr lang="es-CO" dirty="0">
              <a:latin typeface="Arial" pitchFamily="34" charset="0"/>
              <a:cs typeface="Arial" pitchFamily="34" charset="0"/>
            </a:rPr>
            <a:t>: Para satisfacer a nuestros grupos de interés, en qué procesos debemos enfocarnos?</a:t>
          </a:r>
        </a:p>
      </dgm:t>
    </dgm:pt>
    <dgm:pt modelId="{B9CB9D21-B54E-4624-8572-86616B1A7EA5}" type="parTrans" cxnId="{87C90883-6469-41D1-8AD6-AE2790A38935}">
      <dgm:prSet/>
      <dgm:spPr/>
      <dgm:t>
        <a:bodyPr/>
        <a:lstStyle/>
        <a:p>
          <a:endParaRPr lang="es-CO"/>
        </a:p>
      </dgm:t>
    </dgm:pt>
    <dgm:pt modelId="{B3C44685-5E7C-4CEE-A99A-71C5E32A9E1F}" type="sibTrans" cxnId="{87C90883-6469-41D1-8AD6-AE2790A38935}">
      <dgm:prSet/>
      <dgm:spPr/>
      <dgm:t>
        <a:bodyPr/>
        <a:lstStyle/>
        <a:p>
          <a:endParaRPr lang="es-CO"/>
        </a:p>
      </dgm:t>
    </dgm:pt>
    <dgm:pt modelId="{767EBC7D-8D9D-44A2-A48F-6C39760C6518}">
      <dgm:prSet phldrT="[Texto]"/>
      <dgm:spPr/>
      <dgm:t>
        <a:bodyPr/>
        <a:lstStyle/>
        <a:p>
          <a:r>
            <a:rPr lang="es-CO" b="1" dirty="0">
              <a:latin typeface="Arial" pitchFamily="34" charset="0"/>
              <a:cs typeface="Arial" pitchFamily="34" charset="0"/>
            </a:rPr>
            <a:t>APRENDIZAJE Y CRECIMIENTO</a:t>
          </a:r>
          <a:r>
            <a:rPr lang="es-CO" dirty="0">
              <a:latin typeface="Arial" pitchFamily="34" charset="0"/>
              <a:cs typeface="Arial" pitchFamily="34" charset="0"/>
            </a:rPr>
            <a:t>: Para alcanzar nuestra visión, ¿cómo debe aprender y mejorar nuestra empresa?</a:t>
          </a:r>
        </a:p>
      </dgm:t>
    </dgm:pt>
    <dgm:pt modelId="{15D62E90-0166-4546-805C-669F270A7B4B}" type="parTrans" cxnId="{CA48AE97-6056-4FD4-BD0C-B6935ABAF5DA}">
      <dgm:prSet/>
      <dgm:spPr/>
      <dgm:t>
        <a:bodyPr/>
        <a:lstStyle/>
        <a:p>
          <a:endParaRPr lang="es-CO"/>
        </a:p>
      </dgm:t>
    </dgm:pt>
    <dgm:pt modelId="{0AA0178A-E95A-497A-B502-2B413C4F9D05}" type="sibTrans" cxnId="{CA48AE97-6056-4FD4-BD0C-B6935ABAF5DA}">
      <dgm:prSet/>
      <dgm:spPr/>
      <dgm:t>
        <a:bodyPr/>
        <a:lstStyle/>
        <a:p>
          <a:endParaRPr lang="es-CO"/>
        </a:p>
      </dgm:t>
    </dgm:pt>
    <dgm:pt modelId="{42E345F1-CA76-4B50-841F-EC90AD50576B}" type="pres">
      <dgm:prSet presAssocID="{33768688-D1C1-4856-8AEB-A0E0018E4CF4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2435F7C3-CEE3-4C85-A126-9788F0695E68}" type="pres">
      <dgm:prSet presAssocID="{F782EFAB-63FA-48CD-8C0F-10058FA2EB30}" presName="root" presStyleCnt="0">
        <dgm:presLayoutVars>
          <dgm:chMax/>
          <dgm:chPref val="4"/>
        </dgm:presLayoutVars>
      </dgm:prSet>
      <dgm:spPr/>
    </dgm:pt>
    <dgm:pt modelId="{E442D41C-630F-4B4D-AFD4-554A22C6C185}" type="pres">
      <dgm:prSet presAssocID="{F782EFAB-63FA-48CD-8C0F-10058FA2EB30}" presName="rootComposite" presStyleCnt="0">
        <dgm:presLayoutVars/>
      </dgm:prSet>
      <dgm:spPr/>
    </dgm:pt>
    <dgm:pt modelId="{190D5911-0A1C-4939-8F20-613B1E34EA49}" type="pres">
      <dgm:prSet presAssocID="{F782EFAB-63FA-48CD-8C0F-10058FA2EB30}" presName="rootText" presStyleLbl="node0" presStyleIdx="0" presStyleCnt="1" custScaleY="68900" custLinFactNeighborX="-454" custLinFactNeighborY="-166">
        <dgm:presLayoutVars>
          <dgm:chMax/>
          <dgm:chPref val="4"/>
        </dgm:presLayoutVars>
      </dgm:prSet>
      <dgm:spPr/>
    </dgm:pt>
    <dgm:pt modelId="{0E2596A9-BDB4-4B3D-AB03-24AEBDC313CE}" type="pres">
      <dgm:prSet presAssocID="{F782EFAB-63FA-48CD-8C0F-10058FA2EB30}" presName="childShape" presStyleCnt="0">
        <dgm:presLayoutVars>
          <dgm:chMax val="0"/>
          <dgm:chPref val="0"/>
        </dgm:presLayoutVars>
      </dgm:prSet>
      <dgm:spPr/>
    </dgm:pt>
    <dgm:pt modelId="{0682E925-E8F9-4724-AD83-B5C78EEAFF3E}" type="pres">
      <dgm:prSet presAssocID="{9C82FCCF-F001-40D8-B525-E5CCD697A0E8}" presName="childComposite" presStyleCnt="0">
        <dgm:presLayoutVars>
          <dgm:chMax val="0"/>
          <dgm:chPref val="0"/>
        </dgm:presLayoutVars>
      </dgm:prSet>
      <dgm:spPr/>
    </dgm:pt>
    <dgm:pt modelId="{92478EBD-28BA-43AF-BB7F-96C89D250916}" type="pres">
      <dgm:prSet presAssocID="{9C82FCCF-F001-40D8-B525-E5CCD697A0E8}" presName="Image" presStyleLbl="nod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8A1087C3-348B-4BEB-890E-0FE6D94DEB93}" type="pres">
      <dgm:prSet presAssocID="{9C82FCCF-F001-40D8-B525-E5CCD697A0E8}" presName="childText" presStyleLbl="lnNode1" presStyleIdx="0" presStyleCnt="4">
        <dgm:presLayoutVars>
          <dgm:chMax val="0"/>
          <dgm:chPref val="0"/>
          <dgm:bulletEnabled val="1"/>
        </dgm:presLayoutVars>
      </dgm:prSet>
      <dgm:spPr/>
    </dgm:pt>
    <dgm:pt modelId="{B1A25F93-3E8D-4122-B2D8-107754D78239}" type="pres">
      <dgm:prSet presAssocID="{2E559CC6-446C-4F35-BBFC-B98369CAA10E}" presName="childComposite" presStyleCnt="0">
        <dgm:presLayoutVars>
          <dgm:chMax val="0"/>
          <dgm:chPref val="0"/>
        </dgm:presLayoutVars>
      </dgm:prSet>
      <dgm:spPr/>
    </dgm:pt>
    <dgm:pt modelId="{DE514ABA-B488-4522-802D-4655EA2957B9}" type="pres">
      <dgm:prSet presAssocID="{2E559CC6-446C-4F35-BBFC-B98369CAA10E}" presName="Image" presStyleLbl="nod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15ECF6DE-E764-4141-9DE7-35BC2ECC2FC8}" type="pres">
      <dgm:prSet presAssocID="{2E559CC6-446C-4F35-BBFC-B98369CAA10E}" presName="childText" presStyleLbl="lnNode1" presStyleIdx="1" presStyleCnt="4">
        <dgm:presLayoutVars>
          <dgm:chMax val="0"/>
          <dgm:chPref val="0"/>
          <dgm:bulletEnabled val="1"/>
        </dgm:presLayoutVars>
      </dgm:prSet>
      <dgm:spPr/>
    </dgm:pt>
    <dgm:pt modelId="{403C8A57-0375-46D3-A42C-0E2644E4E886}" type="pres">
      <dgm:prSet presAssocID="{E9B03BEC-D9C9-4C4D-BE07-179AF34F7A0A}" presName="childComposite" presStyleCnt="0">
        <dgm:presLayoutVars>
          <dgm:chMax val="0"/>
          <dgm:chPref val="0"/>
        </dgm:presLayoutVars>
      </dgm:prSet>
      <dgm:spPr/>
    </dgm:pt>
    <dgm:pt modelId="{CDE043A9-C926-47CC-B49F-7C401C93AD52}" type="pres">
      <dgm:prSet presAssocID="{E9B03BEC-D9C9-4C4D-BE07-179AF34F7A0A}" presName="Image" presStyleLbl="nod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91C80319-A4DC-4D15-AFEF-B653B8BCCD83}" type="pres">
      <dgm:prSet presAssocID="{E9B03BEC-D9C9-4C4D-BE07-179AF34F7A0A}" presName="childText" presStyleLbl="lnNode1" presStyleIdx="2" presStyleCnt="4">
        <dgm:presLayoutVars>
          <dgm:chMax val="0"/>
          <dgm:chPref val="0"/>
          <dgm:bulletEnabled val="1"/>
        </dgm:presLayoutVars>
      </dgm:prSet>
      <dgm:spPr/>
    </dgm:pt>
    <dgm:pt modelId="{2AAEC026-4B77-4850-9907-5E69F24FC6BD}" type="pres">
      <dgm:prSet presAssocID="{767EBC7D-8D9D-44A2-A48F-6C39760C6518}" presName="childComposite" presStyleCnt="0">
        <dgm:presLayoutVars>
          <dgm:chMax val="0"/>
          <dgm:chPref val="0"/>
        </dgm:presLayoutVars>
      </dgm:prSet>
      <dgm:spPr/>
    </dgm:pt>
    <dgm:pt modelId="{4510E4F9-91EF-47A3-9513-535B829F9884}" type="pres">
      <dgm:prSet presAssocID="{767EBC7D-8D9D-44A2-A48F-6C39760C6518}" presName="Image" presStyleLbl="nod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A3D3767E-56F0-4505-9785-9AE3373D9EB3}" type="pres">
      <dgm:prSet presAssocID="{767EBC7D-8D9D-44A2-A48F-6C39760C6518}" presName="childText" presStyleLbl="ln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E937711-7685-4C75-B108-A676DCCF93B3}" srcId="{F782EFAB-63FA-48CD-8C0F-10058FA2EB30}" destId="{2E559CC6-446C-4F35-BBFC-B98369CAA10E}" srcOrd="1" destOrd="0" parTransId="{AF8FBD64-038C-424E-9260-AEC4691556BD}" sibTransId="{66C229FC-37D3-415E-AB12-7389F3731912}"/>
    <dgm:cxn modelId="{09703313-A211-4A5E-84BC-804A9E069F0E}" type="presOf" srcId="{33768688-D1C1-4856-8AEB-A0E0018E4CF4}" destId="{42E345F1-CA76-4B50-841F-EC90AD50576B}" srcOrd="0" destOrd="0" presId="urn:microsoft.com/office/officeart/2008/layout/PictureAccentList"/>
    <dgm:cxn modelId="{1EC3BC3A-347B-4026-A8B1-B7C134FE584F}" srcId="{33768688-D1C1-4856-8AEB-A0E0018E4CF4}" destId="{F782EFAB-63FA-48CD-8C0F-10058FA2EB30}" srcOrd="0" destOrd="0" parTransId="{20D587B2-1B1D-476E-A363-8A1AD7EE2ED1}" sibTransId="{B69B23BF-732F-43C2-B0A4-DAF2BF0ACA9D}"/>
    <dgm:cxn modelId="{C9B57A44-27FF-4245-A61B-B5BC8F5769F9}" type="presOf" srcId="{F782EFAB-63FA-48CD-8C0F-10058FA2EB30}" destId="{190D5911-0A1C-4939-8F20-613B1E34EA49}" srcOrd="0" destOrd="0" presId="urn:microsoft.com/office/officeart/2008/layout/PictureAccentList"/>
    <dgm:cxn modelId="{77062846-CB7B-4188-812A-C30E795A6D5A}" type="presOf" srcId="{9C82FCCF-F001-40D8-B525-E5CCD697A0E8}" destId="{8A1087C3-348B-4BEB-890E-0FE6D94DEB93}" srcOrd="0" destOrd="0" presId="urn:microsoft.com/office/officeart/2008/layout/PictureAccentList"/>
    <dgm:cxn modelId="{9D09D172-895B-42A5-B5D1-5CAEB3676F5F}" type="presOf" srcId="{767EBC7D-8D9D-44A2-A48F-6C39760C6518}" destId="{A3D3767E-56F0-4505-9785-9AE3373D9EB3}" srcOrd="0" destOrd="0" presId="urn:microsoft.com/office/officeart/2008/layout/PictureAccentList"/>
    <dgm:cxn modelId="{C9ECEC73-5014-48D8-809F-4B78FBDF433B}" type="presOf" srcId="{E9B03BEC-D9C9-4C4D-BE07-179AF34F7A0A}" destId="{91C80319-A4DC-4D15-AFEF-B653B8BCCD83}" srcOrd="0" destOrd="0" presId="urn:microsoft.com/office/officeart/2008/layout/PictureAccentList"/>
    <dgm:cxn modelId="{87C90883-6469-41D1-8AD6-AE2790A38935}" srcId="{F782EFAB-63FA-48CD-8C0F-10058FA2EB30}" destId="{E9B03BEC-D9C9-4C4D-BE07-179AF34F7A0A}" srcOrd="2" destOrd="0" parTransId="{B9CB9D21-B54E-4624-8572-86616B1A7EA5}" sibTransId="{B3C44685-5E7C-4CEE-A99A-71C5E32A9E1F}"/>
    <dgm:cxn modelId="{CA48AE97-6056-4FD4-BD0C-B6935ABAF5DA}" srcId="{F782EFAB-63FA-48CD-8C0F-10058FA2EB30}" destId="{767EBC7D-8D9D-44A2-A48F-6C39760C6518}" srcOrd="3" destOrd="0" parTransId="{15D62E90-0166-4546-805C-669F270A7B4B}" sibTransId="{0AA0178A-E95A-497A-B502-2B413C4F9D05}"/>
    <dgm:cxn modelId="{D3A6DBE1-31F0-4AC5-A0F3-DA5987F617EE}" srcId="{F782EFAB-63FA-48CD-8C0F-10058FA2EB30}" destId="{9C82FCCF-F001-40D8-B525-E5CCD697A0E8}" srcOrd="0" destOrd="0" parTransId="{EA2EA450-7630-4240-8997-157121E8F5B5}" sibTransId="{3D625563-6CE0-482F-95DE-A547DA7701FB}"/>
    <dgm:cxn modelId="{92E869EE-B7CC-42AF-9EB9-180F35C24CDF}" type="presOf" srcId="{2E559CC6-446C-4F35-BBFC-B98369CAA10E}" destId="{15ECF6DE-E764-4141-9DE7-35BC2ECC2FC8}" srcOrd="0" destOrd="0" presId="urn:microsoft.com/office/officeart/2008/layout/PictureAccentList"/>
    <dgm:cxn modelId="{BC290660-9555-4628-A492-64D70EFC1860}" type="presParOf" srcId="{42E345F1-CA76-4B50-841F-EC90AD50576B}" destId="{2435F7C3-CEE3-4C85-A126-9788F0695E68}" srcOrd="0" destOrd="0" presId="urn:microsoft.com/office/officeart/2008/layout/PictureAccentList"/>
    <dgm:cxn modelId="{D7A9229C-37A3-4E28-84AC-5072F4F73D6E}" type="presParOf" srcId="{2435F7C3-CEE3-4C85-A126-9788F0695E68}" destId="{E442D41C-630F-4B4D-AFD4-554A22C6C185}" srcOrd="0" destOrd="0" presId="urn:microsoft.com/office/officeart/2008/layout/PictureAccentList"/>
    <dgm:cxn modelId="{01567256-C868-4803-BAC9-83B444FD277B}" type="presParOf" srcId="{E442D41C-630F-4B4D-AFD4-554A22C6C185}" destId="{190D5911-0A1C-4939-8F20-613B1E34EA49}" srcOrd="0" destOrd="0" presId="urn:microsoft.com/office/officeart/2008/layout/PictureAccentList"/>
    <dgm:cxn modelId="{0D0E28DC-A3AD-4135-BC1C-B0B6C6195096}" type="presParOf" srcId="{2435F7C3-CEE3-4C85-A126-9788F0695E68}" destId="{0E2596A9-BDB4-4B3D-AB03-24AEBDC313CE}" srcOrd="1" destOrd="0" presId="urn:microsoft.com/office/officeart/2008/layout/PictureAccentList"/>
    <dgm:cxn modelId="{1AED34DE-7F41-4150-804C-8B6461D319C2}" type="presParOf" srcId="{0E2596A9-BDB4-4B3D-AB03-24AEBDC313CE}" destId="{0682E925-E8F9-4724-AD83-B5C78EEAFF3E}" srcOrd="0" destOrd="0" presId="urn:microsoft.com/office/officeart/2008/layout/PictureAccentList"/>
    <dgm:cxn modelId="{4ABDEA52-5293-4FC7-B22B-241DD5D20A31}" type="presParOf" srcId="{0682E925-E8F9-4724-AD83-B5C78EEAFF3E}" destId="{92478EBD-28BA-43AF-BB7F-96C89D250916}" srcOrd="0" destOrd="0" presId="urn:microsoft.com/office/officeart/2008/layout/PictureAccentList"/>
    <dgm:cxn modelId="{6473E388-290C-49A4-8A8F-0612FCABCA03}" type="presParOf" srcId="{0682E925-E8F9-4724-AD83-B5C78EEAFF3E}" destId="{8A1087C3-348B-4BEB-890E-0FE6D94DEB93}" srcOrd="1" destOrd="0" presId="urn:microsoft.com/office/officeart/2008/layout/PictureAccentList"/>
    <dgm:cxn modelId="{B61A385F-0037-4B06-8DDF-0283A8ED7596}" type="presParOf" srcId="{0E2596A9-BDB4-4B3D-AB03-24AEBDC313CE}" destId="{B1A25F93-3E8D-4122-B2D8-107754D78239}" srcOrd="1" destOrd="0" presId="urn:microsoft.com/office/officeart/2008/layout/PictureAccentList"/>
    <dgm:cxn modelId="{4D993156-B6BE-495B-8847-CFED582A79E7}" type="presParOf" srcId="{B1A25F93-3E8D-4122-B2D8-107754D78239}" destId="{DE514ABA-B488-4522-802D-4655EA2957B9}" srcOrd="0" destOrd="0" presId="urn:microsoft.com/office/officeart/2008/layout/PictureAccentList"/>
    <dgm:cxn modelId="{2AC49D46-5453-4824-8EB9-0E5B8B27D59A}" type="presParOf" srcId="{B1A25F93-3E8D-4122-B2D8-107754D78239}" destId="{15ECF6DE-E764-4141-9DE7-35BC2ECC2FC8}" srcOrd="1" destOrd="0" presId="urn:microsoft.com/office/officeart/2008/layout/PictureAccentList"/>
    <dgm:cxn modelId="{4E71A21A-45DD-4184-A133-41A394893C64}" type="presParOf" srcId="{0E2596A9-BDB4-4B3D-AB03-24AEBDC313CE}" destId="{403C8A57-0375-46D3-A42C-0E2644E4E886}" srcOrd="2" destOrd="0" presId="urn:microsoft.com/office/officeart/2008/layout/PictureAccentList"/>
    <dgm:cxn modelId="{98168966-7988-455C-8342-55B46D319066}" type="presParOf" srcId="{403C8A57-0375-46D3-A42C-0E2644E4E886}" destId="{CDE043A9-C926-47CC-B49F-7C401C93AD52}" srcOrd="0" destOrd="0" presId="urn:microsoft.com/office/officeart/2008/layout/PictureAccentList"/>
    <dgm:cxn modelId="{CB2D50F8-6065-421D-84BD-FEB81052E877}" type="presParOf" srcId="{403C8A57-0375-46D3-A42C-0E2644E4E886}" destId="{91C80319-A4DC-4D15-AFEF-B653B8BCCD83}" srcOrd="1" destOrd="0" presId="urn:microsoft.com/office/officeart/2008/layout/PictureAccentList"/>
    <dgm:cxn modelId="{8EB6A126-1E67-4BBE-A50A-6D29DE511D2B}" type="presParOf" srcId="{0E2596A9-BDB4-4B3D-AB03-24AEBDC313CE}" destId="{2AAEC026-4B77-4850-9907-5E69F24FC6BD}" srcOrd="3" destOrd="0" presId="urn:microsoft.com/office/officeart/2008/layout/PictureAccentList"/>
    <dgm:cxn modelId="{F004B0F8-89BB-4D78-8549-2D6385714475}" type="presParOf" srcId="{2AAEC026-4B77-4850-9907-5E69F24FC6BD}" destId="{4510E4F9-91EF-47A3-9513-535B829F9884}" srcOrd="0" destOrd="0" presId="urn:microsoft.com/office/officeart/2008/layout/PictureAccentList"/>
    <dgm:cxn modelId="{70DC721E-C243-4E04-AE59-E8D007DFBE87}" type="presParOf" srcId="{2AAEC026-4B77-4850-9907-5E69F24FC6BD}" destId="{A3D3767E-56F0-4505-9785-9AE3373D9EB3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E8D9C67-0EEB-4A29-94CB-2BE6DF34852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A113CF5-4072-4805-A53D-7DDFDD1EB64F}">
      <dgm:prSet/>
      <dgm:spPr/>
      <dgm:t>
        <a:bodyPr/>
        <a:lstStyle/>
        <a:p>
          <a:r>
            <a:rPr lang="es-CO"/>
            <a:t>Perspectiva de los Estados Financieros y del sistema de información de las organizaciones.</a:t>
          </a:r>
          <a:endParaRPr lang="en-US"/>
        </a:p>
      </dgm:t>
    </dgm:pt>
    <dgm:pt modelId="{BF0C046E-F53A-48F9-B346-448107EB9BD1}" type="parTrans" cxnId="{C0C79669-7F92-4EF1-B1BF-9FE5233F663B}">
      <dgm:prSet/>
      <dgm:spPr/>
      <dgm:t>
        <a:bodyPr/>
        <a:lstStyle/>
        <a:p>
          <a:endParaRPr lang="en-US"/>
        </a:p>
      </dgm:t>
    </dgm:pt>
    <dgm:pt modelId="{BB2F5BE2-3539-49B3-B54B-E59F8DB91C0C}" type="sibTrans" cxnId="{C0C79669-7F92-4EF1-B1BF-9FE5233F663B}">
      <dgm:prSet/>
      <dgm:spPr/>
      <dgm:t>
        <a:bodyPr/>
        <a:lstStyle/>
        <a:p>
          <a:endParaRPr lang="en-US"/>
        </a:p>
      </dgm:t>
    </dgm:pt>
    <dgm:pt modelId="{1ED9C631-74D9-4435-8FDA-D147BDC44B27}">
      <dgm:prSet/>
      <dgm:spPr/>
      <dgm:t>
        <a:bodyPr/>
        <a:lstStyle/>
        <a:p>
          <a:r>
            <a:rPr lang="es-CO"/>
            <a:t>Perspectiva Estratégica</a:t>
          </a:r>
          <a:endParaRPr lang="en-US"/>
        </a:p>
      </dgm:t>
    </dgm:pt>
    <dgm:pt modelId="{AB14F2C0-AFDA-4BA1-BD0D-585CDD0F50E9}" type="parTrans" cxnId="{6E0FE780-C8EE-4270-81ED-E6EE9B71AAA4}">
      <dgm:prSet/>
      <dgm:spPr/>
      <dgm:t>
        <a:bodyPr/>
        <a:lstStyle/>
        <a:p>
          <a:endParaRPr lang="en-US"/>
        </a:p>
      </dgm:t>
    </dgm:pt>
    <dgm:pt modelId="{B5B7E733-4304-4948-A723-29E5A609164D}" type="sibTrans" cxnId="{6E0FE780-C8EE-4270-81ED-E6EE9B71AAA4}">
      <dgm:prSet/>
      <dgm:spPr/>
      <dgm:t>
        <a:bodyPr/>
        <a:lstStyle/>
        <a:p>
          <a:endParaRPr lang="en-US"/>
        </a:p>
      </dgm:t>
    </dgm:pt>
    <dgm:pt modelId="{D2D789BE-DA3B-4C10-92CA-AE7B91D4BEF4}">
      <dgm:prSet/>
      <dgm:spPr/>
      <dgm:t>
        <a:bodyPr/>
        <a:lstStyle/>
        <a:p>
          <a:r>
            <a:rPr lang="es-CO"/>
            <a:t>Perspectiva de la Toma de Decisiones	</a:t>
          </a:r>
          <a:endParaRPr lang="en-US"/>
        </a:p>
      </dgm:t>
    </dgm:pt>
    <dgm:pt modelId="{3DEDEE63-BC03-45BD-AA99-ABC0A6444E49}" type="parTrans" cxnId="{B32290A0-AC91-4B74-8A6E-F530B6908497}">
      <dgm:prSet/>
      <dgm:spPr/>
      <dgm:t>
        <a:bodyPr/>
        <a:lstStyle/>
        <a:p>
          <a:endParaRPr lang="en-US"/>
        </a:p>
      </dgm:t>
    </dgm:pt>
    <dgm:pt modelId="{43E80839-36CD-433B-9D9D-B1E1F211FF1F}" type="sibTrans" cxnId="{B32290A0-AC91-4B74-8A6E-F530B6908497}">
      <dgm:prSet/>
      <dgm:spPr/>
      <dgm:t>
        <a:bodyPr/>
        <a:lstStyle/>
        <a:p>
          <a:endParaRPr lang="en-US"/>
        </a:p>
      </dgm:t>
    </dgm:pt>
    <dgm:pt modelId="{8C0BB428-6AC9-43FE-93BD-94E18B510D49}" type="pres">
      <dgm:prSet presAssocID="{7E8D9C67-0EEB-4A29-94CB-2BE6DF348527}" presName="linear" presStyleCnt="0">
        <dgm:presLayoutVars>
          <dgm:animLvl val="lvl"/>
          <dgm:resizeHandles val="exact"/>
        </dgm:presLayoutVars>
      </dgm:prSet>
      <dgm:spPr/>
    </dgm:pt>
    <dgm:pt modelId="{69C979AE-1FBB-4191-B29B-AED814C8C631}" type="pres">
      <dgm:prSet presAssocID="{4A113CF5-4072-4805-A53D-7DDFDD1EB64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A9DA214-2D0C-477B-8343-C8FA2C83E6DD}" type="pres">
      <dgm:prSet presAssocID="{BB2F5BE2-3539-49B3-B54B-E59F8DB91C0C}" presName="spacer" presStyleCnt="0"/>
      <dgm:spPr/>
    </dgm:pt>
    <dgm:pt modelId="{6FD20330-994C-4484-A2BE-B2E1F332FFAD}" type="pres">
      <dgm:prSet presAssocID="{1ED9C631-74D9-4435-8FDA-D147BDC44B2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6B3DA46-873D-46F9-A23F-FD359AC71379}" type="pres">
      <dgm:prSet presAssocID="{B5B7E733-4304-4948-A723-29E5A609164D}" presName="spacer" presStyleCnt="0"/>
      <dgm:spPr/>
    </dgm:pt>
    <dgm:pt modelId="{CF81B044-6B0B-46F7-BC8B-FCF850CBC61F}" type="pres">
      <dgm:prSet presAssocID="{D2D789BE-DA3B-4C10-92CA-AE7B91D4BEF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0EC482C-8CDA-44BE-AF34-AC1539ED66A9}" type="presOf" srcId="{4A113CF5-4072-4805-A53D-7DDFDD1EB64F}" destId="{69C979AE-1FBB-4191-B29B-AED814C8C631}" srcOrd="0" destOrd="0" presId="urn:microsoft.com/office/officeart/2005/8/layout/vList2"/>
    <dgm:cxn modelId="{AA35803D-A9D8-4708-A4DB-EE9AE2B80973}" type="presOf" srcId="{1ED9C631-74D9-4435-8FDA-D147BDC44B27}" destId="{6FD20330-994C-4484-A2BE-B2E1F332FFAD}" srcOrd="0" destOrd="0" presId="urn:microsoft.com/office/officeart/2005/8/layout/vList2"/>
    <dgm:cxn modelId="{C0C79669-7F92-4EF1-B1BF-9FE5233F663B}" srcId="{7E8D9C67-0EEB-4A29-94CB-2BE6DF348527}" destId="{4A113CF5-4072-4805-A53D-7DDFDD1EB64F}" srcOrd="0" destOrd="0" parTransId="{BF0C046E-F53A-48F9-B346-448107EB9BD1}" sibTransId="{BB2F5BE2-3539-49B3-B54B-E59F8DB91C0C}"/>
    <dgm:cxn modelId="{6C109470-CE5C-49B8-899F-6F07E6BC642E}" type="presOf" srcId="{D2D789BE-DA3B-4C10-92CA-AE7B91D4BEF4}" destId="{CF81B044-6B0B-46F7-BC8B-FCF850CBC61F}" srcOrd="0" destOrd="0" presId="urn:microsoft.com/office/officeart/2005/8/layout/vList2"/>
    <dgm:cxn modelId="{6E0FE780-C8EE-4270-81ED-E6EE9B71AAA4}" srcId="{7E8D9C67-0EEB-4A29-94CB-2BE6DF348527}" destId="{1ED9C631-74D9-4435-8FDA-D147BDC44B27}" srcOrd="1" destOrd="0" parTransId="{AB14F2C0-AFDA-4BA1-BD0D-585CDD0F50E9}" sibTransId="{B5B7E733-4304-4948-A723-29E5A609164D}"/>
    <dgm:cxn modelId="{788A2397-A8BC-4573-81CA-4F6048818FC6}" type="presOf" srcId="{7E8D9C67-0EEB-4A29-94CB-2BE6DF348527}" destId="{8C0BB428-6AC9-43FE-93BD-94E18B510D49}" srcOrd="0" destOrd="0" presId="urn:microsoft.com/office/officeart/2005/8/layout/vList2"/>
    <dgm:cxn modelId="{B32290A0-AC91-4B74-8A6E-F530B6908497}" srcId="{7E8D9C67-0EEB-4A29-94CB-2BE6DF348527}" destId="{D2D789BE-DA3B-4C10-92CA-AE7B91D4BEF4}" srcOrd="2" destOrd="0" parTransId="{3DEDEE63-BC03-45BD-AA99-ABC0A6444E49}" sibTransId="{43E80839-36CD-433B-9D9D-B1E1F211FF1F}"/>
    <dgm:cxn modelId="{A7DCA9F9-6F8F-486A-BFFD-FA3D5D84AD0C}" type="presParOf" srcId="{8C0BB428-6AC9-43FE-93BD-94E18B510D49}" destId="{69C979AE-1FBB-4191-B29B-AED814C8C631}" srcOrd="0" destOrd="0" presId="urn:microsoft.com/office/officeart/2005/8/layout/vList2"/>
    <dgm:cxn modelId="{ECB48ED7-A9D7-4ECF-A36D-44D448AB5EC6}" type="presParOf" srcId="{8C0BB428-6AC9-43FE-93BD-94E18B510D49}" destId="{9A9DA214-2D0C-477B-8343-C8FA2C83E6DD}" srcOrd="1" destOrd="0" presId="urn:microsoft.com/office/officeart/2005/8/layout/vList2"/>
    <dgm:cxn modelId="{2A3E6502-8DDC-4A0E-82DB-76E3BDF5A1BA}" type="presParOf" srcId="{8C0BB428-6AC9-43FE-93BD-94E18B510D49}" destId="{6FD20330-994C-4484-A2BE-B2E1F332FFAD}" srcOrd="2" destOrd="0" presId="urn:microsoft.com/office/officeart/2005/8/layout/vList2"/>
    <dgm:cxn modelId="{854BEC78-A842-44B2-A7E1-A33DCE9F9F85}" type="presParOf" srcId="{8C0BB428-6AC9-43FE-93BD-94E18B510D49}" destId="{86B3DA46-873D-46F9-A23F-FD359AC71379}" srcOrd="3" destOrd="0" presId="urn:microsoft.com/office/officeart/2005/8/layout/vList2"/>
    <dgm:cxn modelId="{56B09AF6-FD70-4090-A6EA-BF44EF6D4FA8}" type="presParOf" srcId="{8C0BB428-6AC9-43FE-93BD-94E18B510D49}" destId="{CF81B044-6B0B-46F7-BC8B-FCF850CBC61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BACD40A-D97A-47DE-8AF0-4DEA0D49C253}" type="doc">
      <dgm:prSet loTypeId="urn:microsoft.com/office/officeart/2005/8/layout/pyramid1" loCatId="pyramid" qsTypeId="urn:microsoft.com/office/officeart/2005/8/quickstyle/simple4" qsCatId="simple" csTypeId="urn:microsoft.com/office/officeart/2005/8/colors/accent1_2" csCatId="accent1" phldr="1"/>
      <dgm:spPr/>
    </dgm:pt>
    <dgm:pt modelId="{4D80AF7D-3982-4639-9B8B-DE43D930F326}">
      <dgm:prSet phldrT="[Texto]"/>
      <dgm:spPr/>
      <dgm:t>
        <a:bodyPr/>
        <a:lstStyle/>
        <a:p>
          <a:r>
            <a:rPr lang="es-CO" dirty="0"/>
            <a:t>Estratégico</a:t>
          </a:r>
        </a:p>
      </dgm:t>
    </dgm:pt>
    <dgm:pt modelId="{3900AD7B-6557-4385-9991-B01E6022C99A}" type="parTrans" cxnId="{A0ECB1E0-D0FA-4515-95AA-05C18567E18F}">
      <dgm:prSet/>
      <dgm:spPr/>
      <dgm:t>
        <a:bodyPr/>
        <a:lstStyle/>
        <a:p>
          <a:endParaRPr lang="es-CO"/>
        </a:p>
      </dgm:t>
    </dgm:pt>
    <dgm:pt modelId="{CD75C44F-5322-46D2-A2C0-CAFE41E4A22A}" type="sibTrans" cxnId="{A0ECB1E0-D0FA-4515-95AA-05C18567E18F}">
      <dgm:prSet/>
      <dgm:spPr/>
      <dgm:t>
        <a:bodyPr/>
        <a:lstStyle/>
        <a:p>
          <a:endParaRPr lang="es-CO"/>
        </a:p>
      </dgm:t>
    </dgm:pt>
    <dgm:pt modelId="{FDCDC8F3-2B29-490B-B1A8-B56D97C3E8C3}">
      <dgm:prSet phldrT="[Texto]"/>
      <dgm:spPr/>
      <dgm:t>
        <a:bodyPr/>
        <a:lstStyle/>
        <a:p>
          <a:r>
            <a:rPr lang="es-CO" dirty="0"/>
            <a:t>Táctico</a:t>
          </a:r>
        </a:p>
      </dgm:t>
    </dgm:pt>
    <dgm:pt modelId="{B3DE8E36-3CDA-4BE5-BE70-12C6698C21A1}" type="parTrans" cxnId="{C54BA251-8D7D-45F4-AB50-20D33298481D}">
      <dgm:prSet/>
      <dgm:spPr/>
      <dgm:t>
        <a:bodyPr/>
        <a:lstStyle/>
        <a:p>
          <a:endParaRPr lang="es-CO"/>
        </a:p>
      </dgm:t>
    </dgm:pt>
    <dgm:pt modelId="{75BDDAF5-4775-44E2-B3C1-4F442AB67433}" type="sibTrans" cxnId="{C54BA251-8D7D-45F4-AB50-20D33298481D}">
      <dgm:prSet/>
      <dgm:spPr/>
      <dgm:t>
        <a:bodyPr/>
        <a:lstStyle/>
        <a:p>
          <a:endParaRPr lang="es-CO"/>
        </a:p>
      </dgm:t>
    </dgm:pt>
    <dgm:pt modelId="{E4EC6F7B-6A68-4A83-A3BB-FDED9317769C}">
      <dgm:prSet phldrT="[Texto]"/>
      <dgm:spPr/>
      <dgm:t>
        <a:bodyPr/>
        <a:lstStyle/>
        <a:p>
          <a:r>
            <a:rPr lang="es-CO" dirty="0"/>
            <a:t>Operativo</a:t>
          </a:r>
        </a:p>
      </dgm:t>
    </dgm:pt>
    <dgm:pt modelId="{ABA9B463-30E5-4E8D-8BB9-C94A51EDCCE6}" type="parTrans" cxnId="{8F39F1BD-C2F1-4762-8787-3399E91AEBA4}">
      <dgm:prSet/>
      <dgm:spPr/>
      <dgm:t>
        <a:bodyPr/>
        <a:lstStyle/>
        <a:p>
          <a:endParaRPr lang="es-CO"/>
        </a:p>
      </dgm:t>
    </dgm:pt>
    <dgm:pt modelId="{4CF94A32-924B-4E7A-BC95-47E98864ED44}" type="sibTrans" cxnId="{8F39F1BD-C2F1-4762-8787-3399E91AEBA4}">
      <dgm:prSet/>
      <dgm:spPr/>
      <dgm:t>
        <a:bodyPr/>
        <a:lstStyle/>
        <a:p>
          <a:endParaRPr lang="es-CO"/>
        </a:p>
      </dgm:t>
    </dgm:pt>
    <dgm:pt modelId="{80392747-75BD-4361-83DD-1BE0ACA14A92}" type="pres">
      <dgm:prSet presAssocID="{4BACD40A-D97A-47DE-8AF0-4DEA0D49C253}" presName="Name0" presStyleCnt="0">
        <dgm:presLayoutVars>
          <dgm:dir/>
          <dgm:animLvl val="lvl"/>
          <dgm:resizeHandles val="exact"/>
        </dgm:presLayoutVars>
      </dgm:prSet>
      <dgm:spPr/>
    </dgm:pt>
    <dgm:pt modelId="{90D5AB92-73BA-4DBF-9901-6AE31630E127}" type="pres">
      <dgm:prSet presAssocID="{4D80AF7D-3982-4639-9B8B-DE43D930F326}" presName="Name8" presStyleCnt="0"/>
      <dgm:spPr/>
    </dgm:pt>
    <dgm:pt modelId="{87ED572D-81A6-412D-84B1-D77CB473EC50}" type="pres">
      <dgm:prSet presAssocID="{4D80AF7D-3982-4639-9B8B-DE43D930F326}" presName="level" presStyleLbl="node1" presStyleIdx="0" presStyleCnt="3">
        <dgm:presLayoutVars>
          <dgm:chMax val="1"/>
          <dgm:bulletEnabled val="1"/>
        </dgm:presLayoutVars>
      </dgm:prSet>
      <dgm:spPr/>
    </dgm:pt>
    <dgm:pt modelId="{233ECAA8-CE61-4BB8-B6CB-D3D0D5F835C9}" type="pres">
      <dgm:prSet presAssocID="{4D80AF7D-3982-4639-9B8B-DE43D930F32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4C01F30-2CAE-4FA7-9A7E-529F1F9E9ACF}" type="pres">
      <dgm:prSet presAssocID="{FDCDC8F3-2B29-490B-B1A8-B56D97C3E8C3}" presName="Name8" presStyleCnt="0"/>
      <dgm:spPr/>
    </dgm:pt>
    <dgm:pt modelId="{3366A76E-E06E-42EE-97FB-7BDAF3F19E42}" type="pres">
      <dgm:prSet presAssocID="{FDCDC8F3-2B29-490B-B1A8-B56D97C3E8C3}" presName="level" presStyleLbl="node1" presStyleIdx="1" presStyleCnt="3">
        <dgm:presLayoutVars>
          <dgm:chMax val="1"/>
          <dgm:bulletEnabled val="1"/>
        </dgm:presLayoutVars>
      </dgm:prSet>
      <dgm:spPr/>
    </dgm:pt>
    <dgm:pt modelId="{F9ED86DF-4A2F-4DE1-8864-426316383C9E}" type="pres">
      <dgm:prSet presAssocID="{FDCDC8F3-2B29-490B-B1A8-B56D97C3E8C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A5C0070-2CA8-4EB0-B02C-9AADBAF239FB}" type="pres">
      <dgm:prSet presAssocID="{E4EC6F7B-6A68-4A83-A3BB-FDED9317769C}" presName="Name8" presStyleCnt="0"/>
      <dgm:spPr/>
    </dgm:pt>
    <dgm:pt modelId="{9C3BA730-0508-4D4A-8A10-8FC04992FE80}" type="pres">
      <dgm:prSet presAssocID="{E4EC6F7B-6A68-4A83-A3BB-FDED9317769C}" presName="level" presStyleLbl="node1" presStyleIdx="2" presStyleCnt="3">
        <dgm:presLayoutVars>
          <dgm:chMax val="1"/>
          <dgm:bulletEnabled val="1"/>
        </dgm:presLayoutVars>
      </dgm:prSet>
      <dgm:spPr/>
    </dgm:pt>
    <dgm:pt modelId="{7D928BA4-85D8-4700-8776-74D1F030514C}" type="pres">
      <dgm:prSet presAssocID="{E4EC6F7B-6A68-4A83-A3BB-FDED9317769C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ABC6840E-C294-4346-A97D-DC0B09497762}" type="presOf" srcId="{4D80AF7D-3982-4639-9B8B-DE43D930F326}" destId="{87ED572D-81A6-412D-84B1-D77CB473EC50}" srcOrd="0" destOrd="0" presId="urn:microsoft.com/office/officeart/2005/8/layout/pyramid1"/>
    <dgm:cxn modelId="{00595C1E-53B5-45E0-821F-CB1F8AD5EEBE}" type="presOf" srcId="{4BACD40A-D97A-47DE-8AF0-4DEA0D49C253}" destId="{80392747-75BD-4361-83DD-1BE0ACA14A92}" srcOrd="0" destOrd="0" presId="urn:microsoft.com/office/officeart/2005/8/layout/pyramid1"/>
    <dgm:cxn modelId="{E26B9563-CB34-471E-8DF4-744F8C5BBC8D}" type="presOf" srcId="{FDCDC8F3-2B29-490B-B1A8-B56D97C3E8C3}" destId="{F9ED86DF-4A2F-4DE1-8864-426316383C9E}" srcOrd="1" destOrd="0" presId="urn:microsoft.com/office/officeart/2005/8/layout/pyramid1"/>
    <dgm:cxn modelId="{C54BA251-8D7D-45F4-AB50-20D33298481D}" srcId="{4BACD40A-D97A-47DE-8AF0-4DEA0D49C253}" destId="{FDCDC8F3-2B29-490B-B1A8-B56D97C3E8C3}" srcOrd="1" destOrd="0" parTransId="{B3DE8E36-3CDA-4BE5-BE70-12C6698C21A1}" sibTransId="{75BDDAF5-4775-44E2-B3C1-4F442AB67433}"/>
    <dgm:cxn modelId="{9970A87A-3A1F-4C39-8CE7-97A00D6D0992}" type="presOf" srcId="{E4EC6F7B-6A68-4A83-A3BB-FDED9317769C}" destId="{9C3BA730-0508-4D4A-8A10-8FC04992FE80}" srcOrd="0" destOrd="0" presId="urn:microsoft.com/office/officeart/2005/8/layout/pyramid1"/>
    <dgm:cxn modelId="{ECF7D7A1-8D8A-4CEE-AFCF-D50C8E869547}" type="presOf" srcId="{FDCDC8F3-2B29-490B-B1A8-B56D97C3E8C3}" destId="{3366A76E-E06E-42EE-97FB-7BDAF3F19E42}" srcOrd="0" destOrd="0" presId="urn:microsoft.com/office/officeart/2005/8/layout/pyramid1"/>
    <dgm:cxn modelId="{8F39F1BD-C2F1-4762-8787-3399E91AEBA4}" srcId="{4BACD40A-D97A-47DE-8AF0-4DEA0D49C253}" destId="{E4EC6F7B-6A68-4A83-A3BB-FDED9317769C}" srcOrd="2" destOrd="0" parTransId="{ABA9B463-30E5-4E8D-8BB9-C94A51EDCCE6}" sibTransId="{4CF94A32-924B-4E7A-BC95-47E98864ED44}"/>
    <dgm:cxn modelId="{A0ECB1E0-D0FA-4515-95AA-05C18567E18F}" srcId="{4BACD40A-D97A-47DE-8AF0-4DEA0D49C253}" destId="{4D80AF7D-3982-4639-9B8B-DE43D930F326}" srcOrd="0" destOrd="0" parTransId="{3900AD7B-6557-4385-9991-B01E6022C99A}" sibTransId="{CD75C44F-5322-46D2-A2C0-CAFE41E4A22A}"/>
    <dgm:cxn modelId="{2A480AE4-B15F-4F63-8B54-2DCB9639E234}" type="presOf" srcId="{E4EC6F7B-6A68-4A83-A3BB-FDED9317769C}" destId="{7D928BA4-85D8-4700-8776-74D1F030514C}" srcOrd="1" destOrd="0" presId="urn:microsoft.com/office/officeart/2005/8/layout/pyramid1"/>
    <dgm:cxn modelId="{FECC99FF-167D-4027-BF1B-385B2A1267B0}" type="presOf" srcId="{4D80AF7D-3982-4639-9B8B-DE43D930F326}" destId="{233ECAA8-CE61-4BB8-B6CB-D3D0D5F835C9}" srcOrd="1" destOrd="0" presId="urn:microsoft.com/office/officeart/2005/8/layout/pyramid1"/>
    <dgm:cxn modelId="{70EF4CD7-9CB8-46D7-9B04-9516D19307D3}" type="presParOf" srcId="{80392747-75BD-4361-83DD-1BE0ACA14A92}" destId="{90D5AB92-73BA-4DBF-9901-6AE31630E127}" srcOrd="0" destOrd="0" presId="urn:microsoft.com/office/officeart/2005/8/layout/pyramid1"/>
    <dgm:cxn modelId="{659AD493-CDFC-42BB-BB31-0E235ECB6EB1}" type="presParOf" srcId="{90D5AB92-73BA-4DBF-9901-6AE31630E127}" destId="{87ED572D-81A6-412D-84B1-D77CB473EC50}" srcOrd="0" destOrd="0" presId="urn:microsoft.com/office/officeart/2005/8/layout/pyramid1"/>
    <dgm:cxn modelId="{F34C0B03-E848-4101-B4F0-A7A24CBFB44B}" type="presParOf" srcId="{90D5AB92-73BA-4DBF-9901-6AE31630E127}" destId="{233ECAA8-CE61-4BB8-B6CB-D3D0D5F835C9}" srcOrd="1" destOrd="0" presId="urn:microsoft.com/office/officeart/2005/8/layout/pyramid1"/>
    <dgm:cxn modelId="{27C8C347-70DC-4088-BDAB-21B7EE4B2E84}" type="presParOf" srcId="{80392747-75BD-4361-83DD-1BE0ACA14A92}" destId="{E4C01F30-2CAE-4FA7-9A7E-529F1F9E9ACF}" srcOrd="1" destOrd="0" presId="urn:microsoft.com/office/officeart/2005/8/layout/pyramid1"/>
    <dgm:cxn modelId="{0DF1664F-0646-4C79-9470-6B2D9993110A}" type="presParOf" srcId="{E4C01F30-2CAE-4FA7-9A7E-529F1F9E9ACF}" destId="{3366A76E-E06E-42EE-97FB-7BDAF3F19E42}" srcOrd="0" destOrd="0" presId="urn:microsoft.com/office/officeart/2005/8/layout/pyramid1"/>
    <dgm:cxn modelId="{01524344-A953-4C31-9CB3-756455CECCD0}" type="presParOf" srcId="{E4C01F30-2CAE-4FA7-9A7E-529F1F9E9ACF}" destId="{F9ED86DF-4A2F-4DE1-8864-426316383C9E}" srcOrd="1" destOrd="0" presId="urn:microsoft.com/office/officeart/2005/8/layout/pyramid1"/>
    <dgm:cxn modelId="{DBD500D2-51EA-4224-B6F7-ABF3DDE1EFF5}" type="presParOf" srcId="{80392747-75BD-4361-83DD-1BE0ACA14A92}" destId="{EA5C0070-2CA8-4EB0-B02C-9AADBAF239FB}" srcOrd="2" destOrd="0" presId="urn:microsoft.com/office/officeart/2005/8/layout/pyramid1"/>
    <dgm:cxn modelId="{86D0ED91-C7AE-4703-ACAB-1B44F32D56B2}" type="presParOf" srcId="{EA5C0070-2CA8-4EB0-B02C-9AADBAF239FB}" destId="{9C3BA730-0508-4D4A-8A10-8FC04992FE80}" srcOrd="0" destOrd="0" presId="urn:microsoft.com/office/officeart/2005/8/layout/pyramid1"/>
    <dgm:cxn modelId="{FD3017E7-2980-4481-A14D-9FEFECBA95B1}" type="presParOf" srcId="{EA5C0070-2CA8-4EB0-B02C-9AADBAF239FB}" destId="{7D928BA4-85D8-4700-8776-74D1F030514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CECE9-19EF-4CF3-A8BA-5AB77EF5A05B}">
      <dsp:nvSpPr>
        <dsp:cNvPr id="0" name=""/>
        <dsp:cNvSpPr/>
      </dsp:nvSpPr>
      <dsp:spPr>
        <a:xfrm>
          <a:off x="0" y="2447"/>
          <a:ext cx="4941519" cy="12403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410C3-D58C-44EE-B4CA-0674427139EF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0DEB9-CCFE-412E-B437-45586C8247E7}">
      <dsp:nvSpPr>
        <dsp:cNvPr id="0" name=""/>
        <dsp:cNvSpPr/>
      </dsp:nvSpPr>
      <dsp:spPr>
        <a:xfrm>
          <a:off x="1432649" y="2447"/>
          <a:ext cx="3508869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Quién se encarga de los costos en tu empresa?</a:t>
          </a:r>
          <a:endParaRPr lang="en-US" sz="2100" kern="1200"/>
        </a:p>
      </dsp:txBody>
      <dsp:txXfrm>
        <a:off x="1432649" y="2447"/>
        <a:ext cx="3508869" cy="1240389"/>
      </dsp:txXfrm>
    </dsp:sp>
    <dsp:sp modelId="{D1AF2961-5C0B-48D5-AFFD-EFA0AC8E7889}">
      <dsp:nvSpPr>
        <dsp:cNvPr id="0" name=""/>
        <dsp:cNvSpPr/>
      </dsp:nvSpPr>
      <dsp:spPr>
        <a:xfrm>
          <a:off x="0" y="1552933"/>
          <a:ext cx="4941519" cy="12403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F3D15-0BA5-4D0B-85AB-CCE0E0303D70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E0B52-F135-4486-A695-17319A2ADD23}">
      <dsp:nvSpPr>
        <dsp:cNvPr id="0" name=""/>
        <dsp:cNvSpPr/>
      </dsp:nvSpPr>
      <dsp:spPr>
        <a:xfrm>
          <a:off x="1432649" y="1552933"/>
          <a:ext cx="3508869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Cómo se afecta una empresa el no tener identificados y controlados los costos?</a:t>
          </a:r>
          <a:endParaRPr lang="en-US" sz="2100" kern="1200"/>
        </a:p>
      </dsp:txBody>
      <dsp:txXfrm>
        <a:off x="1432649" y="1552933"/>
        <a:ext cx="3508869" cy="1240389"/>
      </dsp:txXfrm>
    </dsp:sp>
    <dsp:sp modelId="{F5632E32-8500-4C5D-B33C-208B53B66E29}">
      <dsp:nvSpPr>
        <dsp:cNvPr id="0" name=""/>
        <dsp:cNvSpPr/>
      </dsp:nvSpPr>
      <dsp:spPr>
        <a:xfrm>
          <a:off x="0" y="3103420"/>
          <a:ext cx="4941519" cy="12403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066BD8-4444-40DE-A9B1-847A95165EB9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000FAE-1914-4B22-A7BC-21DB3EDC0ABE}">
      <dsp:nvSpPr>
        <dsp:cNvPr id="0" name=""/>
        <dsp:cNvSpPr/>
      </dsp:nvSpPr>
      <dsp:spPr>
        <a:xfrm>
          <a:off x="1432649" y="3103420"/>
          <a:ext cx="3508869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Cuando una empresa no produce existen costos?</a:t>
          </a:r>
          <a:endParaRPr lang="en-US" sz="2100" kern="1200"/>
        </a:p>
      </dsp:txBody>
      <dsp:txXfrm>
        <a:off x="1432649" y="3103420"/>
        <a:ext cx="3508869" cy="1240389"/>
      </dsp:txXfrm>
    </dsp:sp>
    <dsp:sp modelId="{416314D2-FCEC-48C9-8D92-13B3552717C0}">
      <dsp:nvSpPr>
        <dsp:cNvPr id="0" name=""/>
        <dsp:cNvSpPr/>
      </dsp:nvSpPr>
      <dsp:spPr>
        <a:xfrm>
          <a:off x="0" y="4653906"/>
          <a:ext cx="4941519" cy="12403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536281-1266-45A7-9A33-CC2182CE43DF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5A2AE-7925-4A5B-B112-95F83D19B0CD}">
      <dsp:nvSpPr>
        <dsp:cNvPr id="0" name=""/>
        <dsp:cNvSpPr/>
      </dsp:nvSpPr>
      <dsp:spPr>
        <a:xfrm>
          <a:off x="1432649" y="4653906"/>
          <a:ext cx="3508869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Quién fija los precios y con qué criterio en tu empresa?</a:t>
          </a:r>
          <a:endParaRPr lang="en-US" sz="2100" kern="1200"/>
        </a:p>
      </dsp:txBody>
      <dsp:txXfrm>
        <a:off x="1432649" y="4653906"/>
        <a:ext cx="3508869" cy="124038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AB5B1-E8E7-4FAB-AFF5-C51080B0104C}">
      <dsp:nvSpPr>
        <dsp:cNvPr id="0" name=""/>
        <dsp:cNvSpPr/>
      </dsp:nvSpPr>
      <dsp:spPr>
        <a:xfrm>
          <a:off x="0" y="0"/>
          <a:ext cx="1999382" cy="3024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b="1" kern="1200" dirty="0">
              <a:latin typeface="Arial" pitchFamily="34" charset="0"/>
              <a:cs typeface="Arial" pitchFamily="34" charset="0"/>
            </a:rPr>
            <a:t>Aprovisionamiento</a:t>
          </a:r>
        </a:p>
      </dsp:txBody>
      <dsp:txXfrm>
        <a:off x="0" y="1209734"/>
        <a:ext cx="1999382" cy="1209734"/>
      </dsp:txXfrm>
    </dsp:sp>
    <dsp:sp modelId="{91C2EBA0-F501-4717-8C0A-9BC8D7340E9A}">
      <dsp:nvSpPr>
        <dsp:cNvPr id="0" name=""/>
        <dsp:cNvSpPr/>
      </dsp:nvSpPr>
      <dsp:spPr>
        <a:xfrm>
          <a:off x="296285" y="295942"/>
          <a:ext cx="1288629" cy="1171312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42FC0-B6DD-48BF-B364-334F4333CFD0}">
      <dsp:nvSpPr>
        <dsp:cNvPr id="0" name=""/>
        <dsp:cNvSpPr/>
      </dsp:nvSpPr>
      <dsp:spPr>
        <a:xfrm>
          <a:off x="2060648" y="0"/>
          <a:ext cx="1999382" cy="3024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b="1" kern="1200">
              <a:latin typeface="Arial" pitchFamily="34" charset="0"/>
              <a:cs typeface="Arial" pitchFamily="34" charset="0"/>
            </a:rPr>
            <a:t>Producción</a:t>
          </a:r>
        </a:p>
      </dsp:txBody>
      <dsp:txXfrm>
        <a:off x="2060648" y="1209734"/>
        <a:ext cx="1999382" cy="1209734"/>
      </dsp:txXfrm>
    </dsp:sp>
    <dsp:sp modelId="{A34BC671-8267-42C1-9DDA-F2BAF7971835}">
      <dsp:nvSpPr>
        <dsp:cNvPr id="0" name=""/>
        <dsp:cNvSpPr/>
      </dsp:nvSpPr>
      <dsp:spPr>
        <a:xfrm>
          <a:off x="2401049" y="296043"/>
          <a:ext cx="1288629" cy="1171312"/>
        </a:xfrm>
        <a:prstGeom prst="round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84C098-EE92-4120-BE23-7701D7A0F066}">
      <dsp:nvSpPr>
        <dsp:cNvPr id="0" name=""/>
        <dsp:cNvSpPr/>
      </dsp:nvSpPr>
      <dsp:spPr>
        <a:xfrm>
          <a:off x="4120012" y="0"/>
          <a:ext cx="1999382" cy="3024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b="1" kern="1200" dirty="0">
              <a:latin typeface="Arial" pitchFamily="34" charset="0"/>
              <a:cs typeface="Arial" pitchFamily="34" charset="0"/>
            </a:rPr>
            <a:t>Distribución</a:t>
          </a:r>
        </a:p>
      </dsp:txBody>
      <dsp:txXfrm>
        <a:off x="4120012" y="1209734"/>
        <a:ext cx="1999382" cy="1209734"/>
      </dsp:txXfrm>
    </dsp:sp>
    <dsp:sp modelId="{A1880569-38E4-47FC-982E-B3113188FE5C}">
      <dsp:nvSpPr>
        <dsp:cNvPr id="0" name=""/>
        <dsp:cNvSpPr/>
      </dsp:nvSpPr>
      <dsp:spPr>
        <a:xfrm>
          <a:off x="4430472" y="234106"/>
          <a:ext cx="1288629" cy="1171312"/>
        </a:xfrm>
        <a:prstGeom prst="round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F1CDB-6F51-4402-B2E3-2DFD3D8DF3D4}">
      <dsp:nvSpPr>
        <dsp:cNvPr id="0" name=""/>
        <dsp:cNvSpPr/>
      </dsp:nvSpPr>
      <dsp:spPr>
        <a:xfrm>
          <a:off x="354350" y="2363508"/>
          <a:ext cx="3466008" cy="484357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298A-74DB-41A2-9506-CB9E8FD9A04B}">
      <dsp:nvSpPr>
        <dsp:cNvPr id="0" name=""/>
        <dsp:cNvSpPr/>
      </dsp:nvSpPr>
      <dsp:spPr>
        <a:xfrm>
          <a:off x="4177" y="0"/>
          <a:ext cx="1465756" cy="34001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Función en la que incurren</a:t>
          </a:r>
        </a:p>
      </dsp:txBody>
      <dsp:txXfrm>
        <a:off x="4177" y="0"/>
        <a:ext cx="1465756" cy="1020045"/>
      </dsp:txXfrm>
    </dsp:sp>
    <dsp:sp modelId="{0C083F90-2197-4F5E-80A2-5DA2D82E916B}">
      <dsp:nvSpPr>
        <dsp:cNvPr id="0" name=""/>
        <dsp:cNvSpPr/>
      </dsp:nvSpPr>
      <dsp:spPr>
        <a:xfrm>
          <a:off x="150752" y="1020128"/>
          <a:ext cx="1172605" cy="4953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>
              <a:latin typeface="Arial" panose="020B0604020202020204" pitchFamily="34" charset="0"/>
              <a:cs typeface="Arial" panose="020B0604020202020204" pitchFamily="34" charset="0"/>
            </a:rPr>
            <a:t>Costos de producción</a:t>
          </a:r>
        </a:p>
      </dsp:txBody>
      <dsp:txXfrm>
        <a:off x="165260" y="1034636"/>
        <a:ext cx="1143589" cy="466313"/>
      </dsp:txXfrm>
    </dsp:sp>
    <dsp:sp modelId="{198CAFD4-1A1F-4049-9DCC-7F3386CEDEC0}">
      <dsp:nvSpPr>
        <dsp:cNvPr id="0" name=""/>
        <dsp:cNvSpPr/>
      </dsp:nvSpPr>
      <dsp:spPr>
        <a:xfrm>
          <a:off x="150752" y="1591662"/>
          <a:ext cx="1172605" cy="4953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>
              <a:latin typeface="Arial" panose="020B0604020202020204" pitchFamily="34" charset="0"/>
              <a:cs typeface="Arial" panose="020B0604020202020204" pitchFamily="34" charset="0"/>
            </a:rPr>
            <a:t>Gastos de distribución y venta</a:t>
          </a:r>
        </a:p>
      </dsp:txBody>
      <dsp:txXfrm>
        <a:off x="165260" y="1606170"/>
        <a:ext cx="1143589" cy="466313"/>
      </dsp:txXfrm>
    </dsp:sp>
    <dsp:sp modelId="{C941BE84-D8E9-46FD-983E-184C093EF405}">
      <dsp:nvSpPr>
        <dsp:cNvPr id="0" name=""/>
        <dsp:cNvSpPr/>
      </dsp:nvSpPr>
      <dsp:spPr>
        <a:xfrm>
          <a:off x="150752" y="2163197"/>
          <a:ext cx="1172605" cy="4953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>
              <a:latin typeface="Arial" panose="020B0604020202020204" pitchFamily="34" charset="0"/>
              <a:cs typeface="Arial" panose="020B0604020202020204" pitchFamily="34" charset="0"/>
            </a:rPr>
            <a:t>Gastos de administración</a:t>
          </a:r>
        </a:p>
      </dsp:txBody>
      <dsp:txXfrm>
        <a:off x="165260" y="2177705"/>
        <a:ext cx="1143589" cy="466313"/>
      </dsp:txXfrm>
    </dsp:sp>
    <dsp:sp modelId="{857163AC-CCA6-40BA-99B8-A1B23A7D68E1}">
      <dsp:nvSpPr>
        <dsp:cNvPr id="0" name=""/>
        <dsp:cNvSpPr/>
      </dsp:nvSpPr>
      <dsp:spPr>
        <a:xfrm>
          <a:off x="150752" y="2734731"/>
          <a:ext cx="1172605" cy="4953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>
              <a:latin typeface="Arial" panose="020B0604020202020204" pitchFamily="34" charset="0"/>
              <a:cs typeface="Arial" panose="020B0604020202020204" pitchFamily="34" charset="0"/>
            </a:rPr>
            <a:t>Gastos financieros</a:t>
          </a:r>
        </a:p>
      </dsp:txBody>
      <dsp:txXfrm>
        <a:off x="165260" y="2749239"/>
        <a:ext cx="1143589" cy="466313"/>
      </dsp:txXfrm>
    </dsp:sp>
    <dsp:sp modelId="{D191F20B-8E1D-4D02-94A5-4424C96878CC}">
      <dsp:nvSpPr>
        <dsp:cNvPr id="0" name=""/>
        <dsp:cNvSpPr/>
      </dsp:nvSpPr>
      <dsp:spPr>
        <a:xfrm>
          <a:off x="1579865" y="0"/>
          <a:ext cx="1465756" cy="34001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Identificación con el objeto de costos</a:t>
          </a:r>
        </a:p>
      </dsp:txBody>
      <dsp:txXfrm>
        <a:off x="1579865" y="0"/>
        <a:ext cx="1465756" cy="1020045"/>
      </dsp:txXfrm>
    </dsp:sp>
    <dsp:sp modelId="{540F8825-D68E-41B0-ABA8-E26B96F75310}">
      <dsp:nvSpPr>
        <dsp:cNvPr id="0" name=""/>
        <dsp:cNvSpPr/>
      </dsp:nvSpPr>
      <dsp:spPr>
        <a:xfrm>
          <a:off x="1726441" y="1021041"/>
          <a:ext cx="1172605" cy="1025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>
              <a:latin typeface="Arial" panose="020B0604020202020204" pitchFamily="34" charset="0"/>
              <a:cs typeface="Arial" panose="020B0604020202020204" pitchFamily="34" charset="0"/>
            </a:rPr>
            <a:t>Costos y gastos directos</a:t>
          </a:r>
        </a:p>
      </dsp:txBody>
      <dsp:txXfrm>
        <a:off x="1756468" y="1051068"/>
        <a:ext cx="1112551" cy="965138"/>
      </dsp:txXfrm>
    </dsp:sp>
    <dsp:sp modelId="{3AA16990-7B23-48BD-AFB7-AE1B1F58E031}">
      <dsp:nvSpPr>
        <dsp:cNvPr id="0" name=""/>
        <dsp:cNvSpPr/>
      </dsp:nvSpPr>
      <dsp:spPr>
        <a:xfrm>
          <a:off x="1726441" y="2203955"/>
          <a:ext cx="1172605" cy="1025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>
              <a:latin typeface="Arial" panose="020B0604020202020204" pitchFamily="34" charset="0"/>
              <a:cs typeface="Arial" panose="020B0604020202020204" pitchFamily="34" charset="0"/>
            </a:rPr>
            <a:t>Costos y gastos indirectos</a:t>
          </a:r>
        </a:p>
      </dsp:txBody>
      <dsp:txXfrm>
        <a:off x="1756468" y="2233982"/>
        <a:ext cx="1112551" cy="965138"/>
      </dsp:txXfrm>
    </dsp:sp>
    <dsp:sp modelId="{FF7BFE75-144B-4516-940F-7ABED6F33942}">
      <dsp:nvSpPr>
        <dsp:cNvPr id="0" name=""/>
        <dsp:cNvSpPr/>
      </dsp:nvSpPr>
      <dsp:spPr>
        <a:xfrm>
          <a:off x="3155553" y="0"/>
          <a:ext cx="1465756" cy="34001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Comportamiento para un volumen de actividad</a:t>
          </a:r>
        </a:p>
      </dsp:txBody>
      <dsp:txXfrm>
        <a:off x="3155553" y="0"/>
        <a:ext cx="1465756" cy="1020045"/>
      </dsp:txXfrm>
    </dsp:sp>
    <dsp:sp modelId="{05AEB976-B46E-4D5D-87C2-772C444EEE7A}">
      <dsp:nvSpPr>
        <dsp:cNvPr id="0" name=""/>
        <dsp:cNvSpPr/>
      </dsp:nvSpPr>
      <dsp:spPr>
        <a:xfrm>
          <a:off x="3302129" y="1021041"/>
          <a:ext cx="1172605" cy="1025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>
              <a:latin typeface="Arial" panose="020B0604020202020204" pitchFamily="34" charset="0"/>
              <a:cs typeface="Arial" panose="020B0604020202020204" pitchFamily="34" charset="0"/>
            </a:rPr>
            <a:t>Costos y gastos fijos</a:t>
          </a:r>
        </a:p>
      </dsp:txBody>
      <dsp:txXfrm>
        <a:off x="3332156" y="1051068"/>
        <a:ext cx="1112551" cy="965138"/>
      </dsp:txXfrm>
    </dsp:sp>
    <dsp:sp modelId="{09FEE43C-F6DC-49EF-B21F-492B3CE7A13C}">
      <dsp:nvSpPr>
        <dsp:cNvPr id="0" name=""/>
        <dsp:cNvSpPr/>
      </dsp:nvSpPr>
      <dsp:spPr>
        <a:xfrm>
          <a:off x="3302129" y="2203955"/>
          <a:ext cx="1172605" cy="1025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>
              <a:latin typeface="Arial" panose="020B0604020202020204" pitchFamily="34" charset="0"/>
              <a:cs typeface="Arial" panose="020B0604020202020204" pitchFamily="34" charset="0"/>
            </a:rPr>
            <a:t>Costos y gastos variables</a:t>
          </a:r>
        </a:p>
      </dsp:txBody>
      <dsp:txXfrm>
        <a:off x="3332156" y="2233982"/>
        <a:ext cx="1112551" cy="965138"/>
      </dsp:txXfrm>
    </dsp:sp>
    <dsp:sp modelId="{6C6C41BD-1297-426B-A291-626B2FC409B2}">
      <dsp:nvSpPr>
        <dsp:cNvPr id="0" name=""/>
        <dsp:cNvSpPr/>
      </dsp:nvSpPr>
      <dsp:spPr>
        <a:xfrm>
          <a:off x="4731242" y="0"/>
          <a:ext cx="1465756" cy="34001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Importancia para la toma de decisiones</a:t>
          </a:r>
        </a:p>
      </dsp:txBody>
      <dsp:txXfrm>
        <a:off x="4731242" y="0"/>
        <a:ext cx="1465756" cy="1020045"/>
      </dsp:txXfrm>
    </dsp:sp>
    <dsp:sp modelId="{B90C12BE-D72F-47F0-9072-BDD818F673E8}">
      <dsp:nvSpPr>
        <dsp:cNvPr id="0" name=""/>
        <dsp:cNvSpPr/>
      </dsp:nvSpPr>
      <dsp:spPr>
        <a:xfrm>
          <a:off x="4877817" y="1021041"/>
          <a:ext cx="1172605" cy="1025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>
              <a:latin typeface="Arial" panose="020B0604020202020204" pitchFamily="34" charset="0"/>
              <a:cs typeface="Arial" panose="020B0604020202020204" pitchFamily="34" charset="0"/>
            </a:rPr>
            <a:t>Costos y gastos relevantes</a:t>
          </a:r>
        </a:p>
      </dsp:txBody>
      <dsp:txXfrm>
        <a:off x="4907844" y="1051068"/>
        <a:ext cx="1112551" cy="965138"/>
      </dsp:txXfrm>
    </dsp:sp>
    <dsp:sp modelId="{8466AF71-C43E-4E05-BE8B-0A443E90AB62}">
      <dsp:nvSpPr>
        <dsp:cNvPr id="0" name=""/>
        <dsp:cNvSpPr/>
      </dsp:nvSpPr>
      <dsp:spPr>
        <a:xfrm>
          <a:off x="4877817" y="2203955"/>
          <a:ext cx="1172605" cy="1025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>
              <a:latin typeface="Arial" panose="020B0604020202020204" pitchFamily="34" charset="0"/>
              <a:cs typeface="Arial" panose="020B0604020202020204" pitchFamily="34" charset="0"/>
            </a:rPr>
            <a:t>Costos y gastos irrelevantes</a:t>
          </a:r>
        </a:p>
      </dsp:txBody>
      <dsp:txXfrm>
        <a:off x="4907844" y="2233982"/>
        <a:ext cx="1112551" cy="965138"/>
      </dsp:txXfrm>
    </dsp:sp>
    <dsp:sp modelId="{6DA572C0-49F4-4D35-A2D2-88C94BD99E2D}">
      <dsp:nvSpPr>
        <dsp:cNvPr id="0" name=""/>
        <dsp:cNvSpPr/>
      </dsp:nvSpPr>
      <dsp:spPr>
        <a:xfrm>
          <a:off x="6306930" y="0"/>
          <a:ext cx="1465756" cy="34001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Capacidad de generar efectivo</a:t>
          </a:r>
        </a:p>
      </dsp:txBody>
      <dsp:txXfrm>
        <a:off x="6306930" y="0"/>
        <a:ext cx="1465756" cy="1020045"/>
      </dsp:txXfrm>
    </dsp:sp>
    <dsp:sp modelId="{C518E7D1-F388-492B-9ADE-7DCA1A8C52AA}">
      <dsp:nvSpPr>
        <dsp:cNvPr id="0" name=""/>
        <dsp:cNvSpPr/>
      </dsp:nvSpPr>
      <dsp:spPr>
        <a:xfrm>
          <a:off x="6453506" y="1021041"/>
          <a:ext cx="1172605" cy="1025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>
              <a:latin typeface="Arial" panose="020B0604020202020204" pitchFamily="34" charset="0"/>
              <a:cs typeface="Arial" panose="020B0604020202020204" pitchFamily="34" charset="0"/>
            </a:rPr>
            <a:t>Costos y gastos desembolsables</a:t>
          </a:r>
        </a:p>
      </dsp:txBody>
      <dsp:txXfrm>
        <a:off x="6483533" y="1051068"/>
        <a:ext cx="1112551" cy="965138"/>
      </dsp:txXfrm>
    </dsp:sp>
    <dsp:sp modelId="{8476A26F-77D7-44C1-868B-BF59BD41BB32}">
      <dsp:nvSpPr>
        <dsp:cNvPr id="0" name=""/>
        <dsp:cNvSpPr/>
      </dsp:nvSpPr>
      <dsp:spPr>
        <a:xfrm>
          <a:off x="6453506" y="2203955"/>
          <a:ext cx="1172605" cy="1025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>
              <a:latin typeface="Arial" panose="020B0604020202020204" pitchFamily="34" charset="0"/>
              <a:cs typeface="Arial" panose="020B0604020202020204" pitchFamily="34" charset="0"/>
            </a:rPr>
            <a:t>Costos y gastos no desembolsables</a:t>
          </a:r>
        </a:p>
      </dsp:txBody>
      <dsp:txXfrm>
        <a:off x="6483533" y="2233982"/>
        <a:ext cx="1112551" cy="96513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4314A-19E6-4896-997F-9B32A0B77EB5}">
      <dsp:nvSpPr>
        <dsp:cNvPr id="0" name=""/>
        <dsp:cNvSpPr/>
      </dsp:nvSpPr>
      <dsp:spPr>
        <a:xfrm>
          <a:off x="826724" y="864"/>
          <a:ext cx="1756080" cy="1404864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052EA-9377-4DB4-8032-AE0064FCCB9D}">
      <dsp:nvSpPr>
        <dsp:cNvPr id="0" name=""/>
        <dsp:cNvSpPr/>
      </dsp:nvSpPr>
      <dsp:spPr>
        <a:xfrm>
          <a:off x="984772" y="1265242"/>
          <a:ext cx="1562911" cy="49170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>
              <a:latin typeface="Arial" pitchFamily="34" charset="0"/>
              <a:cs typeface="Arial" pitchFamily="34" charset="0"/>
            </a:rPr>
            <a:t>Materiales directos</a:t>
          </a:r>
        </a:p>
      </dsp:txBody>
      <dsp:txXfrm>
        <a:off x="984772" y="1265242"/>
        <a:ext cx="1562911" cy="491702"/>
      </dsp:txXfrm>
    </dsp:sp>
    <dsp:sp modelId="{0E7EC2E8-947F-47BE-B048-DAC60E1DFFDD}">
      <dsp:nvSpPr>
        <dsp:cNvPr id="0" name=""/>
        <dsp:cNvSpPr/>
      </dsp:nvSpPr>
      <dsp:spPr>
        <a:xfrm>
          <a:off x="2758412" y="864"/>
          <a:ext cx="1756080" cy="1404864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819E56-AB56-4102-863C-E2C720E2727B}">
      <dsp:nvSpPr>
        <dsp:cNvPr id="0" name=""/>
        <dsp:cNvSpPr/>
      </dsp:nvSpPr>
      <dsp:spPr>
        <a:xfrm>
          <a:off x="2916460" y="1265242"/>
          <a:ext cx="1562911" cy="49170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>
              <a:latin typeface="Arial" pitchFamily="34" charset="0"/>
              <a:cs typeface="Arial" pitchFamily="34" charset="0"/>
            </a:rPr>
            <a:t>Mano de obra directa</a:t>
          </a:r>
        </a:p>
      </dsp:txBody>
      <dsp:txXfrm>
        <a:off x="2916460" y="1265242"/>
        <a:ext cx="1562911" cy="491702"/>
      </dsp:txXfrm>
    </dsp:sp>
    <dsp:sp modelId="{D798705B-0AA6-43CC-989B-0C53FE3F8B95}">
      <dsp:nvSpPr>
        <dsp:cNvPr id="0" name=""/>
        <dsp:cNvSpPr/>
      </dsp:nvSpPr>
      <dsp:spPr>
        <a:xfrm>
          <a:off x="4690101" y="864"/>
          <a:ext cx="1756080" cy="1404864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48B883-3C20-4639-AA12-7A2EA5FCCE3E}">
      <dsp:nvSpPr>
        <dsp:cNvPr id="0" name=""/>
        <dsp:cNvSpPr/>
      </dsp:nvSpPr>
      <dsp:spPr>
        <a:xfrm>
          <a:off x="4848148" y="1265242"/>
          <a:ext cx="1562911" cy="49170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>
              <a:latin typeface="Arial" pitchFamily="34" charset="0"/>
              <a:cs typeface="Arial" pitchFamily="34" charset="0"/>
            </a:rPr>
            <a:t>Costos indirectos de fabricación</a:t>
          </a:r>
        </a:p>
      </dsp:txBody>
      <dsp:txXfrm>
        <a:off x="4848148" y="1265242"/>
        <a:ext cx="1562911" cy="4917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4314A-19E6-4896-997F-9B32A0B77EB5}">
      <dsp:nvSpPr>
        <dsp:cNvPr id="0" name=""/>
        <dsp:cNvSpPr/>
      </dsp:nvSpPr>
      <dsp:spPr>
        <a:xfrm>
          <a:off x="0" y="490029"/>
          <a:ext cx="2396562" cy="1917249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052EA-9377-4DB4-8032-AE0064FCCB9D}">
      <dsp:nvSpPr>
        <dsp:cNvPr id="0" name=""/>
        <dsp:cNvSpPr/>
      </dsp:nvSpPr>
      <dsp:spPr>
        <a:xfrm>
          <a:off x="217375" y="2353700"/>
          <a:ext cx="2132940" cy="671037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b="1" kern="1200" dirty="0">
              <a:latin typeface="Arial" pitchFamily="34" charset="0"/>
              <a:cs typeface="Arial" pitchFamily="34" charset="0"/>
            </a:rPr>
            <a:t>Materiales directos</a:t>
          </a:r>
        </a:p>
      </dsp:txBody>
      <dsp:txXfrm>
        <a:off x="217375" y="2353700"/>
        <a:ext cx="2132940" cy="671037"/>
      </dsp:txXfrm>
    </dsp:sp>
    <dsp:sp modelId="{0E7EC2E8-947F-47BE-B048-DAC60E1DFFDD}">
      <dsp:nvSpPr>
        <dsp:cNvPr id="0" name=""/>
        <dsp:cNvSpPr/>
      </dsp:nvSpPr>
      <dsp:spPr>
        <a:xfrm>
          <a:off x="2636218" y="490029"/>
          <a:ext cx="2396562" cy="1917249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819E56-AB56-4102-863C-E2C720E2727B}">
      <dsp:nvSpPr>
        <dsp:cNvPr id="0" name=""/>
        <dsp:cNvSpPr/>
      </dsp:nvSpPr>
      <dsp:spPr>
        <a:xfrm>
          <a:off x="2853594" y="2353700"/>
          <a:ext cx="2132940" cy="671037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>
              <a:latin typeface="Arial" pitchFamily="34" charset="0"/>
              <a:cs typeface="Arial" pitchFamily="34" charset="0"/>
            </a:rPr>
            <a:t>Mano de obra directa</a:t>
          </a:r>
        </a:p>
      </dsp:txBody>
      <dsp:txXfrm>
        <a:off x="2853594" y="2353700"/>
        <a:ext cx="2132940" cy="671037"/>
      </dsp:txXfrm>
    </dsp:sp>
    <dsp:sp modelId="{D798705B-0AA6-43CC-989B-0C53FE3F8B95}">
      <dsp:nvSpPr>
        <dsp:cNvPr id="0" name=""/>
        <dsp:cNvSpPr/>
      </dsp:nvSpPr>
      <dsp:spPr>
        <a:xfrm>
          <a:off x="5272436" y="490029"/>
          <a:ext cx="2396562" cy="1917249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48B883-3C20-4639-AA12-7A2EA5FCCE3E}">
      <dsp:nvSpPr>
        <dsp:cNvPr id="0" name=""/>
        <dsp:cNvSpPr/>
      </dsp:nvSpPr>
      <dsp:spPr>
        <a:xfrm>
          <a:off x="5489812" y="2353700"/>
          <a:ext cx="2132940" cy="671037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>
              <a:latin typeface="Arial" pitchFamily="34" charset="0"/>
              <a:cs typeface="Arial" pitchFamily="34" charset="0"/>
            </a:rPr>
            <a:t>Costos indirectos de fabricación</a:t>
          </a:r>
        </a:p>
      </dsp:txBody>
      <dsp:txXfrm>
        <a:off x="5489812" y="2353700"/>
        <a:ext cx="2132940" cy="67103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4314A-19E6-4896-997F-9B32A0B77EB5}">
      <dsp:nvSpPr>
        <dsp:cNvPr id="0" name=""/>
        <dsp:cNvSpPr/>
      </dsp:nvSpPr>
      <dsp:spPr>
        <a:xfrm>
          <a:off x="0" y="490029"/>
          <a:ext cx="2396562" cy="1917249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052EA-9377-4DB4-8032-AE0064FCCB9D}">
      <dsp:nvSpPr>
        <dsp:cNvPr id="0" name=""/>
        <dsp:cNvSpPr/>
      </dsp:nvSpPr>
      <dsp:spPr>
        <a:xfrm>
          <a:off x="217375" y="2353700"/>
          <a:ext cx="2132940" cy="671037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b="1" kern="1200" dirty="0">
              <a:latin typeface="Arial" pitchFamily="34" charset="0"/>
              <a:cs typeface="Arial" pitchFamily="34" charset="0"/>
            </a:rPr>
            <a:t>Materiales directos</a:t>
          </a:r>
        </a:p>
      </dsp:txBody>
      <dsp:txXfrm>
        <a:off x="217375" y="2353700"/>
        <a:ext cx="2132940" cy="671037"/>
      </dsp:txXfrm>
    </dsp:sp>
    <dsp:sp modelId="{0E7EC2E8-947F-47BE-B048-DAC60E1DFFDD}">
      <dsp:nvSpPr>
        <dsp:cNvPr id="0" name=""/>
        <dsp:cNvSpPr/>
      </dsp:nvSpPr>
      <dsp:spPr>
        <a:xfrm>
          <a:off x="2636218" y="490029"/>
          <a:ext cx="2396562" cy="1917249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819E56-AB56-4102-863C-E2C720E2727B}">
      <dsp:nvSpPr>
        <dsp:cNvPr id="0" name=""/>
        <dsp:cNvSpPr/>
      </dsp:nvSpPr>
      <dsp:spPr>
        <a:xfrm>
          <a:off x="2853594" y="2353700"/>
          <a:ext cx="2132940" cy="671037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>
              <a:latin typeface="Arial" pitchFamily="34" charset="0"/>
              <a:cs typeface="Arial" pitchFamily="34" charset="0"/>
            </a:rPr>
            <a:t>Mano de obra directa</a:t>
          </a:r>
        </a:p>
      </dsp:txBody>
      <dsp:txXfrm>
        <a:off x="2853594" y="2353700"/>
        <a:ext cx="2132940" cy="671037"/>
      </dsp:txXfrm>
    </dsp:sp>
    <dsp:sp modelId="{D798705B-0AA6-43CC-989B-0C53FE3F8B95}">
      <dsp:nvSpPr>
        <dsp:cNvPr id="0" name=""/>
        <dsp:cNvSpPr/>
      </dsp:nvSpPr>
      <dsp:spPr>
        <a:xfrm>
          <a:off x="5272436" y="490029"/>
          <a:ext cx="2396562" cy="1917249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48B883-3C20-4639-AA12-7A2EA5FCCE3E}">
      <dsp:nvSpPr>
        <dsp:cNvPr id="0" name=""/>
        <dsp:cNvSpPr/>
      </dsp:nvSpPr>
      <dsp:spPr>
        <a:xfrm>
          <a:off x="5489812" y="2353700"/>
          <a:ext cx="2132940" cy="671037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>
              <a:latin typeface="Arial" pitchFamily="34" charset="0"/>
              <a:cs typeface="Arial" pitchFamily="34" charset="0"/>
            </a:rPr>
            <a:t>Costos indirectos de fabricación</a:t>
          </a:r>
        </a:p>
      </dsp:txBody>
      <dsp:txXfrm>
        <a:off x="5489812" y="2353700"/>
        <a:ext cx="2132940" cy="67103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4314A-19E6-4896-997F-9B32A0B77EB5}">
      <dsp:nvSpPr>
        <dsp:cNvPr id="0" name=""/>
        <dsp:cNvSpPr/>
      </dsp:nvSpPr>
      <dsp:spPr>
        <a:xfrm>
          <a:off x="0" y="490029"/>
          <a:ext cx="2396562" cy="1917249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052EA-9377-4DB4-8032-AE0064FCCB9D}">
      <dsp:nvSpPr>
        <dsp:cNvPr id="0" name=""/>
        <dsp:cNvSpPr/>
      </dsp:nvSpPr>
      <dsp:spPr>
        <a:xfrm>
          <a:off x="217375" y="2353700"/>
          <a:ext cx="2132940" cy="671037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b="1" kern="1200" dirty="0">
              <a:latin typeface="Arial" pitchFamily="34" charset="0"/>
              <a:cs typeface="Arial" pitchFamily="34" charset="0"/>
            </a:rPr>
            <a:t>Materiales directos</a:t>
          </a:r>
        </a:p>
      </dsp:txBody>
      <dsp:txXfrm>
        <a:off x="217375" y="2353700"/>
        <a:ext cx="2132940" cy="671037"/>
      </dsp:txXfrm>
    </dsp:sp>
    <dsp:sp modelId="{0E7EC2E8-947F-47BE-B048-DAC60E1DFFDD}">
      <dsp:nvSpPr>
        <dsp:cNvPr id="0" name=""/>
        <dsp:cNvSpPr/>
      </dsp:nvSpPr>
      <dsp:spPr>
        <a:xfrm>
          <a:off x="2636218" y="490029"/>
          <a:ext cx="2396562" cy="1917249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819E56-AB56-4102-863C-E2C720E2727B}">
      <dsp:nvSpPr>
        <dsp:cNvPr id="0" name=""/>
        <dsp:cNvSpPr/>
      </dsp:nvSpPr>
      <dsp:spPr>
        <a:xfrm>
          <a:off x="2853594" y="2353700"/>
          <a:ext cx="2132940" cy="671037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>
              <a:latin typeface="Arial" pitchFamily="34" charset="0"/>
              <a:cs typeface="Arial" pitchFamily="34" charset="0"/>
            </a:rPr>
            <a:t>Mano de obra directa</a:t>
          </a:r>
        </a:p>
      </dsp:txBody>
      <dsp:txXfrm>
        <a:off x="2853594" y="2353700"/>
        <a:ext cx="2132940" cy="671037"/>
      </dsp:txXfrm>
    </dsp:sp>
    <dsp:sp modelId="{D798705B-0AA6-43CC-989B-0C53FE3F8B95}">
      <dsp:nvSpPr>
        <dsp:cNvPr id="0" name=""/>
        <dsp:cNvSpPr/>
      </dsp:nvSpPr>
      <dsp:spPr>
        <a:xfrm>
          <a:off x="5272436" y="490029"/>
          <a:ext cx="2396562" cy="1917249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48B883-3C20-4639-AA12-7A2EA5FCCE3E}">
      <dsp:nvSpPr>
        <dsp:cNvPr id="0" name=""/>
        <dsp:cNvSpPr/>
      </dsp:nvSpPr>
      <dsp:spPr>
        <a:xfrm>
          <a:off x="5489812" y="2353700"/>
          <a:ext cx="2132940" cy="671037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>
              <a:latin typeface="Arial" pitchFamily="34" charset="0"/>
              <a:cs typeface="Arial" pitchFamily="34" charset="0"/>
            </a:rPr>
            <a:t>Costos indirectos de fabricación</a:t>
          </a:r>
        </a:p>
      </dsp:txBody>
      <dsp:txXfrm>
        <a:off x="5489812" y="2353700"/>
        <a:ext cx="2132940" cy="67103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A4D0A-946E-4C89-979C-7CE96E77EEF7}">
      <dsp:nvSpPr>
        <dsp:cNvPr id="0" name=""/>
        <dsp:cNvSpPr/>
      </dsp:nvSpPr>
      <dsp:spPr>
        <a:xfrm>
          <a:off x="182336" y="827"/>
          <a:ext cx="2031172" cy="12187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b="1" kern="1200" dirty="0">
              <a:latin typeface="Arial" panose="020B0604020202020204" pitchFamily="34" charset="0"/>
              <a:cs typeface="Arial" panose="020B0604020202020204" pitchFamily="34" charset="0"/>
            </a:rPr>
            <a:t>Materiales indirectos</a:t>
          </a:r>
        </a:p>
      </dsp:txBody>
      <dsp:txXfrm>
        <a:off x="182336" y="827"/>
        <a:ext cx="2031172" cy="1218703"/>
      </dsp:txXfrm>
    </dsp:sp>
    <dsp:sp modelId="{D033D10C-54CB-47BE-BC69-840BC96EC96A}">
      <dsp:nvSpPr>
        <dsp:cNvPr id="0" name=""/>
        <dsp:cNvSpPr/>
      </dsp:nvSpPr>
      <dsp:spPr>
        <a:xfrm>
          <a:off x="2416625" y="827"/>
          <a:ext cx="2031172" cy="12187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b="1" kern="1200" dirty="0">
              <a:latin typeface="Arial" panose="020B0604020202020204" pitchFamily="34" charset="0"/>
              <a:cs typeface="Arial" panose="020B0604020202020204" pitchFamily="34" charset="0"/>
            </a:rPr>
            <a:t>Mano de obra indirecta</a:t>
          </a:r>
        </a:p>
      </dsp:txBody>
      <dsp:txXfrm>
        <a:off x="2416625" y="827"/>
        <a:ext cx="2031172" cy="1218703"/>
      </dsp:txXfrm>
    </dsp:sp>
    <dsp:sp modelId="{981823F4-2905-4273-90E3-D87BC8E0859C}">
      <dsp:nvSpPr>
        <dsp:cNvPr id="0" name=""/>
        <dsp:cNvSpPr/>
      </dsp:nvSpPr>
      <dsp:spPr>
        <a:xfrm>
          <a:off x="4650915" y="827"/>
          <a:ext cx="2031172" cy="12187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b="1" kern="1200" dirty="0">
              <a:latin typeface="Arial" panose="020B0604020202020204" pitchFamily="34" charset="0"/>
              <a:cs typeface="Arial" panose="020B0604020202020204" pitchFamily="34" charset="0"/>
            </a:rPr>
            <a:t>Depreciación activos producción</a:t>
          </a:r>
        </a:p>
      </dsp:txBody>
      <dsp:txXfrm>
        <a:off x="4650915" y="827"/>
        <a:ext cx="2031172" cy="1218703"/>
      </dsp:txXfrm>
    </dsp:sp>
    <dsp:sp modelId="{3A7325EC-CC6F-480A-ACDA-3A3590725C08}">
      <dsp:nvSpPr>
        <dsp:cNvPr id="0" name=""/>
        <dsp:cNvSpPr/>
      </dsp:nvSpPr>
      <dsp:spPr>
        <a:xfrm>
          <a:off x="182336" y="1422648"/>
          <a:ext cx="2031172" cy="12187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b="1" kern="1200" dirty="0">
              <a:latin typeface="Arial" panose="020B0604020202020204" pitchFamily="34" charset="0"/>
              <a:cs typeface="Arial" panose="020B0604020202020204" pitchFamily="34" charset="0"/>
            </a:rPr>
            <a:t>Energía planta producción</a:t>
          </a:r>
        </a:p>
      </dsp:txBody>
      <dsp:txXfrm>
        <a:off x="182336" y="1422648"/>
        <a:ext cx="2031172" cy="1218703"/>
      </dsp:txXfrm>
    </dsp:sp>
    <dsp:sp modelId="{A24DEB69-8BFE-49AE-B9D6-B741EA9193EC}">
      <dsp:nvSpPr>
        <dsp:cNvPr id="0" name=""/>
        <dsp:cNvSpPr/>
      </dsp:nvSpPr>
      <dsp:spPr>
        <a:xfrm>
          <a:off x="2416625" y="1422648"/>
          <a:ext cx="2031172" cy="12187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b="1" kern="1200" dirty="0">
              <a:latin typeface="Arial" panose="020B0604020202020204" pitchFamily="34" charset="0"/>
              <a:cs typeface="Arial" panose="020B0604020202020204" pitchFamily="34" charset="0"/>
            </a:rPr>
            <a:t>Supervisión planta producción</a:t>
          </a:r>
        </a:p>
      </dsp:txBody>
      <dsp:txXfrm>
        <a:off x="2416625" y="1422648"/>
        <a:ext cx="2031172" cy="1218703"/>
      </dsp:txXfrm>
    </dsp:sp>
    <dsp:sp modelId="{D299A743-4ABD-41CF-8907-F100F0F7A5A9}">
      <dsp:nvSpPr>
        <dsp:cNvPr id="0" name=""/>
        <dsp:cNvSpPr/>
      </dsp:nvSpPr>
      <dsp:spPr>
        <a:xfrm>
          <a:off x="4650915" y="1422648"/>
          <a:ext cx="2031172" cy="12187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b="1" kern="1200" dirty="0">
              <a:latin typeface="Arial" panose="020B0604020202020204" pitchFamily="34" charset="0"/>
              <a:cs typeface="Arial" panose="020B0604020202020204" pitchFamily="34" charset="0"/>
            </a:rPr>
            <a:t>Vigilancia planta producción</a:t>
          </a:r>
        </a:p>
      </dsp:txBody>
      <dsp:txXfrm>
        <a:off x="4650915" y="1422648"/>
        <a:ext cx="2031172" cy="1218703"/>
      </dsp:txXfrm>
    </dsp:sp>
    <dsp:sp modelId="{C3841374-8862-45CA-A16D-86EA31D6A074}">
      <dsp:nvSpPr>
        <dsp:cNvPr id="0" name=""/>
        <dsp:cNvSpPr/>
      </dsp:nvSpPr>
      <dsp:spPr>
        <a:xfrm>
          <a:off x="182336" y="2844468"/>
          <a:ext cx="2031172" cy="12187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b="1" kern="1200" dirty="0">
              <a:latin typeface="Arial" panose="020B0604020202020204" pitchFamily="34" charset="0"/>
              <a:cs typeface="Arial" panose="020B0604020202020204" pitchFamily="34" charset="0"/>
            </a:rPr>
            <a:t>Impuestos planta producción</a:t>
          </a:r>
        </a:p>
      </dsp:txBody>
      <dsp:txXfrm>
        <a:off x="182336" y="2844468"/>
        <a:ext cx="2031172" cy="1218703"/>
      </dsp:txXfrm>
    </dsp:sp>
    <dsp:sp modelId="{E8F3DC5F-B1B5-475C-B4D0-92127512ADBC}">
      <dsp:nvSpPr>
        <dsp:cNvPr id="0" name=""/>
        <dsp:cNvSpPr/>
      </dsp:nvSpPr>
      <dsp:spPr>
        <a:xfrm>
          <a:off x="2416625" y="2844468"/>
          <a:ext cx="2031172" cy="12187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b="1" kern="1200" dirty="0">
              <a:latin typeface="Arial" panose="020B0604020202020204" pitchFamily="34" charset="0"/>
              <a:cs typeface="Arial" panose="020B0604020202020204" pitchFamily="34" charset="0"/>
            </a:rPr>
            <a:t>Mantenimientos planta producción</a:t>
          </a:r>
        </a:p>
      </dsp:txBody>
      <dsp:txXfrm>
        <a:off x="2416625" y="2844468"/>
        <a:ext cx="2031172" cy="1218703"/>
      </dsp:txXfrm>
    </dsp:sp>
    <dsp:sp modelId="{384EDDCF-DFD3-4A89-B148-8962D7AC6AC2}">
      <dsp:nvSpPr>
        <dsp:cNvPr id="0" name=""/>
        <dsp:cNvSpPr/>
      </dsp:nvSpPr>
      <dsp:spPr>
        <a:xfrm>
          <a:off x="4650915" y="2844468"/>
          <a:ext cx="2031172" cy="12187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b="1" kern="1200" dirty="0">
              <a:latin typeface="Arial" panose="020B0604020202020204" pitchFamily="34" charset="0"/>
              <a:cs typeface="Arial" panose="020B0604020202020204" pitchFamily="34" charset="0"/>
            </a:rPr>
            <a:t>Otros egresos vinculados a la producción</a:t>
          </a:r>
        </a:p>
      </dsp:txBody>
      <dsp:txXfrm>
        <a:off x="4650915" y="2844468"/>
        <a:ext cx="2031172" cy="12187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D4459-BEE5-4E11-803E-1BB4EE9A42E6}">
      <dsp:nvSpPr>
        <dsp:cNvPr id="0" name=""/>
        <dsp:cNvSpPr/>
      </dsp:nvSpPr>
      <dsp:spPr>
        <a:xfrm>
          <a:off x="0" y="641"/>
          <a:ext cx="45184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834BA-2CB3-42C9-86F0-C5EBAD5A0E7F}">
      <dsp:nvSpPr>
        <dsp:cNvPr id="0" name=""/>
        <dsp:cNvSpPr/>
      </dsp:nvSpPr>
      <dsp:spPr>
        <a:xfrm>
          <a:off x="0" y="641"/>
          <a:ext cx="4518490" cy="1051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Qué costeamos</a:t>
          </a:r>
        </a:p>
      </dsp:txBody>
      <dsp:txXfrm>
        <a:off x="0" y="641"/>
        <a:ext cx="4518490" cy="1051303"/>
      </dsp:txXfrm>
    </dsp:sp>
    <dsp:sp modelId="{35B84091-3FAF-43ED-8D09-6C07D7D5B4ED}">
      <dsp:nvSpPr>
        <dsp:cNvPr id="0" name=""/>
        <dsp:cNvSpPr/>
      </dsp:nvSpPr>
      <dsp:spPr>
        <a:xfrm>
          <a:off x="0" y="1051945"/>
          <a:ext cx="45184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CC972-2B6A-4072-813B-EB402D569B34}">
      <dsp:nvSpPr>
        <dsp:cNvPr id="0" name=""/>
        <dsp:cNvSpPr/>
      </dsp:nvSpPr>
      <dsp:spPr>
        <a:xfrm>
          <a:off x="0" y="1051945"/>
          <a:ext cx="4518490" cy="1051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Para qué costeamos</a:t>
          </a:r>
        </a:p>
      </dsp:txBody>
      <dsp:txXfrm>
        <a:off x="0" y="1051945"/>
        <a:ext cx="4518490" cy="1051303"/>
      </dsp:txXfrm>
    </dsp:sp>
    <dsp:sp modelId="{813F17AE-9C37-4799-BE43-340F282CCFCA}">
      <dsp:nvSpPr>
        <dsp:cNvPr id="0" name=""/>
        <dsp:cNvSpPr/>
      </dsp:nvSpPr>
      <dsp:spPr>
        <a:xfrm>
          <a:off x="0" y="2103248"/>
          <a:ext cx="45184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41616-36EC-4C2E-BDD4-A00DB957DC5F}">
      <dsp:nvSpPr>
        <dsp:cNvPr id="0" name=""/>
        <dsp:cNvSpPr/>
      </dsp:nvSpPr>
      <dsp:spPr>
        <a:xfrm>
          <a:off x="0" y="2103248"/>
          <a:ext cx="4518490" cy="1051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Cómo lo costeamos</a:t>
          </a:r>
        </a:p>
      </dsp:txBody>
      <dsp:txXfrm>
        <a:off x="0" y="2103248"/>
        <a:ext cx="4518490" cy="1051303"/>
      </dsp:txXfrm>
    </dsp:sp>
    <dsp:sp modelId="{84132B0D-56C0-4C65-AB06-50A87ED509ED}">
      <dsp:nvSpPr>
        <dsp:cNvPr id="0" name=""/>
        <dsp:cNvSpPr/>
      </dsp:nvSpPr>
      <dsp:spPr>
        <a:xfrm>
          <a:off x="0" y="3154551"/>
          <a:ext cx="45184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2EB0C-F3A8-4B6D-B637-7BA7789C4D0D}">
      <dsp:nvSpPr>
        <dsp:cNvPr id="0" name=""/>
        <dsp:cNvSpPr/>
      </dsp:nvSpPr>
      <dsp:spPr>
        <a:xfrm>
          <a:off x="0" y="3154551"/>
          <a:ext cx="4518490" cy="1051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Quiénes lo costean</a:t>
          </a:r>
        </a:p>
      </dsp:txBody>
      <dsp:txXfrm>
        <a:off x="0" y="3154551"/>
        <a:ext cx="4518490" cy="1051303"/>
      </dsp:txXfrm>
    </dsp:sp>
    <dsp:sp modelId="{1A0FA812-D111-4242-ACFC-113B46699B67}">
      <dsp:nvSpPr>
        <dsp:cNvPr id="0" name=""/>
        <dsp:cNvSpPr/>
      </dsp:nvSpPr>
      <dsp:spPr>
        <a:xfrm>
          <a:off x="0" y="4205854"/>
          <a:ext cx="45184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B0DA3-D42B-4B7F-B6E4-8C8A0668FFCF}">
      <dsp:nvSpPr>
        <dsp:cNvPr id="0" name=""/>
        <dsp:cNvSpPr/>
      </dsp:nvSpPr>
      <dsp:spPr>
        <a:xfrm>
          <a:off x="0" y="4205854"/>
          <a:ext cx="4518490" cy="1051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Y cuándo se costean</a:t>
          </a:r>
        </a:p>
      </dsp:txBody>
      <dsp:txXfrm>
        <a:off x="0" y="4205854"/>
        <a:ext cx="4518490" cy="10513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E386E-AB5E-4719-B193-1E80B745A4B1}">
      <dsp:nvSpPr>
        <dsp:cNvPr id="0" name=""/>
        <dsp:cNvSpPr/>
      </dsp:nvSpPr>
      <dsp:spPr>
        <a:xfrm>
          <a:off x="0" y="2447"/>
          <a:ext cx="4941519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FDCA6B-098F-40B5-AA98-A459D9E622A5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D2957-6A02-46D8-8AAC-6BC765C95990}">
      <dsp:nvSpPr>
        <dsp:cNvPr id="0" name=""/>
        <dsp:cNvSpPr/>
      </dsp:nvSpPr>
      <dsp:spPr>
        <a:xfrm>
          <a:off x="1432649" y="2447"/>
          <a:ext cx="3508869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La Depreciación</a:t>
          </a:r>
          <a:endParaRPr lang="en-US" sz="2200" kern="1200"/>
        </a:p>
      </dsp:txBody>
      <dsp:txXfrm>
        <a:off x="1432649" y="2447"/>
        <a:ext cx="3508869" cy="1240389"/>
      </dsp:txXfrm>
    </dsp:sp>
    <dsp:sp modelId="{931FAB60-C3C4-485C-95D0-886D2BBD34B9}">
      <dsp:nvSpPr>
        <dsp:cNvPr id="0" name=""/>
        <dsp:cNvSpPr/>
      </dsp:nvSpPr>
      <dsp:spPr>
        <a:xfrm>
          <a:off x="0" y="1552933"/>
          <a:ext cx="4941519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EC797-8DC5-4662-905E-2A6A438C684B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AC0F7-921A-43BD-95BD-D25A3159132B}">
      <dsp:nvSpPr>
        <dsp:cNvPr id="0" name=""/>
        <dsp:cNvSpPr/>
      </dsp:nvSpPr>
      <dsp:spPr>
        <a:xfrm>
          <a:off x="1432649" y="1552933"/>
          <a:ext cx="3508869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El deterioro</a:t>
          </a:r>
          <a:endParaRPr lang="en-US" sz="2200" kern="1200"/>
        </a:p>
      </dsp:txBody>
      <dsp:txXfrm>
        <a:off x="1432649" y="1552933"/>
        <a:ext cx="3508869" cy="1240389"/>
      </dsp:txXfrm>
    </dsp:sp>
    <dsp:sp modelId="{2D93D1BC-F300-4E91-8A43-62E6F58F278D}">
      <dsp:nvSpPr>
        <dsp:cNvPr id="0" name=""/>
        <dsp:cNvSpPr/>
      </dsp:nvSpPr>
      <dsp:spPr>
        <a:xfrm>
          <a:off x="0" y="3103420"/>
          <a:ext cx="4941519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839F87-C3ED-4D82-9864-463D4AB59461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03C49-305B-4428-9C8F-83DB8915D169}">
      <dsp:nvSpPr>
        <dsp:cNvPr id="0" name=""/>
        <dsp:cNvSpPr/>
      </dsp:nvSpPr>
      <dsp:spPr>
        <a:xfrm>
          <a:off x="1432649" y="3103420"/>
          <a:ext cx="3508869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Las investigaciones</a:t>
          </a:r>
          <a:endParaRPr lang="en-US" sz="2200" kern="1200"/>
        </a:p>
      </dsp:txBody>
      <dsp:txXfrm>
        <a:off x="1432649" y="3103420"/>
        <a:ext cx="3508869" cy="1240389"/>
      </dsp:txXfrm>
    </dsp:sp>
    <dsp:sp modelId="{932B4255-FFFF-4C24-B463-D43ACDEE8CA6}">
      <dsp:nvSpPr>
        <dsp:cNvPr id="0" name=""/>
        <dsp:cNvSpPr/>
      </dsp:nvSpPr>
      <dsp:spPr>
        <a:xfrm>
          <a:off x="0" y="4653906"/>
          <a:ext cx="4941519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07A02-B7BE-4A2C-BE3B-4DA1D320FB16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EC3CF-014E-4E52-9255-94666EDF5611}">
      <dsp:nvSpPr>
        <dsp:cNvPr id="0" name=""/>
        <dsp:cNvSpPr/>
      </dsp:nvSpPr>
      <dsp:spPr>
        <a:xfrm>
          <a:off x="1432649" y="4653906"/>
          <a:ext cx="3508869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Inversiones en nuevos productos</a:t>
          </a:r>
          <a:endParaRPr lang="en-US" sz="2200" kern="1200"/>
        </a:p>
      </dsp:txBody>
      <dsp:txXfrm>
        <a:off x="1432649" y="4653906"/>
        <a:ext cx="3508869" cy="12403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A9F4D-2BA5-4956-B312-1535D89D69C2}">
      <dsp:nvSpPr>
        <dsp:cNvPr id="0" name=""/>
        <dsp:cNvSpPr/>
      </dsp:nvSpPr>
      <dsp:spPr>
        <a:xfrm>
          <a:off x="0" y="719"/>
          <a:ext cx="4941519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080BE0-22E2-4DE4-89EA-0B25EDADA7A5}">
      <dsp:nvSpPr>
        <dsp:cNvPr id="0" name=""/>
        <dsp:cNvSpPr/>
      </dsp:nvSpPr>
      <dsp:spPr>
        <a:xfrm>
          <a:off x="509522" y="379703"/>
          <a:ext cx="926404" cy="926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DFF97-AEC2-473D-B520-7961376C1B8D}">
      <dsp:nvSpPr>
        <dsp:cNvPr id="0" name=""/>
        <dsp:cNvSpPr/>
      </dsp:nvSpPr>
      <dsp:spPr>
        <a:xfrm>
          <a:off x="1945450" y="719"/>
          <a:ext cx="2996068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LA GERENCIA</a:t>
          </a:r>
          <a:endParaRPr lang="en-US" sz="2500" kern="1200"/>
        </a:p>
      </dsp:txBody>
      <dsp:txXfrm>
        <a:off x="1945450" y="719"/>
        <a:ext cx="2996068" cy="1684372"/>
      </dsp:txXfrm>
    </dsp:sp>
    <dsp:sp modelId="{8086A3EC-A03C-4888-803B-0D27F7C63180}">
      <dsp:nvSpPr>
        <dsp:cNvPr id="0" name=""/>
        <dsp:cNvSpPr/>
      </dsp:nvSpPr>
      <dsp:spPr>
        <a:xfrm>
          <a:off x="0" y="2106185"/>
          <a:ext cx="4941519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980EF-2E9D-40AE-9257-35A4837B4E44}">
      <dsp:nvSpPr>
        <dsp:cNvPr id="0" name=""/>
        <dsp:cNvSpPr/>
      </dsp:nvSpPr>
      <dsp:spPr>
        <a:xfrm>
          <a:off x="509522" y="2485169"/>
          <a:ext cx="926404" cy="926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78352-25FC-4D19-976D-A914376DA4D5}">
      <dsp:nvSpPr>
        <dsp:cNvPr id="0" name=""/>
        <dsp:cNvSpPr/>
      </dsp:nvSpPr>
      <dsp:spPr>
        <a:xfrm>
          <a:off x="1945450" y="2106185"/>
          <a:ext cx="2996068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LOS ESTADOS FINANCIEROS</a:t>
          </a:r>
          <a:endParaRPr lang="en-US" sz="2500" kern="1200"/>
        </a:p>
      </dsp:txBody>
      <dsp:txXfrm>
        <a:off x="1945450" y="2106185"/>
        <a:ext cx="2996068" cy="1684372"/>
      </dsp:txXfrm>
    </dsp:sp>
    <dsp:sp modelId="{0FCA0B72-FBC7-44B4-BAE3-891B4BEB443F}">
      <dsp:nvSpPr>
        <dsp:cNvPr id="0" name=""/>
        <dsp:cNvSpPr/>
      </dsp:nvSpPr>
      <dsp:spPr>
        <a:xfrm>
          <a:off x="0" y="4211650"/>
          <a:ext cx="4941519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75970B-C2BC-4C22-985F-1EA7C5466866}">
      <dsp:nvSpPr>
        <dsp:cNvPr id="0" name=""/>
        <dsp:cNvSpPr/>
      </dsp:nvSpPr>
      <dsp:spPr>
        <a:xfrm>
          <a:off x="509522" y="4590634"/>
          <a:ext cx="926404" cy="926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515F5-0B64-4A26-B3F8-D7D3F07FD0F5}">
      <dsp:nvSpPr>
        <dsp:cNvPr id="0" name=""/>
        <dsp:cNvSpPr/>
      </dsp:nvSpPr>
      <dsp:spPr>
        <a:xfrm>
          <a:off x="1945450" y="4211650"/>
          <a:ext cx="2996068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LA ESTRATEGIA</a:t>
          </a:r>
          <a:endParaRPr lang="en-US" sz="2500" kern="1200"/>
        </a:p>
      </dsp:txBody>
      <dsp:txXfrm>
        <a:off x="1945450" y="4211650"/>
        <a:ext cx="2996068" cy="16843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24B24-66CF-4E2D-807F-C7A22B733DBB}">
      <dsp:nvSpPr>
        <dsp:cNvPr id="0" name=""/>
        <dsp:cNvSpPr/>
      </dsp:nvSpPr>
      <dsp:spPr>
        <a:xfrm>
          <a:off x="34078" y="0"/>
          <a:ext cx="2671328" cy="2003496"/>
        </a:xfrm>
        <a:prstGeom prst="up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98920F-4834-4DE9-A6FC-07CD8018C75F}">
      <dsp:nvSpPr>
        <dsp:cNvPr id="0" name=""/>
        <dsp:cNvSpPr/>
      </dsp:nvSpPr>
      <dsp:spPr>
        <a:xfrm>
          <a:off x="2546822" y="0"/>
          <a:ext cx="5086024" cy="2003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b="1" kern="1200" dirty="0">
              <a:latin typeface="Arial" pitchFamily="34" charset="0"/>
              <a:cs typeface="Arial" pitchFamily="34" charset="0"/>
            </a:rPr>
            <a:t>INCREMENTO DE INGRESOS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 dirty="0">
              <a:latin typeface="Arial" pitchFamily="34" charset="0"/>
              <a:cs typeface="Arial" pitchFamily="34" charset="0"/>
            </a:rPr>
            <a:t>Volumen de ventas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 dirty="0">
              <a:latin typeface="Arial" pitchFamily="34" charset="0"/>
              <a:cs typeface="Arial" pitchFamily="34" charset="0"/>
            </a:rPr>
            <a:t>Precio de venta</a:t>
          </a:r>
        </a:p>
      </dsp:txBody>
      <dsp:txXfrm>
        <a:off x="2546822" y="0"/>
        <a:ext cx="5086024" cy="2003496"/>
      </dsp:txXfrm>
    </dsp:sp>
    <dsp:sp modelId="{8BE40B9C-8A9B-4957-9B2F-0B93FFD25BF6}">
      <dsp:nvSpPr>
        <dsp:cNvPr id="0" name=""/>
        <dsp:cNvSpPr/>
      </dsp:nvSpPr>
      <dsp:spPr>
        <a:xfrm>
          <a:off x="835477" y="2170454"/>
          <a:ext cx="2671328" cy="2003496"/>
        </a:xfrm>
        <a:prstGeom prst="down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912137-CD1B-4693-A505-FF251AC4624D}">
      <dsp:nvSpPr>
        <dsp:cNvPr id="0" name=""/>
        <dsp:cNvSpPr/>
      </dsp:nvSpPr>
      <dsp:spPr>
        <a:xfrm>
          <a:off x="3586945" y="2170454"/>
          <a:ext cx="4608576" cy="2003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b="1" kern="1200" dirty="0">
              <a:latin typeface="Arial" pitchFamily="34" charset="0"/>
              <a:cs typeface="Arial" pitchFamily="34" charset="0"/>
            </a:rPr>
            <a:t>REDUCCIÓN DE EGRESOS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b="0" kern="1200" dirty="0">
              <a:latin typeface="Arial" pitchFamily="34" charset="0"/>
              <a:cs typeface="Arial" pitchFamily="34" charset="0"/>
            </a:rPr>
            <a:t>Costos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b="0" kern="1200" dirty="0">
              <a:latin typeface="Arial" pitchFamily="34" charset="0"/>
              <a:cs typeface="Arial" pitchFamily="34" charset="0"/>
            </a:rPr>
            <a:t>Gastos</a:t>
          </a:r>
        </a:p>
      </dsp:txBody>
      <dsp:txXfrm>
        <a:off x="3586945" y="2170454"/>
        <a:ext cx="4608576" cy="20034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2E62E-293C-4758-86E0-830655ECD73B}">
      <dsp:nvSpPr>
        <dsp:cNvPr id="0" name=""/>
        <dsp:cNvSpPr/>
      </dsp:nvSpPr>
      <dsp:spPr>
        <a:xfrm>
          <a:off x="0" y="666917"/>
          <a:ext cx="2100127" cy="12600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1" kern="1200" dirty="0">
              <a:latin typeface="Arial" panose="020B0604020202020204" pitchFamily="34" charset="0"/>
              <a:cs typeface="Arial" panose="020B0604020202020204" pitchFamily="34" charset="0"/>
            </a:rPr>
            <a:t>Basada en soluciones</a:t>
          </a:r>
        </a:p>
      </dsp:txBody>
      <dsp:txXfrm>
        <a:off x="0" y="666917"/>
        <a:ext cx="2100127" cy="1260076"/>
      </dsp:txXfrm>
    </dsp:sp>
    <dsp:sp modelId="{A104D4E3-F003-4997-AA0C-BB9A088C6312}">
      <dsp:nvSpPr>
        <dsp:cNvPr id="0" name=""/>
        <dsp:cNvSpPr/>
      </dsp:nvSpPr>
      <dsp:spPr>
        <a:xfrm>
          <a:off x="2310140" y="666917"/>
          <a:ext cx="2100127" cy="12600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1" kern="1200" dirty="0">
              <a:latin typeface="Arial" panose="020B0604020202020204" pitchFamily="34" charset="0"/>
              <a:cs typeface="Arial" panose="020B0604020202020204" pitchFamily="34" charset="0"/>
            </a:rPr>
            <a:t>Basada en el tiempo</a:t>
          </a:r>
        </a:p>
      </dsp:txBody>
      <dsp:txXfrm>
        <a:off x="2310140" y="666917"/>
        <a:ext cx="2100127" cy="1260076"/>
      </dsp:txXfrm>
    </dsp:sp>
    <dsp:sp modelId="{5F1DE9FD-7946-4A6C-8089-8489D174AB0C}">
      <dsp:nvSpPr>
        <dsp:cNvPr id="0" name=""/>
        <dsp:cNvSpPr/>
      </dsp:nvSpPr>
      <dsp:spPr>
        <a:xfrm>
          <a:off x="4620280" y="666917"/>
          <a:ext cx="2100127" cy="12600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1" kern="1200" dirty="0">
              <a:latin typeface="Arial" panose="020B0604020202020204" pitchFamily="34" charset="0"/>
              <a:cs typeface="Arial" panose="020B0604020202020204" pitchFamily="34" charset="0"/>
            </a:rPr>
            <a:t>Basada en la multiplicación</a:t>
          </a:r>
        </a:p>
      </dsp:txBody>
      <dsp:txXfrm>
        <a:off x="4620280" y="666917"/>
        <a:ext cx="2100127" cy="1260076"/>
      </dsp:txXfrm>
    </dsp:sp>
    <dsp:sp modelId="{B0DE6393-FBC4-4211-A55A-1D206ABEA2D5}">
      <dsp:nvSpPr>
        <dsp:cNvPr id="0" name=""/>
        <dsp:cNvSpPr/>
      </dsp:nvSpPr>
      <dsp:spPr>
        <a:xfrm>
          <a:off x="0" y="2137006"/>
          <a:ext cx="2100127" cy="12600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1" kern="1200" dirty="0">
              <a:latin typeface="Arial" panose="020B0604020202020204" pitchFamily="34" charset="0"/>
              <a:cs typeface="Arial" panose="020B0604020202020204" pitchFamily="34" charset="0"/>
            </a:rPr>
            <a:t>Basada en la especialización</a:t>
          </a:r>
        </a:p>
      </dsp:txBody>
      <dsp:txXfrm>
        <a:off x="0" y="2137006"/>
        <a:ext cx="2100127" cy="1260076"/>
      </dsp:txXfrm>
    </dsp:sp>
    <dsp:sp modelId="{CADF39AD-5D4A-4035-8697-F35D58399F1D}">
      <dsp:nvSpPr>
        <dsp:cNvPr id="0" name=""/>
        <dsp:cNvSpPr/>
      </dsp:nvSpPr>
      <dsp:spPr>
        <a:xfrm>
          <a:off x="2310140" y="2137006"/>
          <a:ext cx="2100127" cy="12600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1" kern="1200" dirty="0">
              <a:latin typeface="Arial" panose="020B0604020202020204" pitchFamily="34" charset="0"/>
              <a:cs typeface="Arial" panose="020B0604020202020204" pitchFamily="34" charset="0"/>
            </a:rPr>
            <a:t>Basada en un estándar</a:t>
          </a:r>
        </a:p>
      </dsp:txBody>
      <dsp:txXfrm>
        <a:off x="2310140" y="2137006"/>
        <a:ext cx="2100127" cy="1260076"/>
      </dsp:txXfrm>
    </dsp:sp>
    <dsp:sp modelId="{D2350974-6438-4BA2-A92E-4811469A10D3}">
      <dsp:nvSpPr>
        <dsp:cNvPr id="0" name=""/>
        <dsp:cNvSpPr/>
      </dsp:nvSpPr>
      <dsp:spPr>
        <a:xfrm>
          <a:off x="4620280" y="2137006"/>
          <a:ext cx="2100127" cy="12600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1" kern="1200" dirty="0">
              <a:latin typeface="Arial" panose="020B0604020202020204" pitchFamily="34" charset="0"/>
              <a:cs typeface="Arial" panose="020B0604020202020204" pitchFamily="34" charset="0"/>
            </a:rPr>
            <a:t>Basada en la operación a bajos costos</a:t>
          </a:r>
        </a:p>
      </dsp:txBody>
      <dsp:txXfrm>
        <a:off x="4620280" y="2137006"/>
        <a:ext cx="2100127" cy="12600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D5911-0A1C-4939-8F20-613B1E34EA49}">
      <dsp:nvSpPr>
        <dsp:cNvPr id="0" name=""/>
        <dsp:cNvSpPr/>
      </dsp:nvSpPr>
      <dsp:spPr>
        <a:xfrm>
          <a:off x="939855" y="0"/>
          <a:ext cx="6292750" cy="596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100" b="1" kern="1200" dirty="0">
              <a:latin typeface="Arial" pitchFamily="34" charset="0"/>
              <a:cs typeface="Arial" pitchFamily="34" charset="0"/>
            </a:rPr>
            <a:t>VALOR (PP – PR)</a:t>
          </a:r>
        </a:p>
      </dsp:txBody>
      <dsp:txXfrm>
        <a:off x="957315" y="17460"/>
        <a:ext cx="6257830" cy="561197"/>
      </dsp:txXfrm>
    </dsp:sp>
    <dsp:sp modelId="{92478EBD-28BA-43AF-BB7F-96C89D250916}">
      <dsp:nvSpPr>
        <dsp:cNvPr id="0" name=""/>
        <dsp:cNvSpPr/>
      </dsp:nvSpPr>
      <dsp:spPr>
        <a:xfrm>
          <a:off x="968424" y="752787"/>
          <a:ext cx="865192" cy="865192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087C3-348B-4BEB-890E-0FE6D94DEB93}">
      <dsp:nvSpPr>
        <dsp:cNvPr id="0" name=""/>
        <dsp:cNvSpPr/>
      </dsp:nvSpPr>
      <dsp:spPr>
        <a:xfrm>
          <a:off x="1885528" y="752787"/>
          <a:ext cx="5375646" cy="8651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b="1" kern="1200" dirty="0">
              <a:latin typeface="Arial" pitchFamily="34" charset="0"/>
              <a:cs typeface="Arial" pitchFamily="34" charset="0"/>
            </a:rPr>
            <a:t>FINANCIERA</a:t>
          </a:r>
          <a:r>
            <a:rPr lang="es-CO" sz="1500" kern="1200" dirty="0">
              <a:latin typeface="Arial" pitchFamily="34" charset="0"/>
              <a:cs typeface="Arial" pitchFamily="34" charset="0"/>
            </a:rPr>
            <a:t>: Para ser exitosos financieramente, ¿cómo nos deben ver nuestros accionistas?</a:t>
          </a:r>
        </a:p>
      </dsp:txBody>
      <dsp:txXfrm>
        <a:off x="1927771" y="795030"/>
        <a:ext cx="5291160" cy="780706"/>
      </dsp:txXfrm>
    </dsp:sp>
    <dsp:sp modelId="{DE514ABA-B488-4522-802D-4655EA2957B9}">
      <dsp:nvSpPr>
        <dsp:cNvPr id="0" name=""/>
        <dsp:cNvSpPr/>
      </dsp:nvSpPr>
      <dsp:spPr>
        <a:xfrm>
          <a:off x="968424" y="1721803"/>
          <a:ext cx="865192" cy="865192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CF6DE-E764-4141-9DE7-35BC2ECC2FC8}">
      <dsp:nvSpPr>
        <dsp:cNvPr id="0" name=""/>
        <dsp:cNvSpPr/>
      </dsp:nvSpPr>
      <dsp:spPr>
        <a:xfrm>
          <a:off x="1885528" y="1721803"/>
          <a:ext cx="5375646" cy="8651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b="1" kern="1200" dirty="0">
              <a:latin typeface="Arial" pitchFamily="34" charset="0"/>
              <a:cs typeface="Arial" pitchFamily="34" charset="0"/>
            </a:rPr>
            <a:t>CLIENTE Y MERCADO: </a:t>
          </a:r>
          <a:r>
            <a:rPr lang="es-CO" sz="1500" kern="1200" dirty="0">
              <a:latin typeface="Arial" pitchFamily="34" charset="0"/>
              <a:cs typeface="Arial" pitchFamily="34" charset="0"/>
            </a:rPr>
            <a:t>Para alcanzar nuestra visión, ¿cómo debemos presentarnos ante nuestros clientes?</a:t>
          </a:r>
        </a:p>
      </dsp:txBody>
      <dsp:txXfrm>
        <a:off x="1927771" y="1764046"/>
        <a:ext cx="5291160" cy="780706"/>
      </dsp:txXfrm>
    </dsp:sp>
    <dsp:sp modelId="{CDE043A9-C926-47CC-B49F-7C401C93AD52}">
      <dsp:nvSpPr>
        <dsp:cNvPr id="0" name=""/>
        <dsp:cNvSpPr/>
      </dsp:nvSpPr>
      <dsp:spPr>
        <a:xfrm>
          <a:off x="968424" y="2690819"/>
          <a:ext cx="865192" cy="865192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80319-A4DC-4D15-AFEF-B653B8BCCD83}">
      <dsp:nvSpPr>
        <dsp:cNvPr id="0" name=""/>
        <dsp:cNvSpPr/>
      </dsp:nvSpPr>
      <dsp:spPr>
        <a:xfrm>
          <a:off x="1885528" y="2690819"/>
          <a:ext cx="5375646" cy="8651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b="1" kern="1200" dirty="0">
              <a:latin typeface="Arial" pitchFamily="34" charset="0"/>
              <a:cs typeface="Arial" pitchFamily="34" charset="0"/>
            </a:rPr>
            <a:t>PROCESOS INTERNOS</a:t>
          </a:r>
          <a:r>
            <a:rPr lang="es-CO" sz="1500" kern="1200" dirty="0">
              <a:latin typeface="Arial" pitchFamily="34" charset="0"/>
              <a:cs typeface="Arial" pitchFamily="34" charset="0"/>
            </a:rPr>
            <a:t>: Para satisfacer a nuestros grupos de interés, en qué procesos debemos enfocarnos?</a:t>
          </a:r>
        </a:p>
      </dsp:txBody>
      <dsp:txXfrm>
        <a:off x="1927771" y="2733062"/>
        <a:ext cx="5291160" cy="780706"/>
      </dsp:txXfrm>
    </dsp:sp>
    <dsp:sp modelId="{4510E4F9-91EF-47A3-9513-535B829F9884}">
      <dsp:nvSpPr>
        <dsp:cNvPr id="0" name=""/>
        <dsp:cNvSpPr/>
      </dsp:nvSpPr>
      <dsp:spPr>
        <a:xfrm>
          <a:off x="968424" y="3659835"/>
          <a:ext cx="865192" cy="865192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3767E-56F0-4505-9785-9AE3373D9EB3}">
      <dsp:nvSpPr>
        <dsp:cNvPr id="0" name=""/>
        <dsp:cNvSpPr/>
      </dsp:nvSpPr>
      <dsp:spPr>
        <a:xfrm>
          <a:off x="1885528" y="3659835"/>
          <a:ext cx="5375646" cy="8651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b="1" kern="1200" dirty="0">
              <a:latin typeface="Arial" pitchFamily="34" charset="0"/>
              <a:cs typeface="Arial" pitchFamily="34" charset="0"/>
            </a:rPr>
            <a:t>APRENDIZAJE Y CRECIMIENTO</a:t>
          </a:r>
          <a:r>
            <a:rPr lang="es-CO" sz="1500" kern="1200" dirty="0">
              <a:latin typeface="Arial" pitchFamily="34" charset="0"/>
              <a:cs typeface="Arial" pitchFamily="34" charset="0"/>
            </a:rPr>
            <a:t>: Para alcanzar nuestra visión, ¿cómo debe aprender y mejorar nuestra empresa?</a:t>
          </a:r>
        </a:p>
      </dsp:txBody>
      <dsp:txXfrm>
        <a:off x="1927771" y="3702078"/>
        <a:ext cx="5291160" cy="7807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979AE-1FBB-4191-B29B-AED814C8C631}">
      <dsp:nvSpPr>
        <dsp:cNvPr id="0" name=""/>
        <dsp:cNvSpPr/>
      </dsp:nvSpPr>
      <dsp:spPr>
        <a:xfrm>
          <a:off x="0" y="3968"/>
          <a:ext cx="4697730" cy="17842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/>
            <a:t>Perspectiva de los Estados Financieros y del sistema de información de las organizaciones.</a:t>
          </a:r>
          <a:endParaRPr lang="en-US" sz="2500" kern="1200"/>
        </a:p>
      </dsp:txBody>
      <dsp:txXfrm>
        <a:off x="87100" y="91068"/>
        <a:ext cx="4523530" cy="1610050"/>
      </dsp:txXfrm>
    </dsp:sp>
    <dsp:sp modelId="{6FD20330-994C-4484-A2BE-B2E1F332FFAD}">
      <dsp:nvSpPr>
        <dsp:cNvPr id="0" name=""/>
        <dsp:cNvSpPr/>
      </dsp:nvSpPr>
      <dsp:spPr>
        <a:xfrm>
          <a:off x="0" y="1860218"/>
          <a:ext cx="4697730" cy="178425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/>
            <a:t>Perspectiva Estratégica</a:t>
          </a:r>
          <a:endParaRPr lang="en-US" sz="2500" kern="1200"/>
        </a:p>
      </dsp:txBody>
      <dsp:txXfrm>
        <a:off x="87100" y="1947318"/>
        <a:ext cx="4523530" cy="1610050"/>
      </dsp:txXfrm>
    </dsp:sp>
    <dsp:sp modelId="{CF81B044-6B0B-46F7-BC8B-FCF850CBC61F}">
      <dsp:nvSpPr>
        <dsp:cNvPr id="0" name=""/>
        <dsp:cNvSpPr/>
      </dsp:nvSpPr>
      <dsp:spPr>
        <a:xfrm>
          <a:off x="0" y="3716469"/>
          <a:ext cx="4697730" cy="178425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/>
            <a:t>Perspectiva de la Toma de Decisiones	</a:t>
          </a:r>
          <a:endParaRPr lang="en-US" sz="2500" kern="1200"/>
        </a:p>
      </dsp:txBody>
      <dsp:txXfrm>
        <a:off x="87100" y="3803569"/>
        <a:ext cx="4523530" cy="16100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D572D-81A6-412D-84B1-D77CB473EC50}">
      <dsp:nvSpPr>
        <dsp:cNvPr id="0" name=""/>
        <dsp:cNvSpPr/>
      </dsp:nvSpPr>
      <dsp:spPr>
        <a:xfrm>
          <a:off x="1072270" y="0"/>
          <a:ext cx="1072270" cy="842628"/>
        </a:xfrm>
        <a:prstGeom prst="trapezoid">
          <a:avLst>
            <a:gd name="adj" fmla="val 6362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/>
            <a:t>Estratégico</a:t>
          </a:r>
        </a:p>
      </dsp:txBody>
      <dsp:txXfrm>
        <a:off x="1072270" y="0"/>
        <a:ext cx="1072270" cy="842628"/>
      </dsp:txXfrm>
    </dsp:sp>
    <dsp:sp modelId="{3366A76E-E06E-42EE-97FB-7BDAF3F19E42}">
      <dsp:nvSpPr>
        <dsp:cNvPr id="0" name=""/>
        <dsp:cNvSpPr/>
      </dsp:nvSpPr>
      <dsp:spPr>
        <a:xfrm>
          <a:off x="536135" y="842628"/>
          <a:ext cx="2144541" cy="842628"/>
        </a:xfrm>
        <a:prstGeom prst="trapezoid">
          <a:avLst>
            <a:gd name="adj" fmla="val 6362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/>
            <a:t>Táctico</a:t>
          </a:r>
        </a:p>
      </dsp:txBody>
      <dsp:txXfrm>
        <a:off x="911430" y="842628"/>
        <a:ext cx="1393951" cy="842628"/>
      </dsp:txXfrm>
    </dsp:sp>
    <dsp:sp modelId="{9C3BA730-0508-4D4A-8A10-8FC04992FE80}">
      <dsp:nvSpPr>
        <dsp:cNvPr id="0" name=""/>
        <dsp:cNvSpPr/>
      </dsp:nvSpPr>
      <dsp:spPr>
        <a:xfrm>
          <a:off x="0" y="1685257"/>
          <a:ext cx="3216812" cy="842628"/>
        </a:xfrm>
        <a:prstGeom prst="trapezoid">
          <a:avLst>
            <a:gd name="adj" fmla="val 6362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/>
            <a:t>Operativo</a:t>
          </a:r>
        </a:p>
      </dsp:txBody>
      <dsp:txXfrm>
        <a:off x="562942" y="1685257"/>
        <a:ext cx="2090927" cy="842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668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772668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C4E6129-B907-4B25-9005-66D5B0EDC68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8724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CO"/>
          </a:p>
        </p:txBody>
      </p:sp>
      <p:sp>
        <p:nvSpPr>
          <p:cNvPr id="2662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4243" indent="-29009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0374" indent="-2320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24523" indent="-2320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88672" indent="-2320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F38AF34-DB1C-4ED3-BF25-02B26889EAFE}" type="slidenum">
              <a:rPr lang="es-ES" smtClean="0"/>
              <a:pPr eaLnBrk="1" hangingPunct="1"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Costes relevantes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o diferenciales: Son los </a:t>
            </a:r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que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varían en función de la decisión </a:t>
            </a:r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que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se adopte. Se verán influenciados </a:t>
            </a:r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como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consecuencia de una decisión. b) </a:t>
            </a:r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Costes irrelevantes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Son aquellos </a:t>
            </a:r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que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no se verán afectados por la adopción de una determinada decisión, no varían en función de la alternativa elegida.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4E6129-B907-4B25-9005-66D5B0EDC681}" type="slidenum">
              <a:rPr lang="es-ES" smtClean="0"/>
              <a:pPr>
                <a:defRPr/>
              </a:pPr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1574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4E6129-B907-4B25-9005-66D5B0EDC681}" type="slidenum">
              <a:rPr lang="es-ES" smtClean="0"/>
              <a:pPr>
                <a:defRPr/>
              </a:pPr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2585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0A781B-31C6-4A43-B7A1-20544FD143B7}" type="datetimeFigureOut">
              <a:rPr lang="es-ES" smtClean="0"/>
              <a:pPr>
                <a:defRPr/>
              </a:pPr>
              <a:t>27/10/2022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1B47B6-3BD5-4EF8-8B9E-A576D9406B1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7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629A49-19ED-47BB-8E1E-971543BE62A3}" type="datetimeFigureOut">
              <a:rPr lang="es-ES" smtClean="0"/>
              <a:pPr>
                <a:defRPr/>
              </a:pPr>
              <a:t>27/10/2022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AA2285-0E88-4DB9-8ED8-84BE71176A8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73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6324D4-CCBC-4789-B924-FD46BFA806EB}" type="datetimeFigureOut">
              <a:rPr lang="es-ES" smtClean="0"/>
              <a:pPr>
                <a:defRPr/>
              </a:pPr>
              <a:t>27/10/2022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482665-D4CA-44C4-962C-B1F36F27912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391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3988F6-EE14-4475-A7C0-ADB095A781F0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577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31617-5EFD-4610-94D3-56BECE958473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535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D2343-C2D7-4B3F-8F26-932BA1335344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6741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254020-E5B5-443B-BAE5-ACF71E15FDF1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2402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7A835C-248D-46A0-BF80-9FBD4F380325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4672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39E6DC-7253-417B-B234-D5E15094AAA4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88767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DB042E-8E89-4379-887C-6842CF8F3B60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5034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378505-4488-4861-B335-B70F89889EE5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497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D490BA-108C-4CA0-A9B1-1E16F1434B15}" type="datetimeFigureOut">
              <a:rPr lang="es-ES" smtClean="0"/>
              <a:pPr>
                <a:defRPr/>
              </a:pPr>
              <a:t>27/10/2022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D2FFAD-BC06-4644-9CAF-FFE878896F6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35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60231-9653-4576-BBE2-4084C05A2E73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937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AFDDCF-0D6F-4616-B4E0-B3B62CD64649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67382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B1A31-36A4-4D08-B39B-DC146C0327EF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139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525F5B-322F-482C-AE27-D46FAF6666AB}" type="datetimeFigureOut">
              <a:rPr lang="es-ES" smtClean="0"/>
              <a:pPr>
                <a:defRPr/>
              </a:pPr>
              <a:t>27/10/2022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1D5804-5EC6-4F74-810D-2F95CBC23B07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74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95BF46-6DF6-49F0-BE3B-8C7870B934EB}" type="datetimeFigureOut">
              <a:rPr lang="es-ES" smtClean="0"/>
              <a:pPr>
                <a:defRPr/>
              </a:pPr>
              <a:t>27/10/2022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CB1C-F537-42CE-ADCF-AB6C611E871B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40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3D9BBA-ACF6-41D2-B611-C4DB5D17D6C3}" type="datetimeFigureOut">
              <a:rPr lang="es-ES" smtClean="0"/>
              <a:pPr>
                <a:defRPr/>
              </a:pPr>
              <a:t>27/10/2022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C7A46-45B1-492E-93EB-662B7F0B856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67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19D4FE-841F-4270-89AB-B2D5EC67061B}" type="datetimeFigureOut">
              <a:rPr lang="es-ES" smtClean="0"/>
              <a:pPr>
                <a:defRPr/>
              </a:pPr>
              <a:t>27/10/2022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40128-6EC0-48EA-83B5-3F50CCB9111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87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1B5E69-484F-4980-A6B5-1F437209C1D6}" type="datetimeFigureOut">
              <a:rPr lang="es-ES" smtClean="0"/>
              <a:pPr>
                <a:defRPr/>
              </a:pPr>
              <a:t>27/10/2022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0E1696-1686-460F-961F-988554D1E8A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03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7A0052-9DD8-46EA-97D4-863937CAE167}" type="datetimeFigureOut">
              <a:rPr lang="es-ES" smtClean="0"/>
              <a:pPr>
                <a:defRPr/>
              </a:pPr>
              <a:t>27/10/2022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4A2AEA-D41A-4B2D-89E6-000EC8DE5E7B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97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061E72-3B75-4A79-810E-21FC29093C85}" type="datetimeFigureOut">
              <a:rPr lang="es-ES" smtClean="0"/>
              <a:pPr>
                <a:defRPr/>
              </a:pPr>
              <a:t>27/10/2022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1A597-F5B9-4DE8-95B3-B3DABDECA02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93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F39E6DC-7253-417B-B234-D5E15094AAA4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136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F39E6DC-7253-417B-B234-D5E15094AAA4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136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lsura.com/index.php?option=com_content&amp;view=article&amp;id=1426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43002" y="1999615"/>
            <a:ext cx="6858000" cy="2764028"/>
          </a:xfrm>
        </p:spPr>
        <p:txBody>
          <a:bodyPr rtlCol="0"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CO" sz="6300" b="1">
                <a:latin typeface="Arial" charset="0"/>
                <a:ea typeface="+mn-ea"/>
                <a:cs typeface="Arial" charset="0"/>
              </a:rPr>
              <a:t>Contabilidad de costos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3312871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3204588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3312871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BDF975-EADD-F631-34BB-75445D6F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723406"/>
            <a:ext cx="2425514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 definir los precios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632EF4D-28CB-68DD-2321-D84587C8E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188" y="2583505"/>
            <a:ext cx="4973506" cy="169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8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5CE137-38B2-4959-4F4D-CB1E67C9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Para tomar decisiones de producto o servicios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209F8DA-6A9E-AF8C-7622-B1EC48EB7475}"/>
              </a:ext>
            </a:extLst>
          </p:cNvPr>
          <p:cNvSpPr txBox="1"/>
          <p:nvPr/>
        </p:nvSpPr>
        <p:spPr>
          <a:xfrm>
            <a:off x="4018788" y="640081"/>
            <a:ext cx="4518490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i="1" dirty="0">
                <a:latin typeface="+mn-lt"/>
                <a:cs typeface="+mn-cs"/>
              </a:rPr>
              <a:t>“La </a:t>
            </a:r>
            <a:r>
              <a:rPr lang="en-US" sz="2100" i="1" dirty="0" err="1">
                <a:latin typeface="+mn-lt"/>
                <a:cs typeface="+mn-cs"/>
              </a:rPr>
              <a:t>tarea</a:t>
            </a:r>
            <a:r>
              <a:rPr lang="en-US" sz="2100" i="1" dirty="0">
                <a:latin typeface="+mn-lt"/>
                <a:cs typeface="+mn-cs"/>
              </a:rPr>
              <a:t> de la </a:t>
            </a:r>
            <a:r>
              <a:rPr lang="en-US" sz="2100" i="1" dirty="0" err="1">
                <a:latin typeface="+mn-lt"/>
                <a:cs typeface="+mn-cs"/>
              </a:rPr>
              <a:t>empresa</a:t>
            </a:r>
            <a:r>
              <a:rPr lang="en-US" sz="2100" i="1" dirty="0">
                <a:latin typeface="+mn-lt"/>
                <a:cs typeface="+mn-cs"/>
              </a:rPr>
              <a:t> </a:t>
            </a:r>
            <a:r>
              <a:rPr lang="en-US" sz="2100" i="1" dirty="0" err="1">
                <a:latin typeface="+mn-lt"/>
                <a:cs typeface="+mn-cs"/>
              </a:rPr>
              <a:t>consiste</a:t>
            </a:r>
            <a:r>
              <a:rPr lang="en-US" sz="2100" i="1" dirty="0">
                <a:latin typeface="+mn-lt"/>
                <a:cs typeface="+mn-cs"/>
              </a:rPr>
              <a:t> en </a:t>
            </a:r>
            <a:r>
              <a:rPr lang="en-US" sz="2100" i="1" dirty="0" err="1">
                <a:latin typeface="+mn-lt"/>
                <a:cs typeface="+mn-cs"/>
              </a:rPr>
              <a:t>examinar</a:t>
            </a:r>
            <a:r>
              <a:rPr lang="en-US" sz="2100" i="1" dirty="0">
                <a:latin typeface="+mn-lt"/>
                <a:cs typeface="+mn-cs"/>
              </a:rPr>
              <a:t> sus </a:t>
            </a:r>
            <a:r>
              <a:rPr lang="en-US" sz="2100" i="1" dirty="0" err="1">
                <a:latin typeface="+mn-lt"/>
                <a:cs typeface="+mn-cs"/>
              </a:rPr>
              <a:t>costos</a:t>
            </a:r>
            <a:r>
              <a:rPr lang="en-US" sz="2100" i="1" dirty="0">
                <a:latin typeface="+mn-lt"/>
                <a:cs typeface="+mn-cs"/>
              </a:rPr>
              <a:t> y </a:t>
            </a:r>
            <a:r>
              <a:rPr lang="en-US" sz="2100" i="1" dirty="0" err="1">
                <a:latin typeface="+mn-lt"/>
                <a:cs typeface="+mn-cs"/>
              </a:rPr>
              <a:t>desempeños</a:t>
            </a:r>
            <a:r>
              <a:rPr lang="en-US" sz="2100" i="1" dirty="0">
                <a:latin typeface="+mn-lt"/>
                <a:cs typeface="+mn-cs"/>
              </a:rPr>
              <a:t> en </a:t>
            </a:r>
            <a:r>
              <a:rPr lang="en-US" sz="2100" i="1" dirty="0" err="1">
                <a:latin typeface="+mn-lt"/>
                <a:cs typeface="+mn-cs"/>
              </a:rPr>
              <a:t>cada</a:t>
            </a:r>
            <a:r>
              <a:rPr lang="en-US" sz="2100" i="1" dirty="0">
                <a:latin typeface="+mn-lt"/>
                <a:cs typeface="+mn-cs"/>
              </a:rPr>
              <a:t> </a:t>
            </a:r>
            <a:r>
              <a:rPr lang="en-US" sz="2100" i="1" dirty="0" err="1">
                <a:latin typeface="+mn-lt"/>
                <a:cs typeface="+mn-cs"/>
              </a:rPr>
              <a:t>una</a:t>
            </a:r>
            <a:r>
              <a:rPr lang="en-US" sz="2100" i="1" dirty="0">
                <a:latin typeface="+mn-lt"/>
                <a:cs typeface="+mn-cs"/>
              </a:rPr>
              <a:t> de las </a:t>
            </a:r>
            <a:r>
              <a:rPr lang="en-US" sz="2100" i="1" dirty="0" err="1">
                <a:latin typeface="+mn-lt"/>
                <a:cs typeface="+mn-cs"/>
              </a:rPr>
              <a:t>actividades</a:t>
            </a:r>
            <a:r>
              <a:rPr lang="en-US" sz="2100" i="1" dirty="0">
                <a:latin typeface="+mn-lt"/>
                <a:cs typeface="+mn-cs"/>
              </a:rPr>
              <a:t> que </a:t>
            </a:r>
            <a:r>
              <a:rPr lang="en-US" sz="2100" i="1" dirty="0" err="1">
                <a:latin typeface="+mn-lt"/>
                <a:cs typeface="+mn-cs"/>
              </a:rPr>
              <a:t>crean</a:t>
            </a:r>
            <a:r>
              <a:rPr lang="en-US" sz="2100" i="1" dirty="0">
                <a:latin typeface="+mn-lt"/>
                <a:cs typeface="+mn-cs"/>
              </a:rPr>
              <a:t> valor y </a:t>
            </a:r>
            <a:r>
              <a:rPr lang="en-US" sz="2100" i="1" dirty="0" err="1">
                <a:latin typeface="+mn-lt"/>
                <a:cs typeface="+mn-cs"/>
              </a:rPr>
              <a:t>buscar</a:t>
            </a:r>
            <a:r>
              <a:rPr lang="en-US" sz="2100" i="1" dirty="0">
                <a:latin typeface="+mn-lt"/>
                <a:cs typeface="+mn-cs"/>
              </a:rPr>
              <a:t> la forma de </a:t>
            </a:r>
            <a:r>
              <a:rPr lang="en-US" sz="2100" i="1" dirty="0" err="1">
                <a:latin typeface="+mn-lt"/>
                <a:cs typeface="+mn-cs"/>
              </a:rPr>
              <a:t>mejorarlas</a:t>
            </a:r>
            <a:r>
              <a:rPr lang="en-US" sz="2100" i="1" dirty="0">
                <a:latin typeface="+mn-lt"/>
                <a:cs typeface="+mn-cs"/>
              </a:rPr>
              <a:t>”.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100" dirty="0">
              <a:latin typeface="+mn-lt"/>
              <a:cs typeface="+mn-cs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sz="2400" dirty="0">
                <a:latin typeface="Montserrat" panose="02000505000000020004" pitchFamily="2" charset="0"/>
              </a:rPr>
              <a:t>Philip Kotler</a:t>
            </a:r>
            <a:endParaRPr lang="es-CO" sz="2400" dirty="0">
              <a:latin typeface="Montserrat" panose="02000505000000020004" pitchFamily="2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1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6716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BE1831-C62B-FBCF-380A-A7169CDF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Costo de capital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77285FF-AB43-4062-22EB-DA6D17A00B03}"/>
              </a:ext>
            </a:extLst>
          </p:cNvPr>
          <p:cNvSpPr txBox="1"/>
          <p:nvPr/>
        </p:nvSpPr>
        <p:spPr>
          <a:xfrm>
            <a:off x="4018788" y="640081"/>
            <a:ext cx="4518490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i="1" dirty="0">
                <a:effectLst/>
                <a:latin typeface="+mn-lt"/>
                <a:cs typeface="+mn-cs"/>
              </a:rPr>
              <a:t>“…</a:t>
            </a:r>
            <a:r>
              <a:rPr lang="en-US" sz="2100" i="1" dirty="0" err="1">
                <a:effectLst/>
                <a:latin typeface="+mn-lt"/>
                <a:cs typeface="+mn-cs"/>
              </a:rPr>
              <a:t>resultados</a:t>
            </a:r>
            <a:r>
              <a:rPr lang="en-US" sz="2100" i="1" dirty="0">
                <a:effectLst/>
                <a:latin typeface="+mn-lt"/>
                <a:cs typeface="+mn-cs"/>
              </a:rPr>
              <a:t> </a:t>
            </a:r>
            <a:r>
              <a:rPr lang="en-US" sz="2100" i="1" dirty="0" err="1">
                <a:effectLst/>
                <a:latin typeface="+mn-lt"/>
                <a:cs typeface="+mn-cs"/>
              </a:rPr>
              <a:t>económicos</a:t>
            </a:r>
            <a:r>
              <a:rPr lang="en-US" sz="2100" i="1" dirty="0">
                <a:effectLst/>
                <a:latin typeface="+mn-lt"/>
                <a:cs typeface="+mn-cs"/>
              </a:rPr>
              <a:t> es la </a:t>
            </a:r>
            <a:r>
              <a:rPr lang="en-US" sz="2100" i="1" dirty="0" err="1">
                <a:effectLst/>
                <a:latin typeface="+mn-lt"/>
                <a:cs typeface="+mn-cs"/>
              </a:rPr>
              <a:t>primera</a:t>
            </a:r>
            <a:r>
              <a:rPr lang="en-US" sz="2100" i="1" dirty="0">
                <a:effectLst/>
                <a:latin typeface="+mn-lt"/>
                <a:cs typeface="+mn-cs"/>
              </a:rPr>
              <a:t> </a:t>
            </a:r>
            <a:r>
              <a:rPr lang="en-US" sz="2100" i="1" dirty="0" err="1">
                <a:effectLst/>
                <a:latin typeface="+mn-lt"/>
                <a:cs typeface="+mn-cs"/>
              </a:rPr>
              <a:t>responsabilidad</a:t>
            </a:r>
            <a:r>
              <a:rPr lang="en-US" sz="2100" i="1" dirty="0">
                <a:effectLst/>
                <a:latin typeface="+mn-lt"/>
                <a:cs typeface="+mn-cs"/>
              </a:rPr>
              <a:t> de un </a:t>
            </a:r>
            <a:r>
              <a:rPr lang="en-US" sz="2100" i="1" dirty="0" err="1">
                <a:effectLst/>
                <a:latin typeface="+mn-lt"/>
                <a:cs typeface="+mn-cs"/>
              </a:rPr>
              <a:t>negocio</a:t>
            </a:r>
            <a:r>
              <a:rPr lang="en-US" sz="2100" i="1" dirty="0">
                <a:effectLst/>
                <a:latin typeface="+mn-lt"/>
                <a:cs typeface="+mn-cs"/>
              </a:rPr>
              <a:t>. Un </a:t>
            </a:r>
            <a:r>
              <a:rPr lang="en-US" sz="2100" i="1" dirty="0" err="1">
                <a:effectLst/>
                <a:latin typeface="+mn-lt"/>
                <a:cs typeface="+mn-cs"/>
              </a:rPr>
              <a:t>negocio</a:t>
            </a:r>
            <a:r>
              <a:rPr lang="en-US" sz="2100" i="1" dirty="0">
                <a:effectLst/>
                <a:latin typeface="+mn-lt"/>
                <a:cs typeface="+mn-cs"/>
              </a:rPr>
              <a:t> que no produce </a:t>
            </a:r>
            <a:r>
              <a:rPr lang="en-US" sz="2100" i="1" dirty="0" err="1">
                <a:effectLst/>
                <a:latin typeface="+mn-lt"/>
                <a:cs typeface="+mn-cs"/>
              </a:rPr>
              <a:t>utilidad</a:t>
            </a:r>
            <a:r>
              <a:rPr lang="en-US" sz="2100" i="1" dirty="0">
                <a:effectLst/>
                <a:latin typeface="+mn-lt"/>
                <a:cs typeface="+mn-cs"/>
              </a:rPr>
              <a:t> al </a:t>
            </a:r>
            <a:r>
              <a:rPr lang="en-US" sz="2100" i="1" dirty="0" err="1">
                <a:effectLst/>
                <a:latin typeface="+mn-lt"/>
                <a:cs typeface="+mn-cs"/>
              </a:rPr>
              <a:t>menos</a:t>
            </a:r>
            <a:r>
              <a:rPr lang="en-US" sz="2100" i="1" dirty="0">
                <a:effectLst/>
                <a:latin typeface="+mn-lt"/>
                <a:cs typeface="+mn-cs"/>
              </a:rPr>
              <a:t> </a:t>
            </a:r>
            <a:r>
              <a:rPr lang="en-US" sz="2100" i="1" dirty="0" err="1">
                <a:effectLst/>
                <a:latin typeface="+mn-lt"/>
                <a:cs typeface="+mn-cs"/>
              </a:rPr>
              <a:t>igual</a:t>
            </a:r>
            <a:r>
              <a:rPr lang="en-US" sz="2100" i="1" dirty="0">
                <a:effectLst/>
                <a:latin typeface="+mn-lt"/>
                <a:cs typeface="+mn-cs"/>
              </a:rPr>
              <a:t> a su </a:t>
            </a:r>
            <a:r>
              <a:rPr lang="en-US" sz="2100" i="1" dirty="0" err="1">
                <a:effectLst/>
                <a:latin typeface="+mn-lt"/>
                <a:cs typeface="+mn-cs"/>
              </a:rPr>
              <a:t>costo</a:t>
            </a:r>
            <a:r>
              <a:rPr lang="en-US" sz="2100" i="1" dirty="0">
                <a:effectLst/>
                <a:latin typeface="+mn-lt"/>
                <a:cs typeface="+mn-cs"/>
              </a:rPr>
              <a:t> de capital es </a:t>
            </a:r>
            <a:r>
              <a:rPr lang="en-US" sz="2100" i="1" dirty="0" err="1">
                <a:effectLst/>
                <a:latin typeface="+mn-lt"/>
                <a:cs typeface="+mn-cs"/>
              </a:rPr>
              <a:t>socialmente</a:t>
            </a:r>
            <a:r>
              <a:rPr lang="en-US" sz="2100" i="1" dirty="0">
                <a:effectLst/>
                <a:latin typeface="+mn-lt"/>
                <a:cs typeface="+mn-cs"/>
              </a:rPr>
              <a:t> </a:t>
            </a:r>
            <a:r>
              <a:rPr lang="en-US" sz="2100" i="1" dirty="0" err="1">
                <a:effectLst/>
                <a:latin typeface="+mn-lt"/>
                <a:cs typeface="+mn-cs"/>
              </a:rPr>
              <a:t>irresponsable</a:t>
            </a:r>
            <a:r>
              <a:rPr lang="en-US" sz="2100" i="1" dirty="0">
                <a:effectLst/>
                <a:latin typeface="+mn-lt"/>
                <a:cs typeface="+mn-cs"/>
              </a:rPr>
              <a:t>. </a:t>
            </a:r>
            <a:r>
              <a:rPr lang="en-US" sz="2100" i="1" dirty="0" err="1">
                <a:effectLst/>
                <a:latin typeface="+mn-lt"/>
                <a:cs typeface="+mn-cs"/>
              </a:rPr>
              <a:t>Destruye</a:t>
            </a:r>
            <a:r>
              <a:rPr lang="en-US" sz="2100" i="1" dirty="0">
                <a:effectLst/>
                <a:latin typeface="+mn-lt"/>
                <a:cs typeface="+mn-cs"/>
              </a:rPr>
              <a:t> </a:t>
            </a:r>
            <a:r>
              <a:rPr lang="en-US" sz="2100" i="1" dirty="0" err="1">
                <a:effectLst/>
                <a:latin typeface="+mn-lt"/>
                <a:cs typeface="+mn-cs"/>
              </a:rPr>
              <a:t>recursos</a:t>
            </a:r>
            <a:r>
              <a:rPr lang="en-US" sz="2100" i="1" dirty="0">
                <a:effectLst/>
                <a:latin typeface="+mn-lt"/>
                <a:cs typeface="+mn-cs"/>
              </a:rPr>
              <a:t> de la </a:t>
            </a:r>
            <a:r>
              <a:rPr lang="en-US" sz="2100" i="1" dirty="0" err="1">
                <a:effectLst/>
                <a:latin typeface="+mn-lt"/>
                <a:cs typeface="+mn-cs"/>
              </a:rPr>
              <a:t>sociedad</a:t>
            </a:r>
            <a:r>
              <a:rPr lang="en-US" sz="2100" i="1" dirty="0">
                <a:effectLst/>
                <a:latin typeface="+mn-lt"/>
                <a:cs typeface="+mn-cs"/>
              </a:rPr>
              <a:t>…” </a:t>
            </a:r>
            <a:endParaRPr lang="en-US" sz="2100" dirty="0">
              <a:effectLst/>
              <a:latin typeface="+mn-lt"/>
              <a:cs typeface="+mn-cs"/>
            </a:endParaRP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644650" algn="l"/>
              </a:tabLst>
            </a:pPr>
            <a:r>
              <a:rPr lang="en-US" sz="2100" i="1" dirty="0">
                <a:effectLst/>
                <a:latin typeface="+mn-lt"/>
                <a:cs typeface="+mn-cs"/>
              </a:rPr>
              <a:t>P. Drucker.</a:t>
            </a:r>
            <a:endParaRPr lang="en-US" sz="2100" dirty="0">
              <a:effectLst/>
              <a:latin typeface="+mn-lt"/>
              <a:cs typeface="+mn-cs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1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8242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2091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0EDBF5-C789-140B-FB2D-57CDDB47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92" y="1622066"/>
            <a:ext cx="2665669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Calidad y costos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467" y="681628"/>
            <a:ext cx="846288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D8DC566-0AE2-817F-6DFF-70C85BB3C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6078" y="1404566"/>
            <a:ext cx="4854271" cy="346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12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C7729D-FCB1-8810-08F2-0F70BF90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2" y="1999615"/>
            <a:ext cx="6858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 acercarnos al capital de trabajo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5640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3DC247-EBAF-3B4C-C008-6D34236A3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 temas de eficiencia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6A30F33-01B7-5ED7-8446-FCBBA1B9E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87" y="1527120"/>
            <a:ext cx="5085525" cy="380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0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3312871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3204588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3312871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B9DD78-7F2D-84BB-64E3-0D3509206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723406"/>
            <a:ext cx="2425514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 definir la utilidad y la rentabilidad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5BC03DB-BD69-3E64-40D2-075667519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7188" y="1526634"/>
            <a:ext cx="4973506" cy="380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2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941387"/>
          </a:xfrm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rgbClr val="17375E"/>
                </a:solidFill>
                <a:latin typeface="Arial" charset="0"/>
                <a:cs typeface="Arial" charset="0"/>
              </a:rPr>
              <a:t>ACERCAMIENTO A LOS COSTOS</a:t>
            </a:r>
            <a:endParaRPr lang="es-ES" sz="3000" b="1" dirty="0"/>
          </a:p>
        </p:txBody>
      </p:sp>
      <p:pic>
        <p:nvPicPr>
          <p:cNvPr id="3" name="2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2736"/>
            <a:ext cx="8125606" cy="4525963"/>
          </a:xfrm>
        </p:spPr>
      </p:pic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3779912" y="5442711"/>
            <a:ext cx="17280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100" b="1" kern="0" dirty="0">
                <a:solidFill>
                  <a:srgbClr val="000000"/>
                </a:solidFill>
              </a:rPr>
              <a:t>Fuente. </a:t>
            </a:r>
            <a:r>
              <a:rPr lang="es-CO" sz="1100" kern="0" dirty="0">
                <a:solidFill>
                  <a:srgbClr val="000000"/>
                </a:solidFill>
              </a:rPr>
              <a:t>Autoría propia</a:t>
            </a:r>
          </a:p>
        </p:txBody>
      </p:sp>
    </p:spTree>
    <p:extLst>
      <p:ext uri="{BB962C8B-B14F-4D97-AF65-F5344CB8AC3E}">
        <p14:creationId xmlns:p14="http://schemas.microsoft.com/office/powerpoint/2010/main" val="4165850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rgbClr val="17375E"/>
                </a:solidFill>
                <a:latin typeface="Arial" charset="0"/>
                <a:cs typeface="Arial" charset="0"/>
              </a:rPr>
              <a:t>ANÁLISIS DE UTILIDADES</a:t>
            </a:r>
            <a:endParaRPr lang="es-ES" sz="3000" b="1" dirty="0"/>
          </a:p>
        </p:txBody>
      </p:sp>
      <p:graphicFrame>
        <p:nvGraphicFramePr>
          <p:cNvPr id="8" name="7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700708"/>
              </p:ext>
            </p:extLst>
          </p:nvPr>
        </p:nvGraphicFramePr>
        <p:xfrm>
          <a:off x="395536" y="1268760"/>
          <a:ext cx="8229600" cy="4173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10 CuadroTexto"/>
          <p:cNvSpPr txBox="1">
            <a:spLocks noChangeArrowheads="1"/>
          </p:cNvSpPr>
          <p:nvPr/>
        </p:nvSpPr>
        <p:spPr bwMode="auto">
          <a:xfrm>
            <a:off x="3779912" y="5442711"/>
            <a:ext cx="17280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100" b="1" kern="0" dirty="0">
                <a:solidFill>
                  <a:srgbClr val="000000"/>
                </a:solidFill>
              </a:rPr>
              <a:t>Fuente. </a:t>
            </a:r>
            <a:r>
              <a:rPr lang="es-CO" sz="1100" kern="0" dirty="0">
                <a:solidFill>
                  <a:srgbClr val="000000"/>
                </a:solidFill>
              </a:rPr>
              <a:t>Autoría propia</a:t>
            </a:r>
          </a:p>
        </p:txBody>
      </p:sp>
    </p:spTree>
    <p:extLst>
      <p:ext uri="{BB962C8B-B14F-4D97-AF65-F5344CB8AC3E}">
        <p14:creationId xmlns:p14="http://schemas.microsoft.com/office/powerpoint/2010/main" val="1122176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rgbClr val="17375E"/>
                </a:solidFill>
                <a:latin typeface="Arial" charset="0"/>
                <a:cs typeface="Arial" charset="0"/>
              </a:rPr>
              <a:t>MODELOS DE UTILIDADES</a:t>
            </a:r>
            <a:endParaRPr lang="es-ES" sz="3000" b="1" dirty="0"/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1475657" y="5515104"/>
            <a:ext cx="462563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s-CO" sz="1100" b="1" kern="0" dirty="0">
                <a:solidFill>
                  <a:srgbClr val="000000"/>
                </a:solidFill>
                <a:cs typeface="Arial" charset="0"/>
              </a:rPr>
              <a:t>Fuente. </a:t>
            </a:r>
            <a:r>
              <a:rPr lang="es-CO" sz="1100" kern="0" dirty="0">
                <a:solidFill>
                  <a:srgbClr val="000000"/>
                </a:solidFill>
                <a:cs typeface="Arial" charset="0"/>
              </a:rPr>
              <a:t>(</a:t>
            </a:r>
            <a:r>
              <a:rPr lang="es-CO" sz="1100" kern="0" dirty="0" err="1">
                <a:solidFill>
                  <a:srgbClr val="000000"/>
                </a:solidFill>
                <a:cs typeface="Arial" charset="0"/>
              </a:rPr>
              <a:t>Slywotzky</a:t>
            </a:r>
            <a:r>
              <a:rPr lang="es-CO" sz="1100" kern="0" dirty="0">
                <a:solidFill>
                  <a:srgbClr val="000000"/>
                </a:solidFill>
                <a:cs typeface="Arial" charset="0"/>
              </a:rPr>
              <a:t>, 2002) Libro: el Arte de hacer rentable una empresa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4293067748"/>
              </p:ext>
            </p:extLst>
          </p:nvPr>
        </p:nvGraphicFramePr>
        <p:xfrm>
          <a:off x="1259632" y="1268760"/>
          <a:ext cx="672040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556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323A23-D720-B74D-452A-C55C1980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996" y="4267832"/>
            <a:ext cx="3604497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5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Preguntas</a:t>
            </a:r>
            <a:endParaRPr lang="en-US" sz="35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5DCFB787-A00F-1765-CBF3-1419267C8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1190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3079EB7-263E-6A44-59C1-F2A499BB6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274289"/>
            <a:ext cx="3971037" cy="430942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5996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0EDC47A0-8664-1CD0-892A-E545217D9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90362" y="905469"/>
            <a:ext cx="3971037" cy="504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04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E16892-C39C-F85F-65B1-3F2F2A2D2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Rentabilidad por posición en la cadena de valor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3E8E660-118E-C3FA-674E-C709D4F12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2987" y="1679427"/>
            <a:ext cx="5085525" cy="333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48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DCC8EF-2AC8-798B-A0EF-792471DB5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Rentabilidad en Pirámide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D973DA0-CC92-CAF6-EF90-216DF8B2A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1491" y="1574020"/>
            <a:ext cx="5085525" cy="343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18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941387"/>
          </a:xfrm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rgbClr val="17375E"/>
                </a:solidFill>
                <a:latin typeface="Arial" charset="0"/>
                <a:cs typeface="Arial" charset="0"/>
              </a:rPr>
              <a:t>LOS COSTOS Y LA GENERACIÓN DE VALOR</a:t>
            </a:r>
            <a:endParaRPr lang="es-ES" sz="2800" b="1" dirty="0">
              <a:solidFill>
                <a:srgbClr val="17375E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200829"/>
              </p:ext>
            </p:extLst>
          </p:nvPr>
        </p:nvGraphicFramePr>
        <p:xfrm>
          <a:off x="395536" y="107019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3752024" y="5612954"/>
            <a:ext cx="247615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100" b="1" kern="0" dirty="0">
                <a:solidFill>
                  <a:srgbClr val="000000"/>
                </a:solidFill>
              </a:rPr>
              <a:t>Fuente. </a:t>
            </a:r>
            <a:r>
              <a:rPr lang="es-CO" sz="1100" kern="0" dirty="0">
                <a:solidFill>
                  <a:srgbClr val="000000"/>
                </a:solidFill>
              </a:rPr>
              <a:t>(Kaplan y Norton, 1996: 9)</a:t>
            </a:r>
          </a:p>
        </p:txBody>
      </p:sp>
    </p:spTree>
    <p:extLst>
      <p:ext uri="{BB962C8B-B14F-4D97-AF65-F5344CB8AC3E}">
        <p14:creationId xmlns:p14="http://schemas.microsoft.com/office/powerpoint/2010/main" val="1835862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Título 3">
            <a:extLst>
              <a:ext uri="{FF2B5EF4-FFF2-40B4-BE49-F238E27FC236}">
                <a16:creationId xmlns:a16="http://schemas.microsoft.com/office/drawing/2014/main" id="{4B869405-00C3-FBCE-7881-FB196C4AE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1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Objetivo Básico Financiero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40BF37D-C6E9-9E0E-1DDF-F3B438DE2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9150" y="804672"/>
            <a:ext cx="3915918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>
                <a:solidFill>
                  <a:schemeClr val="tx2"/>
                </a:solidFill>
                <a:latin typeface="+mn-lt"/>
                <a:cs typeface="+mn-cs"/>
              </a:rPr>
              <a:t>“El rendimiento económico es la primera  responsabilidad de un negocio. </a:t>
            </a:r>
            <a:r>
              <a:rPr lang="en-US" sz="1600" b="1">
                <a:solidFill>
                  <a:schemeClr val="tx2"/>
                </a:solidFill>
                <a:latin typeface="+mn-lt"/>
                <a:cs typeface="+mn-cs"/>
              </a:rPr>
              <a:t>El negocio que no muestre utilidades iguales  por lo menos al costo del capital</a:t>
            </a:r>
            <a:r>
              <a:rPr lang="en-US" sz="1600">
                <a:solidFill>
                  <a:schemeClr val="tx2"/>
                </a:solidFill>
                <a:latin typeface="+mn-lt"/>
                <a:cs typeface="+mn-cs"/>
              </a:rPr>
              <a:t>, es socialmente irresponsable”.</a:t>
            </a:r>
          </a:p>
        </p:txBody>
      </p:sp>
    </p:spTree>
    <p:extLst>
      <p:ext uri="{BB962C8B-B14F-4D97-AF65-F5344CB8AC3E}">
        <p14:creationId xmlns:p14="http://schemas.microsoft.com/office/powerpoint/2010/main" val="3045170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3">
            <a:extLst>
              <a:ext uri="{FF2B5EF4-FFF2-40B4-BE49-F238E27FC236}">
                <a16:creationId xmlns:a16="http://schemas.microsoft.com/office/drawing/2014/main" id="{D0CEC13C-813C-E129-1DFF-F20B9C875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6680200" cy="100965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s-ES_tradnl" dirty="0">
                <a:solidFill>
                  <a:srgbClr val="7030A0"/>
                </a:solidFill>
                <a:ea typeface="+mj-ea"/>
                <a:cs typeface="+mj-cs"/>
              </a:rPr>
              <a:t>Objetivo Básico </a:t>
            </a:r>
            <a:r>
              <a:rPr lang="es-ES_tradnl" dirty="0">
                <a:solidFill>
                  <a:srgbClr val="FF0000"/>
                </a:solidFill>
                <a:ea typeface="+mj-ea"/>
                <a:cs typeface="+mj-cs"/>
              </a:rPr>
              <a:t>Financiero</a:t>
            </a:r>
            <a:endParaRPr lang="es-ES" dirty="0">
              <a:solidFill>
                <a:srgbClr val="FF0000"/>
              </a:solidFill>
              <a:ea typeface="+mj-ea"/>
              <a:cs typeface="+mj-cs"/>
            </a:endParaRPr>
          </a:p>
        </p:txBody>
      </p:sp>
      <p:pic>
        <p:nvPicPr>
          <p:cNvPr id="54275" name="Picture 2">
            <a:extLst>
              <a:ext uri="{FF2B5EF4-FFF2-40B4-BE49-F238E27FC236}">
                <a16:creationId xmlns:a16="http://schemas.microsoft.com/office/drawing/2014/main" id="{A098A0C2-BC20-32ED-A98A-69E54204B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870075"/>
            <a:ext cx="80486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24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0AAA5E3-CFF8-0251-FA61-4AB5C858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¿Cuál empresa es mejor?</a:t>
            </a:r>
          </a:p>
        </p:txBody>
      </p:sp>
      <p:pic>
        <p:nvPicPr>
          <p:cNvPr id="55299" name="Picture 5">
            <a:extLst>
              <a:ext uri="{FF2B5EF4-FFF2-40B4-BE49-F238E27FC236}">
                <a16:creationId xmlns:a16="http://schemas.microsoft.com/office/drawing/2014/main" id="{2B54D9D1-6ED4-913C-846E-CB9A1C97F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2987" y="1643938"/>
            <a:ext cx="5085525" cy="356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6793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345" name="Rectangle 56328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B02D535-CE60-4234-7632-179310962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148" y="4233675"/>
            <a:ext cx="3318322" cy="20157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Revisando en detalle…</a:t>
            </a:r>
          </a:p>
        </p:txBody>
      </p:sp>
      <p:sp>
        <p:nvSpPr>
          <p:cNvPr id="56346" name="Rectangle 56330">
            <a:extLst>
              <a:ext uri="{FF2B5EF4-FFF2-40B4-BE49-F238E27FC236}">
                <a16:creationId xmlns:a16="http://schemas.microsoft.com/office/drawing/2014/main" id="{C70C3B59-DE2C-4611-8148-812575C5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541782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324" name="Picture 27">
            <a:extLst>
              <a:ext uri="{FF2B5EF4-FFF2-40B4-BE49-F238E27FC236}">
                <a16:creationId xmlns:a16="http://schemas.microsoft.com/office/drawing/2014/main" id="{55D01386-119B-C435-2FE6-53D03D58B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2148" y="1426864"/>
            <a:ext cx="7671494" cy="1999587"/>
          </a:xfrm>
          <a:prstGeom prst="rect">
            <a:avLst/>
          </a:prstGeom>
          <a:noFill/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3EF9C7-AB4A-AEE5-3F7A-6FAC9B524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299" y="4212709"/>
            <a:ext cx="3870343" cy="203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>
                <a:latin typeface="+mn-lt"/>
                <a:cs typeface="+mn-cs"/>
              </a:rPr>
              <a:t>Los mayores gastos de la Empresa B se explican en la investigación y desarrollo realizados para la elaboración de un nuevo producto, que se proyecta le generen a la empresa una mejora en ventas del 30% en los próximos 5 años.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600">
              <a:latin typeface="+mn-lt"/>
              <a:cs typeface="+mn-cs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>
                <a:latin typeface="+mn-lt"/>
                <a:cs typeface="+mn-cs"/>
              </a:rPr>
              <a:t>	Ahora: ¿Cuál empresa es mejor?</a:t>
            </a:r>
          </a:p>
        </p:txBody>
      </p:sp>
    </p:spTree>
    <p:extLst>
      <p:ext uri="{BB962C8B-B14F-4D97-AF65-F5344CB8AC3E}">
        <p14:creationId xmlns:p14="http://schemas.microsoft.com/office/powerpoint/2010/main" val="2044079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352" name="Rectangle 57351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54" name="Rectangle 57353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7356" name="Group 57355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57357" name="Freeform: Shape 57356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358" name="Freeform: Shape 57357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359" name="Freeform: Shape 57358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360" name="Freeform: Shape 57359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7FDA3A60-835D-832F-2012-BBE35F7C2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3100">
                <a:solidFill>
                  <a:schemeClr val="tx2"/>
                </a:solidFill>
                <a:ea typeface="+mj-ea"/>
                <a:cs typeface="+mj-cs"/>
              </a:rPr>
              <a:t>¿Qué es costo</a:t>
            </a:r>
            <a:r>
              <a:rPr lang="es-ES" sz="3100">
                <a:solidFill>
                  <a:schemeClr val="tx2"/>
                </a:solidFill>
              </a:rPr>
              <a:t>?</a:t>
            </a:r>
            <a:endParaRPr lang="es-ES" sz="3100">
              <a:solidFill>
                <a:schemeClr val="tx2"/>
              </a:solidFill>
              <a:ea typeface="+mj-ea"/>
              <a:cs typeface="+mj-cs"/>
            </a:endParaRPr>
          </a:p>
        </p:txBody>
      </p:sp>
      <p:sp>
        <p:nvSpPr>
          <p:cNvPr id="57347" name="Marcador de contenido 4">
            <a:extLst>
              <a:ext uri="{FF2B5EF4-FFF2-40B4-BE49-F238E27FC236}">
                <a16:creationId xmlns:a16="http://schemas.microsoft.com/office/drawing/2014/main" id="{4C702A1C-99BA-AC78-8948-56B17187E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pPr marL="0" indent="0" eaLnBrk="1" hangingPunct="1"/>
            <a:r>
              <a:rPr lang="es-CO" altLang="es-CO" sz="1600">
                <a:solidFill>
                  <a:schemeClr val="tx2"/>
                </a:solidFill>
                <a:ea typeface="ＭＳ Ｐゴシック" panose="020B0600070205080204" pitchFamily="34" charset="-128"/>
              </a:rPr>
              <a:t>Tratamientos posibles de las diferentes erogaciones en que incurre una empresa, criterios para su manejo y precisiones conceptuales.</a:t>
            </a:r>
          </a:p>
          <a:p>
            <a:pPr marL="0" indent="0" eaLnBrk="1" hangingPunct="1"/>
            <a:endParaRPr lang="es-CO" altLang="es-CO" sz="160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 eaLnBrk="1" hangingPunct="1"/>
            <a:r>
              <a:rPr lang="es-CO" altLang="es-CO" sz="1600">
                <a:solidFill>
                  <a:schemeClr val="tx2"/>
                </a:solidFill>
                <a:ea typeface="ＭＳ Ｐゴシック" panose="020B0600070205080204" pitchFamily="34" charset="-128"/>
              </a:rPr>
              <a:t>Conceptos que es necesario manejar con claridad: gastos, costos, diferidos, inversiones, activos fijos… 	</a:t>
            </a:r>
          </a:p>
        </p:txBody>
      </p:sp>
    </p:spTree>
    <p:extLst>
      <p:ext uri="{BB962C8B-B14F-4D97-AF65-F5344CB8AC3E}">
        <p14:creationId xmlns:p14="http://schemas.microsoft.com/office/powerpoint/2010/main" val="1548364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941387"/>
          </a:xfrm>
        </p:spPr>
        <p:txBody>
          <a:bodyPr/>
          <a:lstStyle/>
          <a:p>
            <a:pPr eaLnBrk="1" hangingPunct="1"/>
            <a:r>
              <a:rPr lang="en-US" sz="2800" b="1">
                <a:solidFill>
                  <a:srgbClr val="17375E"/>
                </a:solidFill>
                <a:latin typeface="Arial" charset="0"/>
                <a:cs typeface="Arial" charset="0"/>
              </a:rPr>
              <a:t>CONCEPTO DE COSTO Y GASTO</a:t>
            </a:r>
            <a:endParaRPr lang="es-ES" sz="2800" b="1">
              <a:solidFill>
                <a:srgbClr val="17375E"/>
              </a:solidFill>
              <a:latin typeface="Arial" charset="0"/>
              <a:cs typeface="Arial" charset="0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468313" y="692150"/>
            <a:ext cx="8229600" cy="5905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s-ES" sz="1800" b="1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s-ES" sz="1800" b="1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1900" b="1">
                <a:latin typeface="Arial" charset="0"/>
              </a:rPr>
              <a:t>COSTO: </a:t>
            </a:r>
            <a:r>
              <a:rPr lang="es-ES" sz="1900">
                <a:latin typeface="Arial" charset="0"/>
              </a:rPr>
              <a:t>Es el valor en efectivo o su equivalente sacrificado a cambio de bienes y servicios que brindarán un beneficio futuro o actual a la organización. </a:t>
            </a:r>
          </a:p>
          <a:p>
            <a:pPr algn="just" eaLnBrk="1" hangingPunct="1">
              <a:lnSpc>
                <a:spcPct val="90000"/>
              </a:lnSpc>
              <a:buFont typeface="Arial" charset="0"/>
              <a:buNone/>
            </a:pPr>
            <a:r>
              <a:rPr lang="es-ES" sz="1900">
                <a:latin typeface="Arial" charset="0"/>
              </a:rPr>
              <a:t>	</a:t>
            </a:r>
          </a:p>
          <a:p>
            <a:pPr algn="just" eaLnBrk="1" hangingPunct="1">
              <a:lnSpc>
                <a:spcPct val="90000"/>
              </a:lnSpc>
              <a:buFont typeface="Arial" charset="0"/>
              <a:buNone/>
            </a:pPr>
            <a:r>
              <a:rPr lang="es-ES" sz="1900" i="1">
                <a:latin typeface="Arial" charset="0"/>
              </a:rPr>
              <a:t>	</a:t>
            </a:r>
            <a:r>
              <a:rPr lang="es-ES" sz="1900">
                <a:latin typeface="Arial" charset="0"/>
              </a:rPr>
              <a:t>Erogación necesaria para producir bienes o prestar servicios y cuyo beneficio está por obtenerse (Uribe, 2011: 14)</a:t>
            </a:r>
          </a:p>
          <a:p>
            <a:pPr algn="just" eaLnBrk="1" hangingPunct="1">
              <a:lnSpc>
                <a:spcPct val="90000"/>
              </a:lnSpc>
              <a:buFont typeface="Arial" charset="0"/>
              <a:buNone/>
            </a:pPr>
            <a:endParaRPr lang="es-ES" sz="1900" b="1" i="1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1900" b="1">
                <a:latin typeface="Arial" charset="0"/>
              </a:rPr>
              <a:t>GASTO: </a:t>
            </a:r>
            <a:r>
              <a:rPr lang="es-ES" sz="1900">
                <a:latin typeface="Arial" charset="0"/>
              </a:rPr>
              <a:t>Erogaciones y cargos relacionados con la administración y ventas de la empresa (Uribe, 2011: 14).</a:t>
            </a:r>
          </a:p>
          <a:p>
            <a:pPr algn="just" eaLnBrk="1" hangingPunct="1">
              <a:lnSpc>
                <a:spcPct val="90000"/>
              </a:lnSpc>
              <a:buFont typeface="Arial" charset="0"/>
              <a:buNone/>
            </a:pPr>
            <a:endParaRPr lang="es-CO" sz="1900" i="1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1900" b="1">
                <a:latin typeface="Arial" charset="0"/>
              </a:rPr>
              <a:t>OBJETOS DE COSTOS: </a:t>
            </a:r>
            <a:r>
              <a:rPr lang="es-ES" sz="1900">
                <a:latin typeface="Arial" charset="0"/>
              </a:rPr>
              <a:t>Los sistemas de costos están estructurados para medir y asignar costos a las entidades, denominadas objetos de costos. Un objeto de costos es cualquier cosa para los cuales se miden y asignan los costos (Horngren, 2008).</a:t>
            </a:r>
            <a:endParaRPr lang="es-CO" sz="1900"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3746" y="303591"/>
            <a:ext cx="3251495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E24168-515B-CE4F-BFCF-49DFACFA7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" y="637125"/>
            <a:ext cx="2851707" cy="5256371"/>
          </a:xfrm>
        </p:spPr>
        <p:txBody>
          <a:bodyPr>
            <a:normAutofit/>
          </a:bodyPr>
          <a:lstStyle/>
          <a:p>
            <a:r>
              <a:rPr lang="es-ES" sz="4200">
                <a:solidFill>
                  <a:schemeClr val="bg1"/>
                </a:solidFill>
              </a:rPr>
              <a:t>Preguntas operativas</a:t>
            </a:r>
            <a:endParaRPr lang="es-CO" sz="420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BA2D073-D769-DFBE-1107-A4ED6AF5B5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215276"/>
              </p:ext>
            </p:extLst>
          </p:nvPr>
        </p:nvGraphicFramePr>
        <p:xfrm>
          <a:off x="3875238" y="303591"/>
          <a:ext cx="4941519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9963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7" name="Rectangle 58376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199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1598F47-31DE-09C6-59BB-3625154A2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55" y="620392"/>
            <a:ext cx="2856201" cy="55046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>
                <a:solidFill>
                  <a:schemeClr val="bg1"/>
                </a:solidFill>
                <a:ea typeface="+mj-ea"/>
                <a:cs typeface="+mj-cs"/>
              </a:rPr>
              <a:t>Diferentes perspectivas</a:t>
            </a:r>
            <a:r>
              <a:rPr lang="es-ES" sz="4000">
                <a:solidFill>
                  <a:schemeClr val="bg1"/>
                </a:solidFill>
                <a:cs typeface="+mj-cs"/>
              </a:rPr>
              <a:t> </a:t>
            </a:r>
            <a:r>
              <a:rPr lang="es-ES" sz="4000">
                <a:solidFill>
                  <a:schemeClr val="bg1"/>
                </a:solidFill>
              </a:rPr>
              <a:t>para el estudio de los costos</a:t>
            </a:r>
            <a:endParaRPr lang="es-ES" sz="4000">
              <a:solidFill>
                <a:schemeClr val="bg1"/>
              </a:solidFill>
              <a:ea typeface="+mj-ea"/>
              <a:cs typeface="+mj-cs"/>
            </a:endParaRPr>
          </a:p>
        </p:txBody>
      </p:sp>
      <p:graphicFrame>
        <p:nvGraphicFramePr>
          <p:cNvPr id="58373" name="Marcador de contenido 4">
            <a:extLst>
              <a:ext uri="{FF2B5EF4-FFF2-40B4-BE49-F238E27FC236}">
                <a16:creationId xmlns:a16="http://schemas.microsoft.com/office/drawing/2014/main" id="{AE59D743-C637-3DC1-0088-C55D90CCE0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4413195"/>
              </p:ext>
            </p:extLst>
          </p:nvPr>
        </p:nvGraphicFramePr>
        <p:xfrm>
          <a:off x="4101291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1347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>
            <a:extLst>
              <a:ext uri="{FF2B5EF4-FFF2-40B4-BE49-F238E27FC236}">
                <a16:creationId xmlns:a16="http://schemas.microsoft.com/office/drawing/2014/main" id="{3520B9F0-4E57-D1B9-35D9-A85FC4096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144463"/>
            <a:ext cx="8928100" cy="657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8136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>
            <a:extLst>
              <a:ext uri="{FF2B5EF4-FFF2-40B4-BE49-F238E27FC236}">
                <a16:creationId xmlns:a16="http://schemas.microsoft.com/office/drawing/2014/main" id="{D27B7039-669E-192E-590B-6C52D74E7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233363"/>
            <a:ext cx="8267700" cy="651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5761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0" name="Rectangle 6144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835EF24-6C7B-0202-D51A-FB8C85F1B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Perspectiva estratégica</a:t>
            </a:r>
          </a:p>
        </p:txBody>
      </p:sp>
      <p:pic>
        <p:nvPicPr>
          <p:cNvPr id="61443" name="Picture 2">
            <a:extLst>
              <a:ext uri="{FF2B5EF4-FFF2-40B4-BE49-F238E27FC236}">
                <a16:creationId xmlns:a16="http://schemas.microsoft.com/office/drawing/2014/main" id="{EDEEDE04-83AC-89F2-94DB-A4D0D0BA4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44" y="1675227"/>
            <a:ext cx="7811910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1133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0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71D5352-B592-023D-94EA-E448EBA6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Perspectiva Estratégica</a:t>
            </a:r>
          </a:p>
        </p:txBody>
      </p:sp>
      <p:sp>
        <p:nvSpPr>
          <p:cNvPr id="62501" name="5 Rectángulo">
            <a:extLst>
              <a:ext uri="{FF2B5EF4-FFF2-40B4-BE49-F238E27FC236}">
                <a16:creationId xmlns:a16="http://schemas.microsoft.com/office/drawing/2014/main" id="{CCD64CFB-DE29-80F6-BAD7-FFBD1991D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>
                <a:solidFill>
                  <a:srgbClr val="58585A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rgbClr val="58585A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rgbClr val="58585A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>
                <a:solidFill>
                  <a:srgbClr val="58585A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rgbClr val="58585A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rgbClr val="58585A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rgbClr val="58585A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rgbClr val="58585A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rgbClr val="58585A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s-CO" sz="14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Fuente: Govindarajan Vijay y Shank John (1995)</a:t>
            </a:r>
          </a:p>
        </p:txBody>
      </p:sp>
      <p:graphicFrame>
        <p:nvGraphicFramePr>
          <p:cNvPr id="5" name="4 Tabla">
            <a:extLst>
              <a:ext uri="{FF2B5EF4-FFF2-40B4-BE49-F238E27FC236}">
                <a16:creationId xmlns:a16="http://schemas.microsoft.com/office/drawing/2014/main" id="{2A70D88B-8796-2DDF-5F22-B66836391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065369"/>
              </p:ext>
            </p:extLst>
          </p:nvPr>
        </p:nvGraphicFramePr>
        <p:xfrm>
          <a:off x="3496576" y="1275973"/>
          <a:ext cx="5177793" cy="4183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4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514">
                <a:tc>
                  <a:txBody>
                    <a:bodyPr/>
                    <a:lstStyle/>
                    <a:p>
                      <a:pPr algn="ctr"/>
                      <a:r>
                        <a:rPr lang="es-MX" sz="1200">
                          <a:effectLst/>
                        </a:rPr>
                        <a:t> </a:t>
                      </a:r>
                      <a:endParaRPr lang="es-E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7563" marR="3756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effectLst/>
                        </a:rPr>
                        <a:t>Diferenciación de Productos</a:t>
                      </a:r>
                      <a:endParaRPr lang="es-ES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7563" marR="3756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effectLst/>
                        </a:rPr>
                        <a:t>Liderazgo en costos</a:t>
                      </a:r>
                      <a:endParaRPr lang="es-ES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7563" marR="3756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119">
                <a:tc>
                  <a:txBody>
                    <a:bodyPr/>
                    <a:lstStyle/>
                    <a:p>
                      <a:pPr algn="just"/>
                      <a:r>
                        <a:rPr lang="es-MX" sz="1200">
                          <a:effectLst/>
                        </a:rPr>
                        <a:t>Papel desempeñado por costos de ingeniería del producto al evaluar el desempeño.</a:t>
                      </a:r>
                      <a:endParaRPr lang="es-E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7563" marR="3756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>
                          <a:effectLst/>
                        </a:rPr>
                        <a:t>No muy importante</a:t>
                      </a:r>
                      <a:endParaRPr lang="es-E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7563" marR="3756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>
                          <a:effectLst/>
                        </a:rPr>
                        <a:t>Muy importante</a:t>
                      </a:r>
                      <a:endParaRPr lang="es-E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7563" marR="3756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119">
                <a:tc>
                  <a:txBody>
                    <a:bodyPr/>
                    <a:lstStyle/>
                    <a:p>
                      <a:r>
                        <a:rPr lang="es-MX" sz="1200">
                          <a:effectLst/>
                        </a:rPr>
                        <a:t>Importancia de conceptos tales como presupuesto flexible para el control de costos de fabricación</a:t>
                      </a:r>
                      <a:endParaRPr lang="es-E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7563" marR="3756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>
                          <a:effectLst/>
                        </a:rPr>
                        <a:t>De moderada a baja</a:t>
                      </a:r>
                      <a:endParaRPr lang="es-E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7563" marR="3756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>
                          <a:effectLst/>
                        </a:rPr>
                        <a:t>De alto a muy alto</a:t>
                      </a:r>
                      <a:endParaRPr lang="es-E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7563" marR="3756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817">
                <a:tc>
                  <a:txBody>
                    <a:bodyPr/>
                    <a:lstStyle/>
                    <a:p>
                      <a:r>
                        <a:rPr lang="es-MX" sz="1200">
                          <a:effectLst/>
                        </a:rPr>
                        <a:t>Importancia dada al cumplimiento de presupuestos</a:t>
                      </a:r>
                      <a:endParaRPr lang="es-E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7563" marR="3756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>
                          <a:effectLst/>
                        </a:rPr>
                        <a:t>De moderada a baja</a:t>
                      </a:r>
                      <a:endParaRPr lang="es-E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7563" marR="3756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>
                          <a:effectLst/>
                        </a:rPr>
                        <a:t>De alto a muy alto</a:t>
                      </a:r>
                      <a:endParaRPr lang="es-E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7563" marR="3756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514">
                <a:tc>
                  <a:txBody>
                    <a:bodyPr/>
                    <a:lstStyle/>
                    <a:p>
                      <a:pPr algn="just"/>
                      <a:r>
                        <a:rPr lang="es-MX" sz="1200">
                          <a:effectLst/>
                        </a:rPr>
                        <a:t>Importancia del análisis de costos de marketing</a:t>
                      </a:r>
                      <a:endParaRPr lang="es-E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7563" marR="3756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>
                          <a:effectLst/>
                        </a:rPr>
                        <a:t>Definitiva para el éxito</a:t>
                      </a:r>
                      <a:endParaRPr lang="es-E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7563" marR="3756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>
                          <a:effectLst/>
                        </a:rPr>
                        <a:t>Hecho con frecuencia sobre bases informales</a:t>
                      </a:r>
                      <a:endParaRPr lang="es-E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7563" marR="37563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2119">
                <a:tc>
                  <a:txBody>
                    <a:bodyPr/>
                    <a:lstStyle/>
                    <a:p>
                      <a:pPr algn="just"/>
                      <a:r>
                        <a:rPr lang="es-MX" sz="1200">
                          <a:effectLst/>
                        </a:rPr>
                        <a:t>Importancia del costeo de producto en calidad de elemento para tomar decisiones de precios</a:t>
                      </a:r>
                      <a:endParaRPr lang="es-E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7563" marR="3756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>
                          <a:effectLst/>
                        </a:rPr>
                        <a:t>Baja</a:t>
                      </a:r>
                      <a:endParaRPr lang="es-E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7563" marR="3756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>
                          <a:effectLst/>
                        </a:rPr>
                        <a:t>Alto</a:t>
                      </a:r>
                      <a:endParaRPr lang="es-E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7563" marR="37563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817">
                <a:tc>
                  <a:txBody>
                    <a:bodyPr/>
                    <a:lstStyle/>
                    <a:p>
                      <a:pPr algn="just"/>
                      <a:r>
                        <a:rPr lang="es-MX" sz="1200">
                          <a:effectLst/>
                        </a:rPr>
                        <a:t>Importancia del análisis de costos de la competencia</a:t>
                      </a:r>
                      <a:endParaRPr lang="es-E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7563" marR="3756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>
                          <a:effectLst/>
                        </a:rPr>
                        <a:t>Baja</a:t>
                      </a:r>
                      <a:endParaRPr lang="es-E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7563" marR="3756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>
                          <a:effectLst/>
                        </a:rPr>
                        <a:t>Alto</a:t>
                      </a:r>
                      <a:endParaRPr lang="es-E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7563" marR="37563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753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9F1F60F-4BD4-4654-48F6-39DF4F088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6680200" cy="10096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s-ES" dirty="0">
                <a:solidFill>
                  <a:schemeClr val="accent1"/>
                </a:solidFill>
                <a:ea typeface="+mj-ea"/>
                <a:cs typeface="+mj-cs"/>
              </a:rPr>
              <a:t>Perspectiva de la </a:t>
            </a:r>
            <a:r>
              <a:rPr lang="es-ES" dirty="0">
                <a:ea typeface="+mj-ea"/>
                <a:cs typeface="+mj-cs"/>
              </a:rPr>
              <a:t>Toma de Decisiones</a:t>
            </a:r>
          </a:p>
        </p:txBody>
      </p:sp>
      <p:graphicFrame>
        <p:nvGraphicFramePr>
          <p:cNvPr id="7" name="6 Diagrama">
            <a:extLst>
              <a:ext uri="{FF2B5EF4-FFF2-40B4-BE49-F238E27FC236}">
                <a16:creationId xmlns:a16="http://schemas.microsoft.com/office/drawing/2014/main" id="{C73332E1-CC7F-8B2C-DC72-65A680AE3D30}"/>
              </a:ext>
            </a:extLst>
          </p:cNvPr>
          <p:cNvGraphicFramePr/>
          <p:nvPr/>
        </p:nvGraphicFramePr>
        <p:xfrm>
          <a:off x="5828716" y="3530982"/>
          <a:ext cx="3216812" cy="252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3492" name="Marcador de contenido 4">
            <a:extLst>
              <a:ext uri="{FF2B5EF4-FFF2-40B4-BE49-F238E27FC236}">
                <a16:creationId xmlns:a16="http://schemas.microsoft.com/office/drawing/2014/main" id="{9F47DDB8-36D3-4ACC-5CE5-A2CA39048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5313"/>
            <a:ext cx="7886700" cy="4351338"/>
          </a:xfrm>
        </p:spPr>
        <p:txBody>
          <a:bodyPr anchor="ctr">
            <a:normAutofit fontScale="92500" lnSpcReduction="20000"/>
          </a:bodyPr>
          <a:lstStyle/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es-CO" altLang="es-CO" sz="2000" dirty="0">
                <a:ea typeface="ＭＳ Ｐゴシック" panose="020B0600070205080204" pitchFamily="34" charset="-128"/>
              </a:rPr>
              <a:t>Algunas decisiones que suelen tomar en consideración la información de costos:</a:t>
            </a:r>
          </a:p>
          <a:p>
            <a:pPr marL="0" indent="0" algn="just" eaLnBrk="1" hangingPunct="1">
              <a:buFont typeface="Arial" panose="020B0604020202020204" pitchFamily="34" charset="0"/>
              <a:buNone/>
            </a:pPr>
            <a:endParaRPr lang="es-CO" altLang="es-CO" sz="2000" dirty="0">
              <a:ea typeface="ＭＳ Ｐゴシック" panose="020B0600070205080204" pitchFamily="34" charset="-128"/>
            </a:endParaRPr>
          </a:p>
          <a:p>
            <a:pPr marL="0" indent="0" algn="just" eaLnBrk="1" hangingPunct="1"/>
            <a:r>
              <a:rPr lang="es-CO" altLang="es-CO" sz="2000" dirty="0">
                <a:ea typeface="ＭＳ Ｐゴシック" panose="020B0600070205080204" pitchFamily="34" charset="-128"/>
              </a:rPr>
              <a:t> Fijación de precios y descuentos por cantidad 	</a:t>
            </a:r>
          </a:p>
          <a:p>
            <a:pPr marL="0" indent="0" algn="just" eaLnBrk="1" hangingPunct="1"/>
            <a:r>
              <a:rPr lang="es-CO" altLang="es-CO" sz="2000" dirty="0">
                <a:ea typeface="ＭＳ Ｐゴシック" panose="020B0600070205080204" pitchFamily="34" charset="-128"/>
              </a:rPr>
              <a:t> ¿</a:t>
            </a:r>
            <a:r>
              <a:rPr lang="es-CO" altLang="es-CO" sz="2000" dirty="0" err="1">
                <a:ea typeface="ＭＳ Ｐゴシック" panose="020B0600070205080204" pitchFamily="34" charset="-128"/>
              </a:rPr>
              <a:t>Make</a:t>
            </a:r>
            <a:r>
              <a:rPr lang="es-CO" altLang="es-CO" sz="2000" dirty="0">
                <a:ea typeface="ＭＳ Ｐゴシック" panose="020B0600070205080204" pitchFamily="34" charset="-128"/>
              </a:rPr>
              <a:t> </a:t>
            </a:r>
            <a:r>
              <a:rPr lang="es-CO" altLang="es-CO" sz="2000" dirty="0" err="1">
                <a:ea typeface="ＭＳ Ｐゴシック" panose="020B0600070205080204" pitchFamily="34" charset="-128"/>
              </a:rPr>
              <a:t>or</a:t>
            </a:r>
            <a:r>
              <a:rPr lang="es-CO" altLang="es-CO" sz="2000" dirty="0">
                <a:ea typeface="ＭＳ Ｐゴシック" panose="020B0600070205080204" pitchFamily="34" charset="-128"/>
              </a:rPr>
              <a:t> </a:t>
            </a:r>
            <a:r>
              <a:rPr lang="es-CO" altLang="es-CO" sz="2000" dirty="0" err="1">
                <a:ea typeface="ＭＳ Ｐゴシック" panose="020B0600070205080204" pitchFamily="34" charset="-128"/>
              </a:rPr>
              <a:t>buy</a:t>
            </a:r>
            <a:r>
              <a:rPr lang="es-CO" altLang="es-CO" sz="2000" dirty="0">
                <a:ea typeface="ＭＳ Ｐゴシック" panose="020B0600070205080204" pitchFamily="34" charset="-128"/>
              </a:rPr>
              <a:t>?</a:t>
            </a:r>
          </a:p>
          <a:p>
            <a:pPr marL="0" indent="0" algn="just" eaLnBrk="1" hangingPunct="1"/>
            <a:r>
              <a:rPr lang="es-CO" altLang="es-CO" sz="2000" dirty="0">
                <a:ea typeface="ＭＳ Ｐゴシック" panose="020B0600070205080204" pitchFamily="34" charset="-128"/>
              </a:rPr>
              <a:t> Selección de proveedores</a:t>
            </a:r>
          </a:p>
          <a:p>
            <a:pPr marL="0" indent="0" algn="just" eaLnBrk="1" hangingPunct="1"/>
            <a:r>
              <a:rPr lang="es-CO" altLang="es-CO" sz="2000" dirty="0">
                <a:ea typeface="ＭＳ Ｐゴシック" panose="020B0600070205080204" pitchFamily="34" charset="-128"/>
              </a:rPr>
              <a:t> ¿Turno adicional u horas extras? 	</a:t>
            </a:r>
          </a:p>
          <a:p>
            <a:pPr marL="0" indent="0" algn="just" eaLnBrk="1" hangingPunct="1"/>
            <a:r>
              <a:rPr lang="es-CO" altLang="es-CO" sz="2000" dirty="0">
                <a:ea typeface="ＭＳ Ｐゴシック" panose="020B0600070205080204" pitchFamily="34" charset="-128"/>
              </a:rPr>
              <a:t> ¿Arrendar o comprar?</a:t>
            </a:r>
          </a:p>
          <a:p>
            <a:pPr marL="0" indent="0" algn="just" eaLnBrk="1" hangingPunct="1"/>
            <a:r>
              <a:rPr lang="es-CO" altLang="es-CO" sz="2000" dirty="0">
                <a:ea typeface="ＭＳ Ｐゴシック" panose="020B0600070205080204" pitchFamily="34" charset="-128"/>
              </a:rPr>
              <a:t> Determinación de canales de comercialización	</a:t>
            </a:r>
          </a:p>
          <a:p>
            <a:pPr marL="0" indent="0" algn="just" eaLnBrk="1" hangingPunct="1"/>
            <a:r>
              <a:rPr lang="es-CO" altLang="es-CO" sz="2000" dirty="0">
                <a:ea typeface="ＭＳ Ｐゴシック" panose="020B0600070205080204" pitchFamily="34" charset="-128"/>
              </a:rPr>
              <a:t> Eliminación de productos 	</a:t>
            </a:r>
          </a:p>
          <a:p>
            <a:pPr marL="0" indent="0" algn="just" eaLnBrk="1" hangingPunct="1"/>
            <a:r>
              <a:rPr lang="es-CO" altLang="es-CO" sz="2000" dirty="0">
                <a:ea typeface="ＭＳ Ｐゴシック" panose="020B0600070205080204" pitchFamily="34" charset="-128"/>
              </a:rPr>
              <a:t> Lanzamiento de productos</a:t>
            </a:r>
          </a:p>
          <a:p>
            <a:pPr marL="0" indent="0" algn="just" eaLnBrk="1" hangingPunct="1"/>
            <a:r>
              <a:rPr lang="es-CO" altLang="es-CO" sz="2000" dirty="0">
                <a:ea typeface="ＭＳ Ｐゴシック" panose="020B0600070205080204" pitchFamily="34" charset="-128"/>
              </a:rPr>
              <a:t> Cierre de plantas u oficinas</a:t>
            </a:r>
          </a:p>
          <a:p>
            <a:pPr marL="0" indent="0" algn="just" eaLnBrk="1" hangingPunct="1"/>
            <a:r>
              <a:rPr lang="es-CO" altLang="es-CO" sz="2000" dirty="0">
                <a:ea typeface="ＭＳ Ｐゴシック" panose="020B0600070205080204" pitchFamily="34" charset="-128"/>
              </a:rPr>
              <a:t> Fusiones, adquisiciones, escisiones.</a:t>
            </a:r>
          </a:p>
        </p:txBody>
      </p:sp>
    </p:spTree>
    <p:extLst>
      <p:ext uri="{BB962C8B-B14F-4D97-AF65-F5344CB8AC3E}">
        <p14:creationId xmlns:p14="http://schemas.microsoft.com/office/powerpoint/2010/main" val="29950674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519" name="Rectangle 6451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521" name="Rectangle 645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23" name="Rectangle 645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25" name="Rectangle 6452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27" name="Rectangle 6452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529" name="Freeform: Shape 6452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4531" name="Rectangle 6453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14" name="Marcador de contenido 4">
            <a:extLst>
              <a:ext uri="{FF2B5EF4-FFF2-40B4-BE49-F238E27FC236}">
                <a16:creationId xmlns:a16="http://schemas.microsoft.com/office/drawing/2014/main" id="{564951D3-C35B-CDBD-A67A-B6B0A45E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s-CO" altLang="es-CO" sz="1700">
                <a:ea typeface="ＭＳ Ｐゴシック" panose="020B0600070205080204" pitchFamily="34" charset="-128"/>
              </a:rPr>
              <a:t>Costo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s-CO" altLang="es-CO" sz="1700">
                <a:ea typeface="ＭＳ Ｐゴシック" panose="020B0600070205080204" pitchFamily="34" charset="-128"/>
              </a:rPr>
              <a:t>			Gasto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s-CO" altLang="es-CO" sz="1700">
                <a:ea typeface="ＭＳ Ｐゴシック" panose="020B0600070205080204" pitchFamily="34" charset="-128"/>
              </a:rPr>
              <a:t>						Precio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s-CO" altLang="es-CO" sz="1700">
                <a:ea typeface="ＭＳ Ｐゴシック" panose="020B0600070205080204" pitchFamily="34" charset="-128"/>
              </a:rPr>
              <a:t>									Valor</a:t>
            </a:r>
          </a:p>
        </p:txBody>
      </p:sp>
    </p:spTree>
    <p:extLst>
      <p:ext uri="{BB962C8B-B14F-4D97-AF65-F5344CB8AC3E}">
        <p14:creationId xmlns:p14="http://schemas.microsoft.com/office/powerpoint/2010/main" val="29345731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7968D79-378E-BA6B-EA24-3F4964830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4999" y="764704"/>
            <a:ext cx="48740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364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2800416958"/>
              </p:ext>
            </p:extLst>
          </p:nvPr>
        </p:nvGraphicFramePr>
        <p:xfrm>
          <a:off x="1547664" y="1988840"/>
          <a:ext cx="6120680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8 Combinar"/>
          <p:cNvSpPr>
            <a:spLocks noChangeArrowheads="1"/>
          </p:cNvSpPr>
          <p:nvPr/>
        </p:nvSpPr>
        <p:spPr bwMode="auto">
          <a:xfrm>
            <a:off x="7426036" y="3297385"/>
            <a:ext cx="476250" cy="457200"/>
          </a:xfrm>
          <a:prstGeom prst="flowChartMerg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O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9 Combinar"/>
          <p:cNvSpPr>
            <a:spLocks noChangeArrowheads="1"/>
          </p:cNvSpPr>
          <p:nvPr/>
        </p:nvSpPr>
        <p:spPr bwMode="auto">
          <a:xfrm>
            <a:off x="5368001" y="3297385"/>
            <a:ext cx="476250" cy="457200"/>
          </a:xfrm>
          <a:prstGeom prst="flowChartMerg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O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10 Combinar"/>
          <p:cNvSpPr>
            <a:spLocks noChangeArrowheads="1"/>
          </p:cNvSpPr>
          <p:nvPr/>
        </p:nvSpPr>
        <p:spPr bwMode="auto">
          <a:xfrm>
            <a:off x="3347864" y="3290456"/>
            <a:ext cx="476250" cy="457200"/>
          </a:xfrm>
          <a:prstGeom prst="flowChartMerg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O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11 Combinar"/>
          <p:cNvSpPr>
            <a:spLocks noChangeArrowheads="1"/>
          </p:cNvSpPr>
          <p:nvPr/>
        </p:nvSpPr>
        <p:spPr bwMode="auto">
          <a:xfrm>
            <a:off x="1331640" y="3297385"/>
            <a:ext cx="476250" cy="457200"/>
          </a:xfrm>
          <a:prstGeom prst="flowChartMerg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O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" name="Cuadro de texto 366"/>
          <p:cNvSpPr txBox="1">
            <a:spLocks noChangeArrowheads="1"/>
          </p:cNvSpPr>
          <p:nvPr/>
        </p:nvSpPr>
        <p:spPr bwMode="auto">
          <a:xfrm>
            <a:off x="3166894" y="3992310"/>
            <a:ext cx="838190" cy="3600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 fontAlgn="base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es-CO" sz="1500" b="1" dirty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Costo</a:t>
            </a:r>
            <a:endParaRPr lang="es-CO" sz="1500" dirty="0">
              <a:solidFill>
                <a:srgbClr val="000000"/>
              </a:solidFill>
              <a:latin typeface="Arial" pitchFamily="34" charset="0"/>
              <a:ea typeface="Calibri"/>
              <a:cs typeface="Arial" pitchFamily="34" charset="0"/>
            </a:endParaRPr>
          </a:p>
        </p:txBody>
      </p:sp>
      <p:sp>
        <p:nvSpPr>
          <p:cNvPr id="14" name="Cuadro de texto 366"/>
          <p:cNvSpPr txBox="1">
            <a:spLocks noChangeArrowheads="1"/>
          </p:cNvSpPr>
          <p:nvPr/>
        </p:nvSpPr>
        <p:spPr bwMode="auto">
          <a:xfrm>
            <a:off x="6300192" y="3994511"/>
            <a:ext cx="838190" cy="3600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 fontAlgn="base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es-CO" sz="1500" b="1" dirty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Gasto</a:t>
            </a:r>
            <a:endParaRPr lang="es-CO" sz="1500" dirty="0">
              <a:solidFill>
                <a:srgbClr val="000000"/>
              </a:solidFill>
              <a:latin typeface="Arial" pitchFamily="34" charset="0"/>
              <a:ea typeface="Calibri"/>
              <a:cs typeface="Arial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404403" y="5200969"/>
            <a:ext cx="2520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CO" sz="11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Fuente. </a:t>
            </a:r>
            <a:r>
              <a:rPr lang="es-CO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(Escalante, Uribe,  2013: 41)</a:t>
            </a:r>
          </a:p>
        </p:txBody>
      </p:sp>
      <p:sp>
        <p:nvSpPr>
          <p:cNvPr id="15" name="Rectangle 2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941387"/>
          </a:xfrm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rgbClr val="17375E"/>
                </a:solidFill>
                <a:latin typeface="Arial" charset="0"/>
                <a:cs typeface="Arial" charset="0"/>
              </a:rPr>
              <a:t>CONCEPTO DE COSTO Y GASTO</a:t>
            </a:r>
            <a:endParaRPr lang="es-ES" sz="2800" b="1" dirty="0">
              <a:solidFill>
                <a:srgbClr val="17375E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996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sz="2800" b="1">
                <a:solidFill>
                  <a:srgbClr val="17375E"/>
                </a:solidFill>
                <a:latin typeface="Arial" charset="0"/>
                <a:cs typeface="Arial" charset="0"/>
              </a:rPr>
              <a:t>CLASIFICACIÓN DE LOS COSTOS</a:t>
            </a:r>
            <a:endParaRPr lang="es-ES" sz="3000" b="1"/>
          </a:p>
        </p:txBody>
      </p:sp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3347864" y="5482149"/>
            <a:ext cx="247615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s-CO" sz="1100" b="1" kern="0" dirty="0">
                <a:solidFill>
                  <a:srgbClr val="000000"/>
                </a:solidFill>
                <a:cs typeface="Arial" charset="0"/>
              </a:rPr>
              <a:t>Adaptado de </a:t>
            </a:r>
            <a:r>
              <a:rPr lang="es-CO" sz="1100" kern="0" dirty="0">
                <a:solidFill>
                  <a:srgbClr val="000000"/>
                </a:solidFill>
                <a:cs typeface="Arial" charset="0"/>
              </a:rPr>
              <a:t>(Uribe, 2011: 2)</a:t>
            </a:r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1809225353"/>
              </p:ext>
            </p:extLst>
          </p:nvPr>
        </p:nvGraphicFramePr>
        <p:xfrm>
          <a:off x="683568" y="1772816"/>
          <a:ext cx="7776864" cy="3400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18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57399F-4D06-CECC-1B13-D610354F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Preguntas fundamentales</a:t>
            </a:r>
          </a:p>
        </p:txBody>
      </p:sp>
      <p:graphicFrame>
        <p:nvGraphicFramePr>
          <p:cNvPr id="16" name="CuadroTexto 4">
            <a:extLst>
              <a:ext uri="{FF2B5EF4-FFF2-40B4-BE49-F238E27FC236}">
                <a16:creationId xmlns:a16="http://schemas.microsoft.com/office/drawing/2014/main" id="{E66C9A33-F48A-11DE-2310-20D298CAE788}"/>
              </a:ext>
            </a:extLst>
          </p:cNvPr>
          <p:cNvGraphicFramePr/>
          <p:nvPr/>
        </p:nvGraphicFramePr>
        <p:xfrm>
          <a:off x="4018788" y="640081"/>
          <a:ext cx="451849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19290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3686066" y="4725144"/>
            <a:ext cx="2038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Distribución</a:t>
            </a: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s-CO" sz="2200" dirty="0">
                <a:latin typeface="Arial" pitchFamily="34" charset="0"/>
                <a:cs typeface="Arial" pitchFamily="34" charset="0"/>
              </a:rPr>
              <a:t>“Los costos del producto se relacionan con la elaboración o la adquisición de los productos o la prestación de servicios que generan de una manera directa los ingresos de una entidad”. (</a:t>
            </a:r>
            <a:r>
              <a:rPr lang="es-CO" sz="2200" dirty="0" err="1">
                <a:latin typeface="Arial" pitchFamily="34" charset="0"/>
                <a:cs typeface="Arial" pitchFamily="34" charset="0"/>
              </a:rPr>
              <a:t>Barfield</a:t>
            </a:r>
            <a:r>
              <a:rPr lang="es-CO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s-CO" sz="2200" dirty="0" err="1">
                <a:latin typeface="Arial" pitchFamily="34" charset="0"/>
                <a:cs typeface="Arial" pitchFamily="34" charset="0"/>
              </a:rPr>
              <a:t>Raiborn</a:t>
            </a:r>
            <a:r>
              <a:rPr lang="es-CO" sz="2200" dirty="0">
                <a:latin typeface="Arial" pitchFamily="34" charset="0"/>
                <a:cs typeface="Arial" pitchFamily="34" charset="0"/>
              </a:rPr>
              <a:t>, &amp; </a:t>
            </a:r>
            <a:r>
              <a:rPr lang="es-CO" sz="2200" dirty="0" err="1">
                <a:latin typeface="Arial" pitchFamily="34" charset="0"/>
                <a:cs typeface="Arial" pitchFamily="34" charset="0"/>
              </a:rPr>
              <a:t>Kinney</a:t>
            </a:r>
            <a:r>
              <a:rPr lang="es-CO" sz="2200" dirty="0">
                <a:latin typeface="Arial" pitchFamily="34" charset="0"/>
                <a:cs typeface="Arial" pitchFamily="34" charset="0"/>
              </a:rPr>
              <a:t>, 2004, pág. 78) </a:t>
            </a:r>
          </a:p>
          <a:p>
            <a:pPr marL="0" lvl="0" indent="0" algn="just">
              <a:buNone/>
            </a:pPr>
            <a:endParaRPr lang="es-CO" sz="24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just">
              <a:buNone/>
            </a:pPr>
            <a:endParaRPr lang="es-CO" sz="24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744005" y="5328703"/>
            <a:ext cx="19801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dirty="0">
                <a:latin typeface="Arial" pitchFamily="34" charset="0"/>
                <a:cs typeface="Arial" pitchFamily="34" charset="0"/>
              </a:rPr>
              <a:t>Fuente. </a:t>
            </a:r>
            <a:r>
              <a:rPr lang="es-CO" sz="1100" dirty="0">
                <a:latin typeface="Arial" pitchFamily="34" charset="0"/>
                <a:cs typeface="Arial" pitchFamily="34" charset="0"/>
              </a:rPr>
              <a:t>Autoría propia</a:t>
            </a:r>
          </a:p>
        </p:txBody>
      </p:sp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217607046"/>
              </p:ext>
            </p:extLst>
          </p:nvPr>
        </p:nvGraphicFramePr>
        <p:xfrm>
          <a:off x="935645" y="3463636"/>
          <a:ext cx="7272906" cy="1757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1259730" y="548680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COSTO DE PRODUCCIÓN</a:t>
            </a:r>
            <a:endParaRPr lang="es-CO" sz="28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729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539552" y="1700808"/>
            <a:ext cx="2736304" cy="3255168"/>
          </a:xfrm>
          <a:prstGeom prst="roundRect">
            <a:avLst/>
          </a:prstGeom>
          <a:noFill/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CuadroTexto"/>
          <p:cNvSpPr txBox="1"/>
          <p:nvPr/>
        </p:nvSpPr>
        <p:spPr>
          <a:xfrm>
            <a:off x="3686066" y="4725144"/>
            <a:ext cx="2038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Distribución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3744006" y="5109193"/>
            <a:ext cx="19801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dirty="0">
                <a:latin typeface="Arial" pitchFamily="34" charset="0"/>
                <a:cs typeface="Arial" pitchFamily="34" charset="0"/>
              </a:rPr>
              <a:t>Fuente. </a:t>
            </a:r>
            <a:r>
              <a:rPr lang="es-CO" sz="1100" dirty="0">
                <a:latin typeface="Arial" pitchFamily="34" charset="0"/>
                <a:cs typeface="Arial" pitchFamily="34" charset="0"/>
              </a:rPr>
              <a:t>Autoría propia</a:t>
            </a:r>
          </a:p>
        </p:txBody>
      </p:sp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3601512569"/>
              </p:ext>
            </p:extLst>
          </p:nvPr>
        </p:nvGraphicFramePr>
        <p:xfrm>
          <a:off x="737598" y="1579355"/>
          <a:ext cx="7668999" cy="3376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1259730" y="548680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COSTO DE PRODUCCIÓN</a:t>
            </a:r>
            <a:endParaRPr lang="es-CO" sz="28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3189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827584" y="5085184"/>
            <a:ext cx="40324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1371600"/>
          </a:xfrm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rgbClr val="17375E"/>
                </a:solidFill>
                <a:latin typeface="Arial" charset="0"/>
                <a:cs typeface="Arial" charset="0"/>
              </a:rPr>
              <a:t>MATERIALES DIRECTOS (MATD)</a:t>
            </a:r>
            <a:endParaRPr lang="es-ES" sz="3000" b="1" dirty="0"/>
          </a:p>
        </p:txBody>
      </p:sp>
      <p:graphicFrame>
        <p:nvGraphicFramePr>
          <p:cNvPr id="9235" name="Group 19"/>
          <p:cNvGraphicFramePr>
            <a:graphicFrameLocks noGrp="1"/>
          </p:cNvGraphicFramePr>
          <p:nvPr>
            <p:ph sz="half" idx="4294967295"/>
          </p:nvPr>
        </p:nvGraphicFramePr>
        <p:xfrm>
          <a:off x="0" y="1484313"/>
          <a:ext cx="6059488" cy="2687642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3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Costo Inventario Inicial MATD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0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Costo Compra MATD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 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Costo MATD disponibles uso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0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Costo Inventario Final MATD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2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Costo MATD usados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592" name="Rectangle 9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536" y="3789040"/>
            <a:ext cx="8229600" cy="2187575"/>
          </a:xfrm>
        </p:spPr>
        <p:txBody>
          <a:bodyPr/>
          <a:lstStyle/>
          <a:p>
            <a:pPr eaLnBrk="1" hangingPunct="1"/>
            <a:endParaRPr lang="es-CO" sz="2000" b="1" dirty="0">
              <a:latin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s-CO" sz="2000" b="1" dirty="0">
                <a:latin typeface="Arial" charset="0"/>
              </a:rPr>
              <a:t>	Métodos de valoración de Inventarios.</a:t>
            </a:r>
          </a:p>
          <a:p>
            <a:pPr eaLnBrk="1" hangingPunct="1">
              <a:buFont typeface="Arial" charset="0"/>
              <a:buNone/>
            </a:pPr>
            <a:r>
              <a:rPr lang="es-CO" sz="2000" dirty="0">
                <a:latin typeface="Arial" charset="0"/>
              </a:rPr>
              <a:t>	- FIFO: </a:t>
            </a:r>
            <a:r>
              <a:rPr lang="es-CO" sz="2000" dirty="0" err="1">
                <a:latin typeface="Arial" charset="0"/>
              </a:rPr>
              <a:t>First</a:t>
            </a:r>
            <a:r>
              <a:rPr lang="es-CO" sz="2000" dirty="0">
                <a:latin typeface="Arial" charset="0"/>
              </a:rPr>
              <a:t> In – </a:t>
            </a:r>
            <a:r>
              <a:rPr lang="es-CO" sz="2000" dirty="0" err="1">
                <a:latin typeface="Arial" charset="0"/>
              </a:rPr>
              <a:t>First</a:t>
            </a:r>
            <a:r>
              <a:rPr lang="es-CO" sz="2000" dirty="0">
                <a:latin typeface="Arial" charset="0"/>
              </a:rPr>
              <a:t> </a:t>
            </a:r>
            <a:r>
              <a:rPr lang="es-CO" sz="2000" dirty="0" err="1">
                <a:latin typeface="Arial" charset="0"/>
              </a:rPr>
              <a:t>Out</a:t>
            </a:r>
            <a:r>
              <a:rPr lang="es-CO" sz="2000" dirty="0">
                <a:latin typeface="Arial" charset="0"/>
              </a:rPr>
              <a:t> (PEPS)</a:t>
            </a:r>
          </a:p>
          <a:p>
            <a:pPr eaLnBrk="1" hangingPunct="1">
              <a:buFont typeface="Arial" charset="0"/>
              <a:buNone/>
            </a:pPr>
            <a:r>
              <a:rPr lang="es-CO" sz="2000" dirty="0">
                <a:latin typeface="Arial" charset="0"/>
              </a:rPr>
              <a:t>	- LIFO: </a:t>
            </a:r>
            <a:r>
              <a:rPr lang="es-CO" sz="2000" dirty="0" err="1">
                <a:latin typeface="Arial" charset="0"/>
              </a:rPr>
              <a:t>Last</a:t>
            </a:r>
            <a:r>
              <a:rPr lang="es-CO" sz="2000" dirty="0">
                <a:latin typeface="Arial" charset="0"/>
              </a:rPr>
              <a:t> In – </a:t>
            </a:r>
            <a:r>
              <a:rPr lang="es-CO" sz="2000" dirty="0" err="1">
                <a:latin typeface="Arial" charset="0"/>
              </a:rPr>
              <a:t>First</a:t>
            </a:r>
            <a:r>
              <a:rPr lang="es-CO" sz="2000" dirty="0">
                <a:latin typeface="Arial" charset="0"/>
              </a:rPr>
              <a:t> </a:t>
            </a:r>
            <a:r>
              <a:rPr lang="es-CO" sz="2000" dirty="0" err="1">
                <a:latin typeface="Arial" charset="0"/>
              </a:rPr>
              <a:t>Out</a:t>
            </a:r>
            <a:r>
              <a:rPr lang="es-CO" sz="2000" dirty="0">
                <a:latin typeface="Arial" charset="0"/>
              </a:rPr>
              <a:t> (UEPS)</a:t>
            </a:r>
          </a:p>
          <a:p>
            <a:pPr eaLnBrk="1" hangingPunct="1">
              <a:buFont typeface="Arial" charset="0"/>
              <a:buNone/>
            </a:pPr>
            <a:r>
              <a:rPr lang="es-CO" sz="2000" dirty="0">
                <a:latin typeface="Arial" charset="0"/>
              </a:rPr>
              <a:t>	- X: Promedio Ponderado</a:t>
            </a:r>
            <a:endParaRPr lang="es-E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9241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3239901" y="1707913"/>
            <a:ext cx="2664394" cy="3255168"/>
          </a:xfrm>
          <a:prstGeom prst="roundRect">
            <a:avLst/>
          </a:prstGeom>
          <a:noFill/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CuadroTexto"/>
          <p:cNvSpPr txBox="1"/>
          <p:nvPr/>
        </p:nvSpPr>
        <p:spPr>
          <a:xfrm>
            <a:off x="3744006" y="5109193"/>
            <a:ext cx="19801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dirty="0">
                <a:latin typeface="Arial" pitchFamily="34" charset="0"/>
                <a:cs typeface="Arial" pitchFamily="34" charset="0"/>
              </a:rPr>
              <a:t>Fuente. </a:t>
            </a:r>
            <a:r>
              <a:rPr lang="es-CO" sz="1100" dirty="0">
                <a:latin typeface="Arial" pitchFamily="34" charset="0"/>
                <a:cs typeface="Arial" pitchFamily="34" charset="0"/>
              </a:rPr>
              <a:t>Autoría propia</a:t>
            </a:r>
          </a:p>
        </p:txBody>
      </p:sp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988735645"/>
              </p:ext>
            </p:extLst>
          </p:nvPr>
        </p:nvGraphicFramePr>
        <p:xfrm>
          <a:off x="737598" y="1579355"/>
          <a:ext cx="7668999" cy="3376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1259730" y="548680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COSTO DE PRODUCCIÓN</a:t>
            </a:r>
            <a:endParaRPr lang="es-CO" sz="28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5256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88913"/>
            <a:ext cx="8229600" cy="1371600"/>
          </a:xfrm>
        </p:spPr>
        <p:txBody>
          <a:bodyPr/>
          <a:lstStyle/>
          <a:p>
            <a:pPr eaLnBrk="1" hangingPunct="1"/>
            <a:r>
              <a:rPr lang="es-CO" sz="2600" b="1">
                <a:solidFill>
                  <a:srgbClr val="17375E"/>
                </a:solidFill>
                <a:latin typeface="Arial" charset="0"/>
                <a:cs typeface="Arial" charset="0"/>
              </a:rPr>
              <a:t>COMPONENTES DEL COSTO Y GASTO DE </a:t>
            </a:r>
            <a:br>
              <a:rPr lang="es-CO" sz="2600" b="1">
                <a:solidFill>
                  <a:srgbClr val="17375E"/>
                </a:solidFill>
                <a:latin typeface="Arial" charset="0"/>
                <a:cs typeface="Arial" charset="0"/>
              </a:rPr>
            </a:br>
            <a:r>
              <a:rPr lang="es-CO" sz="2600" b="1">
                <a:solidFill>
                  <a:srgbClr val="17375E"/>
                </a:solidFill>
                <a:latin typeface="Arial" charset="0"/>
                <a:cs typeface="Arial" charset="0"/>
              </a:rPr>
              <a:t>MANO DE OBRA EN COLOMBIA</a:t>
            </a:r>
            <a:endParaRPr lang="es-ES" sz="2600" b="1"/>
          </a:p>
        </p:txBody>
      </p:sp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3779912" y="5442711"/>
            <a:ext cx="17280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100" b="1" kern="0" dirty="0">
                <a:solidFill>
                  <a:srgbClr val="000000"/>
                </a:solidFill>
              </a:rPr>
              <a:t>Fuente. </a:t>
            </a:r>
            <a:r>
              <a:rPr lang="es-CO" sz="1100" kern="0" dirty="0">
                <a:solidFill>
                  <a:srgbClr val="000000"/>
                </a:solidFill>
              </a:rPr>
              <a:t>Autoría propia</a:t>
            </a:r>
          </a:p>
        </p:txBody>
      </p:sp>
      <p:pic>
        <p:nvPicPr>
          <p:cNvPr id="7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875"/>
            <a:ext cx="91440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Elipse"/>
          <p:cNvSpPr/>
          <p:nvPr/>
        </p:nvSpPr>
        <p:spPr>
          <a:xfrm>
            <a:off x="6084168" y="2348880"/>
            <a:ext cx="864096" cy="432048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8 Elipse"/>
          <p:cNvSpPr/>
          <p:nvPr/>
        </p:nvSpPr>
        <p:spPr>
          <a:xfrm>
            <a:off x="6026843" y="3232376"/>
            <a:ext cx="489373" cy="288032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8937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s-CO" sz="2800" b="1">
                <a:solidFill>
                  <a:srgbClr val="17375E"/>
                </a:solidFill>
                <a:latin typeface="Arial" charset="0"/>
                <a:cs typeface="Arial" charset="0"/>
              </a:rPr>
              <a:t>CÁLCULO DEL FACTOR PRESTACIONAL (FP)</a:t>
            </a:r>
            <a:endParaRPr lang="es-ES" sz="2800" b="1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30316"/>
              </p:ext>
            </p:extLst>
          </p:nvPr>
        </p:nvGraphicFramePr>
        <p:xfrm>
          <a:off x="2051720" y="1556793"/>
          <a:ext cx="5040560" cy="4060258"/>
        </p:xfrm>
        <a:graphic>
          <a:graphicData uri="http://schemas.openxmlformats.org/drawingml/2006/table">
            <a:tbl>
              <a:tblPr/>
              <a:tblGrid>
                <a:gridCol w="2599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1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6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449580" algn="l"/>
                        </a:tabLst>
                      </a:pPr>
                      <a:r>
                        <a:rPr lang="es-ES" sz="14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DESCRIPCION</a:t>
                      </a:r>
                      <a:endParaRPr lang="es-CO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Costo para la Empresa [%]</a:t>
                      </a:r>
                      <a:endParaRPr lang="es-CO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4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449580" algn="l"/>
                        </a:tabLst>
                      </a:pPr>
                      <a:r>
                        <a:rPr lang="es-ES" sz="14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1. Aportes Patronales</a:t>
                      </a:r>
                      <a:endParaRPr lang="es-CO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es-CO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37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a. Seguridad Social:</a:t>
                      </a:r>
                      <a:endParaRPr lang="es-CO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Pensión (16%)</a:t>
                      </a:r>
                      <a:endParaRPr lang="es-CO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Salud (12.5%)</a:t>
                      </a:r>
                      <a:endParaRPr lang="es-CO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Riesgos (</a:t>
                      </a:r>
                      <a:r>
                        <a:rPr lang="es-ES" sz="14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0.522%-6.9%)</a:t>
                      </a:r>
                      <a:endParaRPr lang="es-CO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es-CO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12%</a:t>
                      </a:r>
                      <a:endParaRPr lang="es-CO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8.5%</a:t>
                      </a:r>
                      <a:endParaRPr lang="es-CO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0.522%</a:t>
                      </a:r>
                      <a:endParaRPr lang="es-CO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37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b. Parafiscales:</a:t>
                      </a:r>
                      <a:endParaRPr lang="es-CO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Sena</a:t>
                      </a:r>
                      <a:endParaRPr lang="es-CO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ICBF</a:t>
                      </a:r>
                      <a:endParaRPr lang="es-CO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Cajas de Compensación </a:t>
                      </a:r>
                      <a:endParaRPr lang="es-CO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es-CO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2%</a:t>
                      </a:r>
                      <a:endParaRPr lang="es-CO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3%</a:t>
                      </a:r>
                      <a:endParaRPr lang="es-CO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4%</a:t>
                      </a:r>
                      <a:endParaRPr lang="es-CO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719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2. Prestaciones Sociales</a:t>
                      </a:r>
                      <a:endParaRPr lang="es-CO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Prima</a:t>
                      </a:r>
                      <a:endParaRPr lang="es-CO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Cesantías</a:t>
                      </a:r>
                      <a:endParaRPr lang="es-CO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Auxilio Cesantías</a:t>
                      </a:r>
                      <a:endParaRPr lang="es-CO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Vacaciones</a:t>
                      </a:r>
                      <a:endParaRPr lang="es-CO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es-CO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8.33%</a:t>
                      </a:r>
                      <a:endParaRPr lang="es-CO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8.33%</a:t>
                      </a:r>
                      <a:endParaRPr lang="es-CO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1%</a:t>
                      </a:r>
                      <a:endParaRPr lang="es-CO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4.33%</a:t>
                      </a:r>
                      <a:endParaRPr lang="es-CO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4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TOTAL FP EN PORCENTAJE</a:t>
                      </a:r>
                      <a:endParaRPr lang="es-CO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51.842%</a:t>
                      </a:r>
                      <a:endParaRPr lang="es-CO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5 Elipse"/>
          <p:cNvSpPr/>
          <p:nvPr/>
        </p:nvSpPr>
        <p:spPr>
          <a:xfrm>
            <a:off x="5508104" y="2708920"/>
            <a:ext cx="576064" cy="216024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Elipse"/>
          <p:cNvSpPr/>
          <p:nvPr/>
        </p:nvSpPr>
        <p:spPr>
          <a:xfrm>
            <a:off x="5508104" y="3429000"/>
            <a:ext cx="720080" cy="504056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85207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758257C-CD03-1DB5-0F1B-FC805EB73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84784"/>
            <a:ext cx="7912507" cy="316835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091AE7B-168B-D10A-2678-78AE880C59F4}"/>
              </a:ext>
            </a:extLst>
          </p:cNvPr>
          <p:cNvSpPr txBox="1"/>
          <p:nvPr/>
        </p:nvSpPr>
        <p:spPr>
          <a:xfrm>
            <a:off x="467544" y="4869160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hlinkClick r:id="rId3"/>
              </a:rPr>
              <a:t>https://www.arlsura.com/index.php?option=com_content&amp;view=article&amp;id=1426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720437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s-CO" sz="2600" b="1">
                <a:solidFill>
                  <a:srgbClr val="17375E"/>
                </a:solidFill>
                <a:latin typeface="Arial" charset="0"/>
                <a:cs typeface="Arial" charset="0"/>
              </a:rPr>
              <a:t>COMPONENTES DEL COSTO Y GASTO DE </a:t>
            </a:r>
            <a:br>
              <a:rPr lang="es-CO" sz="2600" b="1">
                <a:solidFill>
                  <a:srgbClr val="17375E"/>
                </a:solidFill>
                <a:latin typeface="Arial" charset="0"/>
                <a:cs typeface="Arial" charset="0"/>
              </a:rPr>
            </a:br>
            <a:r>
              <a:rPr lang="es-CO" sz="2600" b="1">
                <a:solidFill>
                  <a:srgbClr val="17375E"/>
                </a:solidFill>
                <a:latin typeface="Arial" charset="0"/>
                <a:cs typeface="Arial" charset="0"/>
              </a:rPr>
              <a:t>MANO DE OBRA EN COLOMBIA</a:t>
            </a:r>
            <a:endParaRPr lang="es-ES" sz="2600" b="1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s-ES" sz="200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000">
                <a:latin typeface="Arial" charset="0"/>
              </a:rPr>
              <a:t>La siguiente es la fórmula de cálculo del costo o gasto de la mano de obra en Colombia:</a:t>
            </a:r>
          </a:p>
          <a:p>
            <a:pPr algn="just" eaLnBrk="1" hangingPunct="1">
              <a:lnSpc>
                <a:spcPct val="90000"/>
              </a:lnSpc>
              <a:buFont typeface="Arial" charset="0"/>
              <a:buNone/>
            </a:pPr>
            <a:endParaRPr lang="es-ES" sz="200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Arial" charset="0"/>
              <a:buNone/>
            </a:pPr>
            <a:r>
              <a:rPr lang="es-ES" sz="2000">
                <a:latin typeface="Arial" charset="0"/>
              </a:rPr>
              <a:t>	Costo o Gasto Mano de Obra = [(Salario + Recargos Nocturnos + Recargos Festivos + Horas Extras + Comisiones + Viáticos Constitutivos de Salario + Bonificaciones Constitutivas de Salario) * (1+FP)] + [Auxilio de Transporte * (1+0.0833+0.0833+0.01) + Bonificaciones + Alimentación + Prestaciones Extralegales no Constitutivas de Salario + Dotación + Viáticos no Constitutivos de Salario]</a:t>
            </a:r>
          </a:p>
        </p:txBody>
      </p:sp>
    </p:spTree>
    <p:extLst>
      <p:ext uri="{BB962C8B-B14F-4D97-AF65-F5344CB8AC3E}">
        <p14:creationId xmlns:p14="http://schemas.microsoft.com/office/powerpoint/2010/main" val="827851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s-CO" sz="2800" b="1">
                <a:solidFill>
                  <a:srgbClr val="17375E"/>
                </a:solidFill>
                <a:latin typeface="Arial" charset="0"/>
                <a:cs typeface="Arial" charset="0"/>
              </a:rPr>
              <a:t>RECARGOS Y HORAS EXTRAS</a:t>
            </a:r>
            <a:endParaRPr lang="es-ES" sz="3200" b="1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601" y="980728"/>
            <a:ext cx="8229600" cy="48577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endParaRPr lang="es-ES" sz="1900" dirty="0">
              <a:latin typeface="Arial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s-ES" sz="1900" b="1" dirty="0">
                <a:latin typeface="Arial" charset="0"/>
              </a:rPr>
              <a:t>Recargos Nocturnos:</a:t>
            </a:r>
            <a:r>
              <a:rPr lang="es-ES" sz="1900" dirty="0">
                <a:latin typeface="Arial" charset="0"/>
              </a:rPr>
              <a:t>  (10 pm - 6 am). Posee un recargo del 35% sobre el valor hora diurna.</a:t>
            </a:r>
          </a:p>
          <a:p>
            <a:pPr algn="just" eaLnBrk="1" hangingPunct="1">
              <a:lnSpc>
                <a:spcPct val="80000"/>
              </a:lnSpc>
            </a:pPr>
            <a:endParaRPr lang="es-ES" sz="1900" u="sng" dirty="0">
              <a:latin typeface="Arial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s-ES" sz="1900" b="1" dirty="0">
                <a:latin typeface="Arial" charset="0"/>
              </a:rPr>
              <a:t>Recargos Festivos:</a:t>
            </a:r>
            <a:r>
              <a:rPr lang="es-ES" sz="1900" dirty="0">
                <a:latin typeface="Arial" charset="0"/>
              </a:rPr>
              <a:t> </a:t>
            </a:r>
          </a:p>
          <a:p>
            <a:pPr algn="just" eaLnBrk="1" hangingPunct="1">
              <a:lnSpc>
                <a:spcPct val="80000"/>
              </a:lnSpc>
              <a:buFont typeface="Arial" charset="0"/>
              <a:buNone/>
            </a:pPr>
            <a:r>
              <a:rPr lang="es-ES" sz="1900" dirty="0">
                <a:latin typeface="Arial" charset="0"/>
              </a:rPr>
              <a:t>	- Trabajo dominical ocasional: Recargo del 75% o del 110% si es diurno o nocturno respectivamente</a:t>
            </a:r>
          </a:p>
          <a:p>
            <a:pPr algn="just" eaLnBrk="1" hangingPunct="1">
              <a:lnSpc>
                <a:spcPct val="80000"/>
              </a:lnSpc>
              <a:buFont typeface="Arial" charset="0"/>
              <a:buNone/>
            </a:pPr>
            <a:r>
              <a:rPr lang="es-ES" sz="1900" dirty="0">
                <a:latin typeface="Arial" charset="0"/>
              </a:rPr>
              <a:t>	- Trabajo habitual: Se remunera con un recargo del 75% si es diurno y un 110% si es nocturno y con un día de descanso remunerado en la semana siguiente.</a:t>
            </a:r>
          </a:p>
          <a:p>
            <a:pPr algn="just" eaLnBrk="1" hangingPunct="1">
              <a:lnSpc>
                <a:spcPct val="80000"/>
              </a:lnSpc>
              <a:buFont typeface="Arial" charset="0"/>
              <a:buNone/>
            </a:pPr>
            <a:endParaRPr lang="es-ES" sz="1900" u="sng" dirty="0">
              <a:latin typeface="Arial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s-ES" sz="1900" b="1" dirty="0">
                <a:latin typeface="Arial" charset="0"/>
              </a:rPr>
              <a:t>Horas Extras: </a:t>
            </a:r>
          </a:p>
          <a:p>
            <a:pPr algn="just" eaLnBrk="1" hangingPunct="1">
              <a:lnSpc>
                <a:spcPct val="80000"/>
              </a:lnSpc>
              <a:buFont typeface="Arial" charset="0"/>
              <a:buNone/>
            </a:pPr>
            <a:r>
              <a:rPr lang="es-ES" sz="1900" dirty="0">
                <a:latin typeface="Arial" charset="0"/>
              </a:rPr>
              <a:t>	Diurna: 25%		</a:t>
            </a:r>
          </a:p>
          <a:p>
            <a:pPr algn="just" eaLnBrk="1" hangingPunct="1">
              <a:lnSpc>
                <a:spcPct val="80000"/>
              </a:lnSpc>
              <a:buFont typeface="Arial" charset="0"/>
              <a:buNone/>
            </a:pPr>
            <a:r>
              <a:rPr lang="es-ES" sz="1900" dirty="0">
                <a:latin typeface="Arial" charset="0"/>
              </a:rPr>
              <a:t>	Nocturna: 75% </a:t>
            </a:r>
          </a:p>
          <a:p>
            <a:pPr algn="just" eaLnBrk="1" hangingPunct="1">
              <a:lnSpc>
                <a:spcPct val="80000"/>
              </a:lnSpc>
              <a:buFont typeface="Arial" charset="0"/>
              <a:buNone/>
            </a:pPr>
            <a:r>
              <a:rPr lang="es-ES" sz="1900" dirty="0">
                <a:latin typeface="Arial" charset="0"/>
              </a:rPr>
              <a:t>	Diurna festiva o dominical: 100% </a:t>
            </a:r>
          </a:p>
          <a:p>
            <a:pPr algn="just" eaLnBrk="1" hangingPunct="1">
              <a:lnSpc>
                <a:spcPct val="80000"/>
              </a:lnSpc>
              <a:buFont typeface="Arial" charset="0"/>
              <a:buNone/>
            </a:pPr>
            <a:r>
              <a:rPr lang="es-ES" sz="1900" dirty="0">
                <a:latin typeface="Arial" charset="0"/>
              </a:rPr>
              <a:t>	Nocturna festiva o dominical: 150%</a:t>
            </a:r>
          </a:p>
        </p:txBody>
      </p:sp>
    </p:spTree>
    <p:extLst>
      <p:ext uri="{BB962C8B-B14F-4D97-AF65-F5344CB8AC3E}">
        <p14:creationId xmlns:p14="http://schemas.microsoft.com/office/powerpoint/2010/main" val="11985493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5868144" y="1700808"/>
            <a:ext cx="2736304" cy="3255168"/>
          </a:xfrm>
          <a:prstGeom prst="roundRect">
            <a:avLst/>
          </a:prstGeom>
          <a:noFill/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CuadroTexto"/>
          <p:cNvSpPr txBox="1"/>
          <p:nvPr/>
        </p:nvSpPr>
        <p:spPr>
          <a:xfrm>
            <a:off x="3686066" y="4725144"/>
            <a:ext cx="2038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Distribución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3744006" y="5109193"/>
            <a:ext cx="19801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dirty="0">
                <a:latin typeface="Arial" pitchFamily="34" charset="0"/>
                <a:cs typeface="Arial" pitchFamily="34" charset="0"/>
              </a:rPr>
              <a:t>Fuente. </a:t>
            </a:r>
            <a:r>
              <a:rPr lang="es-CO" sz="1100" dirty="0">
                <a:latin typeface="Arial" pitchFamily="34" charset="0"/>
                <a:cs typeface="Arial" pitchFamily="34" charset="0"/>
              </a:rPr>
              <a:t>Autoría propia</a:t>
            </a:r>
          </a:p>
        </p:txBody>
      </p:sp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3583523733"/>
              </p:ext>
            </p:extLst>
          </p:nvPr>
        </p:nvGraphicFramePr>
        <p:xfrm>
          <a:off x="737598" y="1579355"/>
          <a:ext cx="7668999" cy="3376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1259730" y="548680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COSTO DE PRODUCCIÓN</a:t>
            </a:r>
            <a:endParaRPr lang="es-CO" sz="28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08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3CBE6E-E6B2-417D-A61A-D5F70F02A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66BE98-0341-4CFA-8601-3E68FB730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9937"/>
            <a:ext cx="3394204" cy="577812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2A01C2-DC27-BED1-C706-47DCAC92D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04" y="1458180"/>
            <a:ext cx="2325391" cy="3941640"/>
          </a:xfrm>
        </p:spPr>
        <p:txBody>
          <a:bodyPr>
            <a:normAutofit/>
          </a:bodyPr>
          <a:lstStyle/>
          <a:p>
            <a:r>
              <a:rPr lang="es-ES" sz="2400">
                <a:solidFill>
                  <a:schemeClr val="bg1"/>
                </a:solidFill>
              </a:rPr>
              <a:t>Preguntas estratégicas</a:t>
            </a:r>
            <a:endParaRPr lang="es-CO" sz="24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3E89A1-984A-4500-9453-4203AD1B8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9937"/>
            <a:ext cx="9144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E0B438-A51D-2DDC-222F-F7C0DE48C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1388" y="1458180"/>
            <a:ext cx="4002931" cy="3941640"/>
          </a:xfrm>
        </p:spPr>
        <p:txBody>
          <a:bodyPr anchor="ctr">
            <a:normAutofit/>
          </a:bodyPr>
          <a:lstStyle/>
          <a:p>
            <a:r>
              <a:rPr lang="es-ES" sz="1700"/>
              <a:t>Quien no conoce los costos no conoce su empresa. Es cierto o no?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i="1">
                <a:effectLst/>
                <a:latin typeface="+mn-lt"/>
                <a:cs typeface="+mn-cs"/>
              </a:rPr>
              <a:t>“…resultados económicos es la primera responsabilidad de un negocio. Un negocio que no produce utilidad al menos igual a su costo de capital es socialmente irresponsable. Destruye recursos de la sociedad…”  qué piensas de esto?</a:t>
            </a:r>
            <a:endParaRPr lang="en-US" sz="1700">
              <a:effectLst/>
              <a:latin typeface="+mn-lt"/>
              <a:cs typeface="+mn-cs"/>
            </a:endParaRPr>
          </a:p>
          <a:p>
            <a:endParaRPr lang="es-ES" sz="1700"/>
          </a:p>
          <a:p>
            <a:endParaRPr lang="es-CO" sz="1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FD642B-C569-4ABB-AE20-EFA6BC995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54055"/>
            <a:ext cx="9144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92FED3-1F18-4138-B4E4-627D78B00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8800" y="3404998"/>
            <a:ext cx="6858002" cy="4800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678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s-CO" sz="2800" b="1" dirty="0">
                <a:solidFill>
                  <a:srgbClr val="17375E"/>
                </a:solidFill>
                <a:latin typeface="Arial" charset="0"/>
                <a:cs typeface="Arial" charset="0"/>
              </a:rPr>
              <a:t>COSTOS INDIRECTOS DE FABRICACIÓN</a:t>
            </a:r>
            <a:endParaRPr lang="es-ES" sz="3200" b="1" dirty="0"/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362117532"/>
              </p:ext>
            </p:extLst>
          </p:nvPr>
        </p:nvGraphicFramePr>
        <p:xfrm>
          <a:off x="1115616" y="1484784"/>
          <a:ext cx="686442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22712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 redondeado"/>
          <p:cNvSpPr/>
          <p:nvPr/>
        </p:nvSpPr>
        <p:spPr>
          <a:xfrm>
            <a:off x="2051720" y="1844824"/>
            <a:ext cx="388843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941387"/>
          </a:xfrm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rgbClr val="17375E"/>
                </a:solidFill>
                <a:latin typeface="Arial" charset="0"/>
                <a:cs typeface="Arial" charset="0"/>
              </a:rPr>
              <a:t>EL ESTADO DE RESULTADOS</a:t>
            </a:r>
            <a:endParaRPr lang="es-ES" sz="2800" b="1" dirty="0">
              <a:solidFill>
                <a:srgbClr val="17375E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6" name="Group 35"/>
          <p:cNvGraphicFramePr>
            <a:graphicFrameLocks noGrp="1"/>
          </p:cNvGraphicFramePr>
          <p:nvPr>
            <p:ph idx="1"/>
          </p:nvPr>
        </p:nvGraphicFramePr>
        <p:xfrm>
          <a:off x="1547664" y="1496265"/>
          <a:ext cx="6059636" cy="4298113"/>
        </p:xfrm>
        <a:graphic>
          <a:graphicData uri="http://schemas.openxmlformats.org/drawingml/2006/table">
            <a:tbl>
              <a:tblPr/>
              <a:tblGrid>
                <a:gridCol w="542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6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  <a:endParaRPr kumimoji="0" lang="es-CO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Ingresos</a:t>
                      </a:r>
                      <a:endParaRPr kumimoji="0" lang="es-CO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29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  <a:endParaRPr kumimoji="0" lang="es-CO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CMV (Costo de la Mercancía Vendida)</a:t>
                      </a:r>
                      <a:endParaRPr kumimoji="0" lang="es-CO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</a:t>
                      </a:r>
                      <a:endParaRPr kumimoji="0" lang="es-CO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Utilidad Bruta</a:t>
                      </a:r>
                      <a:endParaRPr kumimoji="0" lang="es-CO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29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  <a:endParaRPr kumimoji="0" lang="es-CO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Gastos Operacionales (</a:t>
                      </a:r>
                      <a:r>
                        <a:rPr kumimoji="0" lang="es-CO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Admon</a:t>
                      </a:r>
                      <a:r>
                        <a:rPr kumimoji="0" lang="es-CO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– Ventas)</a:t>
                      </a:r>
                      <a:endParaRPr kumimoji="0" lang="es-CO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 </a:t>
                      </a:r>
                      <a:endParaRPr kumimoji="0" lang="es-CO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Utilidad Operacional</a:t>
                      </a:r>
                      <a:endParaRPr kumimoji="0" lang="es-CO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  <a:endParaRPr kumimoji="0" lang="es-CO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Otros Ingresos no operacionales</a:t>
                      </a:r>
                      <a:endParaRPr kumimoji="0" lang="es-CO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29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  <a:endParaRPr kumimoji="0" lang="es-CO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Otros gastos  no operacionales</a:t>
                      </a:r>
                      <a:endParaRPr kumimoji="0" lang="es-CO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</a:t>
                      </a:r>
                      <a:endParaRPr kumimoji="0" lang="es-CO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UAII  - Utilidad antes de interés e impuestos</a:t>
                      </a:r>
                      <a:endParaRPr kumimoji="0" lang="es-CO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29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  <a:endParaRPr kumimoji="0" lang="es-CO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Gastos Financieros</a:t>
                      </a:r>
                      <a:endParaRPr kumimoji="0" lang="es-CO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 </a:t>
                      </a:r>
                      <a:endParaRPr kumimoji="0" lang="es-CO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UAI - Utilidades antes de impuestos</a:t>
                      </a:r>
                      <a:endParaRPr kumimoji="0" lang="es-CO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29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  <a:endParaRPr kumimoji="0" lang="es-CO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Impuestos</a:t>
                      </a:r>
                      <a:endParaRPr kumimoji="0" lang="es-CO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</a:t>
                      </a:r>
                      <a:endParaRPr kumimoji="0" lang="es-CO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Utilidad Neta</a:t>
                      </a:r>
                      <a:endParaRPr kumimoji="0" lang="es-CO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1435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88913"/>
            <a:ext cx="8229600" cy="1371600"/>
          </a:xfrm>
        </p:spPr>
        <p:txBody>
          <a:bodyPr/>
          <a:lstStyle/>
          <a:p>
            <a:pPr eaLnBrk="1" hangingPunct="1"/>
            <a:r>
              <a:rPr lang="en-US" sz="2900" b="1">
                <a:solidFill>
                  <a:srgbClr val="17375E"/>
                </a:solidFill>
                <a:latin typeface="Arial" charset="0"/>
                <a:cs typeface="Arial" charset="0"/>
              </a:rPr>
              <a:t>ESTADO DEL COSTO</a:t>
            </a:r>
            <a:endParaRPr lang="es-ES" sz="2900" b="1"/>
          </a:p>
        </p:txBody>
      </p:sp>
      <p:graphicFrame>
        <p:nvGraphicFramePr>
          <p:cNvPr id="17759" name="Group 351"/>
          <p:cNvGraphicFramePr>
            <a:graphicFrameLocks noGrp="1"/>
          </p:cNvGraphicFramePr>
          <p:nvPr/>
        </p:nvGraphicFramePr>
        <p:xfrm>
          <a:off x="1042988" y="1557338"/>
          <a:ext cx="7404100" cy="3427413"/>
        </p:xfrm>
        <a:graphic>
          <a:graphicData uri="http://schemas.openxmlformats.org/drawingml/2006/table">
            <a:tbl>
              <a:tblPr/>
              <a:tblGrid>
                <a:gridCol w="519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4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Materiales Directos (MATD)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Mano de Obra Directa (MOD)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Costos Indirectos de Fabricación (CIF)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Costo de Producción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+/-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Juegos de Inventario de Producto en Proceso (PP) y Producto Terminado (PT)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Costo de la Mercancía Vendida (CMV)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1982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8025" y="457200"/>
            <a:ext cx="8435975" cy="1027113"/>
          </a:xfrm>
        </p:spPr>
        <p:txBody>
          <a:bodyPr/>
          <a:lstStyle/>
          <a:p>
            <a:pPr eaLnBrk="1" hangingPunct="1"/>
            <a:r>
              <a:rPr lang="en-US" sz="2700" b="1" dirty="0">
                <a:solidFill>
                  <a:srgbClr val="17375E"/>
                </a:solidFill>
                <a:latin typeface="Arial" charset="0"/>
                <a:cs typeface="Arial" charset="0"/>
              </a:rPr>
              <a:t>JUEGOS DE INVENTARIO DE PRODUCTO EN PROCESO (PP) Y PRODUCTO TERMINADO (PT)</a:t>
            </a:r>
            <a:endParaRPr lang="es-ES" sz="2700" b="1" dirty="0"/>
          </a:p>
        </p:txBody>
      </p:sp>
      <p:graphicFrame>
        <p:nvGraphicFramePr>
          <p:cNvPr id="8220" name="Group 28"/>
          <p:cNvGraphicFramePr>
            <a:graphicFrameLocks noGrp="1"/>
          </p:cNvGraphicFramePr>
          <p:nvPr>
            <p:ph type="tbl" idx="4294967295"/>
          </p:nvPr>
        </p:nvGraphicFramePr>
        <p:xfrm>
          <a:off x="1739900" y="1989138"/>
          <a:ext cx="7404100" cy="3689350"/>
        </p:xfrm>
        <a:graphic>
          <a:graphicData uri="http://schemas.openxmlformats.org/drawingml/2006/table">
            <a:tbl>
              <a:tblPr/>
              <a:tblGrid>
                <a:gridCol w="519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4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endParaRPr kumimoji="0" lang="es-E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Costo de producción (Cpdn = MATD + MOD +CIF)</a:t>
                      </a:r>
                      <a:endParaRPr kumimoji="0" lang="es-E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</a:t>
                      </a:r>
                      <a:endParaRPr kumimoji="0" lang="es-E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Costo Inventario Inicial PP</a:t>
                      </a:r>
                      <a:endParaRPr kumimoji="0" lang="es-E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s-E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Costo PP durante el periodo</a:t>
                      </a:r>
                      <a:endParaRPr kumimoji="0" lang="es-E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s-E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Costo Inventario Final PP</a:t>
                      </a:r>
                      <a:endParaRPr kumimoji="0" lang="es-E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s-E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Costo Productos Terminados (PT)</a:t>
                      </a:r>
                      <a:endParaRPr kumimoji="0" lang="es-E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endParaRPr kumimoji="0" lang="es-E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Costo Inventario Inicial PT</a:t>
                      </a:r>
                      <a:endParaRPr kumimoji="0" lang="es-E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s-E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Costo PT disponible para venta</a:t>
                      </a:r>
                      <a:endParaRPr kumimoji="0" lang="es-E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s-E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Costo Inventario final PT</a:t>
                      </a:r>
                      <a:endParaRPr kumimoji="0" lang="es-E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s-E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CO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Costo de la Mercancía Vendida (CMV)</a:t>
                      </a:r>
                      <a:endParaRPr kumimoji="0" lang="es-ES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54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3746" y="303591"/>
            <a:ext cx="3251495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A8DF5C-C39F-3756-4477-02D82AD5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" y="637125"/>
            <a:ext cx="2851707" cy="5256371"/>
          </a:xfrm>
        </p:spPr>
        <p:txBody>
          <a:bodyPr>
            <a:normAutofit/>
          </a:bodyPr>
          <a:lstStyle/>
          <a:p>
            <a:r>
              <a:rPr lang="es-ES" sz="4200" dirty="0">
                <a:solidFill>
                  <a:schemeClr val="bg1"/>
                </a:solidFill>
              </a:rPr>
              <a:t>Qué hacer con</a:t>
            </a:r>
            <a:endParaRPr lang="es-CO" sz="4200" dirty="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B47F12A-559C-01CC-1D42-356F1B512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556340"/>
              </p:ext>
            </p:extLst>
          </p:nvPr>
        </p:nvGraphicFramePr>
        <p:xfrm>
          <a:off x="3875238" y="303591"/>
          <a:ext cx="4941519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721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48242C-FAEA-315E-C3CE-B88BC933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000" b="1" dirty="0"/>
              <a:t>¿A qué asociamos la palabra </a:t>
            </a:r>
            <a:r>
              <a:rPr lang="es-ES" sz="2000" b="1" u="sng" dirty="0"/>
              <a:t>COSTO</a:t>
            </a:r>
            <a:r>
              <a:rPr lang="es-ES" sz="2000" b="1" dirty="0"/>
              <a:t>?</a:t>
            </a:r>
          </a:p>
          <a:p>
            <a:pPr marL="0" indent="0">
              <a:buNone/>
            </a:pPr>
            <a:endParaRPr lang="es-ES" sz="2000" b="1" dirty="0"/>
          </a:p>
          <a:p>
            <a:pPr marL="0" indent="0">
              <a:buNone/>
            </a:pPr>
            <a:r>
              <a:rPr lang="es-ES" sz="2000" b="1" dirty="0"/>
              <a:t>¿Para qué nos sirve conocer el </a:t>
            </a:r>
            <a:r>
              <a:rPr lang="es-ES" sz="2000" b="1" u="sng" dirty="0"/>
              <a:t>COSTO</a:t>
            </a:r>
            <a:r>
              <a:rPr lang="es-ES" sz="2000" b="1" dirty="0"/>
              <a:t>?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116504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3746" y="303591"/>
            <a:ext cx="3251495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0F28C-4B6C-9FBA-1B55-4940E158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" y="637125"/>
            <a:ext cx="2851707" cy="5256371"/>
          </a:xfrm>
        </p:spPr>
        <p:txBody>
          <a:bodyPr>
            <a:normAutofit/>
          </a:bodyPr>
          <a:lstStyle/>
          <a:p>
            <a:r>
              <a:rPr lang="es-ES" sz="4200"/>
              <a:t>COSTOS</a:t>
            </a:r>
            <a:endParaRPr lang="es-CO" sz="420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29C3A9A-0362-CCFE-B876-3004FB4760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692503"/>
              </p:ext>
            </p:extLst>
          </p:nvPr>
        </p:nvGraphicFramePr>
        <p:xfrm>
          <a:off x="3875238" y="303591"/>
          <a:ext cx="4941519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062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6ADC89-7169-6B60-81A0-FC2FFEA4F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s-ES" b="1">
                <a:solidFill>
                  <a:schemeClr val="bg1"/>
                </a:solidFill>
              </a:rPr>
              <a:t>Para gerenciar la estrategia</a:t>
            </a:r>
            <a:endParaRPr lang="es-CO" b="1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59AD61-F9DE-07A3-3A36-01D55426D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100" dirty="0"/>
              <a:t>La Gerencia Estratégica de costos consiste en la utilización que la gerencia hace de la información de costos, para tomar decisiones que incrementen el valor de los accionistas</a:t>
            </a:r>
          </a:p>
          <a:p>
            <a:pPr marL="0" indent="0">
              <a:buNone/>
            </a:pPr>
            <a:endParaRPr lang="es-ES" sz="2100" dirty="0"/>
          </a:p>
          <a:p>
            <a:pPr marL="0" indent="0">
              <a:buNone/>
            </a:pPr>
            <a:r>
              <a:rPr lang="es-ES" sz="2100" dirty="0"/>
              <a:t>Es el resultado de una combinación de </a:t>
            </a:r>
            <a:r>
              <a:rPr lang="es-ES" sz="2100" b="1" dirty="0"/>
              <a:t>tres temas fundamentales: </a:t>
            </a:r>
          </a:p>
          <a:p>
            <a:r>
              <a:rPr lang="es-ES" sz="2100" dirty="0"/>
              <a:t>Análisis de cadena de valor.</a:t>
            </a:r>
          </a:p>
          <a:p>
            <a:r>
              <a:rPr lang="es-ES" sz="2100" dirty="0"/>
              <a:t>Análisis de posicionamiento estratégico. </a:t>
            </a:r>
          </a:p>
          <a:p>
            <a:r>
              <a:rPr lang="es-ES" sz="2100" dirty="0"/>
              <a:t>Análisis de causales de costos. </a:t>
            </a:r>
            <a:endParaRPr lang="es-CO" sz="2100" dirty="0"/>
          </a:p>
        </p:txBody>
      </p:sp>
    </p:spTree>
    <p:extLst>
      <p:ext uri="{BB962C8B-B14F-4D97-AF65-F5344CB8AC3E}">
        <p14:creationId xmlns:p14="http://schemas.microsoft.com/office/powerpoint/2010/main" val="3202220974"/>
      </p:ext>
    </p:extLst>
  </p:cSld>
  <p:clrMapOvr>
    <a:masterClrMapping/>
  </p:clrMapOvr>
</p:sld>
</file>

<file path=ppt/theme/theme1.xml><?xml version="1.0" encoding="utf-8"?>
<a:theme xmlns:a="http://schemas.openxmlformats.org/drawingml/2006/main" name="INSPIRA CREA TRANSFORMA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INSPIRA CREA TRANSFORMA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PlantillaInstitucional3_2009</Template>
  <TotalTime>730</TotalTime>
  <Words>1947</Words>
  <Application>Microsoft Office PowerPoint</Application>
  <PresentationFormat>Presentación en pantalla (4:3)</PresentationFormat>
  <Paragraphs>335</Paragraphs>
  <Slides>53</Slides>
  <Notes>3</Notes>
  <HiddenSlides>6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53</vt:i4>
      </vt:variant>
    </vt:vector>
  </HeadingPairs>
  <TitlesOfParts>
    <vt:vector size="61" baseType="lpstr">
      <vt:lpstr>Arial</vt:lpstr>
      <vt:lpstr>Arial</vt:lpstr>
      <vt:lpstr>Calibri</vt:lpstr>
      <vt:lpstr>Calibri Light</vt:lpstr>
      <vt:lpstr>Montserrat</vt:lpstr>
      <vt:lpstr>Times New Roman</vt:lpstr>
      <vt:lpstr>INSPIRA CREA TRANSFORMA</vt:lpstr>
      <vt:lpstr>1_INSPIRA CREA TRANSFORMA</vt:lpstr>
      <vt:lpstr>Contabilidad de costos</vt:lpstr>
      <vt:lpstr>Preguntas</vt:lpstr>
      <vt:lpstr>Preguntas operativas</vt:lpstr>
      <vt:lpstr>Preguntas fundamentales</vt:lpstr>
      <vt:lpstr>Preguntas estratégicas</vt:lpstr>
      <vt:lpstr>Qué hacer con</vt:lpstr>
      <vt:lpstr>Presentación de PowerPoint</vt:lpstr>
      <vt:lpstr>COSTOS</vt:lpstr>
      <vt:lpstr>Para gerenciar la estrategia</vt:lpstr>
      <vt:lpstr>Para definir los precios</vt:lpstr>
      <vt:lpstr>Para tomar decisiones de producto o servicios</vt:lpstr>
      <vt:lpstr>Costo de capital</vt:lpstr>
      <vt:lpstr>Calidad y costos</vt:lpstr>
      <vt:lpstr>Para acercarnos al capital de trabajo</vt:lpstr>
      <vt:lpstr>Para temas de eficiencia</vt:lpstr>
      <vt:lpstr>Para definir la utilidad y la rentabilidad</vt:lpstr>
      <vt:lpstr>ACERCAMIENTO A LOS COSTOS</vt:lpstr>
      <vt:lpstr>ANÁLISIS DE UTILIDADES</vt:lpstr>
      <vt:lpstr>MODELOS DE UTILIDADES</vt:lpstr>
      <vt:lpstr>Presentación de PowerPoint</vt:lpstr>
      <vt:lpstr>Rentabilidad por posición en la cadena de valor</vt:lpstr>
      <vt:lpstr>Rentabilidad en Pirámide</vt:lpstr>
      <vt:lpstr>LOS COSTOS Y LA GENERACIÓN DE VALOR</vt:lpstr>
      <vt:lpstr>Objetivo Básico Financiero</vt:lpstr>
      <vt:lpstr>Objetivo Básico Financiero</vt:lpstr>
      <vt:lpstr>¿Cuál empresa es mejor?</vt:lpstr>
      <vt:lpstr>Revisando en detalle…</vt:lpstr>
      <vt:lpstr>¿Qué es costo?</vt:lpstr>
      <vt:lpstr>CONCEPTO DE COSTO Y GASTO</vt:lpstr>
      <vt:lpstr>Diferentes perspectivas para el estudio de los costos</vt:lpstr>
      <vt:lpstr>Presentación de PowerPoint</vt:lpstr>
      <vt:lpstr>Presentación de PowerPoint</vt:lpstr>
      <vt:lpstr>Perspectiva estratégica</vt:lpstr>
      <vt:lpstr>Perspectiva Estratégica</vt:lpstr>
      <vt:lpstr>Perspectiva de la Toma de Decisiones</vt:lpstr>
      <vt:lpstr>Presentación de PowerPoint</vt:lpstr>
      <vt:lpstr>Presentación de PowerPoint</vt:lpstr>
      <vt:lpstr>CONCEPTO DE COSTO Y GASTO</vt:lpstr>
      <vt:lpstr>CLASIFICACIÓN DE LOS COSTOS</vt:lpstr>
      <vt:lpstr>Presentación de PowerPoint</vt:lpstr>
      <vt:lpstr>Presentación de PowerPoint</vt:lpstr>
      <vt:lpstr>MATERIALES DIRECTOS (MATD)</vt:lpstr>
      <vt:lpstr>Presentación de PowerPoint</vt:lpstr>
      <vt:lpstr>COMPONENTES DEL COSTO Y GASTO DE  MANO DE OBRA EN COLOMBIA</vt:lpstr>
      <vt:lpstr>CÁLCULO DEL FACTOR PRESTACIONAL (FP)</vt:lpstr>
      <vt:lpstr>Presentación de PowerPoint</vt:lpstr>
      <vt:lpstr>COMPONENTES DEL COSTO Y GASTO DE  MANO DE OBRA EN COLOMBIA</vt:lpstr>
      <vt:lpstr>RECARGOS Y HORAS EXTRAS</vt:lpstr>
      <vt:lpstr>Presentación de PowerPoint</vt:lpstr>
      <vt:lpstr>COSTOS INDIRECTOS DE FABRICACIÓN</vt:lpstr>
      <vt:lpstr>EL ESTADO DE RESULTADOS</vt:lpstr>
      <vt:lpstr>ESTADO DEL COSTO</vt:lpstr>
      <vt:lpstr>JUEGOS DE INVENTARIO DE PRODUCTO EN PROCESO (PP) Y PRODUCTO TERMINADO (PT)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HISTORIA DE LOS COSTOS</dc:title>
  <dc:creator>Padres</dc:creator>
  <cp:lastModifiedBy>Victor Manuel Sierra Naranjo</cp:lastModifiedBy>
  <cp:revision>80</cp:revision>
  <cp:lastPrinted>2014-03-13T13:16:40Z</cp:lastPrinted>
  <dcterms:created xsi:type="dcterms:W3CDTF">2008-07-21T20:19:23Z</dcterms:created>
  <dcterms:modified xsi:type="dcterms:W3CDTF">2022-10-27T15:26:27Z</dcterms:modified>
</cp:coreProperties>
</file>