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67" r:id="rId3"/>
    <p:sldId id="268" r:id="rId4"/>
    <p:sldId id="279" r:id="rId5"/>
    <p:sldId id="281" r:id="rId6"/>
    <p:sldId id="257" r:id="rId7"/>
    <p:sldId id="280" r:id="rId8"/>
    <p:sldId id="265" r:id="rId9"/>
    <p:sldId id="262" r:id="rId10"/>
    <p:sldId id="273" r:id="rId11"/>
    <p:sldId id="284" r:id="rId12"/>
    <p:sldId id="287" r:id="rId13"/>
    <p:sldId id="28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ssid" initials="Y" lastIdx="1" clrIdx="0">
    <p:extLst>
      <p:ext uri="{19B8F6BF-5375-455C-9EA6-DF929625EA0E}">
        <p15:presenceInfo xmlns:p15="http://schemas.microsoft.com/office/powerpoint/2012/main" userId="Yossi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2"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512B63-738B-4BF9-98D7-2D17E0036A2F}" type="datetimeFigureOut">
              <a:rPr lang="en-US" smtClean="0"/>
              <a:t>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3048E-32EC-4F01-B2EE-B3219F51F364}" type="slidenum">
              <a:rPr lang="en-US" smtClean="0"/>
              <a:t>‹#›</a:t>
            </a:fld>
            <a:endParaRPr lang="en-US"/>
          </a:p>
        </p:txBody>
      </p:sp>
    </p:spTree>
    <p:extLst>
      <p:ext uri="{BB962C8B-B14F-4D97-AF65-F5344CB8AC3E}">
        <p14:creationId xmlns:p14="http://schemas.microsoft.com/office/powerpoint/2010/main" val="3391571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58371-50BD-4580-A5B8-336868CF82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E318C0-77D3-42FF-A944-9631F4C2E4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01AEE3-DAF0-4A9B-A44C-5E12D0B65471}"/>
              </a:ext>
            </a:extLst>
          </p:cNvPr>
          <p:cNvSpPr>
            <a:spLocks noGrp="1"/>
          </p:cNvSpPr>
          <p:nvPr>
            <p:ph type="dt" sz="half" idx="10"/>
          </p:nvPr>
        </p:nvSpPr>
        <p:spPr/>
        <p:txBody>
          <a:bodyPr/>
          <a:lstStyle/>
          <a:p>
            <a:fld id="{BE2055C1-5B6A-4FDA-8811-C51A50D1985E}" type="datetimeFigureOut">
              <a:rPr lang="en-UG" smtClean="0"/>
              <a:t>01/26/2024</a:t>
            </a:fld>
            <a:endParaRPr lang="en-UG"/>
          </a:p>
        </p:txBody>
      </p:sp>
      <p:sp>
        <p:nvSpPr>
          <p:cNvPr id="5" name="Footer Placeholder 4">
            <a:extLst>
              <a:ext uri="{FF2B5EF4-FFF2-40B4-BE49-F238E27FC236}">
                <a16:creationId xmlns:a16="http://schemas.microsoft.com/office/drawing/2014/main" id="{1A09A2E4-ECB9-4073-9175-D2E3D90E3B11}"/>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B40671DD-CA79-4868-95AB-4B8FC5BAC059}"/>
              </a:ext>
            </a:extLst>
          </p:cNvPr>
          <p:cNvSpPr>
            <a:spLocks noGrp="1"/>
          </p:cNvSpPr>
          <p:nvPr>
            <p:ph type="sldNum" sz="quarter" idx="12"/>
          </p:nvPr>
        </p:nvSpPr>
        <p:spPr/>
        <p:txBody>
          <a:bodyPr/>
          <a:lstStyle/>
          <a:p>
            <a:fld id="{2BFD7A0B-FBFC-447D-9701-3DB91C9A22C0}" type="slidenum">
              <a:rPr lang="en-UG" smtClean="0"/>
              <a:t>‹#›</a:t>
            </a:fld>
            <a:endParaRPr lang="en-UG"/>
          </a:p>
        </p:txBody>
      </p:sp>
    </p:spTree>
    <p:extLst>
      <p:ext uri="{BB962C8B-B14F-4D97-AF65-F5344CB8AC3E}">
        <p14:creationId xmlns:p14="http://schemas.microsoft.com/office/powerpoint/2010/main" val="3850288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2DB91-34A4-46F6-80A9-AC2D0E4459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8FC5F5-0FC9-4891-825D-3260B924B8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B41237-8697-496B-A062-F21B36278328}"/>
              </a:ext>
            </a:extLst>
          </p:cNvPr>
          <p:cNvSpPr>
            <a:spLocks noGrp="1"/>
          </p:cNvSpPr>
          <p:nvPr>
            <p:ph type="dt" sz="half" idx="10"/>
          </p:nvPr>
        </p:nvSpPr>
        <p:spPr/>
        <p:txBody>
          <a:bodyPr/>
          <a:lstStyle/>
          <a:p>
            <a:fld id="{BE2055C1-5B6A-4FDA-8811-C51A50D1985E}" type="datetimeFigureOut">
              <a:rPr lang="en-UG" smtClean="0"/>
              <a:t>01/26/2024</a:t>
            </a:fld>
            <a:endParaRPr lang="en-UG"/>
          </a:p>
        </p:txBody>
      </p:sp>
      <p:sp>
        <p:nvSpPr>
          <p:cNvPr id="5" name="Footer Placeholder 4">
            <a:extLst>
              <a:ext uri="{FF2B5EF4-FFF2-40B4-BE49-F238E27FC236}">
                <a16:creationId xmlns:a16="http://schemas.microsoft.com/office/drawing/2014/main" id="{A4201D25-8F3C-405B-93DD-3AF5BCD6C515}"/>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FB438F04-88DF-4B2F-8D80-5914455F0906}"/>
              </a:ext>
            </a:extLst>
          </p:cNvPr>
          <p:cNvSpPr>
            <a:spLocks noGrp="1"/>
          </p:cNvSpPr>
          <p:nvPr>
            <p:ph type="sldNum" sz="quarter" idx="12"/>
          </p:nvPr>
        </p:nvSpPr>
        <p:spPr/>
        <p:txBody>
          <a:bodyPr/>
          <a:lstStyle/>
          <a:p>
            <a:fld id="{2BFD7A0B-FBFC-447D-9701-3DB91C9A22C0}" type="slidenum">
              <a:rPr lang="en-UG" smtClean="0"/>
              <a:t>‹#›</a:t>
            </a:fld>
            <a:endParaRPr lang="en-UG"/>
          </a:p>
        </p:txBody>
      </p:sp>
    </p:spTree>
    <p:extLst>
      <p:ext uri="{BB962C8B-B14F-4D97-AF65-F5344CB8AC3E}">
        <p14:creationId xmlns:p14="http://schemas.microsoft.com/office/powerpoint/2010/main" val="612070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6DFD9B-BF18-48D2-A91E-ED3423BE67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171520-79D1-43E5-91D0-C9FB7BDD6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08B7E3-2B2E-4B91-B4E2-BCD9402568D6}"/>
              </a:ext>
            </a:extLst>
          </p:cNvPr>
          <p:cNvSpPr>
            <a:spLocks noGrp="1"/>
          </p:cNvSpPr>
          <p:nvPr>
            <p:ph type="dt" sz="half" idx="10"/>
          </p:nvPr>
        </p:nvSpPr>
        <p:spPr/>
        <p:txBody>
          <a:bodyPr/>
          <a:lstStyle/>
          <a:p>
            <a:fld id="{BE2055C1-5B6A-4FDA-8811-C51A50D1985E}" type="datetimeFigureOut">
              <a:rPr lang="en-UG" smtClean="0"/>
              <a:t>01/26/2024</a:t>
            </a:fld>
            <a:endParaRPr lang="en-UG"/>
          </a:p>
        </p:txBody>
      </p:sp>
      <p:sp>
        <p:nvSpPr>
          <p:cNvPr id="5" name="Footer Placeholder 4">
            <a:extLst>
              <a:ext uri="{FF2B5EF4-FFF2-40B4-BE49-F238E27FC236}">
                <a16:creationId xmlns:a16="http://schemas.microsoft.com/office/drawing/2014/main" id="{AA7D8807-6499-416A-916F-3A0CCC73F6A4}"/>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DC9FC087-A8EF-40A2-BBA3-66251710B4E3}"/>
              </a:ext>
            </a:extLst>
          </p:cNvPr>
          <p:cNvSpPr>
            <a:spLocks noGrp="1"/>
          </p:cNvSpPr>
          <p:nvPr>
            <p:ph type="sldNum" sz="quarter" idx="12"/>
          </p:nvPr>
        </p:nvSpPr>
        <p:spPr/>
        <p:txBody>
          <a:bodyPr/>
          <a:lstStyle/>
          <a:p>
            <a:fld id="{2BFD7A0B-FBFC-447D-9701-3DB91C9A22C0}" type="slidenum">
              <a:rPr lang="en-UG" smtClean="0"/>
              <a:t>‹#›</a:t>
            </a:fld>
            <a:endParaRPr lang="en-UG"/>
          </a:p>
        </p:txBody>
      </p:sp>
    </p:spTree>
    <p:extLst>
      <p:ext uri="{BB962C8B-B14F-4D97-AF65-F5344CB8AC3E}">
        <p14:creationId xmlns:p14="http://schemas.microsoft.com/office/powerpoint/2010/main" val="1695851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60A48-CD8E-4D2B-8AD0-5CBF932EBE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DBCDB5-EF02-4BE3-9CBE-7C57680092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D39F69-7DF6-41B0-AE41-BA45161AB7E8}"/>
              </a:ext>
            </a:extLst>
          </p:cNvPr>
          <p:cNvSpPr>
            <a:spLocks noGrp="1"/>
          </p:cNvSpPr>
          <p:nvPr>
            <p:ph type="dt" sz="half" idx="10"/>
          </p:nvPr>
        </p:nvSpPr>
        <p:spPr/>
        <p:txBody>
          <a:bodyPr/>
          <a:lstStyle/>
          <a:p>
            <a:fld id="{BE2055C1-5B6A-4FDA-8811-C51A50D1985E}" type="datetimeFigureOut">
              <a:rPr lang="en-UG" smtClean="0"/>
              <a:t>01/26/2024</a:t>
            </a:fld>
            <a:endParaRPr lang="en-UG"/>
          </a:p>
        </p:txBody>
      </p:sp>
      <p:sp>
        <p:nvSpPr>
          <p:cNvPr id="5" name="Footer Placeholder 4">
            <a:extLst>
              <a:ext uri="{FF2B5EF4-FFF2-40B4-BE49-F238E27FC236}">
                <a16:creationId xmlns:a16="http://schemas.microsoft.com/office/drawing/2014/main" id="{DBFFB47F-3480-444B-9A5E-FB37FEE73D24}"/>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A2FCE362-09AE-48AA-8511-3B4B11BA239F}"/>
              </a:ext>
            </a:extLst>
          </p:cNvPr>
          <p:cNvSpPr>
            <a:spLocks noGrp="1"/>
          </p:cNvSpPr>
          <p:nvPr>
            <p:ph type="sldNum" sz="quarter" idx="12"/>
          </p:nvPr>
        </p:nvSpPr>
        <p:spPr/>
        <p:txBody>
          <a:bodyPr/>
          <a:lstStyle/>
          <a:p>
            <a:fld id="{2BFD7A0B-FBFC-447D-9701-3DB91C9A22C0}" type="slidenum">
              <a:rPr lang="en-UG" smtClean="0"/>
              <a:t>‹#›</a:t>
            </a:fld>
            <a:endParaRPr lang="en-UG"/>
          </a:p>
        </p:txBody>
      </p:sp>
    </p:spTree>
    <p:extLst>
      <p:ext uri="{BB962C8B-B14F-4D97-AF65-F5344CB8AC3E}">
        <p14:creationId xmlns:p14="http://schemas.microsoft.com/office/powerpoint/2010/main" val="898610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BC084-5390-408B-AF70-4AF6330343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51A521-874A-4D6A-A143-CB46ABEA03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845D52-EF80-4F92-9815-40487E971D7D}"/>
              </a:ext>
            </a:extLst>
          </p:cNvPr>
          <p:cNvSpPr>
            <a:spLocks noGrp="1"/>
          </p:cNvSpPr>
          <p:nvPr>
            <p:ph type="dt" sz="half" idx="10"/>
          </p:nvPr>
        </p:nvSpPr>
        <p:spPr/>
        <p:txBody>
          <a:bodyPr/>
          <a:lstStyle/>
          <a:p>
            <a:fld id="{BE2055C1-5B6A-4FDA-8811-C51A50D1985E}" type="datetimeFigureOut">
              <a:rPr lang="en-UG" smtClean="0"/>
              <a:t>01/26/2024</a:t>
            </a:fld>
            <a:endParaRPr lang="en-UG"/>
          </a:p>
        </p:txBody>
      </p:sp>
      <p:sp>
        <p:nvSpPr>
          <p:cNvPr id="5" name="Footer Placeholder 4">
            <a:extLst>
              <a:ext uri="{FF2B5EF4-FFF2-40B4-BE49-F238E27FC236}">
                <a16:creationId xmlns:a16="http://schemas.microsoft.com/office/drawing/2014/main" id="{0533A068-6DC4-44EC-82A7-DBEB1607F7EE}"/>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AF163F4A-C4CE-41B9-A349-9021675ABDA7}"/>
              </a:ext>
            </a:extLst>
          </p:cNvPr>
          <p:cNvSpPr>
            <a:spLocks noGrp="1"/>
          </p:cNvSpPr>
          <p:nvPr>
            <p:ph type="sldNum" sz="quarter" idx="12"/>
          </p:nvPr>
        </p:nvSpPr>
        <p:spPr/>
        <p:txBody>
          <a:bodyPr/>
          <a:lstStyle/>
          <a:p>
            <a:fld id="{2BFD7A0B-FBFC-447D-9701-3DB91C9A22C0}" type="slidenum">
              <a:rPr lang="en-UG" smtClean="0"/>
              <a:t>‹#›</a:t>
            </a:fld>
            <a:endParaRPr lang="en-UG"/>
          </a:p>
        </p:txBody>
      </p:sp>
    </p:spTree>
    <p:extLst>
      <p:ext uri="{BB962C8B-B14F-4D97-AF65-F5344CB8AC3E}">
        <p14:creationId xmlns:p14="http://schemas.microsoft.com/office/powerpoint/2010/main" val="2603823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D6165-3E68-43C3-9012-5AB7B4BFDE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C3E06A-9646-46E6-9360-48F6372BE4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2BCA4B-B336-48BA-A66B-97B63BDC90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221CB9-36F9-4547-8126-98A3E16D3C18}"/>
              </a:ext>
            </a:extLst>
          </p:cNvPr>
          <p:cNvSpPr>
            <a:spLocks noGrp="1"/>
          </p:cNvSpPr>
          <p:nvPr>
            <p:ph type="dt" sz="half" idx="10"/>
          </p:nvPr>
        </p:nvSpPr>
        <p:spPr/>
        <p:txBody>
          <a:bodyPr/>
          <a:lstStyle/>
          <a:p>
            <a:fld id="{BE2055C1-5B6A-4FDA-8811-C51A50D1985E}" type="datetimeFigureOut">
              <a:rPr lang="en-UG" smtClean="0"/>
              <a:t>01/26/2024</a:t>
            </a:fld>
            <a:endParaRPr lang="en-UG"/>
          </a:p>
        </p:txBody>
      </p:sp>
      <p:sp>
        <p:nvSpPr>
          <p:cNvPr id="6" name="Footer Placeholder 5">
            <a:extLst>
              <a:ext uri="{FF2B5EF4-FFF2-40B4-BE49-F238E27FC236}">
                <a16:creationId xmlns:a16="http://schemas.microsoft.com/office/drawing/2014/main" id="{BFF616E9-03B6-4B2A-BD89-6A539461314A}"/>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209F09C7-F861-4C80-9EA9-36FA895E44CF}"/>
              </a:ext>
            </a:extLst>
          </p:cNvPr>
          <p:cNvSpPr>
            <a:spLocks noGrp="1"/>
          </p:cNvSpPr>
          <p:nvPr>
            <p:ph type="sldNum" sz="quarter" idx="12"/>
          </p:nvPr>
        </p:nvSpPr>
        <p:spPr/>
        <p:txBody>
          <a:bodyPr/>
          <a:lstStyle/>
          <a:p>
            <a:fld id="{2BFD7A0B-FBFC-447D-9701-3DB91C9A22C0}" type="slidenum">
              <a:rPr lang="en-UG" smtClean="0"/>
              <a:t>‹#›</a:t>
            </a:fld>
            <a:endParaRPr lang="en-UG"/>
          </a:p>
        </p:txBody>
      </p:sp>
    </p:spTree>
    <p:extLst>
      <p:ext uri="{BB962C8B-B14F-4D97-AF65-F5344CB8AC3E}">
        <p14:creationId xmlns:p14="http://schemas.microsoft.com/office/powerpoint/2010/main" val="1188326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350DD-79AA-46EB-90F8-EB42D1BD40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54FE2E-3B8B-49A7-A57D-46AD13321C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394D7A-5C60-4C1C-AA54-D2ABCDA2F2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0A19F2-7FB1-4029-9767-7846569051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7073B8-832F-4296-BF29-5F7BB6324C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0A2D8D-3159-4A74-8FD3-37E8A61EADF9}"/>
              </a:ext>
            </a:extLst>
          </p:cNvPr>
          <p:cNvSpPr>
            <a:spLocks noGrp="1"/>
          </p:cNvSpPr>
          <p:nvPr>
            <p:ph type="dt" sz="half" idx="10"/>
          </p:nvPr>
        </p:nvSpPr>
        <p:spPr/>
        <p:txBody>
          <a:bodyPr/>
          <a:lstStyle/>
          <a:p>
            <a:fld id="{BE2055C1-5B6A-4FDA-8811-C51A50D1985E}" type="datetimeFigureOut">
              <a:rPr lang="en-UG" smtClean="0"/>
              <a:t>01/26/2024</a:t>
            </a:fld>
            <a:endParaRPr lang="en-UG"/>
          </a:p>
        </p:txBody>
      </p:sp>
      <p:sp>
        <p:nvSpPr>
          <p:cNvPr id="8" name="Footer Placeholder 7">
            <a:extLst>
              <a:ext uri="{FF2B5EF4-FFF2-40B4-BE49-F238E27FC236}">
                <a16:creationId xmlns:a16="http://schemas.microsoft.com/office/drawing/2014/main" id="{2618830B-2950-4349-84A2-0D828F59C964}"/>
              </a:ext>
            </a:extLst>
          </p:cNvPr>
          <p:cNvSpPr>
            <a:spLocks noGrp="1"/>
          </p:cNvSpPr>
          <p:nvPr>
            <p:ph type="ftr" sz="quarter" idx="11"/>
          </p:nvPr>
        </p:nvSpPr>
        <p:spPr/>
        <p:txBody>
          <a:bodyPr/>
          <a:lstStyle/>
          <a:p>
            <a:endParaRPr lang="en-UG"/>
          </a:p>
        </p:txBody>
      </p:sp>
      <p:sp>
        <p:nvSpPr>
          <p:cNvPr id="9" name="Slide Number Placeholder 8">
            <a:extLst>
              <a:ext uri="{FF2B5EF4-FFF2-40B4-BE49-F238E27FC236}">
                <a16:creationId xmlns:a16="http://schemas.microsoft.com/office/drawing/2014/main" id="{D4B30605-E800-467D-AA1B-344FA23F81B6}"/>
              </a:ext>
            </a:extLst>
          </p:cNvPr>
          <p:cNvSpPr>
            <a:spLocks noGrp="1"/>
          </p:cNvSpPr>
          <p:nvPr>
            <p:ph type="sldNum" sz="quarter" idx="12"/>
          </p:nvPr>
        </p:nvSpPr>
        <p:spPr/>
        <p:txBody>
          <a:bodyPr/>
          <a:lstStyle/>
          <a:p>
            <a:fld id="{2BFD7A0B-FBFC-447D-9701-3DB91C9A22C0}" type="slidenum">
              <a:rPr lang="en-UG" smtClean="0"/>
              <a:t>‹#›</a:t>
            </a:fld>
            <a:endParaRPr lang="en-UG"/>
          </a:p>
        </p:txBody>
      </p:sp>
    </p:spTree>
    <p:extLst>
      <p:ext uri="{BB962C8B-B14F-4D97-AF65-F5344CB8AC3E}">
        <p14:creationId xmlns:p14="http://schemas.microsoft.com/office/powerpoint/2010/main" val="2530624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2A1F7-A746-4C02-931E-9625EBDB87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9CFA2A-E213-4914-A8CF-34E47D0AAED3}"/>
              </a:ext>
            </a:extLst>
          </p:cNvPr>
          <p:cNvSpPr>
            <a:spLocks noGrp="1"/>
          </p:cNvSpPr>
          <p:nvPr>
            <p:ph type="dt" sz="half" idx="10"/>
          </p:nvPr>
        </p:nvSpPr>
        <p:spPr/>
        <p:txBody>
          <a:bodyPr/>
          <a:lstStyle/>
          <a:p>
            <a:fld id="{BE2055C1-5B6A-4FDA-8811-C51A50D1985E}" type="datetimeFigureOut">
              <a:rPr lang="en-UG" smtClean="0"/>
              <a:t>01/26/2024</a:t>
            </a:fld>
            <a:endParaRPr lang="en-UG"/>
          </a:p>
        </p:txBody>
      </p:sp>
      <p:sp>
        <p:nvSpPr>
          <p:cNvPr id="4" name="Footer Placeholder 3">
            <a:extLst>
              <a:ext uri="{FF2B5EF4-FFF2-40B4-BE49-F238E27FC236}">
                <a16:creationId xmlns:a16="http://schemas.microsoft.com/office/drawing/2014/main" id="{E45FC6D3-4EA7-46E4-BA78-D6FB7C70D3B0}"/>
              </a:ext>
            </a:extLst>
          </p:cNvPr>
          <p:cNvSpPr>
            <a:spLocks noGrp="1"/>
          </p:cNvSpPr>
          <p:nvPr>
            <p:ph type="ftr" sz="quarter" idx="11"/>
          </p:nvPr>
        </p:nvSpPr>
        <p:spPr/>
        <p:txBody>
          <a:bodyPr/>
          <a:lstStyle/>
          <a:p>
            <a:endParaRPr lang="en-UG"/>
          </a:p>
        </p:txBody>
      </p:sp>
      <p:sp>
        <p:nvSpPr>
          <p:cNvPr id="5" name="Slide Number Placeholder 4">
            <a:extLst>
              <a:ext uri="{FF2B5EF4-FFF2-40B4-BE49-F238E27FC236}">
                <a16:creationId xmlns:a16="http://schemas.microsoft.com/office/drawing/2014/main" id="{D7221A64-4739-4BAB-A5DC-06EF5CA23366}"/>
              </a:ext>
            </a:extLst>
          </p:cNvPr>
          <p:cNvSpPr>
            <a:spLocks noGrp="1"/>
          </p:cNvSpPr>
          <p:nvPr>
            <p:ph type="sldNum" sz="quarter" idx="12"/>
          </p:nvPr>
        </p:nvSpPr>
        <p:spPr/>
        <p:txBody>
          <a:bodyPr/>
          <a:lstStyle/>
          <a:p>
            <a:fld id="{2BFD7A0B-FBFC-447D-9701-3DB91C9A22C0}" type="slidenum">
              <a:rPr lang="en-UG" smtClean="0"/>
              <a:t>‹#›</a:t>
            </a:fld>
            <a:endParaRPr lang="en-UG"/>
          </a:p>
        </p:txBody>
      </p:sp>
    </p:spTree>
    <p:extLst>
      <p:ext uri="{BB962C8B-B14F-4D97-AF65-F5344CB8AC3E}">
        <p14:creationId xmlns:p14="http://schemas.microsoft.com/office/powerpoint/2010/main" val="1355689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D429AD-4275-41A9-97F9-A0FEF97F56CE}"/>
              </a:ext>
            </a:extLst>
          </p:cNvPr>
          <p:cNvSpPr>
            <a:spLocks noGrp="1"/>
          </p:cNvSpPr>
          <p:nvPr>
            <p:ph type="dt" sz="half" idx="10"/>
          </p:nvPr>
        </p:nvSpPr>
        <p:spPr/>
        <p:txBody>
          <a:bodyPr/>
          <a:lstStyle/>
          <a:p>
            <a:fld id="{BE2055C1-5B6A-4FDA-8811-C51A50D1985E}" type="datetimeFigureOut">
              <a:rPr lang="en-UG" smtClean="0"/>
              <a:t>01/26/2024</a:t>
            </a:fld>
            <a:endParaRPr lang="en-UG"/>
          </a:p>
        </p:txBody>
      </p:sp>
      <p:sp>
        <p:nvSpPr>
          <p:cNvPr id="3" name="Footer Placeholder 2">
            <a:extLst>
              <a:ext uri="{FF2B5EF4-FFF2-40B4-BE49-F238E27FC236}">
                <a16:creationId xmlns:a16="http://schemas.microsoft.com/office/drawing/2014/main" id="{682D213D-967B-499A-877B-E2E3839C006A}"/>
              </a:ext>
            </a:extLst>
          </p:cNvPr>
          <p:cNvSpPr>
            <a:spLocks noGrp="1"/>
          </p:cNvSpPr>
          <p:nvPr>
            <p:ph type="ftr" sz="quarter" idx="11"/>
          </p:nvPr>
        </p:nvSpPr>
        <p:spPr/>
        <p:txBody>
          <a:bodyPr/>
          <a:lstStyle/>
          <a:p>
            <a:endParaRPr lang="en-UG"/>
          </a:p>
        </p:txBody>
      </p:sp>
      <p:sp>
        <p:nvSpPr>
          <p:cNvPr id="4" name="Slide Number Placeholder 3">
            <a:extLst>
              <a:ext uri="{FF2B5EF4-FFF2-40B4-BE49-F238E27FC236}">
                <a16:creationId xmlns:a16="http://schemas.microsoft.com/office/drawing/2014/main" id="{C6394616-0475-4D45-810B-8EEA1FA5E875}"/>
              </a:ext>
            </a:extLst>
          </p:cNvPr>
          <p:cNvSpPr>
            <a:spLocks noGrp="1"/>
          </p:cNvSpPr>
          <p:nvPr>
            <p:ph type="sldNum" sz="quarter" idx="12"/>
          </p:nvPr>
        </p:nvSpPr>
        <p:spPr/>
        <p:txBody>
          <a:bodyPr/>
          <a:lstStyle/>
          <a:p>
            <a:fld id="{2BFD7A0B-FBFC-447D-9701-3DB91C9A22C0}" type="slidenum">
              <a:rPr lang="en-UG" smtClean="0"/>
              <a:t>‹#›</a:t>
            </a:fld>
            <a:endParaRPr lang="en-UG"/>
          </a:p>
        </p:txBody>
      </p:sp>
    </p:spTree>
    <p:extLst>
      <p:ext uri="{BB962C8B-B14F-4D97-AF65-F5344CB8AC3E}">
        <p14:creationId xmlns:p14="http://schemas.microsoft.com/office/powerpoint/2010/main" val="3468890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55631-321C-45A9-8E88-E99A0DFD0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260135-86D2-4E13-84D3-96F8443746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FBC40A-F67D-4BE8-8EDB-8AD7B20F17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9A6FAF-2750-4789-A82E-F11E3E935D09}"/>
              </a:ext>
            </a:extLst>
          </p:cNvPr>
          <p:cNvSpPr>
            <a:spLocks noGrp="1"/>
          </p:cNvSpPr>
          <p:nvPr>
            <p:ph type="dt" sz="half" idx="10"/>
          </p:nvPr>
        </p:nvSpPr>
        <p:spPr/>
        <p:txBody>
          <a:bodyPr/>
          <a:lstStyle/>
          <a:p>
            <a:fld id="{BE2055C1-5B6A-4FDA-8811-C51A50D1985E}" type="datetimeFigureOut">
              <a:rPr lang="en-UG" smtClean="0"/>
              <a:t>01/26/2024</a:t>
            </a:fld>
            <a:endParaRPr lang="en-UG"/>
          </a:p>
        </p:txBody>
      </p:sp>
      <p:sp>
        <p:nvSpPr>
          <p:cNvPr id="6" name="Footer Placeholder 5">
            <a:extLst>
              <a:ext uri="{FF2B5EF4-FFF2-40B4-BE49-F238E27FC236}">
                <a16:creationId xmlns:a16="http://schemas.microsoft.com/office/drawing/2014/main" id="{A5FC132E-F111-48DD-8444-2A68292CC850}"/>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DF3BB459-854D-4525-9CF4-C1C6919EC8A9}"/>
              </a:ext>
            </a:extLst>
          </p:cNvPr>
          <p:cNvSpPr>
            <a:spLocks noGrp="1"/>
          </p:cNvSpPr>
          <p:nvPr>
            <p:ph type="sldNum" sz="quarter" idx="12"/>
          </p:nvPr>
        </p:nvSpPr>
        <p:spPr/>
        <p:txBody>
          <a:bodyPr/>
          <a:lstStyle/>
          <a:p>
            <a:fld id="{2BFD7A0B-FBFC-447D-9701-3DB91C9A22C0}" type="slidenum">
              <a:rPr lang="en-UG" smtClean="0"/>
              <a:t>‹#›</a:t>
            </a:fld>
            <a:endParaRPr lang="en-UG"/>
          </a:p>
        </p:txBody>
      </p:sp>
    </p:spTree>
    <p:extLst>
      <p:ext uri="{BB962C8B-B14F-4D97-AF65-F5344CB8AC3E}">
        <p14:creationId xmlns:p14="http://schemas.microsoft.com/office/powerpoint/2010/main" val="1123142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62234-462A-4E11-A4EB-9C44B793E9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060B98-AE53-4E81-92A4-06BE7B06CE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3A40F5-7B20-4E97-B532-7374E0B0FE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FF9D00-F42A-466A-87DC-7D754E8BC121}"/>
              </a:ext>
            </a:extLst>
          </p:cNvPr>
          <p:cNvSpPr>
            <a:spLocks noGrp="1"/>
          </p:cNvSpPr>
          <p:nvPr>
            <p:ph type="dt" sz="half" idx="10"/>
          </p:nvPr>
        </p:nvSpPr>
        <p:spPr/>
        <p:txBody>
          <a:bodyPr/>
          <a:lstStyle/>
          <a:p>
            <a:fld id="{BE2055C1-5B6A-4FDA-8811-C51A50D1985E}" type="datetimeFigureOut">
              <a:rPr lang="en-UG" smtClean="0"/>
              <a:t>01/26/2024</a:t>
            </a:fld>
            <a:endParaRPr lang="en-UG"/>
          </a:p>
        </p:txBody>
      </p:sp>
      <p:sp>
        <p:nvSpPr>
          <p:cNvPr id="6" name="Footer Placeholder 5">
            <a:extLst>
              <a:ext uri="{FF2B5EF4-FFF2-40B4-BE49-F238E27FC236}">
                <a16:creationId xmlns:a16="http://schemas.microsoft.com/office/drawing/2014/main" id="{D254D8A9-BE34-4418-9F92-A6860D43D7C8}"/>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B5D21579-8FEB-41DF-B11D-0C66FED7A980}"/>
              </a:ext>
            </a:extLst>
          </p:cNvPr>
          <p:cNvSpPr>
            <a:spLocks noGrp="1"/>
          </p:cNvSpPr>
          <p:nvPr>
            <p:ph type="sldNum" sz="quarter" idx="12"/>
          </p:nvPr>
        </p:nvSpPr>
        <p:spPr/>
        <p:txBody>
          <a:bodyPr/>
          <a:lstStyle/>
          <a:p>
            <a:fld id="{2BFD7A0B-FBFC-447D-9701-3DB91C9A22C0}" type="slidenum">
              <a:rPr lang="en-UG" smtClean="0"/>
              <a:t>‹#›</a:t>
            </a:fld>
            <a:endParaRPr lang="en-UG"/>
          </a:p>
        </p:txBody>
      </p:sp>
    </p:spTree>
    <p:extLst>
      <p:ext uri="{BB962C8B-B14F-4D97-AF65-F5344CB8AC3E}">
        <p14:creationId xmlns:p14="http://schemas.microsoft.com/office/powerpoint/2010/main" val="1655004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alpha val="88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F904CE-7886-4D51-8A5A-8C0802006D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8D3C0A-9455-47FF-8C51-157ACCBBE4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5B7373-5C93-4053-AD75-661A514937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2055C1-5B6A-4FDA-8811-C51A50D1985E}" type="datetimeFigureOut">
              <a:rPr lang="en-UG" smtClean="0"/>
              <a:t>01/26/2024</a:t>
            </a:fld>
            <a:endParaRPr lang="en-UG"/>
          </a:p>
        </p:txBody>
      </p:sp>
      <p:sp>
        <p:nvSpPr>
          <p:cNvPr id="5" name="Footer Placeholder 4">
            <a:extLst>
              <a:ext uri="{FF2B5EF4-FFF2-40B4-BE49-F238E27FC236}">
                <a16:creationId xmlns:a16="http://schemas.microsoft.com/office/drawing/2014/main" id="{A69C0DDB-03EC-4204-BED5-121DF937D8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G"/>
          </a:p>
        </p:txBody>
      </p:sp>
      <p:sp>
        <p:nvSpPr>
          <p:cNvPr id="6" name="Slide Number Placeholder 5">
            <a:extLst>
              <a:ext uri="{FF2B5EF4-FFF2-40B4-BE49-F238E27FC236}">
                <a16:creationId xmlns:a16="http://schemas.microsoft.com/office/drawing/2014/main" id="{1E50BCCD-5540-4EDE-9BA8-74E583C845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FD7A0B-FBFC-447D-9701-3DB91C9A22C0}" type="slidenum">
              <a:rPr lang="en-UG" smtClean="0"/>
              <a:t>‹#›</a:t>
            </a:fld>
            <a:endParaRPr lang="en-UG"/>
          </a:p>
        </p:txBody>
      </p:sp>
    </p:spTree>
    <p:extLst>
      <p:ext uri="{BB962C8B-B14F-4D97-AF65-F5344CB8AC3E}">
        <p14:creationId xmlns:p14="http://schemas.microsoft.com/office/powerpoint/2010/main" val="10020403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p30"/>
          <p:cNvSpPr txBox="1">
            <a:spLocks noGrp="1"/>
          </p:cNvSpPr>
          <p:nvPr>
            <p:ph type="subTitle" idx="1"/>
          </p:nvPr>
        </p:nvSpPr>
        <p:spPr>
          <a:xfrm>
            <a:off x="5630934" y="3786521"/>
            <a:ext cx="6348800" cy="1138400"/>
          </a:xfrm>
          <a:prstGeom prst="rect">
            <a:avLst/>
          </a:prstGeom>
        </p:spPr>
        <p:txBody>
          <a:bodyPr spcFirstLastPara="1" vert="horz" wrap="square" lIns="121900" tIns="121900" rIns="121900" bIns="121900" rtlCol="0" anchor="t" anchorCtr="0">
            <a:noAutofit/>
          </a:bodyPr>
          <a:lstStyle/>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Author: </a:t>
            </a:r>
            <a:r>
              <a:rPr lang="en-US" dirty="0">
                <a:latin typeface="Times New Roman" panose="02020603050405020304" pitchFamily="18" charset="0"/>
                <a:cs typeface="Times New Roman" panose="02020603050405020304" pitchFamily="18" charset="0"/>
              </a:rPr>
              <a:t>Tabuson </a:t>
            </a:r>
            <a:r>
              <a:rPr lang="en-US" dirty="0" err="1">
                <a:latin typeface="Times New Roman" panose="02020603050405020304" pitchFamily="18" charset="0"/>
                <a:cs typeface="Times New Roman" panose="02020603050405020304" pitchFamily="18" charset="0"/>
              </a:rPr>
              <a:t>Sharifu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Nigo</a:t>
            </a:r>
            <a:r>
              <a:rPr lang="en-US">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Land surveyor and </a:t>
            </a:r>
            <a:r>
              <a:rPr lang="en-US" dirty="0" err="1">
                <a:latin typeface="Times New Roman" panose="02020603050405020304" pitchFamily="18" charset="0"/>
                <a:cs typeface="Times New Roman" panose="02020603050405020304" pitchFamily="18" charset="0"/>
              </a:rPr>
              <a:t>Geomatic</a:t>
            </a:r>
            <a:r>
              <a:rPr lang="en-US" dirty="0">
                <a:latin typeface="Times New Roman" panose="02020603050405020304" pitchFamily="18" charset="0"/>
                <a:cs typeface="Times New Roman" panose="02020603050405020304" pitchFamily="18" charset="0"/>
              </a:rPr>
              <a:t> Engineer </a:t>
            </a:r>
          </a:p>
          <a:p>
            <a:endParaRPr lang="en-UG" dirty="0">
              <a:latin typeface="Times New Roman" panose="02020603050405020304" pitchFamily="18" charset="0"/>
              <a:cs typeface="Times New Roman" panose="02020603050405020304" pitchFamily="18" charset="0"/>
            </a:endParaRPr>
          </a:p>
          <a:p>
            <a:pPr algn="r">
              <a:spcBef>
                <a:spcPts val="0"/>
              </a:spcBef>
            </a:pPr>
            <a:endParaRPr dirty="0"/>
          </a:p>
        </p:txBody>
      </p:sp>
      <p:grpSp>
        <p:nvGrpSpPr>
          <p:cNvPr id="190" name="Google Shape;190;p30"/>
          <p:cNvGrpSpPr/>
          <p:nvPr/>
        </p:nvGrpSpPr>
        <p:grpSpPr>
          <a:xfrm>
            <a:off x="11145334" y="5822816"/>
            <a:ext cx="806207" cy="643897"/>
            <a:chOff x="5879425" y="4466724"/>
            <a:chExt cx="604655" cy="482923"/>
          </a:xfrm>
        </p:grpSpPr>
        <p:sp>
          <p:nvSpPr>
            <p:cNvPr id="191" name="Google Shape;191;p30"/>
            <p:cNvSpPr/>
            <p:nvPr/>
          </p:nvSpPr>
          <p:spPr>
            <a:xfrm>
              <a:off x="5979344" y="4466724"/>
              <a:ext cx="268963" cy="218565"/>
            </a:xfrm>
            <a:custGeom>
              <a:avLst/>
              <a:gdLst/>
              <a:ahLst/>
              <a:cxnLst/>
              <a:rect l="l" t="t" r="r" b="b"/>
              <a:pathLst>
                <a:path w="69906" h="56807" extrusionOk="0">
                  <a:moveTo>
                    <a:pt x="28194" y="467"/>
                  </a:moveTo>
                  <a:cubicBezTo>
                    <a:pt x="28200" y="467"/>
                    <a:pt x="28206" y="468"/>
                    <a:pt x="28211" y="471"/>
                  </a:cubicBezTo>
                  <a:cubicBezTo>
                    <a:pt x="28243" y="471"/>
                    <a:pt x="28260" y="502"/>
                    <a:pt x="28275" y="519"/>
                  </a:cubicBezTo>
                  <a:cubicBezTo>
                    <a:pt x="28260" y="534"/>
                    <a:pt x="28228" y="550"/>
                    <a:pt x="28196" y="566"/>
                  </a:cubicBezTo>
                  <a:lnTo>
                    <a:pt x="28133" y="502"/>
                  </a:lnTo>
                  <a:cubicBezTo>
                    <a:pt x="28145" y="490"/>
                    <a:pt x="28169" y="467"/>
                    <a:pt x="28194" y="467"/>
                  </a:cubicBezTo>
                  <a:close/>
                  <a:moveTo>
                    <a:pt x="24640" y="1166"/>
                  </a:moveTo>
                  <a:cubicBezTo>
                    <a:pt x="24703" y="1166"/>
                    <a:pt x="24782" y="1198"/>
                    <a:pt x="24814" y="1246"/>
                  </a:cubicBezTo>
                  <a:cubicBezTo>
                    <a:pt x="24877" y="1309"/>
                    <a:pt x="24782" y="1482"/>
                    <a:pt x="24671" y="1482"/>
                  </a:cubicBezTo>
                  <a:lnTo>
                    <a:pt x="24513" y="1482"/>
                  </a:lnTo>
                  <a:cubicBezTo>
                    <a:pt x="24418" y="1467"/>
                    <a:pt x="24371" y="1467"/>
                    <a:pt x="24340" y="1451"/>
                  </a:cubicBezTo>
                  <a:cubicBezTo>
                    <a:pt x="24292" y="1419"/>
                    <a:pt x="24213" y="1387"/>
                    <a:pt x="24197" y="1324"/>
                  </a:cubicBezTo>
                  <a:cubicBezTo>
                    <a:pt x="24165" y="1246"/>
                    <a:pt x="24245" y="1229"/>
                    <a:pt x="24340" y="1229"/>
                  </a:cubicBezTo>
                  <a:cubicBezTo>
                    <a:pt x="24435" y="1229"/>
                    <a:pt x="24545" y="1166"/>
                    <a:pt x="24640" y="1166"/>
                  </a:cubicBezTo>
                  <a:close/>
                  <a:moveTo>
                    <a:pt x="22254" y="1609"/>
                  </a:moveTo>
                  <a:lnTo>
                    <a:pt x="22317" y="1657"/>
                  </a:lnTo>
                  <a:lnTo>
                    <a:pt x="22237" y="1672"/>
                  </a:lnTo>
                  <a:lnTo>
                    <a:pt x="22237" y="1672"/>
                  </a:lnTo>
                  <a:lnTo>
                    <a:pt x="22254" y="1609"/>
                  </a:lnTo>
                  <a:close/>
                  <a:moveTo>
                    <a:pt x="26301" y="1397"/>
                  </a:moveTo>
                  <a:cubicBezTo>
                    <a:pt x="26379" y="1397"/>
                    <a:pt x="26466" y="1408"/>
                    <a:pt x="26599" y="1419"/>
                  </a:cubicBezTo>
                  <a:cubicBezTo>
                    <a:pt x="26458" y="1545"/>
                    <a:pt x="26378" y="1625"/>
                    <a:pt x="26300" y="1672"/>
                  </a:cubicBezTo>
                  <a:cubicBezTo>
                    <a:pt x="26294" y="1674"/>
                    <a:pt x="26288" y="1675"/>
                    <a:pt x="26282" y="1675"/>
                  </a:cubicBezTo>
                  <a:cubicBezTo>
                    <a:pt x="26231" y="1675"/>
                    <a:pt x="26153" y="1620"/>
                    <a:pt x="26125" y="1577"/>
                  </a:cubicBezTo>
                  <a:cubicBezTo>
                    <a:pt x="26078" y="1499"/>
                    <a:pt x="26125" y="1404"/>
                    <a:pt x="26205" y="1404"/>
                  </a:cubicBezTo>
                  <a:cubicBezTo>
                    <a:pt x="26237" y="1399"/>
                    <a:pt x="26268" y="1397"/>
                    <a:pt x="26301" y="1397"/>
                  </a:cubicBezTo>
                  <a:close/>
                  <a:moveTo>
                    <a:pt x="42082" y="2188"/>
                  </a:moveTo>
                  <a:cubicBezTo>
                    <a:pt x="42497" y="2188"/>
                    <a:pt x="42902" y="2299"/>
                    <a:pt x="43289" y="2573"/>
                  </a:cubicBezTo>
                  <a:cubicBezTo>
                    <a:pt x="42965" y="2643"/>
                    <a:pt x="42709" y="2682"/>
                    <a:pt x="42474" y="2682"/>
                  </a:cubicBezTo>
                  <a:cubicBezTo>
                    <a:pt x="42229" y="2682"/>
                    <a:pt x="42007" y="2639"/>
                    <a:pt x="41757" y="2542"/>
                  </a:cubicBezTo>
                  <a:cubicBezTo>
                    <a:pt x="41548" y="2467"/>
                    <a:pt x="41339" y="2462"/>
                    <a:pt x="41130" y="2462"/>
                  </a:cubicBezTo>
                  <a:lnTo>
                    <a:pt x="41130" y="2462"/>
                  </a:lnTo>
                  <a:cubicBezTo>
                    <a:pt x="41167" y="2403"/>
                    <a:pt x="41195" y="2333"/>
                    <a:pt x="41235" y="2321"/>
                  </a:cubicBezTo>
                  <a:cubicBezTo>
                    <a:pt x="41520" y="2238"/>
                    <a:pt x="41803" y="2188"/>
                    <a:pt x="42082" y="2188"/>
                  </a:cubicBezTo>
                  <a:close/>
                  <a:moveTo>
                    <a:pt x="39401" y="2241"/>
                  </a:moveTo>
                  <a:cubicBezTo>
                    <a:pt x="39791" y="2241"/>
                    <a:pt x="40179" y="2252"/>
                    <a:pt x="40556" y="2399"/>
                  </a:cubicBezTo>
                  <a:cubicBezTo>
                    <a:pt x="40716" y="2457"/>
                    <a:pt x="40904" y="2462"/>
                    <a:pt x="41068" y="2487"/>
                  </a:cubicBezTo>
                  <a:lnTo>
                    <a:pt x="41068" y="2487"/>
                  </a:lnTo>
                  <a:cubicBezTo>
                    <a:pt x="40963" y="2587"/>
                    <a:pt x="40844" y="2668"/>
                    <a:pt x="40697" y="2668"/>
                  </a:cubicBezTo>
                  <a:cubicBezTo>
                    <a:pt x="40606" y="2677"/>
                    <a:pt x="40519" y="2686"/>
                    <a:pt x="40432" y="2686"/>
                  </a:cubicBezTo>
                  <a:cubicBezTo>
                    <a:pt x="40369" y="2686"/>
                    <a:pt x="40306" y="2682"/>
                    <a:pt x="40240" y="2668"/>
                  </a:cubicBezTo>
                  <a:cubicBezTo>
                    <a:pt x="39876" y="2605"/>
                    <a:pt x="39496" y="2542"/>
                    <a:pt x="39133" y="2462"/>
                  </a:cubicBezTo>
                  <a:cubicBezTo>
                    <a:pt x="39102" y="2462"/>
                    <a:pt x="39070" y="2415"/>
                    <a:pt x="39070" y="2384"/>
                  </a:cubicBezTo>
                  <a:cubicBezTo>
                    <a:pt x="39054" y="2304"/>
                    <a:pt x="39102" y="2241"/>
                    <a:pt x="39197" y="2241"/>
                  </a:cubicBezTo>
                  <a:cubicBezTo>
                    <a:pt x="39265" y="2241"/>
                    <a:pt x="39333" y="2241"/>
                    <a:pt x="39401" y="2241"/>
                  </a:cubicBezTo>
                  <a:close/>
                  <a:moveTo>
                    <a:pt x="18227" y="2340"/>
                  </a:moveTo>
                  <a:cubicBezTo>
                    <a:pt x="18398" y="2340"/>
                    <a:pt x="18545" y="2481"/>
                    <a:pt x="18570" y="2683"/>
                  </a:cubicBezTo>
                  <a:cubicBezTo>
                    <a:pt x="18570" y="2732"/>
                    <a:pt x="18524" y="2842"/>
                    <a:pt x="18476" y="2842"/>
                  </a:cubicBezTo>
                  <a:cubicBezTo>
                    <a:pt x="18223" y="2905"/>
                    <a:pt x="17970" y="2936"/>
                    <a:pt x="17717" y="2968"/>
                  </a:cubicBezTo>
                  <a:cubicBezTo>
                    <a:pt x="17661" y="2971"/>
                    <a:pt x="17605" y="2973"/>
                    <a:pt x="17550" y="2973"/>
                  </a:cubicBezTo>
                  <a:cubicBezTo>
                    <a:pt x="17344" y="2973"/>
                    <a:pt x="17146" y="2945"/>
                    <a:pt x="16958" y="2858"/>
                  </a:cubicBezTo>
                  <a:cubicBezTo>
                    <a:pt x="16927" y="2842"/>
                    <a:pt x="16927" y="2795"/>
                    <a:pt x="16927" y="2747"/>
                  </a:cubicBezTo>
                  <a:cubicBezTo>
                    <a:pt x="16927" y="2715"/>
                    <a:pt x="16943" y="2683"/>
                    <a:pt x="16958" y="2668"/>
                  </a:cubicBezTo>
                  <a:cubicBezTo>
                    <a:pt x="16975" y="2637"/>
                    <a:pt x="17021" y="2605"/>
                    <a:pt x="17038" y="2605"/>
                  </a:cubicBezTo>
                  <a:cubicBezTo>
                    <a:pt x="17082" y="2601"/>
                    <a:pt x="17127" y="2600"/>
                    <a:pt x="17171" y="2600"/>
                  </a:cubicBezTo>
                  <a:cubicBezTo>
                    <a:pt x="17246" y="2600"/>
                    <a:pt x="17319" y="2603"/>
                    <a:pt x="17392" y="2603"/>
                  </a:cubicBezTo>
                  <a:cubicBezTo>
                    <a:pt x="17460" y="2603"/>
                    <a:pt x="17526" y="2600"/>
                    <a:pt x="17590" y="2589"/>
                  </a:cubicBezTo>
                  <a:cubicBezTo>
                    <a:pt x="17765" y="2542"/>
                    <a:pt x="17923" y="2431"/>
                    <a:pt x="18096" y="2367"/>
                  </a:cubicBezTo>
                  <a:cubicBezTo>
                    <a:pt x="18140" y="2348"/>
                    <a:pt x="18185" y="2340"/>
                    <a:pt x="18227" y="2340"/>
                  </a:cubicBezTo>
                  <a:close/>
                  <a:moveTo>
                    <a:pt x="20933" y="2546"/>
                  </a:moveTo>
                  <a:cubicBezTo>
                    <a:pt x="21076" y="2546"/>
                    <a:pt x="21212" y="2587"/>
                    <a:pt x="21320" y="2683"/>
                  </a:cubicBezTo>
                  <a:cubicBezTo>
                    <a:pt x="21368" y="2732"/>
                    <a:pt x="21415" y="2810"/>
                    <a:pt x="21400" y="2873"/>
                  </a:cubicBezTo>
                  <a:cubicBezTo>
                    <a:pt x="21400" y="2936"/>
                    <a:pt x="21337" y="3000"/>
                    <a:pt x="21274" y="3031"/>
                  </a:cubicBezTo>
                  <a:cubicBezTo>
                    <a:pt x="21210" y="3079"/>
                    <a:pt x="21131" y="3079"/>
                    <a:pt x="21052" y="3094"/>
                  </a:cubicBezTo>
                  <a:cubicBezTo>
                    <a:pt x="20863" y="3079"/>
                    <a:pt x="20751" y="2968"/>
                    <a:pt x="20705" y="2732"/>
                  </a:cubicBezTo>
                  <a:cubicBezTo>
                    <a:pt x="20705" y="2683"/>
                    <a:pt x="20751" y="2573"/>
                    <a:pt x="20800" y="2557"/>
                  </a:cubicBezTo>
                  <a:cubicBezTo>
                    <a:pt x="20844" y="2550"/>
                    <a:pt x="20889" y="2546"/>
                    <a:pt x="20933" y="2546"/>
                  </a:cubicBezTo>
                  <a:close/>
                  <a:moveTo>
                    <a:pt x="42456" y="2891"/>
                  </a:moveTo>
                  <a:cubicBezTo>
                    <a:pt x="42567" y="2891"/>
                    <a:pt x="42675" y="2911"/>
                    <a:pt x="42784" y="2953"/>
                  </a:cubicBezTo>
                  <a:cubicBezTo>
                    <a:pt x="42815" y="2953"/>
                    <a:pt x="42863" y="3016"/>
                    <a:pt x="42863" y="3016"/>
                  </a:cubicBezTo>
                  <a:cubicBezTo>
                    <a:pt x="42832" y="3079"/>
                    <a:pt x="42800" y="3142"/>
                    <a:pt x="42737" y="3158"/>
                  </a:cubicBezTo>
                  <a:cubicBezTo>
                    <a:pt x="42689" y="3189"/>
                    <a:pt x="42610" y="3189"/>
                    <a:pt x="42484" y="3189"/>
                  </a:cubicBezTo>
                  <a:cubicBezTo>
                    <a:pt x="42389" y="3174"/>
                    <a:pt x="42246" y="3126"/>
                    <a:pt x="42120" y="3079"/>
                  </a:cubicBezTo>
                  <a:cubicBezTo>
                    <a:pt x="42105" y="3079"/>
                    <a:pt x="42073" y="3031"/>
                    <a:pt x="42073" y="3000"/>
                  </a:cubicBezTo>
                  <a:cubicBezTo>
                    <a:pt x="42088" y="2968"/>
                    <a:pt x="42120" y="2936"/>
                    <a:pt x="42152" y="2936"/>
                  </a:cubicBezTo>
                  <a:cubicBezTo>
                    <a:pt x="42256" y="2907"/>
                    <a:pt x="42357" y="2891"/>
                    <a:pt x="42456" y="2891"/>
                  </a:cubicBezTo>
                  <a:close/>
                  <a:moveTo>
                    <a:pt x="53674" y="3569"/>
                  </a:moveTo>
                  <a:cubicBezTo>
                    <a:pt x="53663" y="3579"/>
                    <a:pt x="53652" y="3588"/>
                    <a:pt x="53642" y="3597"/>
                  </a:cubicBezTo>
                  <a:lnTo>
                    <a:pt x="53642" y="3597"/>
                  </a:lnTo>
                  <a:cubicBezTo>
                    <a:pt x="53642" y="3598"/>
                    <a:pt x="53642" y="3599"/>
                    <a:pt x="53642" y="3600"/>
                  </a:cubicBezTo>
                  <a:lnTo>
                    <a:pt x="53674" y="3569"/>
                  </a:lnTo>
                  <a:close/>
                  <a:moveTo>
                    <a:pt x="46071" y="4344"/>
                  </a:moveTo>
                  <a:cubicBezTo>
                    <a:pt x="46134" y="4359"/>
                    <a:pt x="46198" y="4390"/>
                    <a:pt x="46261" y="4407"/>
                  </a:cubicBezTo>
                  <a:cubicBezTo>
                    <a:pt x="46229" y="4470"/>
                    <a:pt x="46214" y="4548"/>
                    <a:pt x="46166" y="4565"/>
                  </a:cubicBezTo>
                  <a:cubicBezTo>
                    <a:pt x="46158" y="4568"/>
                    <a:pt x="46148" y="4569"/>
                    <a:pt x="46138" y="4569"/>
                  </a:cubicBezTo>
                  <a:cubicBezTo>
                    <a:pt x="46088" y="4569"/>
                    <a:pt x="46019" y="4540"/>
                    <a:pt x="45993" y="4502"/>
                  </a:cubicBezTo>
                  <a:cubicBezTo>
                    <a:pt x="45945" y="4422"/>
                    <a:pt x="45976" y="4359"/>
                    <a:pt x="46071" y="4344"/>
                  </a:cubicBezTo>
                  <a:close/>
                  <a:moveTo>
                    <a:pt x="47946" y="4790"/>
                  </a:moveTo>
                  <a:cubicBezTo>
                    <a:pt x="47964" y="4790"/>
                    <a:pt x="47984" y="4794"/>
                    <a:pt x="47999" y="4801"/>
                  </a:cubicBezTo>
                  <a:cubicBezTo>
                    <a:pt x="48016" y="4801"/>
                    <a:pt x="48031" y="4833"/>
                    <a:pt x="48047" y="4865"/>
                  </a:cubicBezTo>
                  <a:cubicBezTo>
                    <a:pt x="48016" y="4881"/>
                    <a:pt x="47984" y="4913"/>
                    <a:pt x="47968" y="4913"/>
                  </a:cubicBezTo>
                  <a:cubicBezTo>
                    <a:pt x="47873" y="4896"/>
                    <a:pt x="47841" y="4865"/>
                    <a:pt x="47905" y="4801"/>
                  </a:cubicBezTo>
                  <a:cubicBezTo>
                    <a:pt x="47913" y="4794"/>
                    <a:pt x="47929" y="4790"/>
                    <a:pt x="47946" y="4790"/>
                  </a:cubicBezTo>
                  <a:close/>
                  <a:moveTo>
                    <a:pt x="33602" y="5750"/>
                  </a:moveTo>
                  <a:lnTo>
                    <a:pt x="33648" y="5766"/>
                  </a:lnTo>
                  <a:lnTo>
                    <a:pt x="33617" y="5813"/>
                  </a:lnTo>
                  <a:lnTo>
                    <a:pt x="33602" y="5750"/>
                  </a:lnTo>
                  <a:close/>
                  <a:moveTo>
                    <a:pt x="45803" y="5102"/>
                  </a:moveTo>
                  <a:cubicBezTo>
                    <a:pt x="46214" y="5181"/>
                    <a:pt x="46562" y="5402"/>
                    <a:pt x="46815" y="5734"/>
                  </a:cubicBezTo>
                  <a:cubicBezTo>
                    <a:pt x="46846" y="5781"/>
                    <a:pt x="46846" y="5876"/>
                    <a:pt x="46815" y="5939"/>
                  </a:cubicBezTo>
                  <a:cubicBezTo>
                    <a:pt x="46783" y="5987"/>
                    <a:pt x="46688" y="6003"/>
                    <a:pt x="46625" y="6051"/>
                  </a:cubicBezTo>
                  <a:cubicBezTo>
                    <a:pt x="46246" y="5987"/>
                    <a:pt x="45945" y="5750"/>
                    <a:pt x="45660" y="5513"/>
                  </a:cubicBezTo>
                  <a:cubicBezTo>
                    <a:pt x="45645" y="5497"/>
                    <a:pt x="45613" y="5450"/>
                    <a:pt x="45613" y="5418"/>
                  </a:cubicBezTo>
                  <a:cubicBezTo>
                    <a:pt x="45597" y="5339"/>
                    <a:pt x="45582" y="5260"/>
                    <a:pt x="45613" y="5212"/>
                  </a:cubicBezTo>
                  <a:cubicBezTo>
                    <a:pt x="45645" y="5149"/>
                    <a:pt x="45740" y="5102"/>
                    <a:pt x="45803" y="5102"/>
                  </a:cubicBezTo>
                  <a:close/>
                  <a:moveTo>
                    <a:pt x="15837" y="5181"/>
                  </a:moveTo>
                  <a:cubicBezTo>
                    <a:pt x="16184" y="5197"/>
                    <a:pt x="16279" y="5339"/>
                    <a:pt x="16184" y="5560"/>
                  </a:cubicBezTo>
                  <a:cubicBezTo>
                    <a:pt x="16136" y="5655"/>
                    <a:pt x="16058" y="5734"/>
                    <a:pt x="16010" y="5829"/>
                  </a:cubicBezTo>
                  <a:cubicBezTo>
                    <a:pt x="15978" y="5893"/>
                    <a:pt x="15995" y="5971"/>
                    <a:pt x="15978" y="6034"/>
                  </a:cubicBezTo>
                  <a:cubicBezTo>
                    <a:pt x="15952" y="6088"/>
                    <a:pt x="15838" y="6117"/>
                    <a:pt x="15736" y="6117"/>
                  </a:cubicBezTo>
                  <a:cubicBezTo>
                    <a:pt x="15659" y="6117"/>
                    <a:pt x="15588" y="6100"/>
                    <a:pt x="15567" y="6066"/>
                  </a:cubicBezTo>
                  <a:cubicBezTo>
                    <a:pt x="15473" y="5861"/>
                    <a:pt x="15378" y="5671"/>
                    <a:pt x="15315" y="5465"/>
                  </a:cubicBezTo>
                  <a:cubicBezTo>
                    <a:pt x="15299" y="5418"/>
                    <a:pt x="15363" y="5307"/>
                    <a:pt x="15409" y="5292"/>
                  </a:cubicBezTo>
                  <a:cubicBezTo>
                    <a:pt x="15584" y="5229"/>
                    <a:pt x="15774" y="5197"/>
                    <a:pt x="15837" y="5181"/>
                  </a:cubicBezTo>
                  <a:close/>
                  <a:moveTo>
                    <a:pt x="48047" y="5450"/>
                  </a:moveTo>
                  <a:cubicBezTo>
                    <a:pt x="48284" y="5450"/>
                    <a:pt x="48490" y="5545"/>
                    <a:pt x="48680" y="5686"/>
                  </a:cubicBezTo>
                  <a:lnTo>
                    <a:pt x="48648" y="5655"/>
                  </a:lnTo>
                  <a:cubicBezTo>
                    <a:pt x="49249" y="5655"/>
                    <a:pt x="49675" y="6019"/>
                    <a:pt x="50086" y="6413"/>
                  </a:cubicBezTo>
                  <a:cubicBezTo>
                    <a:pt x="50102" y="6445"/>
                    <a:pt x="50070" y="6540"/>
                    <a:pt x="50039" y="6603"/>
                  </a:cubicBezTo>
                  <a:cubicBezTo>
                    <a:pt x="50039" y="6635"/>
                    <a:pt x="49991" y="6666"/>
                    <a:pt x="49959" y="6666"/>
                  </a:cubicBezTo>
                  <a:cubicBezTo>
                    <a:pt x="49900" y="6670"/>
                    <a:pt x="49842" y="6672"/>
                    <a:pt x="49783" y="6672"/>
                  </a:cubicBezTo>
                  <a:cubicBezTo>
                    <a:pt x="49543" y="6672"/>
                    <a:pt x="49306" y="6639"/>
                    <a:pt x="49091" y="6525"/>
                  </a:cubicBezTo>
                  <a:cubicBezTo>
                    <a:pt x="48790" y="6382"/>
                    <a:pt x="48505" y="6177"/>
                    <a:pt x="48189" y="6097"/>
                  </a:cubicBezTo>
                  <a:cubicBezTo>
                    <a:pt x="48111" y="6066"/>
                    <a:pt x="47921" y="5576"/>
                    <a:pt x="47953" y="5497"/>
                  </a:cubicBezTo>
                  <a:cubicBezTo>
                    <a:pt x="47968" y="5482"/>
                    <a:pt x="48016" y="5450"/>
                    <a:pt x="48047" y="5450"/>
                  </a:cubicBezTo>
                  <a:close/>
                  <a:moveTo>
                    <a:pt x="14579" y="5304"/>
                  </a:moveTo>
                  <a:cubicBezTo>
                    <a:pt x="14691" y="5304"/>
                    <a:pt x="14855" y="5504"/>
                    <a:pt x="14825" y="5608"/>
                  </a:cubicBezTo>
                  <a:cubicBezTo>
                    <a:pt x="14762" y="5781"/>
                    <a:pt x="14699" y="5956"/>
                    <a:pt x="14604" y="6114"/>
                  </a:cubicBezTo>
                  <a:cubicBezTo>
                    <a:pt x="14524" y="6272"/>
                    <a:pt x="14398" y="6413"/>
                    <a:pt x="14177" y="6430"/>
                  </a:cubicBezTo>
                  <a:cubicBezTo>
                    <a:pt x="14035" y="6445"/>
                    <a:pt x="13892" y="6493"/>
                    <a:pt x="13734" y="6525"/>
                  </a:cubicBezTo>
                  <a:cubicBezTo>
                    <a:pt x="13715" y="6529"/>
                    <a:pt x="13696" y="6531"/>
                    <a:pt x="13679" y="6531"/>
                  </a:cubicBezTo>
                  <a:cubicBezTo>
                    <a:pt x="13553" y="6531"/>
                    <a:pt x="13470" y="6429"/>
                    <a:pt x="13386" y="6192"/>
                  </a:cubicBezTo>
                  <a:cubicBezTo>
                    <a:pt x="13371" y="6161"/>
                    <a:pt x="13371" y="6114"/>
                    <a:pt x="13340" y="6097"/>
                  </a:cubicBezTo>
                  <a:cubicBezTo>
                    <a:pt x="13316" y="6080"/>
                    <a:pt x="13290" y="6071"/>
                    <a:pt x="13266" y="6071"/>
                  </a:cubicBezTo>
                  <a:cubicBezTo>
                    <a:pt x="13226" y="6071"/>
                    <a:pt x="13191" y="6096"/>
                    <a:pt x="13181" y="6145"/>
                  </a:cubicBezTo>
                  <a:cubicBezTo>
                    <a:pt x="13070" y="6493"/>
                    <a:pt x="12817" y="6603"/>
                    <a:pt x="12501" y="6635"/>
                  </a:cubicBezTo>
                  <a:cubicBezTo>
                    <a:pt x="12444" y="6721"/>
                    <a:pt x="12373" y="6795"/>
                    <a:pt x="12266" y="6795"/>
                  </a:cubicBezTo>
                  <a:cubicBezTo>
                    <a:pt x="12255" y="6795"/>
                    <a:pt x="12244" y="6794"/>
                    <a:pt x="12233" y="6793"/>
                  </a:cubicBezTo>
                  <a:cubicBezTo>
                    <a:pt x="12122" y="6793"/>
                    <a:pt x="12012" y="6778"/>
                    <a:pt x="11901" y="6761"/>
                  </a:cubicBezTo>
                  <a:cubicBezTo>
                    <a:pt x="11648" y="6919"/>
                    <a:pt x="11395" y="7094"/>
                    <a:pt x="11158" y="7252"/>
                  </a:cubicBezTo>
                  <a:cubicBezTo>
                    <a:pt x="11091" y="7295"/>
                    <a:pt x="11025" y="7316"/>
                    <a:pt x="10963" y="7316"/>
                  </a:cubicBezTo>
                  <a:cubicBezTo>
                    <a:pt x="10824" y="7316"/>
                    <a:pt x="10712" y="7207"/>
                    <a:pt x="10668" y="6999"/>
                  </a:cubicBezTo>
                  <a:cubicBezTo>
                    <a:pt x="10621" y="6809"/>
                    <a:pt x="10605" y="6635"/>
                    <a:pt x="10794" y="6508"/>
                  </a:cubicBezTo>
                  <a:cubicBezTo>
                    <a:pt x="10983" y="6373"/>
                    <a:pt x="11150" y="6227"/>
                    <a:pt x="11382" y="6227"/>
                  </a:cubicBezTo>
                  <a:cubicBezTo>
                    <a:pt x="11421" y="6227"/>
                    <a:pt x="11463" y="6231"/>
                    <a:pt x="11506" y="6240"/>
                  </a:cubicBezTo>
                  <a:cubicBezTo>
                    <a:pt x="11543" y="6249"/>
                    <a:pt x="11590" y="6258"/>
                    <a:pt x="11636" y="6258"/>
                  </a:cubicBezTo>
                  <a:cubicBezTo>
                    <a:pt x="11669" y="6258"/>
                    <a:pt x="11701" y="6253"/>
                    <a:pt x="11727" y="6240"/>
                  </a:cubicBezTo>
                  <a:cubicBezTo>
                    <a:pt x="11788" y="6213"/>
                    <a:pt x="11843" y="6201"/>
                    <a:pt x="11892" y="6201"/>
                  </a:cubicBezTo>
                  <a:cubicBezTo>
                    <a:pt x="12101" y="6201"/>
                    <a:pt x="12228" y="6406"/>
                    <a:pt x="12406" y="6508"/>
                  </a:cubicBezTo>
                  <a:cubicBezTo>
                    <a:pt x="12501" y="6382"/>
                    <a:pt x="12596" y="6272"/>
                    <a:pt x="12676" y="6145"/>
                  </a:cubicBezTo>
                  <a:cubicBezTo>
                    <a:pt x="12849" y="5844"/>
                    <a:pt x="13118" y="5655"/>
                    <a:pt x="13466" y="5576"/>
                  </a:cubicBezTo>
                  <a:cubicBezTo>
                    <a:pt x="13829" y="5497"/>
                    <a:pt x="14193" y="5402"/>
                    <a:pt x="14556" y="5307"/>
                  </a:cubicBezTo>
                  <a:cubicBezTo>
                    <a:pt x="14563" y="5305"/>
                    <a:pt x="14571" y="5304"/>
                    <a:pt x="14579" y="5304"/>
                  </a:cubicBezTo>
                  <a:close/>
                  <a:moveTo>
                    <a:pt x="12992" y="9037"/>
                  </a:moveTo>
                  <a:cubicBezTo>
                    <a:pt x="13039" y="9085"/>
                    <a:pt x="13087" y="9117"/>
                    <a:pt x="13118" y="9164"/>
                  </a:cubicBezTo>
                  <a:cubicBezTo>
                    <a:pt x="13070" y="9212"/>
                    <a:pt x="13023" y="9275"/>
                    <a:pt x="12992" y="9275"/>
                  </a:cubicBezTo>
                  <a:cubicBezTo>
                    <a:pt x="12912" y="9275"/>
                    <a:pt x="12881" y="9195"/>
                    <a:pt x="12912" y="9100"/>
                  </a:cubicBezTo>
                  <a:cubicBezTo>
                    <a:pt x="12929" y="9069"/>
                    <a:pt x="12975" y="9054"/>
                    <a:pt x="12992" y="9037"/>
                  </a:cubicBezTo>
                  <a:close/>
                  <a:moveTo>
                    <a:pt x="11569" y="8942"/>
                  </a:moveTo>
                  <a:cubicBezTo>
                    <a:pt x="11601" y="9037"/>
                    <a:pt x="11664" y="9117"/>
                    <a:pt x="11633" y="9164"/>
                  </a:cubicBezTo>
                  <a:cubicBezTo>
                    <a:pt x="11475" y="9496"/>
                    <a:pt x="11648" y="9844"/>
                    <a:pt x="11553" y="10175"/>
                  </a:cubicBezTo>
                  <a:cubicBezTo>
                    <a:pt x="11443" y="10586"/>
                    <a:pt x="11222" y="10855"/>
                    <a:pt x="10826" y="10997"/>
                  </a:cubicBezTo>
                  <a:cubicBezTo>
                    <a:pt x="10794" y="11013"/>
                    <a:pt x="10763" y="11029"/>
                    <a:pt x="10731" y="11029"/>
                  </a:cubicBezTo>
                  <a:cubicBezTo>
                    <a:pt x="9831" y="11123"/>
                    <a:pt x="9119" y="11661"/>
                    <a:pt x="8345" y="12040"/>
                  </a:cubicBezTo>
                  <a:cubicBezTo>
                    <a:pt x="8312" y="12053"/>
                    <a:pt x="8274" y="12060"/>
                    <a:pt x="8235" y="12060"/>
                  </a:cubicBezTo>
                  <a:cubicBezTo>
                    <a:pt x="8088" y="12060"/>
                    <a:pt x="7917" y="11972"/>
                    <a:pt x="7855" y="11835"/>
                  </a:cubicBezTo>
                  <a:cubicBezTo>
                    <a:pt x="7760" y="11661"/>
                    <a:pt x="7728" y="11471"/>
                    <a:pt x="7808" y="11298"/>
                  </a:cubicBezTo>
                  <a:cubicBezTo>
                    <a:pt x="7871" y="11155"/>
                    <a:pt x="7966" y="11029"/>
                    <a:pt x="8044" y="10902"/>
                  </a:cubicBezTo>
                  <a:cubicBezTo>
                    <a:pt x="8377" y="10413"/>
                    <a:pt x="8834" y="10097"/>
                    <a:pt x="9372" y="9891"/>
                  </a:cubicBezTo>
                  <a:cubicBezTo>
                    <a:pt x="9461" y="9849"/>
                    <a:pt x="9548" y="9832"/>
                    <a:pt x="9635" y="9832"/>
                  </a:cubicBezTo>
                  <a:cubicBezTo>
                    <a:pt x="9780" y="9832"/>
                    <a:pt x="9926" y="9879"/>
                    <a:pt x="10084" y="9939"/>
                  </a:cubicBezTo>
                  <a:cubicBezTo>
                    <a:pt x="10605" y="9543"/>
                    <a:pt x="11064" y="9212"/>
                    <a:pt x="11569" y="8942"/>
                  </a:cubicBezTo>
                  <a:close/>
                  <a:moveTo>
                    <a:pt x="9652" y="13918"/>
                  </a:moveTo>
                  <a:cubicBezTo>
                    <a:pt x="9710" y="13918"/>
                    <a:pt x="9776" y="13958"/>
                    <a:pt x="9831" y="13985"/>
                  </a:cubicBezTo>
                  <a:cubicBezTo>
                    <a:pt x="9846" y="13985"/>
                    <a:pt x="9862" y="14031"/>
                    <a:pt x="9862" y="14063"/>
                  </a:cubicBezTo>
                  <a:cubicBezTo>
                    <a:pt x="9794" y="14240"/>
                    <a:pt x="9657" y="14323"/>
                    <a:pt x="9429" y="14323"/>
                  </a:cubicBezTo>
                  <a:cubicBezTo>
                    <a:pt x="9392" y="14323"/>
                    <a:pt x="9351" y="14320"/>
                    <a:pt x="9309" y="14316"/>
                  </a:cubicBezTo>
                  <a:cubicBezTo>
                    <a:pt x="9277" y="14316"/>
                    <a:pt x="9230" y="14284"/>
                    <a:pt x="9230" y="14253"/>
                  </a:cubicBezTo>
                  <a:cubicBezTo>
                    <a:pt x="9214" y="14221"/>
                    <a:pt x="9230" y="14174"/>
                    <a:pt x="9262" y="14158"/>
                  </a:cubicBezTo>
                  <a:cubicBezTo>
                    <a:pt x="9372" y="14063"/>
                    <a:pt x="9498" y="13985"/>
                    <a:pt x="9625" y="13921"/>
                  </a:cubicBezTo>
                  <a:cubicBezTo>
                    <a:pt x="9634" y="13919"/>
                    <a:pt x="9643" y="13918"/>
                    <a:pt x="9652" y="13918"/>
                  </a:cubicBezTo>
                  <a:close/>
                  <a:moveTo>
                    <a:pt x="4852" y="14632"/>
                  </a:moveTo>
                  <a:cubicBezTo>
                    <a:pt x="4915" y="14649"/>
                    <a:pt x="4963" y="14680"/>
                    <a:pt x="5010" y="14712"/>
                  </a:cubicBezTo>
                  <a:lnTo>
                    <a:pt x="4946" y="14775"/>
                  </a:lnTo>
                  <a:cubicBezTo>
                    <a:pt x="4883" y="14743"/>
                    <a:pt x="4836" y="14727"/>
                    <a:pt x="4773" y="14695"/>
                  </a:cubicBezTo>
                  <a:cubicBezTo>
                    <a:pt x="4805" y="14680"/>
                    <a:pt x="4836" y="14632"/>
                    <a:pt x="4852" y="14632"/>
                  </a:cubicBezTo>
                  <a:close/>
                  <a:moveTo>
                    <a:pt x="9420" y="14838"/>
                  </a:moveTo>
                  <a:cubicBezTo>
                    <a:pt x="9483" y="14838"/>
                    <a:pt x="9530" y="14885"/>
                    <a:pt x="9593" y="14917"/>
                  </a:cubicBezTo>
                  <a:cubicBezTo>
                    <a:pt x="9546" y="14980"/>
                    <a:pt x="9515" y="15028"/>
                    <a:pt x="9467" y="15075"/>
                  </a:cubicBezTo>
                  <a:cubicBezTo>
                    <a:pt x="9451" y="15106"/>
                    <a:pt x="9403" y="15123"/>
                    <a:pt x="9372" y="15123"/>
                  </a:cubicBezTo>
                  <a:cubicBezTo>
                    <a:pt x="9361" y="15128"/>
                    <a:pt x="9351" y="15129"/>
                    <a:pt x="9340" y="15129"/>
                  </a:cubicBezTo>
                  <a:cubicBezTo>
                    <a:pt x="9319" y="15129"/>
                    <a:pt x="9298" y="15123"/>
                    <a:pt x="9277" y="15123"/>
                  </a:cubicBezTo>
                  <a:cubicBezTo>
                    <a:pt x="9262" y="15091"/>
                    <a:pt x="9214" y="15059"/>
                    <a:pt x="9230" y="15028"/>
                  </a:cubicBezTo>
                  <a:cubicBezTo>
                    <a:pt x="9230" y="14917"/>
                    <a:pt x="9309" y="14838"/>
                    <a:pt x="9420" y="14838"/>
                  </a:cubicBezTo>
                  <a:close/>
                  <a:moveTo>
                    <a:pt x="9104" y="15802"/>
                  </a:moveTo>
                  <a:cubicBezTo>
                    <a:pt x="9135" y="15802"/>
                    <a:pt x="9167" y="15850"/>
                    <a:pt x="9167" y="15881"/>
                  </a:cubicBezTo>
                  <a:cubicBezTo>
                    <a:pt x="9182" y="15991"/>
                    <a:pt x="9072" y="16086"/>
                    <a:pt x="8946" y="16086"/>
                  </a:cubicBezTo>
                  <a:cubicBezTo>
                    <a:pt x="8929" y="16071"/>
                    <a:pt x="8898" y="16023"/>
                    <a:pt x="8882" y="16008"/>
                  </a:cubicBezTo>
                  <a:cubicBezTo>
                    <a:pt x="8898" y="15865"/>
                    <a:pt x="8961" y="15802"/>
                    <a:pt x="9104" y="15802"/>
                  </a:cubicBezTo>
                  <a:close/>
                  <a:moveTo>
                    <a:pt x="2734" y="17209"/>
                  </a:moveTo>
                  <a:cubicBezTo>
                    <a:pt x="2734" y="17241"/>
                    <a:pt x="2765" y="17287"/>
                    <a:pt x="2765" y="17304"/>
                  </a:cubicBezTo>
                  <a:cubicBezTo>
                    <a:pt x="2765" y="17335"/>
                    <a:pt x="2719" y="17367"/>
                    <a:pt x="2702" y="17399"/>
                  </a:cubicBezTo>
                  <a:cubicBezTo>
                    <a:pt x="2687" y="17367"/>
                    <a:pt x="2670" y="17335"/>
                    <a:pt x="2670" y="17304"/>
                  </a:cubicBezTo>
                  <a:cubicBezTo>
                    <a:pt x="2670" y="17272"/>
                    <a:pt x="2702" y="17241"/>
                    <a:pt x="2734" y="17209"/>
                  </a:cubicBezTo>
                  <a:close/>
                  <a:moveTo>
                    <a:pt x="7523" y="17715"/>
                  </a:moveTo>
                  <a:cubicBezTo>
                    <a:pt x="7538" y="17746"/>
                    <a:pt x="7538" y="17778"/>
                    <a:pt x="7555" y="17793"/>
                  </a:cubicBezTo>
                  <a:cubicBezTo>
                    <a:pt x="7538" y="17810"/>
                    <a:pt x="7523" y="17841"/>
                    <a:pt x="7507" y="17856"/>
                  </a:cubicBezTo>
                  <a:cubicBezTo>
                    <a:pt x="7492" y="17825"/>
                    <a:pt x="7475" y="17810"/>
                    <a:pt x="7475" y="17778"/>
                  </a:cubicBezTo>
                  <a:cubicBezTo>
                    <a:pt x="7475" y="17761"/>
                    <a:pt x="7507" y="17746"/>
                    <a:pt x="7523" y="17715"/>
                  </a:cubicBezTo>
                  <a:close/>
                  <a:moveTo>
                    <a:pt x="64145" y="18626"/>
                  </a:moveTo>
                  <a:cubicBezTo>
                    <a:pt x="64156" y="18626"/>
                    <a:pt x="64169" y="18647"/>
                    <a:pt x="64178" y="18691"/>
                  </a:cubicBezTo>
                  <a:lnTo>
                    <a:pt x="64178" y="18691"/>
                  </a:lnTo>
                  <a:lnTo>
                    <a:pt x="64121" y="18663"/>
                  </a:lnTo>
                  <a:cubicBezTo>
                    <a:pt x="64127" y="18639"/>
                    <a:pt x="64136" y="18626"/>
                    <a:pt x="64145" y="18626"/>
                  </a:cubicBezTo>
                  <a:close/>
                  <a:moveTo>
                    <a:pt x="1170" y="19184"/>
                  </a:moveTo>
                  <a:cubicBezTo>
                    <a:pt x="1216" y="19200"/>
                    <a:pt x="1264" y="19216"/>
                    <a:pt x="1280" y="19232"/>
                  </a:cubicBezTo>
                  <a:cubicBezTo>
                    <a:pt x="1280" y="19297"/>
                    <a:pt x="1250" y="19339"/>
                    <a:pt x="1206" y="19339"/>
                  </a:cubicBezTo>
                  <a:cubicBezTo>
                    <a:pt x="1186" y="19339"/>
                    <a:pt x="1163" y="19330"/>
                    <a:pt x="1138" y="19310"/>
                  </a:cubicBezTo>
                  <a:cubicBezTo>
                    <a:pt x="1085" y="19284"/>
                    <a:pt x="1043" y="19236"/>
                    <a:pt x="1004" y="19184"/>
                  </a:cubicBezTo>
                  <a:close/>
                  <a:moveTo>
                    <a:pt x="64212" y="18741"/>
                  </a:moveTo>
                  <a:cubicBezTo>
                    <a:pt x="64445" y="18871"/>
                    <a:pt x="64552" y="19098"/>
                    <a:pt x="64643" y="19327"/>
                  </a:cubicBezTo>
                  <a:cubicBezTo>
                    <a:pt x="64674" y="19422"/>
                    <a:pt x="64643" y="19548"/>
                    <a:pt x="64643" y="19658"/>
                  </a:cubicBezTo>
                  <a:cubicBezTo>
                    <a:pt x="64626" y="19690"/>
                    <a:pt x="64611" y="19721"/>
                    <a:pt x="64580" y="19738"/>
                  </a:cubicBezTo>
                  <a:cubicBezTo>
                    <a:pt x="64571" y="19745"/>
                    <a:pt x="64551" y="19749"/>
                    <a:pt x="64534" y="19749"/>
                  </a:cubicBezTo>
                  <a:cubicBezTo>
                    <a:pt x="64516" y="19749"/>
                    <a:pt x="64500" y="19745"/>
                    <a:pt x="64500" y="19738"/>
                  </a:cubicBezTo>
                  <a:cubicBezTo>
                    <a:pt x="64301" y="19430"/>
                    <a:pt x="64176" y="19107"/>
                    <a:pt x="64212" y="18741"/>
                  </a:cubicBezTo>
                  <a:close/>
                  <a:moveTo>
                    <a:pt x="2665" y="20744"/>
                  </a:moveTo>
                  <a:cubicBezTo>
                    <a:pt x="2701" y="20744"/>
                    <a:pt x="2733" y="20769"/>
                    <a:pt x="2750" y="20813"/>
                  </a:cubicBezTo>
                  <a:cubicBezTo>
                    <a:pt x="2765" y="20844"/>
                    <a:pt x="2750" y="20891"/>
                    <a:pt x="2750" y="20923"/>
                  </a:cubicBezTo>
                  <a:cubicBezTo>
                    <a:pt x="2695" y="20991"/>
                    <a:pt x="2641" y="21072"/>
                    <a:pt x="2545" y="21072"/>
                  </a:cubicBezTo>
                  <a:cubicBezTo>
                    <a:pt x="2530" y="21072"/>
                    <a:pt x="2514" y="21070"/>
                    <a:pt x="2497" y="21065"/>
                  </a:cubicBezTo>
                  <a:cubicBezTo>
                    <a:pt x="2481" y="21065"/>
                    <a:pt x="2449" y="21002"/>
                    <a:pt x="2466" y="20971"/>
                  </a:cubicBezTo>
                  <a:cubicBezTo>
                    <a:pt x="2497" y="20907"/>
                    <a:pt x="2529" y="20844"/>
                    <a:pt x="2576" y="20796"/>
                  </a:cubicBezTo>
                  <a:cubicBezTo>
                    <a:pt x="2604" y="20761"/>
                    <a:pt x="2636" y="20744"/>
                    <a:pt x="2665" y="20744"/>
                  </a:cubicBezTo>
                  <a:close/>
                  <a:moveTo>
                    <a:pt x="3604" y="21808"/>
                  </a:moveTo>
                  <a:cubicBezTo>
                    <a:pt x="3604" y="21824"/>
                    <a:pt x="3619" y="21856"/>
                    <a:pt x="3604" y="21871"/>
                  </a:cubicBezTo>
                  <a:cubicBezTo>
                    <a:pt x="3589" y="21885"/>
                    <a:pt x="3563" y="21899"/>
                    <a:pt x="3535" y="21902"/>
                  </a:cubicBezTo>
                  <a:lnTo>
                    <a:pt x="3535" y="21902"/>
                  </a:lnTo>
                  <a:cubicBezTo>
                    <a:pt x="3530" y="21843"/>
                    <a:pt x="3550" y="21808"/>
                    <a:pt x="3604" y="21808"/>
                  </a:cubicBezTo>
                  <a:close/>
                  <a:moveTo>
                    <a:pt x="3496" y="21930"/>
                  </a:moveTo>
                  <a:cubicBezTo>
                    <a:pt x="3499" y="21930"/>
                    <a:pt x="3503" y="21930"/>
                    <a:pt x="3507" y="21930"/>
                  </a:cubicBezTo>
                  <a:lnTo>
                    <a:pt x="3507" y="21930"/>
                  </a:lnTo>
                  <a:cubicBezTo>
                    <a:pt x="3491" y="21952"/>
                    <a:pt x="3472" y="21971"/>
                    <a:pt x="3461" y="21982"/>
                  </a:cubicBezTo>
                  <a:cubicBezTo>
                    <a:pt x="3422" y="21956"/>
                    <a:pt x="3437" y="21930"/>
                    <a:pt x="3496" y="21930"/>
                  </a:cubicBezTo>
                  <a:close/>
                  <a:moveTo>
                    <a:pt x="4533" y="22423"/>
                  </a:moveTo>
                  <a:cubicBezTo>
                    <a:pt x="4539" y="22423"/>
                    <a:pt x="4546" y="22424"/>
                    <a:pt x="4552" y="22425"/>
                  </a:cubicBezTo>
                  <a:cubicBezTo>
                    <a:pt x="4567" y="22440"/>
                    <a:pt x="4615" y="22488"/>
                    <a:pt x="4615" y="22519"/>
                  </a:cubicBezTo>
                  <a:cubicBezTo>
                    <a:pt x="4584" y="22583"/>
                    <a:pt x="4552" y="22661"/>
                    <a:pt x="4520" y="22709"/>
                  </a:cubicBezTo>
                  <a:cubicBezTo>
                    <a:pt x="4512" y="22725"/>
                    <a:pt x="4493" y="22729"/>
                    <a:pt x="4472" y="22729"/>
                  </a:cubicBezTo>
                  <a:cubicBezTo>
                    <a:pt x="4449" y="22729"/>
                    <a:pt x="4425" y="22724"/>
                    <a:pt x="4409" y="22724"/>
                  </a:cubicBezTo>
                  <a:cubicBezTo>
                    <a:pt x="4394" y="22709"/>
                    <a:pt x="4346" y="22678"/>
                    <a:pt x="4346" y="22646"/>
                  </a:cubicBezTo>
                  <a:cubicBezTo>
                    <a:pt x="4332" y="22528"/>
                    <a:pt x="4441" y="22423"/>
                    <a:pt x="4533" y="22423"/>
                  </a:cubicBezTo>
                  <a:close/>
                  <a:moveTo>
                    <a:pt x="4915" y="23072"/>
                  </a:moveTo>
                  <a:cubicBezTo>
                    <a:pt x="4968" y="23086"/>
                    <a:pt x="5033" y="23099"/>
                    <a:pt x="5090" y="23112"/>
                  </a:cubicBezTo>
                  <a:lnTo>
                    <a:pt x="5090" y="23112"/>
                  </a:lnTo>
                  <a:cubicBezTo>
                    <a:pt x="5041" y="23151"/>
                    <a:pt x="4999" y="23189"/>
                    <a:pt x="4946" y="23215"/>
                  </a:cubicBezTo>
                  <a:cubicBezTo>
                    <a:pt x="4920" y="23230"/>
                    <a:pt x="4896" y="23237"/>
                    <a:pt x="4874" y="23237"/>
                  </a:cubicBezTo>
                  <a:cubicBezTo>
                    <a:pt x="4830" y="23237"/>
                    <a:pt x="4794" y="23209"/>
                    <a:pt x="4773" y="23167"/>
                  </a:cubicBezTo>
                  <a:cubicBezTo>
                    <a:pt x="4773" y="23152"/>
                    <a:pt x="4788" y="23104"/>
                    <a:pt x="4805" y="23088"/>
                  </a:cubicBezTo>
                  <a:cubicBezTo>
                    <a:pt x="4836" y="23072"/>
                    <a:pt x="4883" y="23072"/>
                    <a:pt x="4915" y="23072"/>
                  </a:cubicBezTo>
                  <a:close/>
                  <a:moveTo>
                    <a:pt x="5121" y="23594"/>
                  </a:moveTo>
                  <a:cubicBezTo>
                    <a:pt x="5153" y="23594"/>
                    <a:pt x="5168" y="23626"/>
                    <a:pt x="5184" y="23641"/>
                  </a:cubicBezTo>
                  <a:cubicBezTo>
                    <a:pt x="5168" y="23657"/>
                    <a:pt x="5136" y="23673"/>
                    <a:pt x="5104" y="23673"/>
                  </a:cubicBezTo>
                  <a:cubicBezTo>
                    <a:pt x="5089" y="23657"/>
                    <a:pt x="5058" y="23641"/>
                    <a:pt x="5041" y="23626"/>
                  </a:cubicBezTo>
                  <a:cubicBezTo>
                    <a:pt x="5073" y="23609"/>
                    <a:pt x="5104" y="23594"/>
                    <a:pt x="5121" y="23594"/>
                  </a:cubicBezTo>
                  <a:close/>
                  <a:moveTo>
                    <a:pt x="14366" y="23609"/>
                  </a:moveTo>
                  <a:cubicBezTo>
                    <a:pt x="14509" y="23609"/>
                    <a:pt x="14651" y="23736"/>
                    <a:pt x="14667" y="23879"/>
                  </a:cubicBezTo>
                  <a:cubicBezTo>
                    <a:pt x="14667" y="24084"/>
                    <a:pt x="14524" y="24258"/>
                    <a:pt x="14351" y="24273"/>
                  </a:cubicBezTo>
                  <a:cubicBezTo>
                    <a:pt x="14208" y="24273"/>
                    <a:pt x="14067" y="24147"/>
                    <a:pt x="14050" y="24005"/>
                  </a:cubicBezTo>
                  <a:cubicBezTo>
                    <a:pt x="14050" y="23799"/>
                    <a:pt x="14193" y="23609"/>
                    <a:pt x="14366" y="23609"/>
                  </a:cubicBezTo>
                  <a:close/>
                  <a:moveTo>
                    <a:pt x="2023" y="24463"/>
                  </a:moveTo>
                  <a:cubicBezTo>
                    <a:pt x="2023" y="24494"/>
                    <a:pt x="2055" y="24526"/>
                    <a:pt x="2038" y="24543"/>
                  </a:cubicBezTo>
                  <a:cubicBezTo>
                    <a:pt x="2003" y="24578"/>
                    <a:pt x="1967" y="24614"/>
                    <a:pt x="1932" y="24643"/>
                  </a:cubicBezTo>
                  <a:lnTo>
                    <a:pt x="1932" y="24643"/>
                  </a:lnTo>
                  <a:cubicBezTo>
                    <a:pt x="1931" y="24574"/>
                    <a:pt x="1925" y="24500"/>
                    <a:pt x="2023" y="24463"/>
                  </a:cubicBezTo>
                  <a:close/>
                  <a:moveTo>
                    <a:pt x="1915" y="24708"/>
                  </a:moveTo>
                  <a:cubicBezTo>
                    <a:pt x="1952" y="24793"/>
                    <a:pt x="1979" y="24886"/>
                    <a:pt x="2007" y="24969"/>
                  </a:cubicBezTo>
                  <a:cubicBezTo>
                    <a:pt x="2007" y="24985"/>
                    <a:pt x="1991" y="25032"/>
                    <a:pt x="1991" y="25063"/>
                  </a:cubicBezTo>
                  <a:cubicBezTo>
                    <a:pt x="1943" y="25032"/>
                    <a:pt x="1865" y="25017"/>
                    <a:pt x="1833" y="24985"/>
                  </a:cubicBezTo>
                  <a:cubicBezTo>
                    <a:pt x="1710" y="24845"/>
                    <a:pt x="1722" y="24812"/>
                    <a:pt x="1915" y="24708"/>
                  </a:cubicBezTo>
                  <a:close/>
                  <a:moveTo>
                    <a:pt x="5216" y="25902"/>
                  </a:moveTo>
                  <a:cubicBezTo>
                    <a:pt x="5231" y="25965"/>
                    <a:pt x="5279" y="26043"/>
                    <a:pt x="5263" y="26107"/>
                  </a:cubicBezTo>
                  <a:cubicBezTo>
                    <a:pt x="5251" y="26166"/>
                    <a:pt x="5204" y="26198"/>
                    <a:pt x="5149" y="26198"/>
                  </a:cubicBezTo>
                  <a:cubicBezTo>
                    <a:pt x="5130" y="26198"/>
                    <a:pt x="5110" y="26194"/>
                    <a:pt x="5089" y="26186"/>
                  </a:cubicBezTo>
                  <a:cubicBezTo>
                    <a:pt x="4994" y="26155"/>
                    <a:pt x="4963" y="26075"/>
                    <a:pt x="5026" y="25997"/>
                  </a:cubicBezTo>
                  <a:cubicBezTo>
                    <a:pt x="5073" y="25949"/>
                    <a:pt x="5153" y="25933"/>
                    <a:pt x="5216" y="25902"/>
                  </a:cubicBezTo>
                  <a:close/>
                  <a:moveTo>
                    <a:pt x="4662" y="26549"/>
                  </a:moveTo>
                  <a:cubicBezTo>
                    <a:pt x="4725" y="26549"/>
                    <a:pt x="4788" y="26549"/>
                    <a:pt x="4852" y="26566"/>
                  </a:cubicBezTo>
                  <a:cubicBezTo>
                    <a:pt x="4868" y="26566"/>
                    <a:pt x="4883" y="26597"/>
                    <a:pt x="4883" y="26629"/>
                  </a:cubicBezTo>
                  <a:lnTo>
                    <a:pt x="4694" y="26676"/>
                  </a:lnTo>
                  <a:cubicBezTo>
                    <a:pt x="4662" y="26676"/>
                    <a:pt x="4647" y="26644"/>
                    <a:pt x="4615" y="26612"/>
                  </a:cubicBezTo>
                  <a:cubicBezTo>
                    <a:pt x="4630" y="26597"/>
                    <a:pt x="4630" y="26549"/>
                    <a:pt x="4662" y="26549"/>
                  </a:cubicBezTo>
                  <a:close/>
                  <a:moveTo>
                    <a:pt x="4693" y="24451"/>
                  </a:moveTo>
                  <a:cubicBezTo>
                    <a:pt x="4892" y="24451"/>
                    <a:pt x="5099" y="24524"/>
                    <a:pt x="5311" y="24606"/>
                  </a:cubicBezTo>
                  <a:cubicBezTo>
                    <a:pt x="5469" y="24669"/>
                    <a:pt x="5532" y="24842"/>
                    <a:pt x="5405" y="24953"/>
                  </a:cubicBezTo>
                  <a:cubicBezTo>
                    <a:pt x="5168" y="25190"/>
                    <a:pt x="4931" y="25443"/>
                    <a:pt x="4678" y="25664"/>
                  </a:cubicBezTo>
                  <a:cubicBezTo>
                    <a:pt x="4535" y="25775"/>
                    <a:pt x="4362" y="25885"/>
                    <a:pt x="4188" y="25949"/>
                  </a:cubicBezTo>
                  <a:cubicBezTo>
                    <a:pt x="4046" y="26012"/>
                    <a:pt x="3903" y="26043"/>
                    <a:pt x="3825" y="26170"/>
                  </a:cubicBezTo>
                  <a:cubicBezTo>
                    <a:pt x="3825" y="26218"/>
                    <a:pt x="3808" y="26265"/>
                    <a:pt x="3825" y="26296"/>
                  </a:cubicBezTo>
                  <a:cubicBezTo>
                    <a:pt x="3966" y="26802"/>
                    <a:pt x="4141" y="27293"/>
                    <a:pt x="4725" y="27482"/>
                  </a:cubicBezTo>
                  <a:cubicBezTo>
                    <a:pt x="4868" y="27529"/>
                    <a:pt x="4931" y="27704"/>
                    <a:pt x="4900" y="27877"/>
                  </a:cubicBezTo>
                  <a:cubicBezTo>
                    <a:pt x="4868" y="28051"/>
                    <a:pt x="4820" y="28241"/>
                    <a:pt x="4757" y="28446"/>
                  </a:cubicBezTo>
                  <a:cubicBezTo>
                    <a:pt x="4567" y="28414"/>
                    <a:pt x="4409" y="28431"/>
                    <a:pt x="4283" y="28351"/>
                  </a:cubicBezTo>
                  <a:cubicBezTo>
                    <a:pt x="3888" y="28066"/>
                    <a:pt x="3477" y="27798"/>
                    <a:pt x="3256" y="27324"/>
                  </a:cubicBezTo>
                  <a:cubicBezTo>
                    <a:pt x="3081" y="26945"/>
                    <a:pt x="2765" y="26644"/>
                    <a:pt x="2655" y="26249"/>
                  </a:cubicBezTo>
                  <a:cubicBezTo>
                    <a:pt x="2260" y="25980"/>
                    <a:pt x="2402" y="25664"/>
                    <a:pt x="2592" y="25348"/>
                  </a:cubicBezTo>
                  <a:cubicBezTo>
                    <a:pt x="2497" y="25348"/>
                    <a:pt x="2449" y="25301"/>
                    <a:pt x="2481" y="25238"/>
                  </a:cubicBezTo>
                  <a:cubicBezTo>
                    <a:pt x="2489" y="25230"/>
                    <a:pt x="2509" y="25226"/>
                    <a:pt x="2529" y="25226"/>
                  </a:cubicBezTo>
                  <a:cubicBezTo>
                    <a:pt x="2548" y="25226"/>
                    <a:pt x="2568" y="25230"/>
                    <a:pt x="2576" y="25238"/>
                  </a:cubicBezTo>
                  <a:cubicBezTo>
                    <a:pt x="2592" y="25270"/>
                    <a:pt x="2592" y="25301"/>
                    <a:pt x="2607" y="25333"/>
                  </a:cubicBezTo>
                  <a:cubicBezTo>
                    <a:pt x="2892" y="25048"/>
                    <a:pt x="3256" y="24953"/>
                    <a:pt x="3635" y="24890"/>
                  </a:cubicBezTo>
                  <a:cubicBezTo>
                    <a:pt x="3808" y="24859"/>
                    <a:pt x="4015" y="24859"/>
                    <a:pt x="4156" y="24701"/>
                  </a:cubicBezTo>
                  <a:cubicBezTo>
                    <a:pt x="4325" y="24516"/>
                    <a:pt x="4505" y="24451"/>
                    <a:pt x="4693" y="24451"/>
                  </a:cubicBezTo>
                  <a:close/>
                  <a:moveTo>
                    <a:pt x="1590" y="28592"/>
                  </a:moveTo>
                  <a:cubicBezTo>
                    <a:pt x="1612" y="28592"/>
                    <a:pt x="1636" y="28596"/>
                    <a:pt x="1644" y="28604"/>
                  </a:cubicBezTo>
                  <a:cubicBezTo>
                    <a:pt x="1691" y="28652"/>
                    <a:pt x="1707" y="28715"/>
                    <a:pt x="1739" y="28778"/>
                  </a:cubicBezTo>
                  <a:cubicBezTo>
                    <a:pt x="1691" y="28825"/>
                    <a:pt x="1659" y="28905"/>
                    <a:pt x="1612" y="28920"/>
                  </a:cubicBezTo>
                  <a:cubicBezTo>
                    <a:pt x="1601" y="28925"/>
                    <a:pt x="1590" y="28928"/>
                    <a:pt x="1579" y="28928"/>
                  </a:cubicBezTo>
                  <a:cubicBezTo>
                    <a:pt x="1529" y="28928"/>
                    <a:pt x="1486" y="28871"/>
                    <a:pt x="1486" y="28793"/>
                  </a:cubicBezTo>
                  <a:cubicBezTo>
                    <a:pt x="1486" y="28730"/>
                    <a:pt x="1517" y="28667"/>
                    <a:pt x="1549" y="28604"/>
                  </a:cubicBezTo>
                  <a:cubicBezTo>
                    <a:pt x="1549" y="28596"/>
                    <a:pt x="1569" y="28592"/>
                    <a:pt x="1590" y="28592"/>
                  </a:cubicBezTo>
                  <a:close/>
                  <a:moveTo>
                    <a:pt x="2252" y="29044"/>
                  </a:moveTo>
                  <a:cubicBezTo>
                    <a:pt x="2284" y="29044"/>
                    <a:pt x="2314" y="29050"/>
                    <a:pt x="2339" y="29063"/>
                  </a:cubicBezTo>
                  <a:cubicBezTo>
                    <a:pt x="2466" y="29141"/>
                    <a:pt x="2607" y="29204"/>
                    <a:pt x="2702" y="29299"/>
                  </a:cubicBezTo>
                  <a:cubicBezTo>
                    <a:pt x="3193" y="29773"/>
                    <a:pt x="3540" y="30359"/>
                    <a:pt x="3903" y="30928"/>
                  </a:cubicBezTo>
                  <a:cubicBezTo>
                    <a:pt x="4061" y="31133"/>
                    <a:pt x="4173" y="31370"/>
                    <a:pt x="4331" y="31592"/>
                  </a:cubicBezTo>
                  <a:cubicBezTo>
                    <a:pt x="4457" y="31796"/>
                    <a:pt x="4489" y="32002"/>
                    <a:pt x="4472" y="32239"/>
                  </a:cubicBezTo>
                  <a:cubicBezTo>
                    <a:pt x="4457" y="32319"/>
                    <a:pt x="4441" y="32382"/>
                    <a:pt x="4425" y="32460"/>
                  </a:cubicBezTo>
                  <a:cubicBezTo>
                    <a:pt x="4409" y="32492"/>
                    <a:pt x="4377" y="32523"/>
                    <a:pt x="4346" y="32540"/>
                  </a:cubicBezTo>
                  <a:cubicBezTo>
                    <a:pt x="4343" y="32543"/>
                    <a:pt x="4339" y="32544"/>
                    <a:pt x="4333" y="32544"/>
                  </a:cubicBezTo>
                  <a:cubicBezTo>
                    <a:pt x="4309" y="32544"/>
                    <a:pt x="4264" y="32521"/>
                    <a:pt x="4251" y="32508"/>
                  </a:cubicBezTo>
                  <a:cubicBezTo>
                    <a:pt x="4156" y="32334"/>
                    <a:pt x="4093" y="32161"/>
                    <a:pt x="3888" y="32097"/>
                  </a:cubicBezTo>
                  <a:cubicBezTo>
                    <a:pt x="3825" y="32066"/>
                    <a:pt x="3745" y="32049"/>
                    <a:pt x="3682" y="32002"/>
                  </a:cubicBezTo>
                  <a:cubicBezTo>
                    <a:pt x="3098" y="31702"/>
                    <a:pt x="2813" y="31086"/>
                    <a:pt x="2371" y="30627"/>
                  </a:cubicBezTo>
                  <a:cubicBezTo>
                    <a:pt x="2086" y="30327"/>
                    <a:pt x="2007" y="29885"/>
                    <a:pt x="1960" y="29474"/>
                  </a:cubicBezTo>
                  <a:cubicBezTo>
                    <a:pt x="1943" y="29379"/>
                    <a:pt x="1991" y="29268"/>
                    <a:pt x="2038" y="29158"/>
                  </a:cubicBezTo>
                  <a:cubicBezTo>
                    <a:pt x="2073" y="29088"/>
                    <a:pt x="2167" y="29044"/>
                    <a:pt x="2252" y="29044"/>
                  </a:cubicBezTo>
                  <a:close/>
                  <a:moveTo>
                    <a:pt x="1454" y="32195"/>
                  </a:moveTo>
                  <a:cubicBezTo>
                    <a:pt x="1475" y="32195"/>
                    <a:pt x="1492" y="32199"/>
                    <a:pt x="1501" y="32207"/>
                  </a:cubicBezTo>
                  <a:cubicBezTo>
                    <a:pt x="1581" y="32271"/>
                    <a:pt x="1659" y="32365"/>
                    <a:pt x="1707" y="32460"/>
                  </a:cubicBezTo>
                  <a:cubicBezTo>
                    <a:pt x="1739" y="32603"/>
                    <a:pt x="1739" y="32761"/>
                    <a:pt x="1770" y="32919"/>
                  </a:cubicBezTo>
                  <a:cubicBezTo>
                    <a:pt x="1722" y="33046"/>
                    <a:pt x="1691" y="33204"/>
                    <a:pt x="1659" y="33330"/>
                  </a:cubicBezTo>
                  <a:cubicBezTo>
                    <a:pt x="1644" y="33362"/>
                    <a:pt x="1612" y="33393"/>
                    <a:pt x="1581" y="33409"/>
                  </a:cubicBezTo>
                  <a:cubicBezTo>
                    <a:pt x="1549" y="33409"/>
                    <a:pt x="1501" y="33393"/>
                    <a:pt x="1469" y="33377"/>
                  </a:cubicBezTo>
                  <a:cubicBezTo>
                    <a:pt x="1423" y="33330"/>
                    <a:pt x="1359" y="33282"/>
                    <a:pt x="1328" y="33219"/>
                  </a:cubicBezTo>
                  <a:cubicBezTo>
                    <a:pt x="1153" y="32903"/>
                    <a:pt x="1153" y="32571"/>
                    <a:pt x="1311" y="32255"/>
                  </a:cubicBezTo>
                  <a:cubicBezTo>
                    <a:pt x="1323" y="32221"/>
                    <a:pt x="1400" y="32195"/>
                    <a:pt x="1454" y="32195"/>
                  </a:cubicBezTo>
                  <a:close/>
                  <a:moveTo>
                    <a:pt x="51093" y="36127"/>
                  </a:moveTo>
                  <a:cubicBezTo>
                    <a:pt x="51084" y="36152"/>
                    <a:pt x="51075" y="36179"/>
                    <a:pt x="51066" y="36207"/>
                  </a:cubicBezTo>
                  <a:lnTo>
                    <a:pt x="51066" y="36143"/>
                  </a:lnTo>
                  <a:cubicBezTo>
                    <a:pt x="51076" y="36138"/>
                    <a:pt x="51085" y="36133"/>
                    <a:pt x="51093" y="36127"/>
                  </a:cubicBezTo>
                  <a:close/>
                  <a:moveTo>
                    <a:pt x="52235" y="32492"/>
                  </a:moveTo>
                  <a:cubicBezTo>
                    <a:pt x="52267" y="32494"/>
                    <a:pt x="52301" y="32495"/>
                    <a:pt x="52335" y="32495"/>
                  </a:cubicBezTo>
                  <a:cubicBezTo>
                    <a:pt x="52360" y="32495"/>
                    <a:pt x="52385" y="32494"/>
                    <a:pt x="52409" y="32494"/>
                  </a:cubicBezTo>
                  <a:cubicBezTo>
                    <a:pt x="52608" y="32494"/>
                    <a:pt x="52814" y="32509"/>
                    <a:pt x="52899" y="32776"/>
                  </a:cubicBezTo>
                  <a:cubicBezTo>
                    <a:pt x="52915" y="32840"/>
                    <a:pt x="53010" y="32871"/>
                    <a:pt x="53057" y="32919"/>
                  </a:cubicBezTo>
                  <a:cubicBezTo>
                    <a:pt x="53338" y="33121"/>
                    <a:pt x="53403" y="33186"/>
                    <a:pt x="53208" y="33551"/>
                  </a:cubicBezTo>
                  <a:lnTo>
                    <a:pt x="53208" y="33551"/>
                  </a:lnTo>
                  <a:cubicBezTo>
                    <a:pt x="53205" y="33551"/>
                    <a:pt x="53203" y="33551"/>
                    <a:pt x="53200" y="33551"/>
                  </a:cubicBezTo>
                  <a:lnTo>
                    <a:pt x="53200" y="33567"/>
                  </a:lnTo>
                  <a:cubicBezTo>
                    <a:pt x="53203" y="33561"/>
                    <a:pt x="53205" y="33556"/>
                    <a:pt x="53208" y="33551"/>
                  </a:cubicBezTo>
                  <a:lnTo>
                    <a:pt x="53208" y="33551"/>
                  </a:lnTo>
                  <a:cubicBezTo>
                    <a:pt x="53489" y="33552"/>
                    <a:pt x="53722" y="33601"/>
                    <a:pt x="53832" y="33914"/>
                  </a:cubicBezTo>
                  <a:cubicBezTo>
                    <a:pt x="53879" y="34057"/>
                    <a:pt x="53942" y="34199"/>
                    <a:pt x="54037" y="34310"/>
                  </a:cubicBezTo>
                  <a:cubicBezTo>
                    <a:pt x="54163" y="34500"/>
                    <a:pt x="54195" y="34689"/>
                    <a:pt x="54053" y="34831"/>
                  </a:cubicBezTo>
                  <a:cubicBezTo>
                    <a:pt x="53879" y="35021"/>
                    <a:pt x="53942" y="35258"/>
                    <a:pt x="53832" y="35448"/>
                  </a:cubicBezTo>
                  <a:cubicBezTo>
                    <a:pt x="53706" y="35653"/>
                    <a:pt x="53436" y="35653"/>
                    <a:pt x="53263" y="35811"/>
                  </a:cubicBezTo>
                  <a:cubicBezTo>
                    <a:pt x="53120" y="35922"/>
                    <a:pt x="52994" y="36049"/>
                    <a:pt x="52836" y="36159"/>
                  </a:cubicBezTo>
                  <a:cubicBezTo>
                    <a:pt x="52777" y="36198"/>
                    <a:pt x="52713" y="36225"/>
                    <a:pt x="52646" y="36225"/>
                  </a:cubicBezTo>
                  <a:cubicBezTo>
                    <a:pt x="52604" y="36225"/>
                    <a:pt x="52562" y="36214"/>
                    <a:pt x="52520" y="36190"/>
                  </a:cubicBezTo>
                  <a:cubicBezTo>
                    <a:pt x="52424" y="36140"/>
                    <a:pt x="52334" y="36117"/>
                    <a:pt x="52248" y="36117"/>
                  </a:cubicBezTo>
                  <a:cubicBezTo>
                    <a:pt x="52093" y="36117"/>
                    <a:pt x="51951" y="36189"/>
                    <a:pt x="51809" y="36301"/>
                  </a:cubicBezTo>
                  <a:cubicBezTo>
                    <a:pt x="51669" y="36405"/>
                    <a:pt x="51587" y="36456"/>
                    <a:pt x="51516" y="36456"/>
                  </a:cubicBezTo>
                  <a:cubicBezTo>
                    <a:pt x="51434" y="36456"/>
                    <a:pt x="51366" y="36388"/>
                    <a:pt x="51240" y="36253"/>
                  </a:cubicBezTo>
                  <a:cubicBezTo>
                    <a:pt x="51199" y="36213"/>
                    <a:pt x="51170" y="36149"/>
                    <a:pt x="51133" y="36102"/>
                  </a:cubicBezTo>
                  <a:lnTo>
                    <a:pt x="51133" y="36102"/>
                  </a:lnTo>
                  <a:cubicBezTo>
                    <a:pt x="51137" y="36100"/>
                    <a:pt x="51141" y="36098"/>
                    <a:pt x="51145" y="36095"/>
                  </a:cubicBezTo>
                  <a:cubicBezTo>
                    <a:pt x="51367" y="35859"/>
                    <a:pt x="51382" y="35558"/>
                    <a:pt x="51398" y="35258"/>
                  </a:cubicBezTo>
                  <a:cubicBezTo>
                    <a:pt x="51413" y="35100"/>
                    <a:pt x="51477" y="34957"/>
                    <a:pt x="51603" y="34879"/>
                  </a:cubicBezTo>
                  <a:cubicBezTo>
                    <a:pt x="51635" y="34847"/>
                    <a:pt x="51683" y="34847"/>
                    <a:pt x="51714" y="34847"/>
                  </a:cubicBezTo>
                  <a:cubicBezTo>
                    <a:pt x="51746" y="34863"/>
                    <a:pt x="51793" y="34894"/>
                    <a:pt x="51793" y="34911"/>
                  </a:cubicBezTo>
                  <a:cubicBezTo>
                    <a:pt x="51809" y="35132"/>
                    <a:pt x="51809" y="35353"/>
                    <a:pt x="51824" y="35574"/>
                  </a:cubicBezTo>
                  <a:cubicBezTo>
                    <a:pt x="51824" y="35606"/>
                    <a:pt x="51872" y="35621"/>
                    <a:pt x="51904" y="35621"/>
                  </a:cubicBezTo>
                  <a:cubicBezTo>
                    <a:pt x="51935" y="35621"/>
                    <a:pt x="51982" y="35590"/>
                    <a:pt x="51982" y="35574"/>
                  </a:cubicBezTo>
                  <a:cubicBezTo>
                    <a:pt x="51999" y="35164"/>
                    <a:pt x="52077" y="34721"/>
                    <a:pt x="51999" y="34325"/>
                  </a:cubicBezTo>
                  <a:cubicBezTo>
                    <a:pt x="51904" y="33914"/>
                    <a:pt x="52094" y="33503"/>
                    <a:pt x="51887" y="33109"/>
                  </a:cubicBezTo>
                  <a:cubicBezTo>
                    <a:pt x="51841" y="32998"/>
                    <a:pt x="51919" y="32808"/>
                    <a:pt x="51982" y="32681"/>
                  </a:cubicBezTo>
                  <a:cubicBezTo>
                    <a:pt x="52030" y="32587"/>
                    <a:pt x="52157" y="32492"/>
                    <a:pt x="52235" y="32492"/>
                  </a:cubicBezTo>
                  <a:close/>
                  <a:moveTo>
                    <a:pt x="53378" y="37085"/>
                  </a:moveTo>
                  <a:cubicBezTo>
                    <a:pt x="53399" y="37085"/>
                    <a:pt x="53426" y="37096"/>
                    <a:pt x="53436" y="37107"/>
                  </a:cubicBezTo>
                  <a:cubicBezTo>
                    <a:pt x="53453" y="37107"/>
                    <a:pt x="53453" y="37155"/>
                    <a:pt x="53468" y="37170"/>
                  </a:cubicBezTo>
                  <a:cubicBezTo>
                    <a:pt x="53436" y="37187"/>
                    <a:pt x="53405" y="37202"/>
                    <a:pt x="53373" y="37202"/>
                  </a:cubicBezTo>
                  <a:cubicBezTo>
                    <a:pt x="53278" y="37187"/>
                    <a:pt x="53278" y="37139"/>
                    <a:pt x="53358" y="37092"/>
                  </a:cubicBezTo>
                  <a:cubicBezTo>
                    <a:pt x="53362" y="37087"/>
                    <a:pt x="53370" y="37085"/>
                    <a:pt x="53378" y="37085"/>
                  </a:cubicBezTo>
                  <a:close/>
                  <a:moveTo>
                    <a:pt x="2086" y="32840"/>
                  </a:moveTo>
                  <a:cubicBezTo>
                    <a:pt x="2213" y="32888"/>
                    <a:pt x="2386" y="32903"/>
                    <a:pt x="2466" y="32998"/>
                  </a:cubicBezTo>
                  <a:cubicBezTo>
                    <a:pt x="2892" y="33535"/>
                    <a:pt x="3461" y="33946"/>
                    <a:pt x="3825" y="34531"/>
                  </a:cubicBezTo>
                  <a:cubicBezTo>
                    <a:pt x="4061" y="34911"/>
                    <a:pt x="4314" y="35290"/>
                    <a:pt x="4599" y="35638"/>
                  </a:cubicBezTo>
                  <a:cubicBezTo>
                    <a:pt x="4805" y="35891"/>
                    <a:pt x="4946" y="36143"/>
                    <a:pt x="4963" y="36460"/>
                  </a:cubicBezTo>
                  <a:cubicBezTo>
                    <a:pt x="5010" y="36839"/>
                    <a:pt x="5279" y="37139"/>
                    <a:pt x="5421" y="37486"/>
                  </a:cubicBezTo>
                  <a:cubicBezTo>
                    <a:pt x="5437" y="37534"/>
                    <a:pt x="5421" y="37644"/>
                    <a:pt x="5374" y="37676"/>
                  </a:cubicBezTo>
                  <a:cubicBezTo>
                    <a:pt x="5353" y="37689"/>
                    <a:pt x="5324" y="37694"/>
                    <a:pt x="5293" y="37694"/>
                  </a:cubicBezTo>
                  <a:cubicBezTo>
                    <a:pt x="5251" y="37694"/>
                    <a:pt x="5204" y="37685"/>
                    <a:pt x="5168" y="37676"/>
                  </a:cubicBezTo>
                  <a:cubicBezTo>
                    <a:pt x="5104" y="37644"/>
                    <a:pt x="5041" y="37597"/>
                    <a:pt x="4994" y="37549"/>
                  </a:cubicBezTo>
                  <a:cubicBezTo>
                    <a:pt x="4015" y="36649"/>
                    <a:pt x="3129" y="35669"/>
                    <a:pt x="2323" y="34610"/>
                  </a:cubicBezTo>
                  <a:cubicBezTo>
                    <a:pt x="1943" y="34120"/>
                    <a:pt x="1849" y="33583"/>
                    <a:pt x="1912" y="33014"/>
                  </a:cubicBezTo>
                  <a:cubicBezTo>
                    <a:pt x="1928" y="32951"/>
                    <a:pt x="2007" y="32903"/>
                    <a:pt x="2086" y="32840"/>
                  </a:cubicBezTo>
                  <a:close/>
                  <a:moveTo>
                    <a:pt x="54246" y="37338"/>
                  </a:moveTo>
                  <a:cubicBezTo>
                    <a:pt x="54276" y="37338"/>
                    <a:pt x="54311" y="37349"/>
                    <a:pt x="54321" y="37360"/>
                  </a:cubicBezTo>
                  <a:cubicBezTo>
                    <a:pt x="54353" y="37408"/>
                    <a:pt x="54416" y="37486"/>
                    <a:pt x="54416" y="37549"/>
                  </a:cubicBezTo>
                  <a:cubicBezTo>
                    <a:pt x="54369" y="37771"/>
                    <a:pt x="54321" y="37992"/>
                    <a:pt x="54132" y="38150"/>
                  </a:cubicBezTo>
                  <a:cubicBezTo>
                    <a:pt x="54022" y="38245"/>
                    <a:pt x="53895" y="38340"/>
                    <a:pt x="53816" y="38466"/>
                  </a:cubicBezTo>
                  <a:cubicBezTo>
                    <a:pt x="53589" y="38757"/>
                    <a:pt x="53311" y="38906"/>
                    <a:pt x="53008" y="38906"/>
                  </a:cubicBezTo>
                  <a:cubicBezTo>
                    <a:pt x="52931" y="38906"/>
                    <a:pt x="52852" y="38896"/>
                    <a:pt x="52773" y="38877"/>
                  </a:cubicBezTo>
                  <a:cubicBezTo>
                    <a:pt x="52725" y="38869"/>
                    <a:pt x="52690" y="38869"/>
                    <a:pt x="52662" y="38869"/>
                  </a:cubicBezTo>
                  <a:cubicBezTo>
                    <a:pt x="52635" y="38869"/>
                    <a:pt x="52615" y="38869"/>
                    <a:pt x="52599" y="38862"/>
                  </a:cubicBezTo>
                  <a:cubicBezTo>
                    <a:pt x="52581" y="38862"/>
                    <a:pt x="52563" y="38862"/>
                    <a:pt x="52545" y="38862"/>
                  </a:cubicBezTo>
                  <a:cubicBezTo>
                    <a:pt x="52451" y="38862"/>
                    <a:pt x="52362" y="38852"/>
                    <a:pt x="52362" y="38719"/>
                  </a:cubicBezTo>
                  <a:cubicBezTo>
                    <a:pt x="52346" y="38656"/>
                    <a:pt x="52393" y="38577"/>
                    <a:pt x="52425" y="38529"/>
                  </a:cubicBezTo>
                  <a:cubicBezTo>
                    <a:pt x="52931" y="37992"/>
                    <a:pt x="53563" y="37661"/>
                    <a:pt x="54211" y="37345"/>
                  </a:cubicBezTo>
                  <a:cubicBezTo>
                    <a:pt x="54221" y="37340"/>
                    <a:pt x="54233" y="37338"/>
                    <a:pt x="54246" y="37338"/>
                  </a:cubicBezTo>
                  <a:close/>
                  <a:moveTo>
                    <a:pt x="60154" y="39273"/>
                  </a:moveTo>
                  <a:cubicBezTo>
                    <a:pt x="60249" y="39288"/>
                    <a:pt x="60281" y="39351"/>
                    <a:pt x="60264" y="39431"/>
                  </a:cubicBezTo>
                  <a:cubicBezTo>
                    <a:pt x="60233" y="39462"/>
                    <a:pt x="60201" y="39494"/>
                    <a:pt x="60169" y="39494"/>
                  </a:cubicBezTo>
                  <a:cubicBezTo>
                    <a:pt x="60074" y="39478"/>
                    <a:pt x="60043" y="39414"/>
                    <a:pt x="60074" y="39336"/>
                  </a:cubicBezTo>
                  <a:cubicBezTo>
                    <a:pt x="60091" y="39304"/>
                    <a:pt x="60138" y="39273"/>
                    <a:pt x="60154" y="39273"/>
                  </a:cubicBezTo>
                  <a:close/>
                  <a:moveTo>
                    <a:pt x="60881" y="39621"/>
                  </a:moveTo>
                  <a:cubicBezTo>
                    <a:pt x="60976" y="39636"/>
                    <a:pt x="60991" y="39699"/>
                    <a:pt x="60960" y="39779"/>
                  </a:cubicBezTo>
                  <a:cubicBezTo>
                    <a:pt x="60928" y="39794"/>
                    <a:pt x="60896" y="39842"/>
                    <a:pt x="60881" y="39842"/>
                  </a:cubicBezTo>
                  <a:cubicBezTo>
                    <a:pt x="60801" y="39810"/>
                    <a:pt x="60770" y="39747"/>
                    <a:pt x="60801" y="39667"/>
                  </a:cubicBezTo>
                  <a:cubicBezTo>
                    <a:pt x="60818" y="39652"/>
                    <a:pt x="60865" y="39621"/>
                    <a:pt x="60881" y="39621"/>
                  </a:cubicBezTo>
                  <a:close/>
                  <a:moveTo>
                    <a:pt x="60217" y="39846"/>
                  </a:moveTo>
                  <a:cubicBezTo>
                    <a:pt x="60237" y="39846"/>
                    <a:pt x="60257" y="39849"/>
                    <a:pt x="60264" y="39857"/>
                  </a:cubicBezTo>
                  <a:cubicBezTo>
                    <a:pt x="60312" y="39952"/>
                    <a:pt x="60391" y="40047"/>
                    <a:pt x="60391" y="40126"/>
                  </a:cubicBezTo>
                  <a:cubicBezTo>
                    <a:pt x="60375" y="40221"/>
                    <a:pt x="60296" y="40300"/>
                    <a:pt x="60249" y="40379"/>
                  </a:cubicBezTo>
                  <a:cubicBezTo>
                    <a:pt x="60186" y="40379"/>
                    <a:pt x="60154" y="40379"/>
                    <a:pt x="60123" y="40363"/>
                  </a:cubicBezTo>
                  <a:cubicBezTo>
                    <a:pt x="60028" y="40300"/>
                    <a:pt x="59964" y="40205"/>
                    <a:pt x="59996" y="40095"/>
                  </a:cubicBezTo>
                  <a:cubicBezTo>
                    <a:pt x="60028" y="40015"/>
                    <a:pt x="60106" y="39937"/>
                    <a:pt x="60169" y="39857"/>
                  </a:cubicBezTo>
                  <a:cubicBezTo>
                    <a:pt x="60178" y="39849"/>
                    <a:pt x="60197" y="39846"/>
                    <a:pt x="60217" y="39846"/>
                  </a:cubicBezTo>
                  <a:close/>
                  <a:moveTo>
                    <a:pt x="58099" y="40647"/>
                  </a:moveTo>
                  <a:cubicBezTo>
                    <a:pt x="58146" y="40664"/>
                    <a:pt x="58209" y="40695"/>
                    <a:pt x="58226" y="40742"/>
                  </a:cubicBezTo>
                  <a:cubicBezTo>
                    <a:pt x="58239" y="40795"/>
                    <a:pt x="58218" y="40860"/>
                    <a:pt x="58212" y="40916"/>
                  </a:cubicBezTo>
                  <a:lnTo>
                    <a:pt x="58212" y="40916"/>
                  </a:lnTo>
                  <a:cubicBezTo>
                    <a:pt x="58147" y="40915"/>
                    <a:pt x="58084" y="40904"/>
                    <a:pt x="58020" y="40901"/>
                  </a:cubicBezTo>
                  <a:lnTo>
                    <a:pt x="58020" y="40901"/>
                  </a:lnTo>
                  <a:cubicBezTo>
                    <a:pt x="58020" y="40836"/>
                    <a:pt x="58022" y="40779"/>
                    <a:pt x="58036" y="40710"/>
                  </a:cubicBezTo>
                  <a:lnTo>
                    <a:pt x="58099" y="40647"/>
                  </a:lnTo>
                  <a:close/>
                  <a:moveTo>
                    <a:pt x="58747" y="40632"/>
                  </a:moveTo>
                  <a:cubicBezTo>
                    <a:pt x="58778" y="40632"/>
                    <a:pt x="58826" y="40647"/>
                    <a:pt x="58826" y="40664"/>
                  </a:cubicBezTo>
                  <a:cubicBezTo>
                    <a:pt x="58842" y="40727"/>
                    <a:pt x="58842" y="40822"/>
                    <a:pt x="58810" y="40837"/>
                  </a:cubicBezTo>
                  <a:cubicBezTo>
                    <a:pt x="58739" y="40894"/>
                    <a:pt x="58642" y="40925"/>
                    <a:pt x="58554" y="40954"/>
                  </a:cubicBezTo>
                  <a:lnTo>
                    <a:pt x="58554" y="40954"/>
                  </a:lnTo>
                  <a:cubicBezTo>
                    <a:pt x="58595" y="40865"/>
                    <a:pt x="58625" y="40765"/>
                    <a:pt x="58668" y="40679"/>
                  </a:cubicBezTo>
                  <a:cubicBezTo>
                    <a:pt x="58668" y="40647"/>
                    <a:pt x="58715" y="40632"/>
                    <a:pt x="58747" y="40632"/>
                  </a:cubicBezTo>
                  <a:close/>
                  <a:moveTo>
                    <a:pt x="57971" y="40934"/>
                  </a:moveTo>
                  <a:cubicBezTo>
                    <a:pt x="57945" y="40985"/>
                    <a:pt x="57917" y="41035"/>
                    <a:pt x="57878" y="41075"/>
                  </a:cubicBezTo>
                  <a:cubicBezTo>
                    <a:pt x="57869" y="41093"/>
                    <a:pt x="57849" y="41101"/>
                    <a:pt x="57828" y="41101"/>
                  </a:cubicBezTo>
                  <a:cubicBezTo>
                    <a:pt x="57813" y="41101"/>
                    <a:pt x="57797" y="41097"/>
                    <a:pt x="57783" y="41090"/>
                  </a:cubicBezTo>
                  <a:cubicBezTo>
                    <a:pt x="57689" y="41043"/>
                    <a:pt x="57689" y="40995"/>
                    <a:pt x="57799" y="40963"/>
                  </a:cubicBezTo>
                  <a:cubicBezTo>
                    <a:pt x="57861" y="40951"/>
                    <a:pt x="57914" y="40939"/>
                    <a:pt x="57971" y="40934"/>
                  </a:cubicBezTo>
                  <a:close/>
                  <a:moveTo>
                    <a:pt x="43131" y="41675"/>
                  </a:moveTo>
                  <a:cubicBezTo>
                    <a:pt x="43163" y="41675"/>
                    <a:pt x="43195" y="41690"/>
                    <a:pt x="43226" y="41707"/>
                  </a:cubicBezTo>
                  <a:cubicBezTo>
                    <a:pt x="43211" y="41738"/>
                    <a:pt x="43195" y="41785"/>
                    <a:pt x="43195" y="41785"/>
                  </a:cubicBezTo>
                  <a:cubicBezTo>
                    <a:pt x="43163" y="41785"/>
                    <a:pt x="43131" y="41754"/>
                    <a:pt x="43085" y="41754"/>
                  </a:cubicBezTo>
                  <a:cubicBezTo>
                    <a:pt x="43100" y="41722"/>
                    <a:pt x="43116" y="41675"/>
                    <a:pt x="43131" y="41675"/>
                  </a:cubicBezTo>
                  <a:close/>
                  <a:moveTo>
                    <a:pt x="44033" y="41659"/>
                  </a:moveTo>
                  <a:cubicBezTo>
                    <a:pt x="44128" y="41659"/>
                    <a:pt x="44238" y="41675"/>
                    <a:pt x="44349" y="41690"/>
                  </a:cubicBezTo>
                  <a:lnTo>
                    <a:pt x="44349" y="41754"/>
                  </a:lnTo>
                  <a:cubicBezTo>
                    <a:pt x="44238" y="41770"/>
                    <a:pt x="44128" y="41785"/>
                    <a:pt x="44033" y="41785"/>
                  </a:cubicBezTo>
                  <a:cubicBezTo>
                    <a:pt x="44001" y="41785"/>
                    <a:pt x="43938" y="41785"/>
                    <a:pt x="43922" y="41754"/>
                  </a:cubicBezTo>
                  <a:cubicBezTo>
                    <a:pt x="43890" y="41707"/>
                    <a:pt x="43922" y="41659"/>
                    <a:pt x="44033" y="41659"/>
                  </a:cubicBezTo>
                  <a:close/>
                  <a:moveTo>
                    <a:pt x="57609" y="41596"/>
                  </a:moveTo>
                  <a:cubicBezTo>
                    <a:pt x="57672" y="41627"/>
                    <a:pt x="57735" y="41644"/>
                    <a:pt x="57783" y="41690"/>
                  </a:cubicBezTo>
                  <a:cubicBezTo>
                    <a:pt x="57830" y="41754"/>
                    <a:pt x="57704" y="41865"/>
                    <a:pt x="57577" y="41865"/>
                  </a:cubicBezTo>
                  <a:cubicBezTo>
                    <a:pt x="57514" y="41865"/>
                    <a:pt x="57451" y="41848"/>
                    <a:pt x="57372" y="41833"/>
                  </a:cubicBezTo>
                  <a:cubicBezTo>
                    <a:pt x="57341" y="41817"/>
                    <a:pt x="57293" y="41770"/>
                    <a:pt x="57293" y="41770"/>
                  </a:cubicBezTo>
                  <a:cubicBezTo>
                    <a:pt x="57324" y="41722"/>
                    <a:pt x="57356" y="41659"/>
                    <a:pt x="57404" y="41644"/>
                  </a:cubicBezTo>
                  <a:cubicBezTo>
                    <a:pt x="57467" y="41612"/>
                    <a:pt x="57546" y="41612"/>
                    <a:pt x="57609" y="41596"/>
                  </a:cubicBezTo>
                  <a:close/>
                  <a:moveTo>
                    <a:pt x="61891" y="42283"/>
                  </a:moveTo>
                  <a:cubicBezTo>
                    <a:pt x="61953" y="42283"/>
                    <a:pt x="62016" y="42291"/>
                    <a:pt x="62082" y="42307"/>
                  </a:cubicBezTo>
                  <a:cubicBezTo>
                    <a:pt x="62146" y="42323"/>
                    <a:pt x="62224" y="42402"/>
                    <a:pt x="62224" y="42434"/>
                  </a:cubicBezTo>
                  <a:cubicBezTo>
                    <a:pt x="62224" y="42497"/>
                    <a:pt x="62161" y="42575"/>
                    <a:pt x="62114" y="42624"/>
                  </a:cubicBezTo>
                  <a:cubicBezTo>
                    <a:pt x="61939" y="42797"/>
                    <a:pt x="61687" y="42718"/>
                    <a:pt x="61482" y="42765"/>
                  </a:cubicBezTo>
                  <a:cubicBezTo>
                    <a:pt x="61434" y="42765"/>
                    <a:pt x="61402" y="42765"/>
                    <a:pt x="61370" y="42750"/>
                  </a:cubicBezTo>
                  <a:cubicBezTo>
                    <a:pt x="61307" y="42718"/>
                    <a:pt x="61260" y="42687"/>
                    <a:pt x="61212" y="42639"/>
                  </a:cubicBezTo>
                  <a:cubicBezTo>
                    <a:pt x="61212" y="42624"/>
                    <a:pt x="61244" y="42560"/>
                    <a:pt x="61260" y="42544"/>
                  </a:cubicBezTo>
                  <a:cubicBezTo>
                    <a:pt x="61448" y="42394"/>
                    <a:pt x="61655" y="42283"/>
                    <a:pt x="61891" y="42283"/>
                  </a:cubicBezTo>
                  <a:close/>
                  <a:moveTo>
                    <a:pt x="68609" y="43208"/>
                  </a:moveTo>
                  <a:cubicBezTo>
                    <a:pt x="68689" y="43224"/>
                    <a:pt x="68736" y="43224"/>
                    <a:pt x="68767" y="43239"/>
                  </a:cubicBezTo>
                  <a:cubicBezTo>
                    <a:pt x="68847" y="43287"/>
                    <a:pt x="68862" y="43351"/>
                    <a:pt x="68815" y="43429"/>
                  </a:cubicBezTo>
                  <a:cubicBezTo>
                    <a:pt x="68769" y="43521"/>
                    <a:pt x="68697" y="43580"/>
                    <a:pt x="68631" y="43580"/>
                  </a:cubicBezTo>
                  <a:cubicBezTo>
                    <a:pt x="68607" y="43580"/>
                    <a:pt x="68583" y="43572"/>
                    <a:pt x="68562" y="43555"/>
                  </a:cubicBezTo>
                  <a:cubicBezTo>
                    <a:pt x="68531" y="43540"/>
                    <a:pt x="68483" y="43492"/>
                    <a:pt x="68499" y="43477"/>
                  </a:cubicBezTo>
                  <a:cubicBezTo>
                    <a:pt x="68531" y="43382"/>
                    <a:pt x="68578" y="43302"/>
                    <a:pt x="68609" y="43208"/>
                  </a:cubicBezTo>
                  <a:close/>
                  <a:moveTo>
                    <a:pt x="67382" y="44717"/>
                  </a:moveTo>
                  <a:cubicBezTo>
                    <a:pt x="67413" y="44717"/>
                    <a:pt x="67445" y="44737"/>
                    <a:pt x="67471" y="44773"/>
                  </a:cubicBezTo>
                  <a:cubicBezTo>
                    <a:pt x="67471" y="44788"/>
                    <a:pt x="67456" y="44836"/>
                    <a:pt x="67440" y="44868"/>
                  </a:cubicBezTo>
                  <a:cubicBezTo>
                    <a:pt x="67410" y="44889"/>
                    <a:pt x="67385" y="44901"/>
                    <a:pt x="67361" y="44901"/>
                  </a:cubicBezTo>
                  <a:cubicBezTo>
                    <a:pt x="67333" y="44901"/>
                    <a:pt x="67307" y="44885"/>
                    <a:pt x="67282" y="44851"/>
                  </a:cubicBezTo>
                  <a:cubicBezTo>
                    <a:pt x="67282" y="44820"/>
                    <a:pt x="67298" y="44773"/>
                    <a:pt x="67313" y="44757"/>
                  </a:cubicBezTo>
                  <a:cubicBezTo>
                    <a:pt x="67334" y="44729"/>
                    <a:pt x="67358" y="44717"/>
                    <a:pt x="67382" y="44717"/>
                  </a:cubicBezTo>
                  <a:close/>
                  <a:moveTo>
                    <a:pt x="64322" y="46478"/>
                  </a:moveTo>
                  <a:cubicBezTo>
                    <a:pt x="64328" y="46478"/>
                    <a:pt x="64335" y="46479"/>
                    <a:pt x="64342" y="46480"/>
                  </a:cubicBezTo>
                  <a:cubicBezTo>
                    <a:pt x="64390" y="46495"/>
                    <a:pt x="64421" y="46606"/>
                    <a:pt x="64405" y="46685"/>
                  </a:cubicBezTo>
                  <a:cubicBezTo>
                    <a:pt x="64390" y="46780"/>
                    <a:pt x="64358" y="46891"/>
                    <a:pt x="64310" y="46986"/>
                  </a:cubicBezTo>
                  <a:cubicBezTo>
                    <a:pt x="64310" y="47017"/>
                    <a:pt x="64247" y="47017"/>
                    <a:pt x="64215" y="47017"/>
                  </a:cubicBezTo>
                  <a:cubicBezTo>
                    <a:pt x="64121" y="47017"/>
                    <a:pt x="64057" y="46986"/>
                    <a:pt x="64074" y="46922"/>
                  </a:cubicBezTo>
                  <a:cubicBezTo>
                    <a:pt x="64105" y="46828"/>
                    <a:pt x="64184" y="46733"/>
                    <a:pt x="64215" y="46670"/>
                  </a:cubicBezTo>
                  <a:cubicBezTo>
                    <a:pt x="64215" y="46554"/>
                    <a:pt x="64255" y="46478"/>
                    <a:pt x="64322" y="46478"/>
                  </a:cubicBezTo>
                  <a:close/>
                  <a:moveTo>
                    <a:pt x="63789" y="47397"/>
                  </a:moveTo>
                  <a:cubicBezTo>
                    <a:pt x="63789" y="47412"/>
                    <a:pt x="63804" y="47443"/>
                    <a:pt x="63804" y="47460"/>
                  </a:cubicBezTo>
                  <a:cubicBezTo>
                    <a:pt x="63773" y="47475"/>
                    <a:pt x="63726" y="47491"/>
                    <a:pt x="63710" y="47491"/>
                  </a:cubicBezTo>
                  <a:cubicBezTo>
                    <a:pt x="63663" y="47428"/>
                    <a:pt x="63678" y="47397"/>
                    <a:pt x="63789" y="47397"/>
                  </a:cubicBezTo>
                  <a:close/>
                  <a:moveTo>
                    <a:pt x="33155" y="51426"/>
                  </a:moveTo>
                  <a:cubicBezTo>
                    <a:pt x="33200" y="51426"/>
                    <a:pt x="33244" y="51438"/>
                    <a:pt x="33286" y="51458"/>
                  </a:cubicBezTo>
                  <a:cubicBezTo>
                    <a:pt x="33332" y="51458"/>
                    <a:pt x="33349" y="51506"/>
                    <a:pt x="33380" y="51521"/>
                  </a:cubicBezTo>
                  <a:cubicBezTo>
                    <a:pt x="33332" y="51569"/>
                    <a:pt x="33301" y="51648"/>
                    <a:pt x="33254" y="51664"/>
                  </a:cubicBezTo>
                  <a:cubicBezTo>
                    <a:pt x="33220" y="51675"/>
                    <a:pt x="33186" y="51680"/>
                    <a:pt x="33154" y="51680"/>
                  </a:cubicBezTo>
                  <a:cubicBezTo>
                    <a:pt x="33051" y="51680"/>
                    <a:pt x="32966" y="51629"/>
                    <a:pt x="32953" y="51569"/>
                  </a:cubicBezTo>
                  <a:cubicBezTo>
                    <a:pt x="32953" y="51553"/>
                    <a:pt x="32969" y="51506"/>
                    <a:pt x="32985" y="51490"/>
                  </a:cubicBezTo>
                  <a:cubicBezTo>
                    <a:pt x="33038" y="51445"/>
                    <a:pt x="33097" y="51426"/>
                    <a:pt x="33155" y="51426"/>
                  </a:cubicBezTo>
                  <a:close/>
                  <a:moveTo>
                    <a:pt x="58479" y="52886"/>
                  </a:moveTo>
                  <a:cubicBezTo>
                    <a:pt x="58497" y="52886"/>
                    <a:pt x="58518" y="52894"/>
                    <a:pt x="58542" y="52912"/>
                  </a:cubicBezTo>
                  <a:cubicBezTo>
                    <a:pt x="58542" y="52944"/>
                    <a:pt x="58526" y="52975"/>
                    <a:pt x="58510" y="52975"/>
                  </a:cubicBezTo>
                  <a:cubicBezTo>
                    <a:pt x="58494" y="52975"/>
                    <a:pt x="58431" y="52960"/>
                    <a:pt x="58431" y="52960"/>
                  </a:cubicBezTo>
                  <a:cubicBezTo>
                    <a:pt x="58431" y="52910"/>
                    <a:pt x="58450" y="52886"/>
                    <a:pt x="58479" y="52886"/>
                  </a:cubicBezTo>
                  <a:close/>
                  <a:moveTo>
                    <a:pt x="60123" y="52880"/>
                  </a:moveTo>
                  <a:cubicBezTo>
                    <a:pt x="60233" y="52880"/>
                    <a:pt x="60327" y="52897"/>
                    <a:pt x="60439" y="52912"/>
                  </a:cubicBezTo>
                  <a:cubicBezTo>
                    <a:pt x="60422" y="52944"/>
                    <a:pt x="60439" y="52975"/>
                    <a:pt x="60422" y="52992"/>
                  </a:cubicBezTo>
                  <a:cubicBezTo>
                    <a:pt x="60359" y="53034"/>
                    <a:pt x="60289" y="53068"/>
                    <a:pt x="60217" y="53068"/>
                  </a:cubicBezTo>
                  <a:cubicBezTo>
                    <a:pt x="60181" y="53068"/>
                    <a:pt x="60143" y="53060"/>
                    <a:pt x="60106" y="53038"/>
                  </a:cubicBezTo>
                  <a:cubicBezTo>
                    <a:pt x="60091" y="53023"/>
                    <a:pt x="60074" y="52992"/>
                    <a:pt x="60059" y="52960"/>
                  </a:cubicBezTo>
                  <a:cubicBezTo>
                    <a:pt x="60091" y="52928"/>
                    <a:pt x="60106" y="52880"/>
                    <a:pt x="60123" y="52880"/>
                  </a:cubicBezTo>
                  <a:close/>
                  <a:moveTo>
                    <a:pt x="61346" y="52695"/>
                  </a:moveTo>
                  <a:cubicBezTo>
                    <a:pt x="61364" y="52695"/>
                    <a:pt x="61382" y="52699"/>
                    <a:pt x="61402" y="52707"/>
                  </a:cubicBezTo>
                  <a:cubicBezTo>
                    <a:pt x="61434" y="52722"/>
                    <a:pt x="61465" y="52770"/>
                    <a:pt x="61465" y="52802"/>
                  </a:cubicBezTo>
                  <a:cubicBezTo>
                    <a:pt x="61450" y="52912"/>
                    <a:pt x="61450" y="53023"/>
                    <a:pt x="61419" y="53133"/>
                  </a:cubicBezTo>
                  <a:cubicBezTo>
                    <a:pt x="61397" y="53187"/>
                    <a:pt x="61354" y="53219"/>
                    <a:pt x="61303" y="53219"/>
                  </a:cubicBezTo>
                  <a:cubicBezTo>
                    <a:pt x="61280" y="53219"/>
                    <a:pt x="61254" y="53212"/>
                    <a:pt x="61229" y="53196"/>
                  </a:cubicBezTo>
                  <a:cubicBezTo>
                    <a:pt x="61197" y="53181"/>
                    <a:pt x="61181" y="53150"/>
                    <a:pt x="61149" y="53102"/>
                  </a:cubicBezTo>
                  <a:cubicBezTo>
                    <a:pt x="61181" y="53007"/>
                    <a:pt x="61197" y="52897"/>
                    <a:pt x="61229" y="52802"/>
                  </a:cubicBezTo>
                  <a:cubicBezTo>
                    <a:pt x="61253" y="52731"/>
                    <a:pt x="61294" y="52695"/>
                    <a:pt x="61346" y="52695"/>
                  </a:cubicBezTo>
                  <a:close/>
                  <a:moveTo>
                    <a:pt x="37410" y="53797"/>
                  </a:moveTo>
                  <a:cubicBezTo>
                    <a:pt x="37426" y="53797"/>
                    <a:pt x="37473" y="53797"/>
                    <a:pt x="37490" y="53814"/>
                  </a:cubicBezTo>
                  <a:cubicBezTo>
                    <a:pt x="37505" y="53829"/>
                    <a:pt x="37505" y="53860"/>
                    <a:pt x="37505" y="53892"/>
                  </a:cubicBezTo>
                  <a:cubicBezTo>
                    <a:pt x="37479" y="53892"/>
                    <a:pt x="37454" y="53912"/>
                    <a:pt x="37437" y="53912"/>
                  </a:cubicBezTo>
                  <a:cubicBezTo>
                    <a:pt x="37433" y="53912"/>
                    <a:pt x="37429" y="53911"/>
                    <a:pt x="37426" y="53908"/>
                  </a:cubicBezTo>
                  <a:cubicBezTo>
                    <a:pt x="37332" y="53892"/>
                    <a:pt x="37332" y="53845"/>
                    <a:pt x="37410" y="53797"/>
                  </a:cubicBezTo>
                  <a:close/>
                  <a:moveTo>
                    <a:pt x="41156" y="53759"/>
                  </a:moveTo>
                  <a:cubicBezTo>
                    <a:pt x="41193" y="53759"/>
                    <a:pt x="41230" y="53760"/>
                    <a:pt x="41266" y="53765"/>
                  </a:cubicBezTo>
                  <a:cubicBezTo>
                    <a:pt x="41330" y="53782"/>
                    <a:pt x="41393" y="53829"/>
                    <a:pt x="41456" y="53877"/>
                  </a:cubicBezTo>
                  <a:cubicBezTo>
                    <a:pt x="41393" y="53892"/>
                    <a:pt x="41330" y="53924"/>
                    <a:pt x="41266" y="53955"/>
                  </a:cubicBezTo>
                  <a:cubicBezTo>
                    <a:pt x="41251" y="53961"/>
                    <a:pt x="41237" y="53962"/>
                    <a:pt x="41224" y="53962"/>
                  </a:cubicBezTo>
                  <a:cubicBezTo>
                    <a:pt x="41199" y="53962"/>
                    <a:pt x="41178" y="53955"/>
                    <a:pt x="41156" y="53955"/>
                  </a:cubicBezTo>
                  <a:cubicBezTo>
                    <a:pt x="41077" y="53955"/>
                    <a:pt x="40998" y="53955"/>
                    <a:pt x="40935" y="53940"/>
                  </a:cubicBezTo>
                  <a:cubicBezTo>
                    <a:pt x="40904" y="53940"/>
                    <a:pt x="40856" y="53908"/>
                    <a:pt x="40840" y="53892"/>
                  </a:cubicBezTo>
                  <a:cubicBezTo>
                    <a:pt x="40809" y="53829"/>
                    <a:pt x="40840" y="53782"/>
                    <a:pt x="40935" y="53765"/>
                  </a:cubicBezTo>
                  <a:cubicBezTo>
                    <a:pt x="41008" y="53765"/>
                    <a:pt x="41082" y="53759"/>
                    <a:pt x="41156" y="53759"/>
                  </a:cubicBezTo>
                  <a:close/>
                  <a:moveTo>
                    <a:pt x="56283" y="54481"/>
                  </a:moveTo>
                  <a:cubicBezTo>
                    <a:pt x="56317" y="54481"/>
                    <a:pt x="56353" y="54485"/>
                    <a:pt x="56393" y="54492"/>
                  </a:cubicBezTo>
                  <a:cubicBezTo>
                    <a:pt x="56408" y="54492"/>
                    <a:pt x="56408" y="54541"/>
                    <a:pt x="56424" y="54572"/>
                  </a:cubicBezTo>
                  <a:cubicBezTo>
                    <a:pt x="56361" y="54587"/>
                    <a:pt x="56298" y="54619"/>
                    <a:pt x="56234" y="54635"/>
                  </a:cubicBezTo>
                  <a:cubicBezTo>
                    <a:pt x="56203" y="54635"/>
                    <a:pt x="56155" y="54604"/>
                    <a:pt x="56140" y="54572"/>
                  </a:cubicBezTo>
                  <a:cubicBezTo>
                    <a:pt x="56140" y="54556"/>
                    <a:pt x="56171" y="54492"/>
                    <a:pt x="56186" y="54492"/>
                  </a:cubicBezTo>
                  <a:cubicBezTo>
                    <a:pt x="56218" y="54485"/>
                    <a:pt x="56250" y="54481"/>
                    <a:pt x="56283" y="54481"/>
                  </a:cubicBezTo>
                  <a:close/>
                  <a:moveTo>
                    <a:pt x="54617" y="54455"/>
                  </a:moveTo>
                  <a:cubicBezTo>
                    <a:pt x="54634" y="54455"/>
                    <a:pt x="54652" y="54457"/>
                    <a:pt x="54669" y="54461"/>
                  </a:cubicBezTo>
                  <a:cubicBezTo>
                    <a:pt x="54732" y="54461"/>
                    <a:pt x="54780" y="54524"/>
                    <a:pt x="54827" y="54572"/>
                  </a:cubicBezTo>
                  <a:lnTo>
                    <a:pt x="54638" y="54667"/>
                  </a:lnTo>
                  <a:cubicBezTo>
                    <a:pt x="54574" y="54635"/>
                    <a:pt x="54496" y="54619"/>
                    <a:pt x="54464" y="54572"/>
                  </a:cubicBezTo>
                  <a:cubicBezTo>
                    <a:pt x="54423" y="54531"/>
                    <a:pt x="54511" y="54455"/>
                    <a:pt x="54617" y="54455"/>
                  </a:cubicBezTo>
                  <a:close/>
                  <a:moveTo>
                    <a:pt x="52667" y="54408"/>
                  </a:moveTo>
                  <a:cubicBezTo>
                    <a:pt x="52806" y="54408"/>
                    <a:pt x="52946" y="54429"/>
                    <a:pt x="53089" y="54477"/>
                  </a:cubicBezTo>
                  <a:cubicBezTo>
                    <a:pt x="53120" y="54477"/>
                    <a:pt x="53137" y="54524"/>
                    <a:pt x="53137" y="54556"/>
                  </a:cubicBezTo>
                  <a:cubicBezTo>
                    <a:pt x="53137" y="54587"/>
                    <a:pt x="53105" y="54619"/>
                    <a:pt x="53073" y="54635"/>
                  </a:cubicBezTo>
                  <a:cubicBezTo>
                    <a:pt x="52852" y="54809"/>
                    <a:pt x="52568" y="54730"/>
                    <a:pt x="52362" y="54777"/>
                  </a:cubicBezTo>
                  <a:cubicBezTo>
                    <a:pt x="52252" y="54730"/>
                    <a:pt x="52188" y="54714"/>
                    <a:pt x="52125" y="54682"/>
                  </a:cubicBezTo>
                  <a:cubicBezTo>
                    <a:pt x="52094" y="54667"/>
                    <a:pt x="52077" y="54619"/>
                    <a:pt x="52077" y="54587"/>
                  </a:cubicBezTo>
                  <a:cubicBezTo>
                    <a:pt x="52077" y="54556"/>
                    <a:pt x="52094" y="54509"/>
                    <a:pt x="52109" y="54509"/>
                  </a:cubicBezTo>
                  <a:cubicBezTo>
                    <a:pt x="52298" y="54446"/>
                    <a:pt x="52482" y="54408"/>
                    <a:pt x="52667" y="54408"/>
                  </a:cubicBezTo>
                  <a:close/>
                  <a:moveTo>
                    <a:pt x="37832" y="54639"/>
                  </a:moveTo>
                  <a:cubicBezTo>
                    <a:pt x="37981" y="54639"/>
                    <a:pt x="38130" y="54651"/>
                    <a:pt x="38280" y="54682"/>
                  </a:cubicBezTo>
                  <a:cubicBezTo>
                    <a:pt x="38611" y="54745"/>
                    <a:pt x="38959" y="54777"/>
                    <a:pt x="39291" y="54825"/>
                  </a:cubicBezTo>
                  <a:cubicBezTo>
                    <a:pt x="39378" y="54833"/>
                    <a:pt x="39464" y="54846"/>
                    <a:pt x="39547" y="54846"/>
                  </a:cubicBezTo>
                  <a:cubicBezTo>
                    <a:pt x="39617" y="54846"/>
                    <a:pt x="39685" y="54837"/>
                    <a:pt x="39749" y="54809"/>
                  </a:cubicBezTo>
                  <a:cubicBezTo>
                    <a:pt x="39968" y="54731"/>
                    <a:pt x="40184" y="54701"/>
                    <a:pt x="40399" y="54701"/>
                  </a:cubicBezTo>
                  <a:cubicBezTo>
                    <a:pt x="40666" y="54701"/>
                    <a:pt x="40932" y="54748"/>
                    <a:pt x="41203" y="54809"/>
                  </a:cubicBezTo>
                  <a:cubicBezTo>
                    <a:pt x="41424" y="54857"/>
                    <a:pt x="41646" y="54888"/>
                    <a:pt x="41867" y="54920"/>
                  </a:cubicBezTo>
                  <a:cubicBezTo>
                    <a:pt x="41899" y="54935"/>
                    <a:pt x="41930" y="54983"/>
                    <a:pt x="41930" y="55015"/>
                  </a:cubicBezTo>
                  <a:cubicBezTo>
                    <a:pt x="41930" y="55046"/>
                    <a:pt x="41899" y="55093"/>
                    <a:pt x="41883" y="55093"/>
                  </a:cubicBezTo>
                  <a:cubicBezTo>
                    <a:pt x="41506" y="55173"/>
                    <a:pt x="41121" y="55196"/>
                    <a:pt x="40740" y="55196"/>
                  </a:cubicBezTo>
                  <a:cubicBezTo>
                    <a:pt x="40593" y="55196"/>
                    <a:pt x="40448" y="55192"/>
                    <a:pt x="40303" y="55188"/>
                  </a:cubicBezTo>
                  <a:cubicBezTo>
                    <a:pt x="40034" y="55188"/>
                    <a:pt x="39766" y="55156"/>
                    <a:pt x="39734" y="55156"/>
                  </a:cubicBezTo>
                  <a:lnTo>
                    <a:pt x="37806" y="55156"/>
                  </a:lnTo>
                  <a:cubicBezTo>
                    <a:pt x="37568" y="55141"/>
                    <a:pt x="37347" y="55093"/>
                    <a:pt x="37126" y="55061"/>
                  </a:cubicBezTo>
                  <a:cubicBezTo>
                    <a:pt x="37031" y="55046"/>
                    <a:pt x="36999" y="54983"/>
                    <a:pt x="37047" y="54888"/>
                  </a:cubicBezTo>
                  <a:cubicBezTo>
                    <a:pt x="37079" y="54825"/>
                    <a:pt x="37110" y="54762"/>
                    <a:pt x="37174" y="54730"/>
                  </a:cubicBezTo>
                  <a:cubicBezTo>
                    <a:pt x="37220" y="54682"/>
                    <a:pt x="37300" y="54667"/>
                    <a:pt x="37378" y="54667"/>
                  </a:cubicBezTo>
                  <a:cubicBezTo>
                    <a:pt x="37530" y="54651"/>
                    <a:pt x="37681" y="54639"/>
                    <a:pt x="37832" y="54639"/>
                  </a:cubicBezTo>
                  <a:close/>
                  <a:moveTo>
                    <a:pt x="45940" y="55431"/>
                  </a:moveTo>
                  <a:cubicBezTo>
                    <a:pt x="46167" y="55431"/>
                    <a:pt x="46396" y="55463"/>
                    <a:pt x="46625" y="55504"/>
                  </a:cubicBezTo>
                  <a:cubicBezTo>
                    <a:pt x="46720" y="55520"/>
                    <a:pt x="46798" y="55615"/>
                    <a:pt x="46941" y="55725"/>
                  </a:cubicBezTo>
                  <a:cubicBezTo>
                    <a:pt x="46688" y="55787"/>
                    <a:pt x="46449" y="55810"/>
                    <a:pt x="46218" y="55810"/>
                  </a:cubicBezTo>
                  <a:cubicBezTo>
                    <a:pt x="45915" y="55810"/>
                    <a:pt x="45624" y="55770"/>
                    <a:pt x="45329" y="55725"/>
                  </a:cubicBezTo>
                  <a:cubicBezTo>
                    <a:pt x="45313" y="55725"/>
                    <a:pt x="45281" y="55679"/>
                    <a:pt x="45266" y="55647"/>
                  </a:cubicBezTo>
                  <a:cubicBezTo>
                    <a:pt x="45266" y="55615"/>
                    <a:pt x="45281" y="55552"/>
                    <a:pt x="45313" y="55536"/>
                  </a:cubicBezTo>
                  <a:cubicBezTo>
                    <a:pt x="45519" y="55459"/>
                    <a:pt x="45729" y="55431"/>
                    <a:pt x="45940" y="55431"/>
                  </a:cubicBezTo>
                  <a:close/>
                  <a:moveTo>
                    <a:pt x="28970" y="0"/>
                  </a:moveTo>
                  <a:cubicBezTo>
                    <a:pt x="28835" y="0"/>
                    <a:pt x="28699" y="23"/>
                    <a:pt x="28559" y="60"/>
                  </a:cubicBezTo>
                  <a:cubicBezTo>
                    <a:pt x="28232" y="155"/>
                    <a:pt x="27909" y="208"/>
                    <a:pt x="27584" y="208"/>
                  </a:cubicBezTo>
                  <a:cubicBezTo>
                    <a:pt x="27312" y="208"/>
                    <a:pt x="27038" y="171"/>
                    <a:pt x="26757" y="91"/>
                  </a:cubicBezTo>
                  <a:cubicBezTo>
                    <a:pt x="26577" y="42"/>
                    <a:pt x="26385" y="11"/>
                    <a:pt x="26192" y="11"/>
                  </a:cubicBezTo>
                  <a:cubicBezTo>
                    <a:pt x="26080" y="11"/>
                    <a:pt x="25967" y="21"/>
                    <a:pt x="25857" y="45"/>
                  </a:cubicBezTo>
                  <a:cubicBezTo>
                    <a:pt x="25325" y="135"/>
                    <a:pt x="24793" y="167"/>
                    <a:pt x="24261" y="167"/>
                  </a:cubicBezTo>
                  <a:cubicBezTo>
                    <a:pt x="23955" y="167"/>
                    <a:pt x="23649" y="157"/>
                    <a:pt x="23343" y="139"/>
                  </a:cubicBezTo>
                  <a:cubicBezTo>
                    <a:pt x="23206" y="130"/>
                    <a:pt x="23069" y="126"/>
                    <a:pt x="22933" y="126"/>
                  </a:cubicBezTo>
                  <a:cubicBezTo>
                    <a:pt x="21683" y="126"/>
                    <a:pt x="20514" y="500"/>
                    <a:pt x="19345" y="913"/>
                  </a:cubicBezTo>
                  <a:cubicBezTo>
                    <a:pt x="19108" y="1119"/>
                    <a:pt x="18792" y="1151"/>
                    <a:pt x="18492" y="1214"/>
                  </a:cubicBezTo>
                  <a:cubicBezTo>
                    <a:pt x="17717" y="1387"/>
                    <a:pt x="16990" y="1688"/>
                    <a:pt x="16231" y="1925"/>
                  </a:cubicBezTo>
                  <a:cubicBezTo>
                    <a:pt x="15725" y="2099"/>
                    <a:pt x="15315" y="2462"/>
                    <a:pt x="14840" y="2683"/>
                  </a:cubicBezTo>
                  <a:cubicBezTo>
                    <a:pt x="14366" y="2921"/>
                    <a:pt x="13814" y="2953"/>
                    <a:pt x="13323" y="3206"/>
                  </a:cubicBezTo>
                  <a:cubicBezTo>
                    <a:pt x="12501" y="3600"/>
                    <a:pt x="11664" y="3948"/>
                    <a:pt x="10874" y="4407"/>
                  </a:cubicBezTo>
                  <a:cubicBezTo>
                    <a:pt x="10541" y="4612"/>
                    <a:pt x="10194" y="4770"/>
                    <a:pt x="9846" y="4913"/>
                  </a:cubicBezTo>
                  <a:cubicBezTo>
                    <a:pt x="9056" y="5229"/>
                    <a:pt x="8392" y="5734"/>
                    <a:pt x="7760" y="6287"/>
                  </a:cubicBezTo>
                  <a:cubicBezTo>
                    <a:pt x="7380" y="6620"/>
                    <a:pt x="7081" y="6999"/>
                    <a:pt x="6938" y="7488"/>
                  </a:cubicBezTo>
                  <a:cubicBezTo>
                    <a:pt x="6843" y="7868"/>
                    <a:pt x="6622" y="8184"/>
                    <a:pt x="6354" y="8453"/>
                  </a:cubicBezTo>
                  <a:cubicBezTo>
                    <a:pt x="5342" y="9448"/>
                    <a:pt x="4504" y="10571"/>
                    <a:pt x="3667" y="11709"/>
                  </a:cubicBezTo>
                  <a:cubicBezTo>
                    <a:pt x="3429" y="12025"/>
                    <a:pt x="3271" y="12356"/>
                    <a:pt x="3271" y="12752"/>
                  </a:cubicBezTo>
                  <a:cubicBezTo>
                    <a:pt x="3271" y="13163"/>
                    <a:pt x="3129" y="13526"/>
                    <a:pt x="2860" y="13779"/>
                  </a:cubicBezTo>
                  <a:cubicBezTo>
                    <a:pt x="2529" y="14080"/>
                    <a:pt x="2371" y="14442"/>
                    <a:pt x="2213" y="14838"/>
                  </a:cubicBezTo>
                  <a:cubicBezTo>
                    <a:pt x="1991" y="15407"/>
                    <a:pt x="1785" y="15976"/>
                    <a:pt x="1659" y="16577"/>
                  </a:cubicBezTo>
                  <a:cubicBezTo>
                    <a:pt x="1596" y="16940"/>
                    <a:pt x="1501" y="17335"/>
                    <a:pt x="1311" y="17651"/>
                  </a:cubicBezTo>
                  <a:cubicBezTo>
                    <a:pt x="1027" y="18141"/>
                    <a:pt x="964" y="18647"/>
                    <a:pt x="948" y="19184"/>
                  </a:cubicBezTo>
                  <a:lnTo>
                    <a:pt x="966" y="19184"/>
                  </a:lnTo>
                  <a:cubicBezTo>
                    <a:pt x="936" y="19249"/>
                    <a:pt x="898" y="19304"/>
                    <a:pt x="885" y="19358"/>
                  </a:cubicBezTo>
                  <a:cubicBezTo>
                    <a:pt x="790" y="19879"/>
                    <a:pt x="679" y="20402"/>
                    <a:pt x="506" y="20907"/>
                  </a:cubicBezTo>
                  <a:cubicBezTo>
                    <a:pt x="348" y="21333"/>
                    <a:pt x="221" y="21792"/>
                    <a:pt x="300" y="22250"/>
                  </a:cubicBezTo>
                  <a:cubicBezTo>
                    <a:pt x="443" y="22946"/>
                    <a:pt x="348" y="23609"/>
                    <a:pt x="268" y="24290"/>
                  </a:cubicBezTo>
                  <a:cubicBezTo>
                    <a:pt x="190" y="24969"/>
                    <a:pt x="0" y="25632"/>
                    <a:pt x="190" y="26328"/>
                  </a:cubicBezTo>
                  <a:cubicBezTo>
                    <a:pt x="142" y="27008"/>
                    <a:pt x="15" y="27687"/>
                    <a:pt x="110" y="28383"/>
                  </a:cubicBezTo>
                  <a:cubicBezTo>
                    <a:pt x="158" y="28635"/>
                    <a:pt x="158" y="28905"/>
                    <a:pt x="173" y="29173"/>
                  </a:cubicBezTo>
                  <a:cubicBezTo>
                    <a:pt x="221" y="29584"/>
                    <a:pt x="285" y="30011"/>
                    <a:pt x="300" y="30422"/>
                  </a:cubicBezTo>
                  <a:cubicBezTo>
                    <a:pt x="316" y="31038"/>
                    <a:pt x="300" y="31638"/>
                    <a:pt x="316" y="32255"/>
                  </a:cubicBezTo>
                  <a:cubicBezTo>
                    <a:pt x="316" y="32824"/>
                    <a:pt x="363" y="33393"/>
                    <a:pt x="616" y="33914"/>
                  </a:cubicBezTo>
                  <a:cubicBezTo>
                    <a:pt x="664" y="34026"/>
                    <a:pt x="727" y="34136"/>
                    <a:pt x="742" y="34247"/>
                  </a:cubicBezTo>
                  <a:cubicBezTo>
                    <a:pt x="790" y="34673"/>
                    <a:pt x="1027" y="35021"/>
                    <a:pt x="1280" y="35353"/>
                  </a:cubicBezTo>
                  <a:cubicBezTo>
                    <a:pt x="1564" y="35716"/>
                    <a:pt x="1817" y="36095"/>
                    <a:pt x="2228" y="36348"/>
                  </a:cubicBezTo>
                  <a:cubicBezTo>
                    <a:pt x="2354" y="36411"/>
                    <a:pt x="2434" y="36554"/>
                    <a:pt x="2529" y="36664"/>
                  </a:cubicBezTo>
                  <a:cubicBezTo>
                    <a:pt x="2687" y="36839"/>
                    <a:pt x="2797" y="37044"/>
                    <a:pt x="2971" y="37187"/>
                  </a:cubicBezTo>
                  <a:cubicBezTo>
                    <a:pt x="3351" y="37518"/>
                    <a:pt x="3650" y="37914"/>
                    <a:pt x="3903" y="38340"/>
                  </a:cubicBezTo>
                  <a:cubicBezTo>
                    <a:pt x="4156" y="38735"/>
                    <a:pt x="4457" y="39067"/>
                    <a:pt x="4757" y="39399"/>
                  </a:cubicBezTo>
                  <a:cubicBezTo>
                    <a:pt x="5848" y="40584"/>
                    <a:pt x="7081" y="41612"/>
                    <a:pt x="8297" y="42639"/>
                  </a:cubicBezTo>
                  <a:cubicBezTo>
                    <a:pt x="9135" y="43366"/>
                    <a:pt x="10052" y="43966"/>
                    <a:pt x="10952" y="44615"/>
                  </a:cubicBezTo>
                  <a:cubicBezTo>
                    <a:pt x="11411" y="44946"/>
                    <a:pt x="11901" y="45231"/>
                    <a:pt x="12360" y="45578"/>
                  </a:cubicBezTo>
                  <a:cubicBezTo>
                    <a:pt x="13355" y="46290"/>
                    <a:pt x="14383" y="46938"/>
                    <a:pt x="15567" y="47270"/>
                  </a:cubicBezTo>
                  <a:cubicBezTo>
                    <a:pt x="15789" y="47333"/>
                    <a:pt x="15995" y="47428"/>
                    <a:pt x="16200" y="47523"/>
                  </a:cubicBezTo>
                  <a:cubicBezTo>
                    <a:pt x="16358" y="47586"/>
                    <a:pt x="16358" y="47633"/>
                    <a:pt x="16216" y="47839"/>
                  </a:cubicBezTo>
                  <a:cubicBezTo>
                    <a:pt x="16200" y="47871"/>
                    <a:pt x="16184" y="47902"/>
                    <a:pt x="16184" y="47934"/>
                  </a:cubicBezTo>
                  <a:cubicBezTo>
                    <a:pt x="16564" y="48124"/>
                    <a:pt x="16911" y="48345"/>
                    <a:pt x="17306" y="48471"/>
                  </a:cubicBezTo>
                  <a:cubicBezTo>
                    <a:pt x="18001" y="48693"/>
                    <a:pt x="18682" y="48929"/>
                    <a:pt x="19345" y="49182"/>
                  </a:cubicBezTo>
                  <a:cubicBezTo>
                    <a:pt x="20389" y="49546"/>
                    <a:pt x="21478" y="49751"/>
                    <a:pt x="22506" y="50194"/>
                  </a:cubicBezTo>
                  <a:cubicBezTo>
                    <a:pt x="22570" y="50225"/>
                    <a:pt x="22648" y="50225"/>
                    <a:pt x="22728" y="50242"/>
                  </a:cubicBezTo>
                  <a:cubicBezTo>
                    <a:pt x="23723" y="50478"/>
                    <a:pt x="24688" y="50826"/>
                    <a:pt x="25667" y="51173"/>
                  </a:cubicBezTo>
                  <a:cubicBezTo>
                    <a:pt x="25809" y="51221"/>
                    <a:pt x="25967" y="51268"/>
                    <a:pt x="26078" y="51363"/>
                  </a:cubicBezTo>
                  <a:cubicBezTo>
                    <a:pt x="26315" y="51569"/>
                    <a:pt x="26568" y="51696"/>
                    <a:pt x="26884" y="51774"/>
                  </a:cubicBezTo>
                  <a:cubicBezTo>
                    <a:pt x="27168" y="51837"/>
                    <a:pt x="27438" y="52043"/>
                    <a:pt x="27722" y="52075"/>
                  </a:cubicBezTo>
                  <a:cubicBezTo>
                    <a:pt x="28165" y="52138"/>
                    <a:pt x="28512" y="52328"/>
                    <a:pt x="28860" y="52564"/>
                  </a:cubicBezTo>
                  <a:cubicBezTo>
                    <a:pt x="29634" y="53070"/>
                    <a:pt x="30441" y="53497"/>
                    <a:pt x="31326" y="53719"/>
                  </a:cubicBezTo>
                  <a:cubicBezTo>
                    <a:pt x="31657" y="53814"/>
                    <a:pt x="31958" y="53955"/>
                    <a:pt x="32274" y="54066"/>
                  </a:cubicBezTo>
                  <a:cubicBezTo>
                    <a:pt x="32258" y="54240"/>
                    <a:pt x="32242" y="54382"/>
                    <a:pt x="32242" y="54524"/>
                  </a:cubicBezTo>
                  <a:cubicBezTo>
                    <a:pt x="32700" y="54762"/>
                    <a:pt x="33191" y="54840"/>
                    <a:pt x="33665" y="54935"/>
                  </a:cubicBezTo>
                  <a:cubicBezTo>
                    <a:pt x="33838" y="54967"/>
                    <a:pt x="33933" y="55078"/>
                    <a:pt x="34028" y="55204"/>
                  </a:cubicBezTo>
                  <a:cubicBezTo>
                    <a:pt x="34091" y="55299"/>
                    <a:pt x="34171" y="55378"/>
                    <a:pt x="34234" y="55457"/>
                  </a:cubicBezTo>
                  <a:cubicBezTo>
                    <a:pt x="34565" y="55552"/>
                    <a:pt x="34898" y="55630"/>
                    <a:pt x="35229" y="55710"/>
                  </a:cubicBezTo>
                  <a:cubicBezTo>
                    <a:pt x="36383" y="55931"/>
                    <a:pt x="37473" y="56437"/>
                    <a:pt x="38659" y="56547"/>
                  </a:cubicBezTo>
                  <a:cubicBezTo>
                    <a:pt x="39212" y="56768"/>
                    <a:pt x="39797" y="56722"/>
                    <a:pt x="40350" y="56800"/>
                  </a:cubicBezTo>
                  <a:cubicBezTo>
                    <a:pt x="40373" y="56804"/>
                    <a:pt x="40397" y="56806"/>
                    <a:pt x="40421" y="56806"/>
                  </a:cubicBezTo>
                  <a:cubicBezTo>
                    <a:pt x="40575" y="56806"/>
                    <a:pt x="40737" y="56726"/>
                    <a:pt x="40887" y="56658"/>
                  </a:cubicBezTo>
                  <a:cubicBezTo>
                    <a:pt x="40935" y="56642"/>
                    <a:pt x="40967" y="56547"/>
                    <a:pt x="40967" y="56484"/>
                  </a:cubicBezTo>
                  <a:cubicBezTo>
                    <a:pt x="40979" y="56409"/>
                    <a:pt x="41001" y="56364"/>
                    <a:pt x="41057" y="56364"/>
                  </a:cubicBezTo>
                  <a:cubicBezTo>
                    <a:pt x="41071" y="56364"/>
                    <a:pt x="41088" y="56367"/>
                    <a:pt x="41108" y="56374"/>
                  </a:cubicBezTo>
                  <a:cubicBezTo>
                    <a:pt x="41188" y="56389"/>
                    <a:pt x="41251" y="56437"/>
                    <a:pt x="41314" y="56484"/>
                  </a:cubicBezTo>
                  <a:cubicBezTo>
                    <a:pt x="41409" y="56535"/>
                    <a:pt x="41466" y="56563"/>
                    <a:pt x="41526" y="56563"/>
                  </a:cubicBezTo>
                  <a:cubicBezTo>
                    <a:pt x="41617" y="56563"/>
                    <a:pt x="41716" y="56500"/>
                    <a:pt x="41962" y="56357"/>
                  </a:cubicBezTo>
                  <a:cubicBezTo>
                    <a:pt x="42099" y="56290"/>
                    <a:pt x="42271" y="56210"/>
                    <a:pt x="42427" y="56210"/>
                  </a:cubicBezTo>
                  <a:cubicBezTo>
                    <a:pt x="42452" y="56210"/>
                    <a:pt x="42476" y="56212"/>
                    <a:pt x="42499" y="56216"/>
                  </a:cubicBezTo>
                  <a:cubicBezTo>
                    <a:pt x="42942" y="56263"/>
                    <a:pt x="43401" y="56357"/>
                    <a:pt x="43843" y="56452"/>
                  </a:cubicBezTo>
                  <a:cubicBezTo>
                    <a:pt x="44058" y="56508"/>
                    <a:pt x="44273" y="56548"/>
                    <a:pt x="44495" y="56548"/>
                  </a:cubicBezTo>
                  <a:cubicBezTo>
                    <a:pt x="44648" y="56548"/>
                    <a:pt x="44804" y="56529"/>
                    <a:pt x="44965" y="56484"/>
                  </a:cubicBezTo>
                  <a:cubicBezTo>
                    <a:pt x="45042" y="56460"/>
                    <a:pt x="45124" y="56452"/>
                    <a:pt x="45208" y="56452"/>
                  </a:cubicBezTo>
                  <a:cubicBezTo>
                    <a:pt x="45349" y="56452"/>
                    <a:pt x="45497" y="56474"/>
                    <a:pt x="45645" y="56484"/>
                  </a:cubicBezTo>
                  <a:lnTo>
                    <a:pt x="45613" y="56500"/>
                  </a:lnTo>
                  <a:cubicBezTo>
                    <a:pt x="45713" y="56472"/>
                    <a:pt x="45814" y="56403"/>
                    <a:pt x="45903" y="56403"/>
                  </a:cubicBezTo>
                  <a:cubicBezTo>
                    <a:pt x="45912" y="56403"/>
                    <a:pt x="45921" y="56404"/>
                    <a:pt x="45930" y="56406"/>
                  </a:cubicBezTo>
                  <a:cubicBezTo>
                    <a:pt x="46187" y="56470"/>
                    <a:pt x="46438" y="56527"/>
                    <a:pt x="46691" y="56527"/>
                  </a:cubicBezTo>
                  <a:cubicBezTo>
                    <a:pt x="46810" y="56527"/>
                    <a:pt x="46930" y="56514"/>
                    <a:pt x="47051" y="56484"/>
                  </a:cubicBezTo>
                  <a:cubicBezTo>
                    <a:pt x="47455" y="56573"/>
                    <a:pt x="47852" y="56655"/>
                    <a:pt x="48251" y="56655"/>
                  </a:cubicBezTo>
                  <a:cubicBezTo>
                    <a:pt x="48492" y="56655"/>
                    <a:pt x="48735" y="56625"/>
                    <a:pt x="48979" y="56547"/>
                  </a:cubicBezTo>
                  <a:cubicBezTo>
                    <a:pt x="49164" y="56621"/>
                    <a:pt x="49350" y="56645"/>
                    <a:pt x="49537" y="56645"/>
                  </a:cubicBezTo>
                  <a:cubicBezTo>
                    <a:pt x="49911" y="56645"/>
                    <a:pt x="50286" y="56547"/>
                    <a:pt x="50655" y="56547"/>
                  </a:cubicBezTo>
                  <a:cubicBezTo>
                    <a:pt x="50924" y="56547"/>
                    <a:pt x="51192" y="56547"/>
                    <a:pt x="51461" y="56516"/>
                  </a:cubicBezTo>
                  <a:cubicBezTo>
                    <a:pt x="51481" y="56515"/>
                    <a:pt x="51500" y="56514"/>
                    <a:pt x="51519" y="56514"/>
                  </a:cubicBezTo>
                  <a:cubicBezTo>
                    <a:pt x="51800" y="56514"/>
                    <a:pt x="52081" y="56611"/>
                    <a:pt x="52362" y="56627"/>
                  </a:cubicBezTo>
                  <a:cubicBezTo>
                    <a:pt x="52408" y="56631"/>
                    <a:pt x="52455" y="56633"/>
                    <a:pt x="52502" y="56633"/>
                  </a:cubicBezTo>
                  <a:cubicBezTo>
                    <a:pt x="52791" y="56633"/>
                    <a:pt x="53088" y="56559"/>
                    <a:pt x="53373" y="56532"/>
                  </a:cubicBezTo>
                  <a:cubicBezTo>
                    <a:pt x="53445" y="56524"/>
                    <a:pt x="53524" y="56516"/>
                    <a:pt x="53603" y="56516"/>
                  </a:cubicBezTo>
                  <a:cubicBezTo>
                    <a:pt x="53682" y="56516"/>
                    <a:pt x="53761" y="56524"/>
                    <a:pt x="53832" y="56547"/>
                  </a:cubicBezTo>
                  <a:cubicBezTo>
                    <a:pt x="53972" y="56582"/>
                    <a:pt x="54109" y="56596"/>
                    <a:pt x="54245" y="56596"/>
                  </a:cubicBezTo>
                  <a:cubicBezTo>
                    <a:pt x="54480" y="56596"/>
                    <a:pt x="54714" y="56556"/>
                    <a:pt x="54954" y="56516"/>
                  </a:cubicBezTo>
                  <a:cubicBezTo>
                    <a:pt x="55286" y="56469"/>
                    <a:pt x="55634" y="56484"/>
                    <a:pt x="55982" y="56469"/>
                  </a:cubicBezTo>
                  <a:cubicBezTo>
                    <a:pt x="56123" y="56452"/>
                    <a:pt x="56298" y="56484"/>
                    <a:pt x="56424" y="56421"/>
                  </a:cubicBezTo>
                  <a:cubicBezTo>
                    <a:pt x="56819" y="56216"/>
                    <a:pt x="57230" y="56216"/>
                    <a:pt x="57640" y="56153"/>
                  </a:cubicBezTo>
                  <a:cubicBezTo>
                    <a:pt x="57767" y="56136"/>
                    <a:pt x="57815" y="55963"/>
                    <a:pt x="57752" y="55805"/>
                  </a:cubicBezTo>
                  <a:cubicBezTo>
                    <a:pt x="57735" y="55773"/>
                    <a:pt x="57689" y="55742"/>
                    <a:pt x="57672" y="55710"/>
                  </a:cubicBezTo>
                  <a:cubicBezTo>
                    <a:pt x="57609" y="55552"/>
                    <a:pt x="57672" y="55362"/>
                    <a:pt x="57830" y="55362"/>
                  </a:cubicBezTo>
                  <a:cubicBezTo>
                    <a:pt x="58589" y="55314"/>
                    <a:pt x="59332" y="55125"/>
                    <a:pt x="60059" y="54920"/>
                  </a:cubicBezTo>
                  <a:cubicBezTo>
                    <a:pt x="60249" y="54872"/>
                    <a:pt x="60439" y="54872"/>
                    <a:pt x="60628" y="54825"/>
                  </a:cubicBezTo>
                  <a:cubicBezTo>
                    <a:pt x="60675" y="54809"/>
                    <a:pt x="60738" y="54730"/>
                    <a:pt x="60738" y="54667"/>
                  </a:cubicBezTo>
                  <a:cubicBezTo>
                    <a:pt x="60755" y="54619"/>
                    <a:pt x="60643" y="54541"/>
                    <a:pt x="60612" y="54541"/>
                  </a:cubicBezTo>
                  <a:cubicBezTo>
                    <a:pt x="60011" y="54651"/>
                    <a:pt x="59395" y="54730"/>
                    <a:pt x="58795" y="54730"/>
                  </a:cubicBezTo>
                  <a:cubicBezTo>
                    <a:pt x="58574" y="54730"/>
                    <a:pt x="58336" y="54682"/>
                    <a:pt x="58115" y="54635"/>
                  </a:cubicBezTo>
                  <a:cubicBezTo>
                    <a:pt x="58099" y="54635"/>
                    <a:pt x="58051" y="54587"/>
                    <a:pt x="58051" y="54572"/>
                  </a:cubicBezTo>
                  <a:cubicBezTo>
                    <a:pt x="58051" y="54524"/>
                    <a:pt x="58083" y="54477"/>
                    <a:pt x="58115" y="54461"/>
                  </a:cubicBezTo>
                  <a:cubicBezTo>
                    <a:pt x="58368" y="54414"/>
                    <a:pt x="58620" y="54366"/>
                    <a:pt x="58873" y="54303"/>
                  </a:cubicBezTo>
                  <a:cubicBezTo>
                    <a:pt x="58873" y="54161"/>
                    <a:pt x="58795" y="54018"/>
                    <a:pt x="58953" y="53892"/>
                  </a:cubicBezTo>
                  <a:cubicBezTo>
                    <a:pt x="59091" y="53785"/>
                    <a:pt x="59200" y="53632"/>
                    <a:pt x="59322" y="53493"/>
                  </a:cubicBezTo>
                  <a:lnTo>
                    <a:pt x="59322" y="53493"/>
                  </a:lnTo>
                  <a:cubicBezTo>
                    <a:pt x="59353" y="53625"/>
                    <a:pt x="59398" y="53759"/>
                    <a:pt x="59442" y="53892"/>
                  </a:cubicBezTo>
                  <a:cubicBezTo>
                    <a:pt x="59474" y="53955"/>
                    <a:pt x="59537" y="54035"/>
                    <a:pt x="59600" y="54066"/>
                  </a:cubicBezTo>
                  <a:cubicBezTo>
                    <a:pt x="59777" y="54115"/>
                    <a:pt x="59960" y="54164"/>
                    <a:pt x="60145" y="54164"/>
                  </a:cubicBezTo>
                  <a:cubicBezTo>
                    <a:pt x="60258" y="54164"/>
                    <a:pt x="60372" y="54146"/>
                    <a:pt x="60485" y="54098"/>
                  </a:cubicBezTo>
                  <a:cubicBezTo>
                    <a:pt x="60485" y="54098"/>
                    <a:pt x="60470" y="54018"/>
                    <a:pt x="60454" y="54003"/>
                  </a:cubicBezTo>
                  <a:cubicBezTo>
                    <a:pt x="60327" y="53955"/>
                    <a:pt x="60186" y="53908"/>
                    <a:pt x="59964" y="53845"/>
                  </a:cubicBezTo>
                  <a:cubicBezTo>
                    <a:pt x="60249" y="53734"/>
                    <a:pt x="60454" y="53655"/>
                    <a:pt x="60643" y="53592"/>
                  </a:cubicBezTo>
                  <a:cubicBezTo>
                    <a:pt x="60738" y="53639"/>
                    <a:pt x="60818" y="53655"/>
                    <a:pt x="60865" y="53719"/>
                  </a:cubicBezTo>
                  <a:cubicBezTo>
                    <a:pt x="60956" y="53855"/>
                    <a:pt x="61063" y="53913"/>
                    <a:pt x="61180" y="53913"/>
                  </a:cubicBezTo>
                  <a:cubicBezTo>
                    <a:pt x="61266" y="53913"/>
                    <a:pt x="61357" y="53882"/>
                    <a:pt x="61450" y="53829"/>
                  </a:cubicBezTo>
                  <a:cubicBezTo>
                    <a:pt x="61750" y="53655"/>
                    <a:pt x="62034" y="53449"/>
                    <a:pt x="62350" y="53323"/>
                  </a:cubicBezTo>
                  <a:cubicBezTo>
                    <a:pt x="62698" y="53181"/>
                    <a:pt x="63046" y="53038"/>
                    <a:pt x="63284" y="52707"/>
                  </a:cubicBezTo>
                  <a:cubicBezTo>
                    <a:pt x="63425" y="52533"/>
                    <a:pt x="63631" y="52423"/>
                    <a:pt x="63852" y="52343"/>
                  </a:cubicBezTo>
                  <a:cubicBezTo>
                    <a:pt x="64137" y="52217"/>
                    <a:pt x="64405" y="52090"/>
                    <a:pt x="64674" y="51949"/>
                  </a:cubicBezTo>
                  <a:cubicBezTo>
                    <a:pt x="64848" y="51854"/>
                    <a:pt x="65037" y="51774"/>
                    <a:pt x="65132" y="51632"/>
                  </a:cubicBezTo>
                  <a:cubicBezTo>
                    <a:pt x="65353" y="51300"/>
                    <a:pt x="65701" y="51127"/>
                    <a:pt x="65954" y="50842"/>
                  </a:cubicBezTo>
                  <a:cubicBezTo>
                    <a:pt x="66270" y="50510"/>
                    <a:pt x="66618" y="50210"/>
                    <a:pt x="66997" y="49972"/>
                  </a:cubicBezTo>
                  <a:cubicBezTo>
                    <a:pt x="67235" y="49831"/>
                    <a:pt x="67408" y="49673"/>
                    <a:pt x="67551" y="49435"/>
                  </a:cubicBezTo>
                  <a:cubicBezTo>
                    <a:pt x="67851" y="49009"/>
                    <a:pt x="68183" y="48581"/>
                    <a:pt x="68514" y="48170"/>
                  </a:cubicBezTo>
                  <a:cubicBezTo>
                    <a:pt x="68862" y="47728"/>
                    <a:pt x="69052" y="47254"/>
                    <a:pt x="69037" y="46685"/>
                  </a:cubicBezTo>
                  <a:lnTo>
                    <a:pt x="69037" y="46116"/>
                  </a:lnTo>
                  <a:cubicBezTo>
                    <a:pt x="69037" y="45768"/>
                    <a:pt x="69083" y="45437"/>
                    <a:pt x="69241" y="45121"/>
                  </a:cubicBezTo>
                  <a:cubicBezTo>
                    <a:pt x="69479" y="44630"/>
                    <a:pt x="69557" y="44093"/>
                    <a:pt x="69574" y="43572"/>
                  </a:cubicBezTo>
                  <a:cubicBezTo>
                    <a:pt x="69606" y="42923"/>
                    <a:pt x="69700" y="42276"/>
                    <a:pt x="69621" y="41627"/>
                  </a:cubicBezTo>
                  <a:cubicBezTo>
                    <a:pt x="69606" y="41406"/>
                    <a:pt x="69589" y="41153"/>
                    <a:pt x="69669" y="40948"/>
                  </a:cubicBezTo>
                  <a:cubicBezTo>
                    <a:pt x="69905" y="40442"/>
                    <a:pt x="69858" y="39905"/>
                    <a:pt x="69842" y="39383"/>
                  </a:cubicBezTo>
                  <a:cubicBezTo>
                    <a:pt x="69842" y="38735"/>
                    <a:pt x="69764" y="38087"/>
                    <a:pt x="69795" y="37439"/>
                  </a:cubicBezTo>
                  <a:cubicBezTo>
                    <a:pt x="69858" y="36491"/>
                    <a:pt x="69637" y="35621"/>
                    <a:pt x="69336" y="34753"/>
                  </a:cubicBezTo>
                  <a:cubicBezTo>
                    <a:pt x="69115" y="34468"/>
                    <a:pt x="69163" y="34199"/>
                    <a:pt x="69353" y="33914"/>
                  </a:cubicBezTo>
                  <a:cubicBezTo>
                    <a:pt x="69384" y="33851"/>
                    <a:pt x="69384" y="33725"/>
                    <a:pt x="69353" y="33693"/>
                  </a:cubicBezTo>
                  <a:cubicBezTo>
                    <a:pt x="69037" y="33472"/>
                    <a:pt x="69147" y="33156"/>
                    <a:pt x="69147" y="32856"/>
                  </a:cubicBezTo>
                  <a:cubicBezTo>
                    <a:pt x="69131" y="32713"/>
                    <a:pt x="69115" y="32540"/>
                    <a:pt x="69037" y="32429"/>
                  </a:cubicBezTo>
                  <a:cubicBezTo>
                    <a:pt x="68910" y="32287"/>
                    <a:pt x="68847" y="32144"/>
                    <a:pt x="68830" y="31939"/>
                  </a:cubicBezTo>
                  <a:cubicBezTo>
                    <a:pt x="68736" y="31307"/>
                    <a:pt x="68626" y="30658"/>
                    <a:pt x="68468" y="30043"/>
                  </a:cubicBezTo>
                  <a:cubicBezTo>
                    <a:pt x="68388" y="29663"/>
                    <a:pt x="68310" y="29299"/>
                    <a:pt x="68261" y="28920"/>
                  </a:cubicBezTo>
                  <a:cubicBezTo>
                    <a:pt x="68198" y="28209"/>
                    <a:pt x="68072" y="27482"/>
                    <a:pt x="67772" y="26818"/>
                  </a:cubicBezTo>
                  <a:cubicBezTo>
                    <a:pt x="67646" y="26549"/>
                    <a:pt x="67598" y="26233"/>
                    <a:pt x="67519" y="25949"/>
                  </a:cubicBezTo>
                  <a:cubicBezTo>
                    <a:pt x="67471" y="25790"/>
                    <a:pt x="67566" y="25664"/>
                    <a:pt x="67646" y="25538"/>
                  </a:cubicBezTo>
                  <a:lnTo>
                    <a:pt x="67646" y="25538"/>
                  </a:lnTo>
                  <a:lnTo>
                    <a:pt x="67614" y="25569"/>
                  </a:lnTo>
                  <a:cubicBezTo>
                    <a:pt x="67598" y="24922"/>
                    <a:pt x="67361" y="24305"/>
                    <a:pt x="67282" y="23673"/>
                  </a:cubicBezTo>
                  <a:cubicBezTo>
                    <a:pt x="67235" y="23293"/>
                    <a:pt x="66950" y="23009"/>
                    <a:pt x="66871" y="22629"/>
                  </a:cubicBezTo>
                  <a:cubicBezTo>
                    <a:pt x="66839" y="22440"/>
                    <a:pt x="66649" y="22456"/>
                    <a:pt x="66523" y="22393"/>
                  </a:cubicBezTo>
                  <a:cubicBezTo>
                    <a:pt x="66381" y="22313"/>
                    <a:pt x="66286" y="22187"/>
                    <a:pt x="66350" y="22029"/>
                  </a:cubicBezTo>
                  <a:cubicBezTo>
                    <a:pt x="66468" y="21792"/>
                    <a:pt x="66378" y="21611"/>
                    <a:pt x="66250" y="21433"/>
                  </a:cubicBezTo>
                  <a:lnTo>
                    <a:pt x="66250" y="21433"/>
                  </a:lnTo>
                  <a:lnTo>
                    <a:pt x="66255" y="21428"/>
                  </a:lnTo>
                  <a:cubicBezTo>
                    <a:pt x="66128" y="20907"/>
                    <a:pt x="65859" y="20465"/>
                    <a:pt x="65559" y="20037"/>
                  </a:cubicBezTo>
                  <a:lnTo>
                    <a:pt x="65559" y="20037"/>
                  </a:lnTo>
                  <a:lnTo>
                    <a:pt x="65575" y="20069"/>
                  </a:lnTo>
                  <a:cubicBezTo>
                    <a:pt x="65511" y="19991"/>
                    <a:pt x="65448" y="19896"/>
                    <a:pt x="65353" y="19848"/>
                  </a:cubicBezTo>
                  <a:cubicBezTo>
                    <a:pt x="65195" y="19738"/>
                    <a:pt x="65132" y="19580"/>
                    <a:pt x="65085" y="19405"/>
                  </a:cubicBezTo>
                  <a:lnTo>
                    <a:pt x="65085" y="19405"/>
                  </a:lnTo>
                  <a:lnTo>
                    <a:pt x="65117" y="19422"/>
                  </a:lnTo>
                  <a:cubicBezTo>
                    <a:pt x="65054" y="19295"/>
                    <a:pt x="65054" y="19137"/>
                    <a:pt x="65117" y="19137"/>
                  </a:cubicBezTo>
                  <a:lnTo>
                    <a:pt x="65100" y="19137"/>
                  </a:lnTo>
                  <a:cubicBezTo>
                    <a:pt x="64927" y="18805"/>
                    <a:pt x="64784" y="18457"/>
                    <a:pt x="64580" y="18126"/>
                  </a:cubicBezTo>
                  <a:cubicBezTo>
                    <a:pt x="64453" y="17904"/>
                    <a:pt x="64215" y="17746"/>
                    <a:pt x="64089" y="17525"/>
                  </a:cubicBezTo>
                  <a:cubicBezTo>
                    <a:pt x="63947" y="17272"/>
                    <a:pt x="63931" y="16940"/>
                    <a:pt x="63741" y="16687"/>
                  </a:cubicBezTo>
                  <a:cubicBezTo>
                    <a:pt x="63362" y="16166"/>
                    <a:pt x="63077" y="15597"/>
                    <a:pt x="62730" y="15059"/>
                  </a:cubicBezTo>
                  <a:cubicBezTo>
                    <a:pt x="62003" y="13905"/>
                    <a:pt x="61260" y="12767"/>
                    <a:pt x="60454" y="11661"/>
                  </a:cubicBezTo>
                  <a:cubicBezTo>
                    <a:pt x="59656" y="10581"/>
                    <a:pt x="58825" y="9516"/>
                    <a:pt x="57795" y="8635"/>
                  </a:cubicBezTo>
                  <a:lnTo>
                    <a:pt x="57795" y="8635"/>
                  </a:lnTo>
                  <a:cubicBezTo>
                    <a:pt x="57750" y="8527"/>
                    <a:pt x="57702" y="8420"/>
                    <a:pt x="57625" y="8342"/>
                  </a:cubicBezTo>
                  <a:cubicBezTo>
                    <a:pt x="57230" y="7884"/>
                    <a:pt x="56898" y="7378"/>
                    <a:pt x="56439" y="6982"/>
                  </a:cubicBezTo>
                  <a:cubicBezTo>
                    <a:pt x="56186" y="6382"/>
                    <a:pt x="55665" y="5971"/>
                    <a:pt x="55270" y="5465"/>
                  </a:cubicBezTo>
                  <a:cubicBezTo>
                    <a:pt x="55112" y="5260"/>
                    <a:pt x="54907" y="5102"/>
                    <a:pt x="54654" y="5007"/>
                  </a:cubicBezTo>
                  <a:cubicBezTo>
                    <a:pt x="54528" y="4944"/>
                    <a:pt x="54385" y="4833"/>
                    <a:pt x="54338" y="4707"/>
                  </a:cubicBezTo>
                  <a:cubicBezTo>
                    <a:pt x="54195" y="4344"/>
                    <a:pt x="53895" y="4106"/>
                    <a:pt x="53642" y="3838"/>
                  </a:cubicBezTo>
                  <a:lnTo>
                    <a:pt x="53642" y="3838"/>
                  </a:lnTo>
                  <a:lnTo>
                    <a:pt x="53674" y="3853"/>
                  </a:lnTo>
                  <a:cubicBezTo>
                    <a:pt x="53527" y="3722"/>
                    <a:pt x="53517" y="3712"/>
                    <a:pt x="53642" y="3597"/>
                  </a:cubicBezTo>
                  <a:lnTo>
                    <a:pt x="53642" y="3597"/>
                  </a:lnTo>
                  <a:cubicBezTo>
                    <a:pt x="53642" y="3377"/>
                    <a:pt x="53578" y="3220"/>
                    <a:pt x="53373" y="3142"/>
                  </a:cubicBezTo>
                  <a:cubicBezTo>
                    <a:pt x="52867" y="2953"/>
                    <a:pt x="52393" y="2732"/>
                    <a:pt x="51982" y="2367"/>
                  </a:cubicBezTo>
                  <a:cubicBezTo>
                    <a:pt x="51904" y="2289"/>
                    <a:pt x="51809" y="2209"/>
                    <a:pt x="51698" y="2178"/>
                  </a:cubicBezTo>
                  <a:cubicBezTo>
                    <a:pt x="51224" y="2068"/>
                    <a:pt x="50781" y="1815"/>
                    <a:pt x="50292" y="1752"/>
                  </a:cubicBezTo>
                  <a:cubicBezTo>
                    <a:pt x="49881" y="1720"/>
                    <a:pt x="49580" y="1530"/>
                    <a:pt x="49295" y="1261"/>
                  </a:cubicBezTo>
                  <a:lnTo>
                    <a:pt x="49291" y="1282"/>
                  </a:lnTo>
                  <a:lnTo>
                    <a:pt x="49291" y="1282"/>
                  </a:lnTo>
                  <a:cubicBezTo>
                    <a:pt x="49203" y="1233"/>
                    <a:pt x="49115" y="1150"/>
                    <a:pt x="49027" y="1135"/>
                  </a:cubicBezTo>
                  <a:cubicBezTo>
                    <a:pt x="49010" y="1133"/>
                    <a:pt x="48993" y="1133"/>
                    <a:pt x="48975" y="1133"/>
                  </a:cubicBezTo>
                  <a:cubicBezTo>
                    <a:pt x="48843" y="1133"/>
                    <a:pt x="48699" y="1162"/>
                    <a:pt x="48570" y="1162"/>
                  </a:cubicBezTo>
                  <a:cubicBezTo>
                    <a:pt x="48494" y="1162"/>
                    <a:pt x="48423" y="1152"/>
                    <a:pt x="48364" y="1119"/>
                  </a:cubicBezTo>
                  <a:cubicBezTo>
                    <a:pt x="47889" y="898"/>
                    <a:pt x="47384" y="993"/>
                    <a:pt x="46925" y="835"/>
                  </a:cubicBezTo>
                  <a:cubicBezTo>
                    <a:pt x="46703" y="772"/>
                    <a:pt x="46467" y="740"/>
                    <a:pt x="46277" y="645"/>
                  </a:cubicBezTo>
                  <a:cubicBezTo>
                    <a:pt x="45721" y="367"/>
                    <a:pt x="45140" y="260"/>
                    <a:pt x="44534" y="260"/>
                  </a:cubicBezTo>
                  <a:cubicBezTo>
                    <a:pt x="44452" y="260"/>
                    <a:pt x="44369" y="262"/>
                    <a:pt x="44286" y="266"/>
                  </a:cubicBezTo>
                  <a:cubicBezTo>
                    <a:pt x="43911" y="293"/>
                    <a:pt x="43536" y="320"/>
                    <a:pt x="43161" y="320"/>
                  </a:cubicBezTo>
                  <a:cubicBezTo>
                    <a:pt x="42888" y="320"/>
                    <a:pt x="42615" y="306"/>
                    <a:pt x="42341" y="266"/>
                  </a:cubicBezTo>
                  <a:cubicBezTo>
                    <a:pt x="42078" y="296"/>
                    <a:pt x="41815" y="307"/>
                    <a:pt x="41552" y="307"/>
                  </a:cubicBezTo>
                  <a:cubicBezTo>
                    <a:pt x="41010" y="307"/>
                    <a:pt x="40468" y="263"/>
                    <a:pt x="39923" y="263"/>
                  </a:cubicBezTo>
                  <a:cubicBezTo>
                    <a:pt x="39634" y="263"/>
                    <a:pt x="39344" y="275"/>
                    <a:pt x="39054" y="313"/>
                  </a:cubicBezTo>
                  <a:cubicBezTo>
                    <a:pt x="38886" y="337"/>
                    <a:pt x="38718" y="345"/>
                    <a:pt x="38548" y="345"/>
                  </a:cubicBezTo>
                  <a:cubicBezTo>
                    <a:pt x="38136" y="345"/>
                    <a:pt x="37718" y="295"/>
                    <a:pt x="37301" y="295"/>
                  </a:cubicBezTo>
                  <a:cubicBezTo>
                    <a:pt x="37095" y="295"/>
                    <a:pt x="36888" y="308"/>
                    <a:pt x="36683" y="344"/>
                  </a:cubicBezTo>
                  <a:cubicBezTo>
                    <a:pt x="36651" y="350"/>
                    <a:pt x="36617" y="353"/>
                    <a:pt x="36583" y="353"/>
                  </a:cubicBezTo>
                  <a:cubicBezTo>
                    <a:pt x="36434" y="353"/>
                    <a:pt x="36271" y="304"/>
                    <a:pt x="36130" y="266"/>
                  </a:cubicBezTo>
                  <a:cubicBezTo>
                    <a:pt x="35908" y="208"/>
                    <a:pt x="35686" y="180"/>
                    <a:pt x="35469" y="180"/>
                  </a:cubicBezTo>
                  <a:cubicBezTo>
                    <a:pt x="35268" y="180"/>
                    <a:pt x="35071" y="204"/>
                    <a:pt x="34881" y="249"/>
                  </a:cubicBezTo>
                  <a:cubicBezTo>
                    <a:pt x="34091" y="424"/>
                    <a:pt x="33286" y="424"/>
                    <a:pt x="32495" y="456"/>
                  </a:cubicBezTo>
                  <a:cubicBezTo>
                    <a:pt x="32299" y="460"/>
                    <a:pt x="32104" y="467"/>
                    <a:pt x="31910" y="467"/>
                  </a:cubicBezTo>
                  <a:cubicBezTo>
                    <a:pt x="31496" y="467"/>
                    <a:pt x="31086" y="437"/>
                    <a:pt x="30677" y="298"/>
                  </a:cubicBezTo>
                  <a:cubicBezTo>
                    <a:pt x="30504" y="234"/>
                    <a:pt x="30314" y="266"/>
                    <a:pt x="30125" y="234"/>
                  </a:cubicBezTo>
                  <a:cubicBezTo>
                    <a:pt x="29887" y="203"/>
                    <a:pt x="29650" y="203"/>
                    <a:pt x="29444" y="108"/>
                  </a:cubicBezTo>
                  <a:cubicBezTo>
                    <a:pt x="29284" y="31"/>
                    <a:pt x="29127" y="0"/>
                    <a:pt x="2897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92" name="Google Shape;192;p30"/>
            <p:cNvSpPr/>
            <p:nvPr/>
          </p:nvSpPr>
          <p:spPr>
            <a:xfrm>
              <a:off x="6144937" y="4786821"/>
              <a:ext cx="172911" cy="162826"/>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93" name="Google Shape;193;p30"/>
            <p:cNvSpPr/>
            <p:nvPr/>
          </p:nvSpPr>
          <p:spPr>
            <a:xfrm>
              <a:off x="5879425" y="4748782"/>
              <a:ext cx="172883" cy="164472"/>
            </a:xfrm>
            <a:custGeom>
              <a:avLst/>
              <a:gdLst/>
              <a:ahLst/>
              <a:cxnLst/>
              <a:rect l="l" t="t" r="r" b="b"/>
              <a:pathLst>
                <a:path w="64090" h="60972" extrusionOk="0">
                  <a:moveTo>
                    <a:pt x="35404" y="1200"/>
                  </a:moveTo>
                  <a:lnTo>
                    <a:pt x="35404" y="1200"/>
                  </a:lnTo>
                  <a:cubicBezTo>
                    <a:pt x="35404" y="1201"/>
                    <a:pt x="35404" y="1202"/>
                    <a:pt x="35405" y="1203"/>
                  </a:cubicBezTo>
                  <a:lnTo>
                    <a:pt x="35405" y="1203"/>
                  </a:lnTo>
                  <a:cubicBezTo>
                    <a:pt x="35409" y="1207"/>
                    <a:pt x="35414" y="1212"/>
                    <a:pt x="35419" y="1217"/>
                  </a:cubicBezTo>
                  <a:lnTo>
                    <a:pt x="35404" y="1200"/>
                  </a:lnTo>
                  <a:close/>
                  <a:moveTo>
                    <a:pt x="31230" y="943"/>
                  </a:moveTo>
                  <a:cubicBezTo>
                    <a:pt x="31340" y="943"/>
                    <a:pt x="31466" y="975"/>
                    <a:pt x="31579" y="1042"/>
                  </a:cubicBezTo>
                  <a:cubicBezTo>
                    <a:pt x="31610" y="1059"/>
                    <a:pt x="31625" y="1122"/>
                    <a:pt x="31610" y="1137"/>
                  </a:cubicBezTo>
                  <a:cubicBezTo>
                    <a:pt x="31594" y="1185"/>
                    <a:pt x="31547" y="1217"/>
                    <a:pt x="31515" y="1232"/>
                  </a:cubicBezTo>
                  <a:cubicBezTo>
                    <a:pt x="31449" y="1250"/>
                    <a:pt x="31380" y="1261"/>
                    <a:pt x="31312" y="1261"/>
                  </a:cubicBezTo>
                  <a:cubicBezTo>
                    <a:pt x="31201" y="1261"/>
                    <a:pt x="31091" y="1232"/>
                    <a:pt x="30993" y="1153"/>
                  </a:cubicBezTo>
                  <a:cubicBezTo>
                    <a:pt x="30978" y="1137"/>
                    <a:pt x="30978" y="1090"/>
                    <a:pt x="30962" y="1059"/>
                  </a:cubicBezTo>
                  <a:cubicBezTo>
                    <a:pt x="31004" y="983"/>
                    <a:pt x="31107" y="943"/>
                    <a:pt x="31230" y="943"/>
                  </a:cubicBezTo>
                  <a:close/>
                  <a:moveTo>
                    <a:pt x="32798" y="1246"/>
                  </a:moveTo>
                  <a:cubicBezTo>
                    <a:pt x="33042" y="1246"/>
                    <a:pt x="33264" y="1349"/>
                    <a:pt x="33454" y="1512"/>
                  </a:cubicBezTo>
                  <a:lnTo>
                    <a:pt x="33454" y="1512"/>
                  </a:lnTo>
                  <a:cubicBezTo>
                    <a:pt x="33181" y="1483"/>
                    <a:pt x="32894" y="1468"/>
                    <a:pt x="32605" y="1438"/>
                  </a:cubicBezTo>
                  <a:cubicBezTo>
                    <a:pt x="32574" y="1421"/>
                    <a:pt x="32527" y="1375"/>
                    <a:pt x="32527" y="1358"/>
                  </a:cubicBezTo>
                  <a:cubicBezTo>
                    <a:pt x="32542" y="1311"/>
                    <a:pt x="32590" y="1263"/>
                    <a:pt x="32622" y="1263"/>
                  </a:cubicBezTo>
                  <a:cubicBezTo>
                    <a:pt x="32682" y="1251"/>
                    <a:pt x="32740" y="1246"/>
                    <a:pt x="32798" y="1246"/>
                  </a:cubicBezTo>
                  <a:close/>
                  <a:moveTo>
                    <a:pt x="26210" y="1266"/>
                  </a:moveTo>
                  <a:cubicBezTo>
                    <a:pt x="26444" y="1266"/>
                    <a:pt x="26659" y="1353"/>
                    <a:pt x="26847" y="1528"/>
                  </a:cubicBezTo>
                  <a:lnTo>
                    <a:pt x="26847" y="1528"/>
                  </a:lnTo>
                  <a:cubicBezTo>
                    <a:pt x="26679" y="1581"/>
                    <a:pt x="26505" y="1636"/>
                    <a:pt x="26333" y="1636"/>
                  </a:cubicBezTo>
                  <a:cubicBezTo>
                    <a:pt x="26210" y="1636"/>
                    <a:pt x="26087" y="1608"/>
                    <a:pt x="25967" y="1533"/>
                  </a:cubicBezTo>
                  <a:cubicBezTo>
                    <a:pt x="25904" y="1501"/>
                    <a:pt x="25889" y="1406"/>
                    <a:pt x="25841" y="1343"/>
                  </a:cubicBezTo>
                  <a:cubicBezTo>
                    <a:pt x="25889" y="1327"/>
                    <a:pt x="25920" y="1295"/>
                    <a:pt x="25967" y="1295"/>
                  </a:cubicBezTo>
                  <a:cubicBezTo>
                    <a:pt x="26050" y="1275"/>
                    <a:pt x="26131" y="1266"/>
                    <a:pt x="26210" y="1266"/>
                  </a:cubicBezTo>
                  <a:close/>
                  <a:moveTo>
                    <a:pt x="34624" y="1529"/>
                  </a:moveTo>
                  <a:cubicBezTo>
                    <a:pt x="34682" y="1529"/>
                    <a:pt x="34749" y="1569"/>
                    <a:pt x="34803" y="1596"/>
                  </a:cubicBezTo>
                  <a:cubicBezTo>
                    <a:pt x="34818" y="1596"/>
                    <a:pt x="34803" y="1674"/>
                    <a:pt x="34803" y="1674"/>
                  </a:cubicBezTo>
                  <a:cubicBezTo>
                    <a:pt x="34743" y="1687"/>
                    <a:pt x="34683" y="1717"/>
                    <a:pt x="34630" y="1717"/>
                  </a:cubicBezTo>
                  <a:cubicBezTo>
                    <a:pt x="34613" y="1717"/>
                    <a:pt x="34597" y="1714"/>
                    <a:pt x="34582" y="1706"/>
                  </a:cubicBezTo>
                  <a:cubicBezTo>
                    <a:pt x="34455" y="1659"/>
                    <a:pt x="34470" y="1564"/>
                    <a:pt x="34597" y="1533"/>
                  </a:cubicBezTo>
                  <a:cubicBezTo>
                    <a:pt x="34606" y="1530"/>
                    <a:pt x="34615" y="1529"/>
                    <a:pt x="34624" y="1529"/>
                  </a:cubicBezTo>
                  <a:close/>
                  <a:moveTo>
                    <a:pt x="42326" y="2418"/>
                  </a:moveTo>
                  <a:cubicBezTo>
                    <a:pt x="42358" y="2418"/>
                    <a:pt x="42373" y="2465"/>
                    <a:pt x="42405" y="2481"/>
                  </a:cubicBezTo>
                  <a:lnTo>
                    <a:pt x="42310" y="2528"/>
                  </a:lnTo>
                  <a:cubicBezTo>
                    <a:pt x="42278" y="2496"/>
                    <a:pt x="42246" y="2481"/>
                    <a:pt x="42215" y="2449"/>
                  </a:cubicBezTo>
                  <a:cubicBezTo>
                    <a:pt x="42246" y="2449"/>
                    <a:pt x="42295" y="2418"/>
                    <a:pt x="42326" y="2418"/>
                  </a:cubicBezTo>
                  <a:close/>
                  <a:moveTo>
                    <a:pt x="21828" y="2478"/>
                  </a:moveTo>
                  <a:cubicBezTo>
                    <a:pt x="21896" y="2478"/>
                    <a:pt x="21911" y="2525"/>
                    <a:pt x="21843" y="2607"/>
                  </a:cubicBezTo>
                  <a:cubicBezTo>
                    <a:pt x="21811" y="2591"/>
                    <a:pt x="21763" y="2591"/>
                    <a:pt x="21763" y="2576"/>
                  </a:cubicBezTo>
                  <a:cubicBezTo>
                    <a:pt x="21763" y="2544"/>
                    <a:pt x="21780" y="2481"/>
                    <a:pt x="21795" y="2481"/>
                  </a:cubicBezTo>
                  <a:cubicBezTo>
                    <a:pt x="21807" y="2479"/>
                    <a:pt x="21818" y="2478"/>
                    <a:pt x="21828" y="2478"/>
                  </a:cubicBezTo>
                  <a:close/>
                  <a:moveTo>
                    <a:pt x="19551" y="2659"/>
                  </a:moveTo>
                  <a:cubicBezTo>
                    <a:pt x="19605" y="2706"/>
                    <a:pt x="19659" y="2753"/>
                    <a:pt x="19710" y="2800"/>
                  </a:cubicBezTo>
                  <a:lnTo>
                    <a:pt x="19710" y="2800"/>
                  </a:lnTo>
                  <a:cubicBezTo>
                    <a:pt x="19645" y="2762"/>
                    <a:pt x="19592" y="2717"/>
                    <a:pt x="19551" y="2659"/>
                  </a:cubicBezTo>
                  <a:close/>
                  <a:moveTo>
                    <a:pt x="23628" y="2970"/>
                  </a:moveTo>
                  <a:cubicBezTo>
                    <a:pt x="23660" y="2987"/>
                    <a:pt x="23723" y="2987"/>
                    <a:pt x="23723" y="3002"/>
                  </a:cubicBezTo>
                  <a:cubicBezTo>
                    <a:pt x="23736" y="3064"/>
                    <a:pt x="23709" y="3107"/>
                    <a:pt x="23651" y="3107"/>
                  </a:cubicBezTo>
                  <a:cubicBezTo>
                    <a:pt x="23635" y="3107"/>
                    <a:pt x="23617" y="3104"/>
                    <a:pt x="23597" y="3097"/>
                  </a:cubicBezTo>
                  <a:cubicBezTo>
                    <a:pt x="23565" y="3097"/>
                    <a:pt x="23550" y="3050"/>
                    <a:pt x="23533" y="3018"/>
                  </a:cubicBezTo>
                  <a:lnTo>
                    <a:pt x="23628" y="2970"/>
                  </a:lnTo>
                  <a:close/>
                  <a:moveTo>
                    <a:pt x="19826" y="2889"/>
                  </a:moveTo>
                  <a:cubicBezTo>
                    <a:pt x="19940" y="2927"/>
                    <a:pt x="20052" y="2944"/>
                    <a:pt x="20151" y="2987"/>
                  </a:cubicBezTo>
                  <a:cubicBezTo>
                    <a:pt x="20183" y="3002"/>
                    <a:pt x="20199" y="3065"/>
                    <a:pt x="20199" y="3082"/>
                  </a:cubicBezTo>
                  <a:cubicBezTo>
                    <a:pt x="20155" y="3139"/>
                    <a:pt x="20098" y="3210"/>
                    <a:pt x="20053" y="3210"/>
                  </a:cubicBezTo>
                  <a:cubicBezTo>
                    <a:pt x="20049" y="3210"/>
                    <a:pt x="20045" y="3209"/>
                    <a:pt x="20041" y="3208"/>
                  </a:cubicBezTo>
                  <a:cubicBezTo>
                    <a:pt x="19845" y="3178"/>
                    <a:pt x="19779" y="3063"/>
                    <a:pt x="19826" y="2889"/>
                  </a:cubicBezTo>
                  <a:close/>
                  <a:moveTo>
                    <a:pt x="21257" y="2797"/>
                  </a:moveTo>
                  <a:cubicBezTo>
                    <a:pt x="21274" y="2797"/>
                    <a:pt x="21321" y="2860"/>
                    <a:pt x="21337" y="2892"/>
                  </a:cubicBezTo>
                  <a:cubicBezTo>
                    <a:pt x="21337" y="2939"/>
                    <a:pt x="21337" y="3018"/>
                    <a:pt x="21321" y="3034"/>
                  </a:cubicBezTo>
                  <a:cubicBezTo>
                    <a:pt x="21163" y="3097"/>
                    <a:pt x="20989" y="3160"/>
                    <a:pt x="20831" y="3223"/>
                  </a:cubicBezTo>
                  <a:cubicBezTo>
                    <a:pt x="20800" y="3223"/>
                    <a:pt x="20768" y="3160"/>
                    <a:pt x="20736" y="3145"/>
                  </a:cubicBezTo>
                  <a:cubicBezTo>
                    <a:pt x="20736" y="3018"/>
                    <a:pt x="20989" y="2844"/>
                    <a:pt x="21257" y="2797"/>
                  </a:cubicBezTo>
                  <a:close/>
                  <a:moveTo>
                    <a:pt x="24308" y="3524"/>
                  </a:moveTo>
                  <a:lnTo>
                    <a:pt x="24340" y="3603"/>
                  </a:lnTo>
                  <a:lnTo>
                    <a:pt x="24260" y="3587"/>
                  </a:lnTo>
                  <a:lnTo>
                    <a:pt x="24308" y="3524"/>
                  </a:lnTo>
                  <a:close/>
                  <a:moveTo>
                    <a:pt x="23630" y="3517"/>
                  </a:moveTo>
                  <a:cubicBezTo>
                    <a:pt x="23660" y="3517"/>
                    <a:pt x="23691" y="3529"/>
                    <a:pt x="23691" y="3539"/>
                  </a:cubicBezTo>
                  <a:cubicBezTo>
                    <a:pt x="23701" y="3596"/>
                    <a:pt x="23688" y="3625"/>
                    <a:pt x="23655" y="3625"/>
                  </a:cubicBezTo>
                  <a:cubicBezTo>
                    <a:pt x="23633" y="3625"/>
                    <a:pt x="23603" y="3613"/>
                    <a:pt x="23565" y="3587"/>
                  </a:cubicBezTo>
                  <a:cubicBezTo>
                    <a:pt x="23581" y="3571"/>
                    <a:pt x="23597" y="3524"/>
                    <a:pt x="23597" y="3524"/>
                  </a:cubicBezTo>
                  <a:cubicBezTo>
                    <a:pt x="23606" y="3519"/>
                    <a:pt x="23618" y="3517"/>
                    <a:pt x="23630" y="3517"/>
                  </a:cubicBezTo>
                  <a:close/>
                  <a:moveTo>
                    <a:pt x="19362" y="3333"/>
                  </a:moveTo>
                  <a:cubicBezTo>
                    <a:pt x="19367" y="3333"/>
                    <a:pt x="19372" y="3334"/>
                    <a:pt x="19377" y="3334"/>
                  </a:cubicBezTo>
                  <a:cubicBezTo>
                    <a:pt x="19440" y="3350"/>
                    <a:pt x="19487" y="3444"/>
                    <a:pt x="19550" y="3493"/>
                  </a:cubicBezTo>
                  <a:cubicBezTo>
                    <a:pt x="19550" y="3606"/>
                    <a:pt x="19480" y="3680"/>
                    <a:pt x="19378" y="3680"/>
                  </a:cubicBezTo>
                  <a:cubicBezTo>
                    <a:pt x="19353" y="3680"/>
                    <a:pt x="19326" y="3675"/>
                    <a:pt x="19298" y="3666"/>
                  </a:cubicBezTo>
                  <a:cubicBezTo>
                    <a:pt x="19251" y="3666"/>
                    <a:pt x="19219" y="3634"/>
                    <a:pt x="19203" y="3603"/>
                  </a:cubicBezTo>
                  <a:cubicBezTo>
                    <a:pt x="19158" y="3497"/>
                    <a:pt x="19256" y="3333"/>
                    <a:pt x="19362" y="3333"/>
                  </a:cubicBezTo>
                  <a:close/>
                  <a:moveTo>
                    <a:pt x="33633" y="4993"/>
                  </a:moveTo>
                  <a:cubicBezTo>
                    <a:pt x="34218" y="5010"/>
                    <a:pt x="34803" y="5025"/>
                    <a:pt x="35387" y="5057"/>
                  </a:cubicBezTo>
                  <a:cubicBezTo>
                    <a:pt x="35498" y="5057"/>
                    <a:pt x="35608" y="5151"/>
                    <a:pt x="35751" y="5199"/>
                  </a:cubicBezTo>
                  <a:cubicBezTo>
                    <a:pt x="35640" y="5263"/>
                    <a:pt x="35562" y="5341"/>
                    <a:pt x="35482" y="5341"/>
                  </a:cubicBezTo>
                  <a:cubicBezTo>
                    <a:pt x="34866" y="5309"/>
                    <a:pt x="34234" y="5246"/>
                    <a:pt x="33617" y="5199"/>
                  </a:cubicBezTo>
                  <a:cubicBezTo>
                    <a:pt x="33602" y="5199"/>
                    <a:pt x="33554" y="5120"/>
                    <a:pt x="33570" y="5088"/>
                  </a:cubicBezTo>
                  <a:cubicBezTo>
                    <a:pt x="33570" y="5057"/>
                    <a:pt x="33602" y="4993"/>
                    <a:pt x="33633" y="4993"/>
                  </a:cubicBezTo>
                  <a:close/>
                  <a:moveTo>
                    <a:pt x="38691" y="5373"/>
                  </a:moveTo>
                  <a:cubicBezTo>
                    <a:pt x="38801" y="5389"/>
                    <a:pt x="38927" y="5421"/>
                    <a:pt x="39054" y="5452"/>
                  </a:cubicBezTo>
                  <a:cubicBezTo>
                    <a:pt x="39134" y="5484"/>
                    <a:pt x="39149" y="5562"/>
                    <a:pt x="39102" y="5642"/>
                  </a:cubicBezTo>
                  <a:cubicBezTo>
                    <a:pt x="39085" y="5674"/>
                    <a:pt x="39039" y="5720"/>
                    <a:pt x="39007" y="5720"/>
                  </a:cubicBezTo>
                  <a:cubicBezTo>
                    <a:pt x="38881" y="5720"/>
                    <a:pt x="38738" y="5705"/>
                    <a:pt x="38628" y="5674"/>
                  </a:cubicBezTo>
                  <a:cubicBezTo>
                    <a:pt x="38453" y="5626"/>
                    <a:pt x="38343" y="5468"/>
                    <a:pt x="38438" y="5436"/>
                  </a:cubicBezTo>
                  <a:cubicBezTo>
                    <a:pt x="38501" y="5404"/>
                    <a:pt x="38596" y="5389"/>
                    <a:pt x="38691" y="5373"/>
                  </a:cubicBezTo>
                  <a:close/>
                  <a:moveTo>
                    <a:pt x="36114" y="5973"/>
                  </a:moveTo>
                  <a:cubicBezTo>
                    <a:pt x="36162" y="5973"/>
                    <a:pt x="36209" y="5973"/>
                    <a:pt x="36241" y="5990"/>
                  </a:cubicBezTo>
                  <a:cubicBezTo>
                    <a:pt x="36272" y="6005"/>
                    <a:pt x="36304" y="6037"/>
                    <a:pt x="36335" y="6068"/>
                  </a:cubicBezTo>
                  <a:cubicBezTo>
                    <a:pt x="36304" y="6085"/>
                    <a:pt x="36257" y="6116"/>
                    <a:pt x="36225" y="6131"/>
                  </a:cubicBezTo>
                  <a:cubicBezTo>
                    <a:pt x="36162" y="6100"/>
                    <a:pt x="36083" y="6068"/>
                    <a:pt x="36004" y="6037"/>
                  </a:cubicBezTo>
                  <a:cubicBezTo>
                    <a:pt x="36051" y="6021"/>
                    <a:pt x="36083" y="5990"/>
                    <a:pt x="36114" y="5973"/>
                  </a:cubicBezTo>
                  <a:close/>
                  <a:moveTo>
                    <a:pt x="43111" y="6567"/>
                  </a:moveTo>
                  <a:cubicBezTo>
                    <a:pt x="43300" y="6567"/>
                    <a:pt x="43460" y="6709"/>
                    <a:pt x="43637" y="6780"/>
                  </a:cubicBezTo>
                  <a:cubicBezTo>
                    <a:pt x="43669" y="6780"/>
                    <a:pt x="43685" y="6843"/>
                    <a:pt x="43701" y="6875"/>
                  </a:cubicBezTo>
                  <a:cubicBezTo>
                    <a:pt x="43630" y="6888"/>
                    <a:pt x="43547" y="6940"/>
                    <a:pt x="43496" y="6940"/>
                  </a:cubicBezTo>
                  <a:cubicBezTo>
                    <a:pt x="43490" y="6940"/>
                    <a:pt x="43484" y="6940"/>
                    <a:pt x="43479" y="6938"/>
                  </a:cubicBezTo>
                  <a:cubicBezTo>
                    <a:pt x="43274" y="6843"/>
                    <a:pt x="43100" y="6732"/>
                    <a:pt x="42910" y="6622"/>
                  </a:cubicBezTo>
                  <a:cubicBezTo>
                    <a:pt x="42981" y="6582"/>
                    <a:pt x="43048" y="6567"/>
                    <a:pt x="43111" y="6567"/>
                  </a:cubicBezTo>
                  <a:close/>
                  <a:moveTo>
                    <a:pt x="17781" y="6397"/>
                  </a:moveTo>
                  <a:cubicBezTo>
                    <a:pt x="17870" y="6397"/>
                    <a:pt x="17971" y="6433"/>
                    <a:pt x="18096" y="6495"/>
                  </a:cubicBezTo>
                  <a:cubicBezTo>
                    <a:pt x="18160" y="6511"/>
                    <a:pt x="18176" y="6637"/>
                    <a:pt x="18223" y="6717"/>
                  </a:cubicBezTo>
                  <a:cubicBezTo>
                    <a:pt x="18176" y="6827"/>
                    <a:pt x="18144" y="6970"/>
                    <a:pt x="18081" y="7080"/>
                  </a:cubicBezTo>
                  <a:cubicBezTo>
                    <a:pt x="18016" y="7190"/>
                    <a:pt x="17892" y="7247"/>
                    <a:pt x="17760" y="7247"/>
                  </a:cubicBezTo>
                  <a:cubicBezTo>
                    <a:pt x="17665" y="7247"/>
                    <a:pt x="17566" y="7218"/>
                    <a:pt x="17481" y="7159"/>
                  </a:cubicBezTo>
                  <a:cubicBezTo>
                    <a:pt x="17338" y="7064"/>
                    <a:pt x="17306" y="6843"/>
                    <a:pt x="17417" y="6669"/>
                  </a:cubicBezTo>
                  <a:cubicBezTo>
                    <a:pt x="17541" y="6478"/>
                    <a:pt x="17647" y="6397"/>
                    <a:pt x="17781" y="6397"/>
                  </a:cubicBezTo>
                  <a:close/>
                  <a:moveTo>
                    <a:pt x="52330" y="7025"/>
                  </a:moveTo>
                  <a:cubicBezTo>
                    <a:pt x="52495" y="7025"/>
                    <a:pt x="52653" y="7141"/>
                    <a:pt x="52741" y="7317"/>
                  </a:cubicBezTo>
                  <a:cubicBezTo>
                    <a:pt x="52789" y="7412"/>
                    <a:pt x="52757" y="7507"/>
                    <a:pt x="52646" y="7522"/>
                  </a:cubicBezTo>
                  <a:cubicBezTo>
                    <a:pt x="52393" y="7570"/>
                    <a:pt x="52125" y="7570"/>
                    <a:pt x="51872" y="7585"/>
                  </a:cubicBezTo>
                  <a:cubicBezTo>
                    <a:pt x="51841" y="7585"/>
                    <a:pt x="51793" y="7522"/>
                    <a:pt x="51778" y="7491"/>
                  </a:cubicBezTo>
                  <a:cubicBezTo>
                    <a:pt x="51761" y="7459"/>
                    <a:pt x="51761" y="7381"/>
                    <a:pt x="51778" y="7364"/>
                  </a:cubicBezTo>
                  <a:cubicBezTo>
                    <a:pt x="51919" y="7254"/>
                    <a:pt x="52062" y="7128"/>
                    <a:pt x="52204" y="7048"/>
                  </a:cubicBezTo>
                  <a:cubicBezTo>
                    <a:pt x="52245" y="7032"/>
                    <a:pt x="52288" y="7025"/>
                    <a:pt x="52330" y="7025"/>
                  </a:cubicBezTo>
                  <a:close/>
                  <a:moveTo>
                    <a:pt x="27354" y="6722"/>
                  </a:moveTo>
                  <a:cubicBezTo>
                    <a:pt x="27487" y="6722"/>
                    <a:pt x="27631" y="6746"/>
                    <a:pt x="27785" y="6795"/>
                  </a:cubicBezTo>
                  <a:cubicBezTo>
                    <a:pt x="27849" y="6827"/>
                    <a:pt x="27864" y="6938"/>
                    <a:pt x="27895" y="7016"/>
                  </a:cubicBezTo>
                  <a:cubicBezTo>
                    <a:pt x="27864" y="7096"/>
                    <a:pt x="27832" y="7223"/>
                    <a:pt x="27769" y="7254"/>
                  </a:cubicBezTo>
                  <a:cubicBezTo>
                    <a:pt x="27406" y="7412"/>
                    <a:pt x="27042" y="7570"/>
                    <a:pt x="26663" y="7712"/>
                  </a:cubicBezTo>
                  <a:cubicBezTo>
                    <a:pt x="26658" y="7714"/>
                    <a:pt x="26652" y="7714"/>
                    <a:pt x="26645" y="7714"/>
                  </a:cubicBezTo>
                  <a:cubicBezTo>
                    <a:pt x="26589" y="7714"/>
                    <a:pt x="26484" y="7658"/>
                    <a:pt x="26441" y="7602"/>
                  </a:cubicBezTo>
                  <a:cubicBezTo>
                    <a:pt x="26395" y="7539"/>
                    <a:pt x="26378" y="7412"/>
                    <a:pt x="26410" y="7349"/>
                  </a:cubicBezTo>
                  <a:cubicBezTo>
                    <a:pt x="26668" y="6927"/>
                    <a:pt x="26970" y="6722"/>
                    <a:pt x="27354" y="6722"/>
                  </a:cubicBezTo>
                  <a:close/>
                  <a:moveTo>
                    <a:pt x="15409" y="6970"/>
                  </a:moveTo>
                  <a:cubicBezTo>
                    <a:pt x="15458" y="6970"/>
                    <a:pt x="15536" y="7001"/>
                    <a:pt x="15536" y="7016"/>
                  </a:cubicBezTo>
                  <a:cubicBezTo>
                    <a:pt x="15552" y="7096"/>
                    <a:pt x="15568" y="7191"/>
                    <a:pt x="15521" y="7269"/>
                  </a:cubicBezTo>
                  <a:cubicBezTo>
                    <a:pt x="15441" y="7427"/>
                    <a:pt x="15283" y="7522"/>
                    <a:pt x="15093" y="7539"/>
                  </a:cubicBezTo>
                  <a:cubicBezTo>
                    <a:pt x="14999" y="7649"/>
                    <a:pt x="14889" y="7743"/>
                    <a:pt x="14794" y="7838"/>
                  </a:cubicBezTo>
                  <a:cubicBezTo>
                    <a:pt x="14857" y="8013"/>
                    <a:pt x="14841" y="8171"/>
                    <a:pt x="14730" y="8329"/>
                  </a:cubicBezTo>
                  <a:cubicBezTo>
                    <a:pt x="14679" y="8390"/>
                    <a:pt x="14574" y="8432"/>
                    <a:pt x="14494" y="8432"/>
                  </a:cubicBezTo>
                  <a:cubicBezTo>
                    <a:pt x="14451" y="8432"/>
                    <a:pt x="14415" y="8420"/>
                    <a:pt x="14398" y="8392"/>
                  </a:cubicBezTo>
                  <a:cubicBezTo>
                    <a:pt x="14351" y="8329"/>
                    <a:pt x="14335" y="8234"/>
                    <a:pt x="14351" y="8171"/>
                  </a:cubicBezTo>
                  <a:cubicBezTo>
                    <a:pt x="14398" y="8044"/>
                    <a:pt x="14478" y="7950"/>
                    <a:pt x="14541" y="7838"/>
                  </a:cubicBezTo>
                  <a:lnTo>
                    <a:pt x="14541" y="7838"/>
                  </a:lnTo>
                  <a:cubicBezTo>
                    <a:pt x="14320" y="7902"/>
                    <a:pt x="14113" y="7965"/>
                    <a:pt x="13892" y="8013"/>
                  </a:cubicBezTo>
                  <a:cubicBezTo>
                    <a:pt x="13884" y="8015"/>
                    <a:pt x="13875" y="8016"/>
                    <a:pt x="13865" y="8016"/>
                  </a:cubicBezTo>
                  <a:cubicBezTo>
                    <a:pt x="13804" y="8016"/>
                    <a:pt x="13724" y="7977"/>
                    <a:pt x="13656" y="7950"/>
                  </a:cubicBezTo>
                  <a:cubicBezTo>
                    <a:pt x="13608" y="7902"/>
                    <a:pt x="13703" y="7665"/>
                    <a:pt x="13797" y="7617"/>
                  </a:cubicBezTo>
                  <a:cubicBezTo>
                    <a:pt x="14320" y="7349"/>
                    <a:pt x="14841" y="7096"/>
                    <a:pt x="15409" y="6970"/>
                  </a:cubicBezTo>
                  <a:close/>
                  <a:moveTo>
                    <a:pt x="38107" y="6153"/>
                  </a:moveTo>
                  <a:cubicBezTo>
                    <a:pt x="38454" y="6153"/>
                    <a:pt x="38792" y="6210"/>
                    <a:pt x="39085" y="6416"/>
                  </a:cubicBezTo>
                  <a:cubicBezTo>
                    <a:pt x="39939" y="7016"/>
                    <a:pt x="40904" y="7269"/>
                    <a:pt x="41930" y="7491"/>
                  </a:cubicBezTo>
                  <a:cubicBezTo>
                    <a:pt x="42105" y="7807"/>
                    <a:pt x="42246" y="8028"/>
                    <a:pt x="42358" y="8281"/>
                  </a:cubicBezTo>
                  <a:cubicBezTo>
                    <a:pt x="42373" y="8312"/>
                    <a:pt x="42373" y="8376"/>
                    <a:pt x="42341" y="8407"/>
                  </a:cubicBezTo>
                  <a:cubicBezTo>
                    <a:pt x="42328" y="8434"/>
                    <a:pt x="42280" y="8474"/>
                    <a:pt x="42246" y="8474"/>
                  </a:cubicBezTo>
                  <a:cubicBezTo>
                    <a:pt x="42241" y="8474"/>
                    <a:pt x="42236" y="8473"/>
                    <a:pt x="42231" y="8470"/>
                  </a:cubicBezTo>
                  <a:cubicBezTo>
                    <a:pt x="41488" y="8266"/>
                    <a:pt x="40714" y="8123"/>
                    <a:pt x="40050" y="7712"/>
                  </a:cubicBezTo>
                  <a:cubicBezTo>
                    <a:pt x="39702" y="7491"/>
                    <a:pt x="39323" y="7317"/>
                    <a:pt x="38896" y="7301"/>
                  </a:cubicBezTo>
                  <a:cubicBezTo>
                    <a:pt x="38375" y="7269"/>
                    <a:pt x="37964" y="6938"/>
                    <a:pt x="37521" y="6700"/>
                  </a:cubicBezTo>
                  <a:cubicBezTo>
                    <a:pt x="37427" y="6654"/>
                    <a:pt x="37363" y="6416"/>
                    <a:pt x="37427" y="6337"/>
                  </a:cubicBezTo>
                  <a:cubicBezTo>
                    <a:pt x="37490" y="6274"/>
                    <a:pt x="37553" y="6195"/>
                    <a:pt x="37631" y="6179"/>
                  </a:cubicBezTo>
                  <a:cubicBezTo>
                    <a:pt x="37789" y="6164"/>
                    <a:pt x="37949" y="6153"/>
                    <a:pt x="38107" y="6153"/>
                  </a:cubicBezTo>
                  <a:close/>
                  <a:moveTo>
                    <a:pt x="42958" y="7522"/>
                  </a:moveTo>
                  <a:cubicBezTo>
                    <a:pt x="43685" y="7539"/>
                    <a:pt x="44428" y="7617"/>
                    <a:pt x="45091" y="7902"/>
                  </a:cubicBezTo>
                  <a:cubicBezTo>
                    <a:pt x="45692" y="8154"/>
                    <a:pt x="46293" y="8312"/>
                    <a:pt x="46925" y="8407"/>
                  </a:cubicBezTo>
                  <a:cubicBezTo>
                    <a:pt x="47272" y="8455"/>
                    <a:pt x="47494" y="8660"/>
                    <a:pt x="47557" y="9024"/>
                  </a:cubicBezTo>
                  <a:cubicBezTo>
                    <a:pt x="47573" y="9056"/>
                    <a:pt x="47605" y="9103"/>
                    <a:pt x="47637" y="9134"/>
                  </a:cubicBezTo>
                  <a:cubicBezTo>
                    <a:pt x="47715" y="9340"/>
                    <a:pt x="47652" y="9498"/>
                    <a:pt x="47447" y="9498"/>
                  </a:cubicBezTo>
                  <a:cubicBezTo>
                    <a:pt x="47399" y="9504"/>
                    <a:pt x="47354" y="9505"/>
                    <a:pt x="47311" y="9505"/>
                  </a:cubicBezTo>
                  <a:cubicBezTo>
                    <a:pt x="47227" y="9505"/>
                    <a:pt x="47157" y="9498"/>
                    <a:pt x="47114" y="9498"/>
                  </a:cubicBezTo>
                  <a:cubicBezTo>
                    <a:pt x="46974" y="9521"/>
                    <a:pt x="46841" y="9532"/>
                    <a:pt x="46714" y="9532"/>
                  </a:cubicBezTo>
                  <a:cubicBezTo>
                    <a:pt x="46299" y="9532"/>
                    <a:pt x="45949" y="9415"/>
                    <a:pt x="45597" y="9198"/>
                  </a:cubicBezTo>
                  <a:cubicBezTo>
                    <a:pt x="45249" y="8976"/>
                    <a:pt x="44855" y="8850"/>
                    <a:pt x="44491" y="8692"/>
                  </a:cubicBezTo>
                  <a:cubicBezTo>
                    <a:pt x="44364" y="8629"/>
                    <a:pt x="44191" y="8597"/>
                    <a:pt x="44128" y="8502"/>
                  </a:cubicBezTo>
                  <a:cubicBezTo>
                    <a:pt x="43812" y="8060"/>
                    <a:pt x="43306" y="7950"/>
                    <a:pt x="42864" y="7743"/>
                  </a:cubicBezTo>
                  <a:cubicBezTo>
                    <a:pt x="42847" y="7743"/>
                    <a:pt x="42864" y="7649"/>
                    <a:pt x="42879" y="7617"/>
                  </a:cubicBezTo>
                  <a:cubicBezTo>
                    <a:pt x="42895" y="7585"/>
                    <a:pt x="42927" y="7522"/>
                    <a:pt x="42958" y="7522"/>
                  </a:cubicBezTo>
                  <a:close/>
                  <a:moveTo>
                    <a:pt x="13087" y="7728"/>
                  </a:moveTo>
                  <a:cubicBezTo>
                    <a:pt x="13182" y="8076"/>
                    <a:pt x="13228" y="8281"/>
                    <a:pt x="13292" y="8550"/>
                  </a:cubicBezTo>
                  <a:cubicBezTo>
                    <a:pt x="12912" y="8818"/>
                    <a:pt x="12518" y="9134"/>
                    <a:pt x="12107" y="9387"/>
                  </a:cubicBezTo>
                  <a:cubicBezTo>
                    <a:pt x="11943" y="9497"/>
                    <a:pt x="11768" y="9538"/>
                    <a:pt x="11589" y="9538"/>
                  </a:cubicBezTo>
                  <a:cubicBezTo>
                    <a:pt x="11458" y="9538"/>
                    <a:pt x="11324" y="9516"/>
                    <a:pt x="11190" y="9482"/>
                  </a:cubicBezTo>
                  <a:cubicBezTo>
                    <a:pt x="11111" y="9467"/>
                    <a:pt x="11032" y="9356"/>
                    <a:pt x="11032" y="9292"/>
                  </a:cubicBezTo>
                  <a:cubicBezTo>
                    <a:pt x="10984" y="9056"/>
                    <a:pt x="10984" y="8818"/>
                    <a:pt x="11159" y="8645"/>
                  </a:cubicBezTo>
                  <a:cubicBezTo>
                    <a:pt x="11443" y="8360"/>
                    <a:pt x="11743" y="8076"/>
                    <a:pt x="12185" y="8028"/>
                  </a:cubicBezTo>
                  <a:cubicBezTo>
                    <a:pt x="12486" y="7996"/>
                    <a:pt x="12786" y="7981"/>
                    <a:pt x="13087" y="7728"/>
                  </a:cubicBezTo>
                  <a:close/>
                  <a:moveTo>
                    <a:pt x="49059" y="9767"/>
                  </a:moveTo>
                  <a:cubicBezTo>
                    <a:pt x="49232" y="9798"/>
                    <a:pt x="49407" y="9861"/>
                    <a:pt x="49565" y="9941"/>
                  </a:cubicBezTo>
                  <a:cubicBezTo>
                    <a:pt x="49628" y="9973"/>
                    <a:pt x="49691" y="10067"/>
                    <a:pt x="49706" y="10146"/>
                  </a:cubicBezTo>
                  <a:cubicBezTo>
                    <a:pt x="49723" y="10177"/>
                    <a:pt x="49612" y="10272"/>
                    <a:pt x="49548" y="10289"/>
                  </a:cubicBezTo>
                  <a:cubicBezTo>
                    <a:pt x="49422" y="10320"/>
                    <a:pt x="49280" y="10320"/>
                    <a:pt x="49169" y="10335"/>
                  </a:cubicBezTo>
                  <a:cubicBezTo>
                    <a:pt x="49059" y="10320"/>
                    <a:pt x="48948" y="10320"/>
                    <a:pt x="48869" y="10289"/>
                  </a:cubicBezTo>
                  <a:cubicBezTo>
                    <a:pt x="48806" y="10257"/>
                    <a:pt x="48743" y="10177"/>
                    <a:pt x="48727" y="10099"/>
                  </a:cubicBezTo>
                  <a:cubicBezTo>
                    <a:pt x="48711" y="10036"/>
                    <a:pt x="48758" y="9925"/>
                    <a:pt x="48821" y="9878"/>
                  </a:cubicBezTo>
                  <a:cubicBezTo>
                    <a:pt x="48869" y="9815"/>
                    <a:pt x="48979" y="9767"/>
                    <a:pt x="49059" y="9767"/>
                  </a:cubicBezTo>
                  <a:close/>
                  <a:moveTo>
                    <a:pt x="18254" y="10636"/>
                  </a:moveTo>
                  <a:cubicBezTo>
                    <a:pt x="18302" y="10668"/>
                    <a:pt x="18349" y="10683"/>
                    <a:pt x="18349" y="10715"/>
                  </a:cubicBezTo>
                  <a:cubicBezTo>
                    <a:pt x="18366" y="10746"/>
                    <a:pt x="18334" y="10810"/>
                    <a:pt x="18318" y="10826"/>
                  </a:cubicBezTo>
                  <a:cubicBezTo>
                    <a:pt x="18239" y="10873"/>
                    <a:pt x="18160" y="10904"/>
                    <a:pt x="18081" y="10953"/>
                  </a:cubicBezTo>
                  <a:cubicBezTo>
                    <a:pt x="18053" y="10962"/>
                    <a:pt x="18024" y="10967"/>
                    <a:pt x="17998" y="10967"/>
                  </a:cubicBezTo>
                  <a:cubicBezTo>
                    <a:pt x="17938" y="10967"/>
                    <a:pt x="17892" y="10939"/>
                    <a:pt x="17892" y="10873"/>
                  </a:cubicBezTo>
                  <a:cubicBezTo>
                    <a:pt x="17875" y="10810"/>
                    <a:pt x="17955" y="10715"/>
                    <a:pt x="18018" y="10668"/>
                  </a:cubicBezTo>
                  <a:cubicBezTo>
                    <a:pt x="18081" y="10636"/>
                    <a:pt x="18176" y="10652"/>
                    <a:pt x="18254" y="10636"/>
                  </a:cubicBezTo>
                  <a:close/>
                  <a:moveTo>
                    <a:pt x="11897" y="12460"/>
                  </a:moveTo>
                  <a:cubicBezTo>
                    <a:pt x="11963" y="12460"/>
                    <a:pt x="11983" y="12510"/>
                    <a:pt x="11932" y="12611"/>
                  </a:cubicBezTo>
                  <a:cubicBezTo>
                    <a:pt x="11907" y="12676"/>
                    <a:pt x="11861" y="12729"/>
                    <a:pt x="11819" y="12789"/>
                  </a:cubicBezTo>
                  <a:lnTo>
                    <a:pt x="11819" y="12789"/>
                  </a:lnTo>
                  <a:cubicBezTo>
                    <a:pt x="11815" y="12725"/>
                    <a:pt x="11806" y="12665"/>
                    <a:pt x="11806" y="12596"/>
                  </a:cubicBezTo>
                  <a:cubicBezTo>
                    <a:pt x="11791" y="12548"/>
                    <a:pt x="11806" y="12485"/>
                    <a:pt x="11838" y="12470"/>
                  </a:cubicBezTo>
                  <a:cubicBezTo>
                    <a:pt x="11860" y="12463"/>
                    <a:pt x="11880" y="12460"/>
                    <a:pt x="11897" y="12460"/>
                  </a:cubicBezTo>
                  <a:close/>
                  <a:moveTo>
                    <a:pt x="11004" y="12569"/>
                  </a:moveTo>
                  <a:cubicBezTo>
                    <a:pt x="11282" y="12569"/>
                    <a:pt x="11534" y="12684"/>
                    <a:pt x="11785" y="12841"/>
                  </a:cubicBezTo>
                  <a:lnTo>
                    <a:pt x="11785" y="12841"/>
                  </a:lnTo>
                  <a:cubicBezTo>
                    <a:pt x="11645" y="13060"/>
                    <a:pt x="11534" y="13308"/>
                    <a:pt x="11237" y="13402"/>
                  </a:cubicBezTo>
                  <a:cubicBezTo>
                    <a:pt x="11016" y="13465"/>
                    <a:pt x="10811" y="13576"/>
                    <a:pt x="10605" y="13655"/>
                  </a:cubicBezTo>
                  <a:cubicBezTo>
                    <a:pt x="10361" y="13755"/>
                    <a:pt x="10117" y="13816"/>
                    <a:pt x="9862" y="13816"/>
                  </a:cubicBezTo>
                  <a:cubicBezTo>
                    <a:pt x="9754" y="13816"/>
                    <a:pt x="9643" y="13805"/>
                    <a:pt x="9530" y="13781"/>
                  </a:cubicBezTo>
                  <a:cubicBezTo>
                    <a:pt x="9483" y="13774"/>
                    <a:pt x="9434" y="13771"/>
                    <a:pt x="9384" y="13771"/>
                  </a:cubicBezTo>
                  <a:cubicBezTo>
                    <a:pt x="9216" y="13771"/>
                    <a:pt x="9036" y="13805"/>
                    <a:pt x="8866" y="13829"/>
                  </a:cubicBezTo>
                  <a:cubicBezTo>
                    <a:pt x="8645" y="13861"/>
                    <a:pt x="8567" y="14160"/>
                    <a:pt x="8740" y="14350"/>
                  </a:cubicBezTo>
                  <a:cubicBezTo>
                    <a:pt x="8788" y="14413"/>
                    <a:pt x="8883" y="14476"/>
                    <a:pt x="8914" y="14540"/>
                  </a:cubicBezTo>
                  <a:cubicBezTo>
                    <a:pt x="8946" y="14619"/>
                    <a:pt x="8929" y="14729"/>
                    <a:pt x="8898" y="14793"/>
                  </a:cubicBezTo>
                  <a:cubicBezTo>
                    <a:pt x="8851" y="14856"/>
                    <a:pt x="8756" y="14904"/>
                    <a:pt x="8693" y="14951"/>
                  </a:cubicBezTo>
                  <a:cubicBezTo>
                    <a:pt x="8645" y="14967"/>
                    <a:pt x="8598" y="14982"/>
                    <a:pt x="8550" y="14982"/>
                  </a:cubicBezTo>
                  <a:cubicBezTo>
                    <a:pt x="7855" y="14729"/>
                    <a:pt x="7128" y="14729"/>
                    <a:pt x="6401" y="14683"/>
                  </a:cubicBezTo>
                  <a:cubicBezTo>
                    <a:pt x="6354" y="14683"/>
                    <a:pt x="6322" y="14651"/>
                    <a:pt x="6274" y="14619"/>
                  </a:cubicBezTo>
                  <a:cubicBezTo>
                    <a:pt x="6369" y="14318"/>
                    <a:pt x="6653" y="14255"/>
                    <a:pt x="6906" y="14208"/>
                  </a:cubicBezTo>
                  <a:cubicBezTo>
                    <a:pt x="7207" y="14145"/>
                    <a:pt x="7539" y="14160"/>
                    <a:pt x="7949" y="14129"/>
                  </a:cubicBezTo>
                  <a:cubicBezTo>
                    <a:pt x="7745" y="13955"/>
                    <a:pt x="7618" y="13861"/>
                    <a:pt x="7492" y="13749"/>
                  </a:cubicBezTo>
                  <a:cubicBezTo>
                    <a:pt x="7523" y="13718"/>
                    <a:pt x="7555" y="13686"/>
                    <a:pt x="7602" y="13655"/>
                  </a:cubicBezTo>
                  <a:cubicBezTo>
                    <a:pt x="7903" y="13433"/>
                    <a:pt x="8297" y="13576"/>
                    <a:pt x="8613" y="13355"/>
                  </a:cubicBezTo>
                  <a:cubicBezTo>
                    <a:pt x="8866" y="13180"/>
                    <a:pt x="9199" y="13117"/>
                    <a:pt x="9515" y="13007"/>
                  </a:cubicBezTo>
                  <a:cubicBezTo>
                    <a:pt x="9846" y="12896"/>
                    <a:pt x="10210" y="12833"/>
                    <a:pt x="10542" y="12675"/>
                  </a:cubicBezTo>
                  <a:cubicBezTo>
                    <a:pt x="10705" y="12601"/>
                    <a:pt x="10858" y="12569"/>
                    <a:pt x="11004" y="12569"/>
                  </a:cubicBezTo>
                  <a:close/>
                  <a:moveTo>
                    <a:pt x="6626" y="15359"/>
                  </a:moveTo>
                  <a:cubicBezTo>
                    <a:pt x="6678" y="15359"/>
                    <a:pt x="6730" y="15361"/>
                    <a:pt x="6780" y="15361"/>
                  </a:cubicBezTo>
                  <a:cubicBezTo>
                    <a:pt x="6782" y="15360"/>
                    <a:pt x="6783" y="15359"/>
                    <a:pt x="6785" y="15359"/>
                  </a:cubicBezTo>
                  <a:cubicBezTo>
                    <a:pt x="6800" y="15359"/>
                    <a:pt x="6815" y="15413"/>
                    <a:pt x="6843" y="15441"/>
                  </a:cubicBezTo>
                  <a:cubicBezTo>
                    <a:pt x="6733" y="15520"/>
                    <a:pt x="6622" y="15583"/>
                    <a:pt x="6512" y="15662"/>
                  </a:cubicBezTo>
                  <a:cubicBezTo>
                    <a:pt x="6471" y="15690"/>
                    <a:pt x="6430" y="15705"/>
                    <a:pt x="6396" y="15705"/>
                  </a:cubicBezTo>
                  <a:cubicBezTo>
                    <a:pt x="6350" y="15705"/>
                    <a:pt x="6315" y="15678"/>
                    <a:pt x="6306" y="15614"/>
                  </a:cubicBezTo>
                  <a:cubicBezTo>
                    <a:pt x="6291" y="15551"/>
                    <a:pt x="6337" y="15410"/>
                    <a:pt x="6401" y="15393"/>
                  </a:cubicBezTo>
                  <a:cubicBezTo>
                    <a:pt x="6468" y="15365"/>
                    <a:pt x="6547" y="15359"/>
                    <a:pt x="6626" y="15359"/>
                  </a:cubicBezTo>
                  <a:close/>
                  <a:moveTo>
                    <a:pt x="21576" y="17540"/>
                  </a:moveTo>
                  <a:cubicBezTo>
                    <a:pt x="21651" y="17540"/>
                    <a:pt x="21698" y="17584"/>
                    <a:pt x="21685" y="17654"/>
                  </a:cubicBezTo>
                  <a:cubicBezTo>
                    <a:pt x="21685" y="17685"/>
                    <a:pt x="21637" y="17717"/>
                    <a:pt x="21605" y="17732"/>
                  </a:cubicBezTo>
                  <a:cubicBezTo>
                    <a:pt x="21582" y="17739"/>
                    <a:pt x="21562" y="17742"/>
                    <a:pt x="21544" y="17742"/>
                  </a:cubicBezTo>
                  <a:cubicBezTo>
                    <a:pt x="21477" y="17742"/>
                    <a:pt x="21447" y="17697"/>
                    <a:pt x="21447" y="17622"/>
                  </a:cubicBezTo>
                  <a:cubicBezTo>
                    <a:pt x="21463" y="17591"/>
                    <a:pt x="21510" y="17574"/>
                    <a:pt x="21542" y="17543"/>
                  </a:cubicBezTo>
                  <a:cubicBezTo>
                    <a:pt x="21554" y="17541"/>
                    <a:pt x="21565" y="17540"/>
                    <a:pt x="21576" y="17540"/>
                  </a:cubicBezTo>
                  <a:close/>
                  <a:moveTo>
                    <a:pt x="60200" y="18056"/>
                  </a:moveTo>
                  <a:cubicBezTo>
                    <a:pt x="60188" y="18076"/>
                    <a:pt x="60175" y="18096"/>
                    <a:pt x="60162" y="18117"/>
                  </a:cubicBezTo>
                  <a:lnTo>
                    <a:pt x="60162" y="18117"/>
                  </a:lnTo>
                  <a:cubicBezTo>
                    <a:pt x="60170" y="18100"/>
                    <a:pt x="60173" y="18077"/>
                    <a:pt x="60186" y="18065"/>
                  </a:cubicBezTo>
                  <a:cubicBezTo>
                    <a:pt x="60189" y="18061"/>
                    <a:pt x="60194" y="18058"/>
                    <a:pt x="60200" y="18056"/>
                  </a:cubicBezTo>
                  <a:close/>
                  <a:moveTo>
                    <a:pt x="61766" y="18839"/>
                  </a:moveTo>
                  <a:cubicBezTo>
                    <a:pt x="61798" y="18855"/>
                    <a:pt x="61813" y="18902"/>
                    <a:pt x="61830" y="18933"/>
                  </a:cubicBezTo>
                  <a:cubicBezTo>
                    <a:pt x="61813" y="18965"/>
                    <a:pt x="61813" y="19013"/>
                    <a:pt x="61782" y="19013"/>
                  </a:cubicBezTo>
                  <a:cubicBezTo>
                    <a:pt x="61768" y="19019"/>
                    <a:pt x="61755" y="19021"/>
                    <a:pt x="61743" y="19021"/>
                  </a:cubicBezTo>
                  <a:cubicBezTo>
                    <a:pt x="61688" y="19021"/>
                    <a:pt x="61658" y="18965"/>
                    <a:pt x="61672" y="18887"/>
                  </a:cubicBezTo>
                  <a:cubicBezTo>
                    <a:pt x="61687" y="18870"/>
                    <a:pt x="61735" y="18839"/>
                    <a:pt x="61766" y="18839"/>
                  </a:cubicBezTo>
                  <a:close/>
                  <a:moveTo>
                    <a:pt x="61244" y="18855"/>
                  </a:moveTo>
                  <a:cubicBezTo>
                    <a:pt x="61261" y="18887"/>
                    <a:pt x="61276" y="18918"/>
                    <a:pt x="61276" y="18950"/>
                  </a:cubicBezTo>
                  <a:cubicBezTo>
                    <a:pt x="61276" y="18981"/>
                    <a:pt x="61244" y="19013"/>
                    <a:pt x="61213" y="19028"/>
                  </a:cubicBezTo>
                  <a:cubicBezTo>
                    <a:pt x="61213" y="18997"/>
                    <a:pt x="61181" y="18965"/>
                    <a:pt x="61181" y="18933"/>
                  </a:cubicBezTo>
                  <a:cubicBezTo>
                    <a:pt x="61181" y="18902"/>
                    <a:pt x="61229" y="18887"/>
                    <a:pt x="61244" y="18855"/>
                  </a:cubicBezTo>
                  <a:close/>
                  <a:moveTo>
                    <a:pt x="2797" y="19250"/>
                  </a:moveTo>
                  <a:cubicBezTo>
                    <a:pt x="2833" y="19286"/>
                    <a:pt x="2878" y="19321"/>
                    <a:pt x="2918" y="19357"/>
                  </a:cubicBezTo>
                  <a:lnTo>
                    <a:pt x="2918" y="19357"/>
                  </a:lnTo>
                  <a:cubicBezTo>
                    <a:pt x="2868" y="19352"/>
                    <a:pt x="2821" y="19344"/>
                    <a:pt x="2765" y="19344"/>
                  </a:cubicBezTo>
                  <a:cubicBezTo>
                    <a:pt x="2782" y="19313"/>
                    <a:pt x="2782" y="19281"/>
                    <a:pt x="2797" y="19250"/>
                  </a:cubicBezTo>
                  <a:close/>
                  <a:moveTo>
                    <a:pt x="2988" y="19416"/>
                  </a:moveTo>
                  <a:cubicBezTo>
                    <a:pt x="3057" y="19472"/>
                    <a:pt x="3078" y="19529"/>
                    <a:pt x="3050" y="19597"/>
                  </a:cubicBezTo>
                  <a:cubicBezTo>
                    <a:pt x="3034" y="19622"/>
                    <a:pt x="3017" y="19642"/>
                    <a:pt x="3001" y="19660"/>
                  </a:cubicBezTo>
                  <a:lnTo>
                    <a:pt x="3001" y="19660"/>
                  </a:lnTo>
                  <a:cubicBezTo>
                    <a:pt x="2998" y="19579"/>
                    <a:pt x="2990" y="19498"/>
                    <a:pt x="2988" y="19416"/>
                  </a:cubicBezTo>
                  <a:close/>
                  <a:moveTo>
                    <a:pt x="2696" y="19722"/>
                  </a:moveTo>
                  <a:cubicBezTo>
                    <a:pt x="2767" y="19722"/>
                    <a:pt x="2839" y="19725"/>
                    <a:pt x="2913" y="19731"/>
                  </a:cubicBezTo>
                  <a:lnTo>
                    <a:pt x="2913" y="19731"/>
                  </a:lnTo>
                  <a:cubicBezTo>
                    <a:pt x="2782" y="19800"/>
                    <a:pt x="2643" y="19861"/>
                    <a:pt x="2529" y="19961"/>
                  </a:cubicBezTo>
                  <a:cubicBezTo>
                    <a:pt x="2421" y="20046"/>
                    <a:pt x="2310" y="20078"/>
                    <a:pt x="2197" y="20078"/>
                  </a:cubicBezTo>
                  <a:cubicBezTo>
                    <a:pt x="2078" y="20078"/>
                    <a:pt x="1958" y="20043"/>
                    <a:pt x="1838" y="19995"/>
                  </a:cubicBezTo>
                  <a:lnTo>
                    <a:pt x="1838" y="19995"/>
                  </a:lnTo>
                  <a:cubicBezTo>
                    <a:pt x="2095" y="19788"/>
                    <a:pt x="2385" y="19722"/>
                    <a:pt x="2696" y="19722"/>
                  </a:cubicBezTo>
                  <a:close/>
                  <a:moveTo>
                    <a:pt x="21839" y="20199"/>
                  </a:moveTo>
                  <a:cubicBezTo>
                    <a:pt x="22057" y="20199"/>
                    <a:pt x="22282" y="20282"/>
                    <a:pt x="22507" y="20309"/>
                  </a:cubicBezTo>
                  <a:cubicBezTo>
                    <a:pt x="22570" y="20324"/>
                    <a:pt x="22633" y="20436"/>
                    <a:pt x="22665" y="20514"/>
                  </a:cubicBezTo>
                  <a:cubicBezTo>
                    <a:pt x="22759" y="20830"/>
                    <a:pt x="22806" y="21146"/>
                    <a:pt x="22665" y="21462"/>
                  </a:cubicBezTo>
                  <a:cubicBezTo>
                    <a:pt x="22349" y="21620"/>
                    <a:pt x="22016" y="21778"/>
                    <a:pt x="21700" y="21953"/>
                  </a:cubicBezTo>
                  <a:cubicBezTo>
                    <a:pt x="21337" y="22174"/>
                    <a:pt x="20958" y="22316"/>
                    <a:pt x="20547" y="22347"/>
                  </a:cubicBezTo>
                  <a:cubicBezTo>
                    <a:pt x="20506" y="22350"/>
                    <a:pt x="20465" y="22351"/>
                    <a:pt x="20425" y="22351"/>
                  </a:cubicBezTo>
                  <a:cubicBezTo>
                    <a:pt x="20347" y="22351"/>
                    <a:pt x="20270" y="22348"/>
                    <a:pt x="20195" y="22348"/>
                  </a:cubicBezTo>
                  <a:cubicBezTo>
                    <a:pt x="20080" y="22348"/>
                    <a:pt x="19970" y="22356"/>
                    <a:pt x="19867" y="22395"/>
                  </a:cubicBezTo>
                  <a:cubicBezTo>
                    <a:pt x="19677" y="22459"/>
                    <a:pt x="19519" y="22663"/>
                    <a:pt x="19346" y="22790"/>
                  </a:cubicBezTo>
                  <a:cubicBezTo>
                    <a:pt x="19249" y="22851"/>
                    <a:pt x="19148" y="22874"/>
                    <a:pt x="19048" y="22874"/>
                  </a:cubicBezTo>
                  <a:cubicBezTo>
                    <a:pt x="18967" y="22874"/>
                    <a:pt x="18886" y="22859"/>
                    <a:pt x="18808" y="22838"/>
                  </a:cubicBezTo>
                  <a:cubicBezTo>
                    <a:pt x="18602" y="22790"/>
                    <a:pt x="18476" y="22617"/>
                    <a:pt x="18507" y="22442"/>
                  </a:cubicBezTo>
                  <a:cubicBezTo>
                    <a:pt x="18570" y="22079"/>
                    <a:pt x="18587" y="21715"/>
                    <a:pt x="18903" y="21447"/>
                  </a:cubicBezTo>
                  <a:cubicBezTo>
                    <a:pt x="19061" y="21289"/>
                    <a:pt x="19139" y="21051"/>
                    <a:pt x="19424" y="20956"/>
                  </a:cubicBezTo>
                  <a:cubicBezTo>
                    <a:pt x="19550" y="21020"/>
                    <a:pt x="19708" y="21115"/>
                    <a:pt x="19867" y="21194"/>
                  </a:cubicBezTo>
                  <a:cubicBezTo>
                    <a:pt x="19924" y="21219"/>
                    <a:pt x="19980" y="21235"/>
                    <a:pt x="20033" y="21235"/>
                  </a:cubicBezTo>
                  <a:cubicBezTo>
                    <a:pt x="20113" y="21235"/>
                    <a:pt x="20183" y="21200"/>
                    <a:pt x="20231" y="21115"/>
                  </a:cubicBezTo>
                  <a:cubicBezTo>
                    <a:pt x="20332" y="20950"/>
                    <a:pt x="20362" y="20703"/>
                    <a:pt x="20592" y="20703"/>
                  </a:cubicBezTo>
                  <a:cubicBezTo>
                    <a:pt x="20648" y="20703"/>
                    <a:pt x="20716" y="20717"/>
                    <a:pt x="20800" y="20752"/>
                  </a:cubicBezTo>
                  <a:cubicBezTo>
                    <a:pt x="20825" y="20761"/>
                    <a:pt x="20850" y="20766"/>
                    <a:pt x="20875" y="20766"/>
                  </a:cubicBezTo>
                  <a:cubicBezTo>
                    <a:pt x="21051" y="20766"/>
                    <a:pt x="21214" y="20543"/>
                    <a:pt x="21352" y="20404"/>
                  </a:cubicBezTo>
                  <a:cubicBezTo>
                    <a:pt x="21509" y="20247"/>
                    <a:pt x="21672" y="20199"/>
                    <a:pt x="21839" y="20199"/>
                  </a:cubicBezTo>
                  <a:close/>
                  <a:moveTo>
                    <a:pt x="3156" y="23290"/>
                  </a:moveTo>
                  <a:cubicBezTo>
                    <a:pt x="3178" y="23290"/>
                    <a:pt x="3206" y="23298"/>
                    <a:pt x="3232" y="23304"/>
                  </a:cubicBezTo>
                  <a:lnTo>
                    <a:pt x="3232" y="23304"/>
                  </a:lnTo>
                  <a:lnTo>
                    <a:pt x="3113" y="23422"/>
                  </a:lnTo>
                  <a:cubicBezTo>
                    <a:pt x="3091" y="23316"/>
                    <a:pt x="3116" y="23290"/>
                    <a:pt x="3156" y="23290"/>
                  </a:cubicBezTo>
                  <a:close/>
                  <a:moveTo>
                    <a:pt x="3646" y="23773"/>
                  </a:moveTo>
                  <a:cubicBezTo>
                    <a:pt x="3689" y="23773"/>
                    <a:pt x="3726" y="23807"/>
                    <a:pt x="3745" y="23865"/>
                  </a:cubicBezTo>
                  <a:cubicBezTo>
                    <a:pt x="3793" y="24008"/>
                    <a:pt x="3714" y="24134"/>
                    <a:pt x="3587" y="24134"/>
                  </a:cubicBezTo>
                  <a:cubicBezTo>
                    <a:pt x="3524" y="24134"/>
                    <a:pt x="3429" y="24054"/>
                    <a:pt x="3429" y="24008"/>
                  </a:cubicBezTo>
                  <a:cubicBezTo>
                    <a:pt x="3429" y="23944"/>
                    <a:pt x="3492" y="23865"/>
                    <a:pt x="3556" y="23818"/>
                  </a:cubicBezTo>
                  <a:cubicBezTo>
                    <a:pt x="3587" y="23787"/>
                    <a:pt x="3618" y="23773"/>
                    <a:pt x="3646" y="23773"/>
                  </a:cubicBezTo>
                  <a:close/>
                  <a:moveTo>
                    <a:pt x="4192" y="24444"/>
                  </a:moveTo>
                  <a:cubicBezTo>
                    <a:pt x="4198" y="24444"/>
                    <a:pt x="4202" y="24446"/>
                    <a:pt x="4204" y="24450"/>
                  </a:cubicBezTo>
                  <a:cubicBezTo>
                    <a:pt x="4256" y="24580"/>
                    <a:pt x="4232" y="24615"/>
                    <a:pt x="4182" y="24615"/>
                  </a:cubicBezTo>
                  <a:cubicBezTo>
                    <a:pt x="4149" y="24615"/>
                    <a:pt x="4105" y="24600"/>
                    <a:pt x="4063" y="24587"/>
                  </a:cubicBezTo>
                  <a:lnTo>
                    <a:pt x="4063" y="24587"/>
                  </a:lnTo>
                  <a:cubicBezTo>
                    <a:pt x="4077" y="24512"/>
                    <a:pt x="4159" y="24444"/>
                    <a:pt x="4192" y="24444"/>
                  </a:cubicBezTo>
                  <a:close/>
                  <a:moveTo>
                    <a:pt x="5579" y="25145"/>
                  </a:moveTo>
                  <a:cubicBezTo>
                    <a:pt x="5610" y="25177"/>
                    <a:pt x="5642" y="25224"/>
                    <a:pt x="5642" y="25255"/>
                  </a:cubicBezTo>
                  <a:cubicBezTo>
                    <a:pt x="5642" y="25344"/>
                    <a:pt x="5602" y="25392"/>
                    <a:pt x="5538" y="25392"/>
                  </a:cubicBezTo>
                  <a:cubicBezTo>
                    <a:pt x="5522" y="25392"/>
                    <a:pt x="5503" y="25388"/>
                    <a:pt x="5484" y="25382"/>
                  </a:cubicBezTo>
                  <a:cubicBezTo>
                    <a:pt x="5452" y="25367"/>
                    <a:pt x="5406" y="25304"/>
                    <a:pt x="5406" y="25287"/>
                  </a:cubicBezTo>
                  <a:cubicBezTo>
                    <a:pt x="5469" y="25240"/>
                    <a:pt x="5532" y="25192"/>
                    <a:pt x="5579" y="25145"/>
                  </a:cubicBezTo>
                  <a:close/>
                  <a:moveTo>
                    <a:pt x="20114" y="25557"/>
                  </a:moveTo>
                  <a:cubicBezTo>
                    <a:pt x="20151" y="25557"/>
                    <a:pt x="20190" y="25561"/>
                    <a:pt x="20231" y="25572"/>
                  </a:cubicBezTo>
                  <a:cubicBezTo>
                    <a:pt x="20294" y="25588"/>
                    <a:pt x="20341" y="25666"/>
                    <a:pt x="20372" y="25730"/>
                  </a:cubicBezTo>
                  <a:cubicBezTo>
                    <a:pt x="20389" y="25746"/>
                    <a:pt x="20357" y="25824"/>
                    <a:pt x="20325" y="25841"/>
                  </a:cubicBezTo>
                  <a:cubicBezTo>
                    <a:pt x="20073" y="26014"/>
                    <a:pt x="20073" y="25999"/>
                    <a:pt x="19550" y="26046"/>
                  </a:cubicBezTo>
                  <a:cubicBezTo>
                    <a:pt x="19472" y="26031"/>
                    <a:pt x="19377" y="26014"/>
                    <a:pt x="19314" y="25983"/>
                  </a:cubicBezTo>
                  <a:cubicBezTo>
                    <a:pt x="19203" y="25919"/>
                    <a:pt x="19266" y="25856"/>
                    <a:pt x="19582" y="25746"/>
                  </a:cubicBezTo>
                  <a:cubicBezTo>
                    <a:pt x="19755" y="25679"/>
                    <a:pt x="19917" y="25557"/>
                    <a:pt x="20114" y="25557"/>
                  </a:cubicBezTo>
                  <a:close/>
                  <a:moveTo>
                    <a:pt x="18697" y="26204"/>
                  </a:moveTo>
                  <a:lnTo>
                    <a:pt x="18697" y="26204"/>
                  </a:lnTo>
                  <a:cubicBezTo>
                    <a:pt x="18770" y="26233"/>
                    <a:pt x="18762" y="26262"/>
                    <a:pt x="18675" y="26279"/>
                  </a:cubicBezTo>
                  <a:lnTo>
                    <a:pt x="18675" y="26279"/>
                  </a:lnTo>
                  <a:cubicBezTo>
                    <a:pt x="18687" y="26254"/>
                    <a:pt x="18697" y="26229"/>
                    <a:pt x="18697" y="26204"/>
                  </a:cubicBezTo>
                  <a:close/>
                  <a:moveTo>
                    <a:pt x="5866" y="26359"/>
                  </a:moveTo>
                  <a:cubicBezTo>
                    <a:pt x="5871" y="26359"/>
                    <a:pt x="5875" y="26360"/>
                    <a:pt x="5880" y="26362"/>
                  </a:cubicBezTo>
                  <a:cubicBezTo>
                    <a:pt x="5958" y="26378"/>
                    <a:pt x="6021" y="26410"/>
                    <a:pt x="6101" y="26441"/>
                  </a:cubicBezTo>
                  <a:lnTo>
                    <a:pt x="5863" y="26488"/>
                  </a:lnTo>
                  <a:cubicBezTo>
                    <a:pt x="5832" y="26473"/>
                    <a:pt x="5800" y="26441"/>
                    <a:pt x="5768" y="26410"/>
                  </a:cubicBezTo>
                  <a:cubicBezTo>
                    <a:pt x="5796" y="26396"/>
                    <a:pt x="5835" y="26359"/>
                    <a:pt x="5866" y="26359"/>
                  </a:cubicBezTo>
                  <a:close/>
                  <a:moveTo>
                    <a:pt x="18625" y="26297"/>
                  </a:moveTo>
                  <a:cubicBezTo>
                    <a:pt x="18633" y="26297"/>
                    <a:pt x="18642" y="26297"/>
                    <a:pt x="18651" y="26298"/>
                  </a:cubicBezTo>
                  <a:lnTo>
                    <a:pt x="18651" y="26298"/>
                  </a:lnTo>
                  <a:cubicBezTo>
                    <a:pt x="18661" y="26487"/>
                    <a:pt x="18571" y="26564"/>
                    <a:pt x="18396" y="26568"/>
                  </a:cubicBezTo>
                  <a:lnTo>
                    <a:pt x="18396" y="26568"/>
                  </a:lnTo>
                  <a:cubicBezTo>
                    <a:pt x="18386" y="26387"/>
                    <a:pt x="18455" y="26297"/>
                    <a:pt x="18625" y="26297"/>
                  </a:cubicBezTo>
                  <a:close/>
                  <a:moveTo>
                    <a:pt x="19851" y="26600"/>
                  </a:moveTo>
                  <a:cubicBezTo>
                    <a:pt x="19915" y="26600"/>
                    <a:pt x="19978" y="26678"/>
                    <a:pt x="20041" y="26726"/>
                  </a:cubicBezTo>
                  <a:cubicBezTo>
                    <a:pt x="19978" y="26758"/>
                    <a:pt x="19898" y="26836"/>
                    <a:pt x="19820" y="26836"/>
                  </a:cubicBezTo>
                  <a:cubicBezTo>
                    <a:pt x="19757" y="26836"/>
                    <a:pt x="19693" y="26758"/>
                    <a:pt x="19630" y="26710"/>
                  </a:cubicBezTo>
                  <a:cubicBezTo>
                    <a:pt x="19693" y="26678"/>
                    <a:pt x="19772" y="26600"/>
                    <a:pt x="19851" y="26600"/>
                  </a:cubicBezTo>
                  <a:close/>
                  <a:moveTo>
                    <a:pt x="18375" y="26583"/>
                  </a:moveTo>
                  <a:cubicBezTo>
                    <a:pt x="18200" y="27017"/>
                    <a:pt x="17870" y="27297"/>
                    <a:pt x="17464" y="27485"/>
                  </a:cubicBezTo>
                  <a:cubicBezTo>
                    <a:pt x="17456" y="27489"/>
                    <a:pt x="17445" y="27491"/>
                    <a:pt x="17434" y="27491"/>
                  </a:cubicBezTo>
                  <a:cubicBezTo>
                    <a:pt x="17402" y="27491"/>
                    <a:pt x="17365" y="27476"/>
                    <a:pt x="17354" y="27453"/>
                  </a:cubicBezTo>
                  <a:cubicBezTo>
                    <a:pt x="17338" y="27421"/>
                    <a:pt x="17323" y="27358"/>
                    <a:pt x="17338" y="27327"/>
                  </a:cubicBezTo>
                  <a:cubicBezTo>
                    <a:pt x="17544" y="27026"/>
                    <a:pt x="17828" y="26804"/>
                    <a:pt x="18128" y="26631"/>
                  </a:cubicBezTo>
                  <a:cubicBezTo>
                    <a:pt x="18201" y="26587"/>
                    <a:pt x="18288" y="26583"/>
                    <a:pt x="18375" y="26583"/>
                  </a:cubicBezTo>
                  <a:close/>
                  <a:moveTo>
                    <a:pt x="18476" y="27485"/>
                  </a:moveTo>
                  <a:cubicBezTo>
                    <a:pt x="18492" y="27485"/>
                    <a:pt x="18539" y="27548"/>
                    <a:pt x="18555" y="27579"/>
                  </a:cubicBezTo>
                  <a:cubicBezTo>
                    <a:pt x="18555" y="27626"/>
                    <a:pt x="18555" y="27689"/>
                    <a:pt x="18539" y="27706"/>
                  </a:cubicBezTo>
                  <a:cubicBezTo>
                    <a:pt x="18366" y="27832"/>
                    <a:pt x="18191" y="27959"/>
                    <a:pt x="18018" y="28069"/>
                  </a:cubicBezTo>
                  <a:cubicBezTo>
                    <a:pt x="18011" y="28072"/>
                    <a:pt x="18003" y="28074"/>
                    <a:pt x="17993" y="28074"/>
                  </a:cubicBezTo>
                  <a:cubicBezTo>
                    <a:pt x="17957" y="28074"/>
                    <a:pt x="17907" y="28054"/>
                    <a:pt x="17907" y="28054"/>
                  </a:cubicBezTo>
                  <a:cubicBezTo>
                    <a:pt x="17907" y="27974"/>
                    <a:pt x="17892" y="27848"/>
                    <a:pt x="17923" y="27816"/>
                  </a:cubicBezTo>
                  <a:cubicBezTo>
                    <a:pt x="18096" y="27689"/>
                    <a:pt x="18286" y="27595"/>
                    <a:pt x="18476" y="27485"/>
                  </a:cubicBezTo>
                  <a:close/>
                  <a:moveTo>
                    <a:pt x="60390" y="27776"/>
                  </a:moveTo>
                  <a:cubicBezTo>
                    <a:pt x="60406" y="27776"/>
                    <a:pt x="60422" y="27779"/>
                    <a:pt x="60439" y="27784"/>
                  </a:cubicBezTo>
                  <a:cubicBezTo>
                    <a:pt x="60470" y="27801"/>
                    <a:pt x="60486" y="27864"/>
                    <a:pt x="60517" y="27911"/>
                  </a:cubicBezTo>
                  <a:cubicBezTo>
                    <a:pt x="60486" y="27990"/>
                    <a:pt x="60470" y="28069"/>
                    <a:pt x="60422" y="28148"/>
                  </a:cubicBezTo>
                  <a:cubicBezTo>
                    <a:pt x="60422" y="28156"/>
                    <a:pt x="60399" y="28160"/>
                    <a:pt x="60371" y="28160"/>
                  </a:cubicBezTo>
                  <a:cubicBezTo>
                    <a:pt x="60343" y="28160"/>
                    <a:pt x="60312" y="28156"/>
                    <a:pt x="60296" y="28148"/>
                  </a:cubicBezTo>
                  <a:cubicBezTo>
                    <a:pt x="60201" y="28100"/>
                    <a:pt x="60186" y="28022"/>
                    <a:pt x="60217" y="27911"/>
                  </a:cubicBezTo>
                  <a:cubicBezTo>
                    <a:pt x="60256" y="27833"/>
                    <a:pt x="60317" y="27776"/>
                    <a:pt x="60390" y="27776"/>
                  </a:cubicBezTo>
                  <a:close/>
                  <a:moveTo>
                    <a:pt x="18507" y="28575"/>
                  </a:moveTo>
                  <a:lnTo>
                    <a:pt x="18539" y="28669"/>
                  </a:lnTo>
                  <a:lnTo>
                    <a:pt x="18460" y="28654"/>
                  </a:lnTo>
                  <a:lnTo>
                    <a:pt x="18507" y="28575"/>
                  </a:lnTo>
                  <a:close/>
                  <a:moveTo>
                    <a:pt x="20183" y="28970"/>
                  </a:moveTo>
                  <a:lnTo>
                    <a:pt x="20214" y="29080"/>
                  </a:lnTo>
                  <a:lnTo>
                    <a:pt x="20119" y="29065"/>
                  </a:lnTo>
                  <a:lnTo>
                    <a:pt x="20183" y="28970"/>
                  </a:lnTo>
                  <a:close/>
                  <a:moveTo>
                    <a:pt x="62877" y="29693"/>
                  </a:moveTo>
                  <a:cubicBezTo>
                    <a:pt x="62910" y="29693"/>
                    <a:pt x="62954" y="29718"/>
                    <a:pt x="62968" y="29744"/>
                  </a:cubicBezTo>
                  <a:cubicBezTo>
                    <a:pt x="62983" y="29776"/>
                    <a:pt x="62951" y="29824"/>
                    <a:pt x="62951" y="29871"/>
                  </a:cubicBezTo>
                  <a:cubicBezTo>
                    <a:pt x="62913" y="29871"/>
                    <a:pt x="62875" y="29891"/>
                    <a:pt x="62853" y="29891"/>
                  </a:cubicBezTo>
                  <a:cubicBezTo>
                    <a:pt x="62848" y="29891"/>
                    <a:pt x="62844" y="29890"/>
                    <a:pt x="62841" y="29887"/>
                  </a:cubicBezTo>
                  <a:cubicBezTo>
                    <a:pt x="62761" y="29807"/>
                    <a:pt x="62761" y="29729"/>
                    <a:pt x="62856" y="29697"/>
                  </a:cubicBezTo>
                  <a:cubicBezTo>
                    <a:pt x="62862" y="29694"/>
                    <a:pt x="62869" y="29693"/>
                    <a:pt x="62877" y="29693"/>
                  </a:cubicBezTo>
                  <a:close/>
                  <a:moveTo>
                    <a:pt x="19537" y="29417"/>
                  </a:moveTo>
                  <a:cubicBezTo>
                    <a:pt x="19646" y="29417"/>
                    <a:pt x="19744" y="29464"/>
                    <a:pt x="19757" y="29586"/>
                  </a:cubicBezTo>
                  <a:cubicBezTo>
                    <a:pt x="19757" y="29666"/>
                    <a:pt x="19740" y="29761"/>
                    <a:pt x="19725" y="29855"/>
                  </a:cubicBezTo>
                  <a:cubicBezTo>
                    <a:pt x="19630" y="29997"/>
                    <a:pt x="19740" y="30092"/>
                    <a:pt x="19820" y="30203"/>
                  </a:cubicBezTo>
                  <a:cubicBezTo>
                    <a:pt x="19898" y="30313"/>
                    <a:pt x="19978" y="30488"/>
                    <a:pt x="19930" y="30566"/>
                  </a:cubicBezTo>
                  <a:cubicBezTo>
                    <a:pt x="19740" y="30930"/>
                    <a:pt x="19519" y="31278"/>
                    <a:pt x="19282" y="31609"/>
                  </a:cubicBezTo>
                  <a:cubicBezTo>
                    <a:pt x="19219" y="31704"/>
                    <a:pt x="19061" y="31752"/>
                    <a:pt x="18935" y="31784"/>
                  </a:cubicBezTo>
                  <a:cubicBezTo>
                    <a:pt x="18921" y="31786"/>
                    <a:pt x="18906" y="31787"/>
                    <a:pt x="18890" y="31787"/>
                  </a:cubicBezTo>
                  <a:cubicBezTo>
                    <a:pt x="18814" y="31787"/>
                    <a:pt x="18720" y="31759"/>
                    <a:pt x="18682" y="31720"/>
                  </a:cubicBezTo>
                  <a:cubicBezTo>
                    <a:pt x="18381" y="31341"/>
                    <a:pt x="18381" y="30867"/>
                    <a:pt x="18366" y="30424"/>
                  </a:cubicBezTo>
                  <a:cubicBezTo>
                    <a:pt x="18366" y="30376"/>
                    <a:pt x="18397" y="30330"/>
                    <a:pt x="18429" y="30298"/>
                  </a:cubicBezTo>
                  <a:cubicBezTo>
                    <a:pt x="18444" y="30266"/>
                    <a:pt x="18476" y="30203"/>
                    <a:pt x="18507" y="30203"/>
                  </a:cubicBezTo>
                  <a:cubicBezTo>
                    <a:pt x="18950" y="30108"/>
                    <a:pt x="19013" y="29554"/>
                    <a:pt x="19440" y="29428"/>
                  </a:cubicBezTo>
                  <a:cubicBezTo>
                    <a:pt x="19472" y="29421"/>
                    <a:pt x="19505" y="29417"/>
                    <a:pt x="19537" y="29417"/>
                  </a:cubicBezTo>
                  <a:close/>
                  <a:moveTo>
                    <a:pt x="1722" y="32163"/>
                  </a:moveTo>
                  <a:cubicBezTo>
                    <a:pt x="1733" y="32178"/>
                    <a:pt x="1742" y="32194"/>
                    <a:pt x="1749" y="32210"/>
                  </a:cubicBezTo>
                  <a:lnTo>
                    <a:pt x="1749" y="32210"/>
                  </a:lnTo>
                  <a:cubicBezTo>
                    <a:pt x="1741" y="32194"/>
                    <a:pt x="1732" y="32179"/>
                    <a:pt x="1722" y="32163"/>
                  </a:cubicBezTo>
                  <a:close/>
                  <a:moveTo>
                    <a:pt x="5855" y="27306"/>
                  </a:moveTo>
                  <a:cubicBezTo>
                    <a:pt x="5979" y="27306"/>
                    <a:pt x="6103" y="27320"/>
                    <a:pt x="6227" y="27358"/>
                  </a:cubicBezTo>
                  <a:cubicBezTo>
                    <a:pt x="6259" y="27373"/>
                    <a:pt x="6322" y="27405"/>
                    <a:pt x="6322" y="27437"/>
                  </a:cubicBezTo>
                  <a:cubicBezTo>
                    <a:pt x="6337" y="27516"/>
                    <a:pt x="6369" y="27626"/>
                    <a:pt x="6322" y="27658"/>
                  </a:cubicBezTo>
                  <a:cubicBezTo>
                    <a:pt x="6211" y="27801"/>
                    <a:pt x="6038" y="27896"/>
                    <a:pt x="5926" y="28037"/>
                  </a:cubicBezTo>
                  <a:cubicBezTo>
                    <a:pt x="5816" y="28180"/>
                    <a:pt x="5768" y="28353"/>
                    <a:pt x="5690" y="28528"/>
                  </a:cubicBezTo>
                  <a:cubicBezTo>
                    <a:pt x="5785" y="28511"/>
                    <a:pt x="5880" y="28511"/>
                    <a:pt x="5958" y="28511"/>
                  </a:cubicBezTo>
                  <a:cubicBezTo>
                    <a:pt x="6116" y="28528"/>
                    <a:pt x="6259" y="28654"/>
                    <a:pt x="6227" y="28749"/>
                  </a:cubicBezTo>
                  <a:cubicBezTo>
                    <a:pt x="6148" y="29049"/>
                    <a:pt x="6069" y="29350"/>
                    <a:pt x="5958" y="29649"/>
                  </a:cubicBezTo>
                  <a:cubicBezTo>
                    <a:pt x="5895" y="29839"/>
                    <a:pt x="5705" y="29887"/>
                    <a:pt x="5532" y="29887"/>
                  </a:cubicBezTo>
                  <a:lnTo>
                    <a:pt x="5389" y="29887"/>
                  </a:lnTo>
                  <a:cubicBezTo>
                    <a:pt x="5263" y="29855"/>
                    <a:pt x="5121" y="29839"/>
                    <a:pt x="5073" y="29697"/>
                  </a:cubicBezTo>
                  <a:cubicBezTo>
                    <a:pt x="5058" y="29618"/>
                    <a:pt x="5105" y="29523"/>
                    <a:pt x="5153" y="29444"/>
                  </a:cubicBezTo>
                  <a:cubicBezTo>
                    <a:pt x="5184" y="29365"/>
                    <a:pt x="5279" y="29318"/>
                    <a:pt x="5342" y="29255"/>
                  </a:cubicBezTo>
                  <a:cubicBezTo>
                    <a:pt x="5484" y="29112"/>
                    <a:pt x="5469" y="28939"/>
                    <a:pt x="5452" y="28749"/>
                  </a:cubicBezTo>
                  <a:lnTo>
                    <a:pt x="5452" y="28749"/>
                  </a:lnTo>
                  <a:cubicBezTo>
                    <a:pt x="5311" y="28781"/>
                    <a:pt x="5184" y="28812"/>
                    <a:pt x="5041" y="28827"/>
                  </a:cubicBezTo>
                  <a:cubicBezTo>
                    <a:pt x="4963" y="28841"/>
                    <a:pt x="4899" y="28848"/>
                    <a:pt x="4847" y="28848"/>
                  </a:cubicBezTo>
                  <a:cubicBezTo>
                    <a:pt x="4649" y="28848"/>
                    <a:pt x="4635" y="28736"/>
                    <a:pt x="4710" y="28385"/>
                  </a:cubicBezTo>
                  <a:cubicBezTo>
                    <a:pt x="4710" y="28353"/>
                    <a:pt x="4725" y="28290"/>
                    <a:pt x="4694" y="28258"/>
                  </a:cubicBezTo>
                  <a:cubicBezTo>
                    <a:pt x="4665" y="28230"/>
                    <a:pt x="4627" y="28214"/>
                    <a:pt x="4591" y="28214"/>
                  </a:cubicBezTo>
                  <a:cubicBezTo>
                    <a:pt x="4547" y="28214"/>
                    <a:pt x="4506" y="28238"/>
                    <a:pt x="4489" y="28290"/>
                  </a:cubicBezTo>
                  <a:cubicBezTo>
                    <a:pt x="4394" y="28543"/>
                    <a:pt x="4268" y="28812"/>
                    <a:pt x="4268" y="29065"/>
                  </a:cubicBezTo>
                  <a:cubicBezTo>
                    <a:pt x="4268" y="29333"/>
                    <a:pt x="4362" y="29618"/>
                    <a:pt x="4489" y="29839"/>
                  </a:cubicBezTo>
                  <a:cubicBezTo>
                    <a:pt x="4662" y="30123"/>
                    <a:pt x="4931" y="30298"/>
                    <a:pt x="5279" y="30345"/>
                  </a:cubicBezTo>
                  <a:cubicBezTo>
                    <a:pt x="5500" y="30376"/>
                    <a:pt x="5722" y="30424"/>
                    <a:pt x="5943" y="30471"/>
                  </a:cubicBezTo>
                  <a:cubicBezTo>
                    <a:pt x="6084" y="30503"/>
                    <a:pt x="6211" y="30804"/>
                    <a:pt x="6116" y="30930"/>
                  </a:cubicBezTo>
                  <a:cubicBezTo>
                    <a:pt x="5768" y="31388"/>
                    <a:pt x="5690" y="31925"/>
                    <a:pt x="5722" y="32479"/>
                  </a:cubicBezTo>
                  <a:cubicBezTo>
                    <a:pt x="5737" y="32715"/>
                    <a:pt x="5690" y="32937"/>
                    <a:pt x="5674" y="33158"/>
                  </a:cubicBezTo>
                  <a:cubicBezTo>
                    <a:pt x="5663" y="33235"/>
                    <a:pt x="5614" y="33281"/>
                    <a:pt x="5554" y="33281"/>
                  </a:cubicBezTo>
                  <a:cubicBezTo>
                    <a:pt x="5527" y="33281"/>
                    <a:pt x="5498" y="33272"/>
                    <a:pt x="5469" y="33253"/>
                  </a:cubicBezTo>
                  <a:cubicBezTo>
                    <a:pt x="5311" y="33158"/>
                    <a:pt x="5105" y="33080"/>
                    <a:pt x="5026" y="32937"/>
                  </a:cubicBezTo>
                  <a:cubicBezTo>
                    <a:pt x="4441" y="31862"/>
                    <a:pt x="3682" y="30867"/>
                    <a:pt x="3446" y="29618"/>
                  </a:cubicBezTo>
                  <a:cubicBezTo>
                    <a:pt x="3382" y="29365"/>
                    <a:pt x="3240" y="29112"/>
                    <a:pt x="3130" y="28875"/>
                  </a:cubicBezTo>
                  <a:cubicBezTo>
                    <a:pt x="3366" y="28591"/>
                    <a:pt x="3035" y="28496"/>
                    <a:pt x="2972" y="28370"/>
                  </a:cubicBezTo>
                  <a:cubicBezTo>
                    <a:pt x="3082" y="28243"/>
                    <a:pt x="3176" y="28148"/>
                    <a:pt x="3256" y="28037"/>
                  </a:cubicBezTo>
                  <a:cubicBezTo>
                    <a:pt x="3366" y="27879"/>
                    <a:pt x="3509" y="27801"/>
                    <a:pt x="3699" y="27753"/>
                  </a:cubicBezTo>
                  <a:cubicBezTo>
                    <a:pt x="4188" y="27658"/>
                    <a:pt x="4710" y="27721"/>
                    <a:pt x="5136" y="27390"/>
                  </a:cubicBezTo>
                  <a:cubicBezTo>
                    <a:pt x="5376" y="27358"/>
                    <a:pt x="5615" y="27306"/>
                    <a:pt x="5855" y="27306"/>
                  </a:cubicBezTo>
                  <a:close/>
                  <a:moveTo>
                    <a:pt x="2177" y="32360"/>
                  </a:moveTo>
                  <a:cubicBezTo>
                    <a:pt x="2311" y="32360"/>
                    <a:pt x="2386" y="32421"/>
                    <a:pt x="2386" y="32526"/>
                  </a:cubicBezTo>
                  <a:lnTo>
                    <a:pt x="2386" y="33348"/>
                  </a:lnTo>
                  <a:cubicBezTo>
                    <a:pt x="2386" y="33376"/>
                    <a:pt x="2321" y="33445"/>
                    <a:pt x="2310" y="33445"/>
                  </a:cubicBezTo>
                  <a:cubicBezTo>
                    <a:pt x="2308" y="33445"/>
                    <a:pt x="2308" y="33444"/>
                    <a:pt x="2308" y="33443"/>
                  </a:cubicBezTo>
                  <a:cubicBezTo>
                    <a:pt x="2228" y="33411"/>
                    <a:pt x="2133" y="33379"/>
                    <a:pt x="2118" y="33316"/>
                  </a:cubicBezTo>
                  <a:cubicBezTo>
                    <a:pt x="2010" y="33025"/>
                    <a:pt x="1933" y="32717"/>
                    <a:pt x="1855" y="32424"/>
                  </a:cubicBezTo>
                  <a:lnTo>
                    <a:pt x="1855" y="32424"/>
                  </a:lnTo>
                  <a:cubicBezTo>
                    <a:pt x="1934" y="32407"/>
                    <a:pt x="2005" y="32382"/>
                    <a:pt x="2086" y="32368"/>
                  </a:cubicBezTo>
                  <a:cubicBezTo>
                    <a:pt x="2119" y="32362"/>
                    <a:pt x="2149" y="32360"/>
                    <a:pt x="2177" y="32360"/>
                  </a:cubicBezTo>
                  <a:close/>
                  <a:moveTo>
                    <a:pt x="62019" y="31499"/>
                  </a:moveTo>
                  <a:cubicBezTo>
                    <a:pt x="62146" y="31546"/>
                    <a:pt x="62272" y="31609"/>
                    <a:pt x="62399" y="31626"/>
                  </a:cubicBezTo>
                  <a:cubicBezTo>
                    <a:pt x="62540" y="31657"/>
                    <a:pt x="62667" y="31736"/>
                    <a:pt x="62683" y="31878"/>
                  </a:cubicBezTo>
                  <a:cubicBezTo>
                    <a:pt x="62746" y="32652"/>
                    <a:pt x="62809" y="33427"/>
                    <a:pt x="62856" y="34201"/>
                  </a:cubicBezTo>
                  <a:cubicBezTo>
                    <a:pt x="62856" y="34328"/>
                    <a:pt x="62761" y="34454"/>
                    <a:pt x="62683" y="34565"/>
                  </a:cubicBezTo>
                  <a:cubicBezTo>
                    <a:pt x="62623" y="34645"/>
                    <a:pt x="62525" y="34680"/>
                    <a:pt x="62425" y="34680"/>
                  </a:cubicBezTo>
                  <a:cubicBezTo>
                    <a:pt x="62286" y="34680"/>
                    <a:pt x="62144" y="34612"/>
                    <a:pt x="62098" y="34502"/>
                  </a:cubicBezTo>
                  <a:cubicBezTo>
                    <a:pt x="62051" y="34376"/>
                    <a:pt x="61971" y="34249"/>
                    <a:pt x="61971" y="34106"/>
                  </a:cubicBezTo>
                  <a:cubicBezTo>
                    <a:pt x="61956" y="33743"/>
                    <a:pt x="61908" y="33364"/>
                    <a:pt x="61971" y="33016"/>
                  </a:cubicBezTo>
                  <a:cubicBezTo>
                    <a:pt x="62051" y="32605"/>
                    <a:pt x="62051" y="32210"/>
                    <a:pt x="61956" y="31799"/>
                  </a:cubicBezTo>
                  <a:cubicBezTo>
                    <a:pt x="61940" y="31720"/>
                    <a:pt x="61988" y="31626"/>
                    <a:pt x="62019" y="31499"/>
                  </a:cubicBezTo>
                  <a:close/>
                  <a:moveTo>
                    <a:pt x="60391" y="34091"/>
                  </a:moveTo>
                  <a:cubicBezTo>
                    <a:pt x="60628" y="34186"/>
                    <a:pt x="60755" y="34376"/>
                    <a:pt x="60770" y="34612"/>
                  </a:cubicBezTo>
                  <a:cubicBezTo>
                    <a:pt x="60786" y="34787"/>
                    <a:pt x="60723" y="34960"/>
                    <a:pt x="60660" y="35118"/>
                  </a:cubicBezTo>
                  <a:cubicBezTo>
                    <a:pt x="60597" y="35244"/>
                    <a:pt x="60486" y="35339"/>
                    <a:pt x="60376" y="35402"/>
                  </a:cubicBezTo>
                  <a:cubicBezTo>
                    <a:pt x="60369" y="35406"/>
                    <a:pt x="60361" y="35408"/>
                    <a:pt x="60352" y="35408"/>
                  </a:cubicBezTo>
                  <a:cubicBezTo>
                    <a:pt x="60258" y="35408"/>
                    <a:pt x="60058" y="35183"/>
                    <a:pt x="60043" y="35023"/>
                  </a:cubicBezTo>
                  <a:cubicBezTo>
                    <a:pt x="59965" y="34644"/>
                    <a:pt x="60011" y="34312"/>
                    <a:pt x="60391" y="34091"/>
                  </a:cubicBezTo>
                  <a:close/>
                  <a:moveTo>
                    <a:pt x="2765" y="33554"/>
                  </a:moveTo>
                  <a:cubicBezTo>
                    <a:pt x="3050" y="33601"/>
                    <a:pt x="3271" y="33790"/>
                    <a:pt x="3398" y="33996"/>
                  </a:cubicBezTo>
                  <a:cubicBezTo>
                    <a:pt x="3635" y="34376"/>
                    <a:pt x="3793" y="34802"/>
                    <a:pt x="4078" y="35166"/>
                  </a:cubicBezTo>
                  <a:cubicBezTo>
                    <a:pt x="4346" y="35514"/>
                    <a:pt x="4472" y="35971"/>
                    <a:pt x="4630" y="36399"/>
                  </a:cubicBezTo>
                  <a:cubicBezTo>
                    <a:pt x="4773" y="36746"/>
                    <a:pt x="4915" y="37062"/>
                    <a:pt x="5153" y="37362"/>
                  </a:cubicBezTo>
                  <a:cubicBezTo>
                    <a:pt x="5374" y="37631"/>
                    <a:pt x="5532" y="37979"/>
                    <a:pt x="5674" y="38310"/>
                  </a:cubicBezTo>
                  <a:cubicBezTo>
                    <a:pt x="5810" y="38583"/>
                    <a:pt x="5816" y="38900"/>
                    <a:pt x="5719" y="39204"/>
                  </a:cubicBezTo>
                  <a:lnTo>
                    <a:pt x="5719" y="39204"/>
                  </a:lnTo>
                  <a:cubicBezTo>
                    <a:pt x="5542" y="39122"/>
                    <a:pt x="5466" y="38969"/>
                    <a:pt x="5389" y="38801"/>
                  </a:cubicBezTo>
                  <a:cubicBezTo>
                    <a:pt x="5279" y="38548"/>
                    <a:pt x="5136" y="38310"/>
                    <a:pt x="4900" y="38169"/>
                  </a:cubicBezTo>
                  <a:cubicBezTo>
                    <a:pt x="4188" y="37726"/>
                    <a:pt x="3840" y="37046"/>
                    <a:pt x="3635" y="36287"/>
                  </a:cubicBezTo>
                  <a:cubicBezTo>
                    <a:pt x="3587" y="36114"/>
                    <a:pt x="3541" y="35956"/>
                    <a:pt x="3429" y="35798"/>
                  </a:cubicBezTo>
                  <a:cubicBezTo>
                    <a:pt x="3256" y="35577"/>
                    <a:pt x="3113" y="35356"/>
                    <a:pt x="2972" y="35118"/>
                  </a:cubicBezTo>
                  <a:cubicBezTo>
                    <a:pt x="2687" y="34629"/>
                    <a:pt x="2561" y="34123"/>
                    <a:pt x="2765" y="33554"/>
                  </a:cubicBezTo>
                  <a:close/>
                  <a:moveTo>
                    <a:pt x="5753" y="39291"/>
                  </a:moveTo>
                  <a:cubicBezTo>
                    <a:pt x="5791" y="39329"/>
                    <a:pt x="5831" y="39373"/>
                    <a:pt x="5863" y="39417"/>
                  </a:cubicBezTo>
                  <a:cubicBezTo>
                    <a:pt x="5832" y="39417"/>
                    <a:pt x="5816" y="39433"/>
                    <a:pt x="5785" y="39448"/>
                  </a:cubicBezTo>
                  <a:lnTo>
                    <a:pt x="5753" y="39291"/>
                  </a:lnTo>
                  <a:close/>
                  <a:moveTo>
                    <a:pt x="61025" y="44231"/>
                  </a:moveTo>
                  <a:cubicBezTo>
                    <a:pt x="61028" y="44421"/>
                    <a:pt x="60976" y="44590"/>
                    <a:pt x="60850" y="44727"/>
                  </a:cubicBezTo>
                  <a:lnTo>
                    <a:pt x="60850" y="44727"/>
                  </a:lnTo>
                  <a:cubicBezTo>
                    <a:pt x="60853" y="44539"/>
                    <a:pt x="60875" y="44364"/>
                    <a:pt x="61025" y="44231"/>
                  </a:cubicBezTo>
                  <a:close/>
                  <a:moveTo>
                    <a:pt x="60778" y="44825"/>
                  </a:moveTo>
                  <a:cubicBezTo>
                    <a:pt x="60673" y="45035"/>
                    <a:pt x="60506" y="45173"/>
                    <a:pt x="60278" y="45238"/>
                  </a:cubicBezTo>
                  <a:lnTo>
                    <a:pt x="60278" y="45238"/>
                  </a:lnTo>
                  <a:cubicBezTo>
                    <a:pt x="60400" y="44862"/>
                    <a:pt x="60420" y="44839"/>
                    <a:pt x="60778" y="44825"/>
                  </a:cubicBezTo>
                  <a:close/>
                  <a:moveTo>
                    <a:pt x="60215" y="45338"/>
                  </a:moveTo>
                  <a:lnTo>
                    <a:pt x="60186" y="45486"/>
                  </a:lnTo>
                  <a:cubicBezTo>
                    <a:pt x="60154" y="45471"/>
                    <a:pt x="60138" y="45471"/>
                    <a:pt x="60106" y="45454"/>
                  </a:cubicBezTo>
                  <a:cubicBezTo>
                    <a:pt x="60139" y="45411"/>
                    <a:pt x="60178" y="45376"/>
                    <a:pt x="60215" y="45338"/>
                  </a:cubicBezTo>
                  <a:close/>
                  <a:moveTo>
                    <a:pt x="3161" y="39354"/>
                  </a:moveTo>
                  <a:cubicBezTo>
                    <a:pt x="3319" y="39402"/>
                    <a:pt x="3492" y="39385"/>
                    <a:pt x="3572" y="39465"/>
                  </a:cubicBezTo>
                  <a:cubicBezTo>
                    <a:pt x="3730" y="39623"/>
                    <a:pt x="3872" y="39813"/>
                    <a:pt x="3983" y="40017"/>
                  </a:cubicBezTo>
                  <a:cubicBezTo>
                    <a:pt x="4615" y="41235"/>
                    <a:pt x="5406" y="42341"/>
                    <a:pt x="6322" y="43368"/>
                  </a:cubicBezTo>
                  <a:cubicBezTo>
                    <a:pt x="6480" y="43543"/>
                    <a:pt x="6607" y="43732"/>
                    <a:pt x="6796" y="43859"/>
                  </a:cubicBezTo>
                  <a:cubicBezTo>
                    <a:pt x="7176" y="44127"/>
                    <a:pt x="7460" y="44474"/>
                    <a:pt x="7665" y="44902"/>
                  </a:cubicBezTo>
                  <a:cubicBezTo>
                    <a:pt x="7776" y="45107"/>
                    <a:pt x="7934" y="45265"/>
                    <a:pt x="8139" y="45376"/>
                  </a:cubicBezTo>
                  <a:cubicBezTo>
                    <a:pt x="8472" y="45566"/>
                    <a:pt x="8503" y="45882"/>
                    <a:pt x="8487" y="46213"/>
                  </a:cubicBezTo>
                  <a:cubicBezTo>
                    <a:pt x="8487" y="46417"/>
                    <a:pt x="8286" y="46581"/>
                    <a:pt x="8082" y="46581"/>
                  </a:cubicBezTo>
                  <a:cubicBezTo>
                    <a:pt x="8064" y="46581"/>
                    <a:pt x="8047" y="46580"/>
                    <a:pt x="8029" y="46577"/>
                  </a:cubicBezTo>
                  <a:cubicBezTo>
                    <a:pt x="7222" y="46434"/>
                    <a:pt x="6575" y="45992"/>
                    <a:pt x="6101" y="45344"/>
                  </a:cubicBezTo>
                  <a:cubicBezTo>
                    <a:pt x="5026" y="43874"/>
                    <a:pt x="3920" y="42420"/>
                    <a:pt x="3193" y="40729"/>
                  </a:cubicBezTo>
                  <a:cubicBezTo>
                    <a:pt x="3035" y="40397"/>
                    <a:pt x="2892" y="40065"/>
                    <a:pt x="2955" y="39686"/>
                  </a:cubicBezTo>
                  <a:cubicBezTo>
                    <a:pt x="2987" y="39575"/>
                    <a:pt x="3082" y="39465"/>
                    <a:pt x="3161" y="39354"/>
                  </a:cubicBezTo>
                  <a:close/>
                  <a:moveTo>
                    <a:pt x="57250" y="46904"/>
                  </a:moveTo>
                  <a:cubicBezTo>
                    <a:pt x="57283" y="46904"/>
                    <a:pt x="57328" y="46928"/>
                    <a:pt x="57341" y="46940"/>
                  </a:cubicBezTo>
                  <a:cubicBezTo>
                    <a:pt x="57373" y="46972"/>
                    <a:pt x="57388" y="47020"/>
                    <a:pt x="57436" y="47083"/>
                  </a:cubicBezTo>
                  <a:cubicBezTo>
                    <a:pt x="57404" y="47193"/>
                    <a:pt x="57404" y="47351"/>
                    <a:pt x="57325" y="47431"/>
                  </a:cubicBezTo>
                  <a:cubicBezTo>
                    <a:pt x="57151" y="47557"/>
                    <a:pt x="56945" y="47635"/>
                    <a:pt x="56850" y="47873"/>
                  </a:cubicBezTo>
                  <a:cubicBezTo>
                    <a:pt x="56646" y="48411"/>
                    <a:pt x="56266" y="48790"/>
                    <a:pt x="55649" y="48805"/>
                  </a:cubicBezTo>
                  <a:cubicBezTo>
                    <a:pt x="55396" y="48821"/>
                    <a:pt x="55255" y="49011"/>
                    <a:pt x="55049" y="49106"/>
                  </a:cubicBezTo>
                  <a:cubicBezTo>
                    <a:pt x="55005" y="49122"/>
                    <a:pt x="54961" y="49131"/>
                    <a:pt x="54918" y="49131"/>
                  </a:cubicBezTo>
                  <a:cubicBezTo>
                    <a:pt x="54837" y="49131"/>
                    <a:pt x="54758" y="49099"/>
                    <a:pt x="54686" y="49026"/>
                  </a:cubicBezTo>
                  <a:cubicBezTo>
                    <a:pt x="54528" y="48885"/>
                    <a:pt x="54464" y="48695"/>
                    <a:pt x="54543" y="48552"/>
                  </a:cubicBezTo>
                  <a:cubicBezTo>
                    <a:pt x="54686" y="48268"/>
                    <a:pt x="54875" y="48015"/>
                    <a:pt x="55143" y="47842"/>
                  </a:cubicBezTo>
                  <a:cubicBezTo>
                    <a:pt x="55792" y="47414"/>
                    <a:pt x="56503" y="47130"/>
                    <a:pt x="57230" y="46908"/>
                  </a:cubicBezTo>
                  <a:cubicBezTo>
                    <a:pt x="57236" y="46906"/>
                    <a:pt x="57242" y="46904"/>
                    <a:pt x="57250" y="46904"/>
                  </a:cubicBezTo>
                  <a:close/>
                  <a:moveTo>
                    <a:pt x="52771" y="55393"/>
                  </a:moveTo>
                  <a:cubicBezTo>
                    <a:pt x="52841" y="55393"/>
                    <a:pt x="52949" y="55434"/>
                    <a:pt x="52962" y="55475"/>
                  </a:cubicBezTo>
                  <a:cubicBezTo>
                    <a:pt x="53010" y="55586"/>
                    <a:pt x="53057" y="55776"/>
                    <a:pt x="52994" y="55839"/>
                  </a:cubicBezTo>
                  <a:cubicBezTo>
                    <a:pt x="52741" y="56075"/>
                    <a:pt x="52441" y="56281"/>
                    <a:pt x="52157" y="56471"/>
                  </a:cubicBezTo>
                  <a:cubicBezTo>
                    <a:pt x="52046" y="56550"/>
                    <a:pt x="51904" y="56534"/>
                    <a:pt x="51793" y="56566"/>
                  </a:cubicBezTo>
                  <a:cubicBezTo>
                    <a:pt x="51730" y="56534"/>
                    <a:pt x="51683" y="56534"/>
                    <a:pt x="51651" y="56503"/>
                  </a:cubicBezTo>
                  <a:cubicBezTo>
                    <a:pt x="51635" y="56486"/>
                    <a:pt x="51635" y="56455"/>
                    <a:pt x="51620" y="56423"/>
                  </a:cubicBezTo>
                  <a:cubicBezTo>
                    <a:pt x="51982" y="56281"/>
                    <a:pt x="52062" y="55886"/>
                    <a:pt x="52283" y="55633"/>
                  </a:cubicBezTo>
                  <a:cubicBezTo>
                    <a:pt x="52393" y="55523"/>
                    <a:pt x="52583" y="55460"/>
                    <a:pt x="52741" y="55396"/>
                  </a:cubicBezTo>
                  <a:cubicBezTo>
                    <a:pt x="52750" y="55394"/>
                    <a:pt x="52760" y="55393"/>
                    <a:pt x="52771" y="55393"/>
                  </a:cubicBezTo>
                  <a:close/>
                  <a:moveTo>
                    <a:pt x="50154" y="56797"/>
                  </a:moveTo>
                  <a:cubicBezTo>
                    <a:pt x="50173" y="56797"/>
                    <a:pt x="50193" y="56804"/>
                    <a:pt x="50212" y="56819"/>
                  </a:cubicBezTo>
                  <a:cubicBezTo>
                    <a:pt x="50244" y="56819"/>
                    <a:pt x="50244" y="56882"/>
                    <a:pt x="50244" y="56914"/>
                  </a:cubicBezTo>
                  <a:cubicBezTo>
                    <a:pt x="50234" y="56986"/>
                    <a:pt x="50203" y="57024"/>
                    <a:pt x="50161" y="57024"/>
                  </a:cubicBezTo>
                  <a:cubicBezTo>
                    <a:pt x="50139" y="57024"/>
                    <a:pt x="50113" y="57014"/>
                    <a:pt x="50086" y="56992"/>
                  </a:cubicBezTo>
                  <a:cubicBezTo>
                    <a:pt x="50054" y="56977"/>
                    <a:pt x="50054" y="56929"/>
                    <a:pt x="50054" y="56897"/>
                  </a:cubicBezTo>
                  <a:cubicBezTo>
                    <a:pt x="50076" y="56832"/>
                    <a:pt x="50113" y="56797"/>
                    <a:pt x="50154" y="56797"/>
                  </a:cubicBezTo>
                  <a:close/>
                  <a:moveTo>
                    <a:pt x="51129" y="57687"/>
                  </a:moveTo>
                  <a:cubicBezTo>
                    <a:pt x="51105" y="57703"/>
                    <a:pt x="51082" y="57719"/>
                    <a:pt x="51058" y="57736"/>
                  </a:cubicBezTo>
                  <a:lnTo>
                    <a:pt x="51058" y="57736"/>
                  </a:lnTo>
                  <a:cubicBezTo>
                    <a:pt x="51092" y="57730"/>
                    <a:pt x="51126" y="57725"/>
                    <a:pt x="51161" y="57719"/>
                  </a:cubicBezTo>
                  <a:lnTo>
                    <a:pt x="51129" y="57687"/>
                  </a:lnTo>
                  <a:close/>
                  <a:moveTo>
                    <a:pt x="29539" y="1"/>
                  </a:moveTo>
                  <a:cubicBezTo>
                    <a:pt x="29456" y="1"/>
                    <a:pt x="29374" y="9"/>
                    <a:pt x="29303" y="31"/>
                  </a:cubicBezTo>
                  <a:cubicBezTo>
                    <a:pt x="28989" y="123"/>
                    <a:pt x="28669" y="135"/>
                    <a:pt x="28350" y="135"/>
                  </a:cubicBezTo>
                  <a:cubicBezTo>
                    <a:pt x="28243" y="135"/>
                    <a:pt x="28137" y="133"/>
                    <a:pt x="28030" y="133"/>
                  </a:cubicBezTo>
                  <a:cubicBezTo>
                    <a:pt x="27911" y="133"/>
                    <a:pt x="27792" y="135"/>
                    <a:pt x="27674" y="142"/>
                  </a:cubicBezTo>
                  <a:cubicBezTo>
                    <a:pt x="27297" y="164"/>
                    <a:pt x="26929" y="240"/>
                    <a:pt x="26551" y="240"/>
                  </a:cubicBezTo>
                  <a:cubicBezTo>
                    <a:pt x="26390" y="240"/>
                    <a:pt x="26228" y="226"/>
                    <a:pt x="26062" y="189"/>
                  </a:cubicBezTo>
                  <a:cubicBezTo>
                    <a:pt x="25968" y="167"/>
                    <a:pt x="25871" y="158"/>
                    <a:pt x="25773" y="158"/>
                  </a:cubicBezTo>
                  <a:cubicBezTo>
                    <a:pt x="25511" y="158"/>
                    <a:pt x="25241" y="227"/>
                    <a:pt x="24987" y="332"/>
                  </a:cubicBezTo>
                  <a:cubicBezTo>
                    <a:pt x="24403" y="568"/>
                    <a:pt x="23803" y="789"/>
                    <a:pt x="23186" y="979"/>
                  </a:cubicBezTo>
                  <a:cubicBezTo>
                    <a:pt x="22585" y="1169"/>
                    <a:pt x="21984" y="1375"/>
                    <a:pt x="21463" y="1754"/>
                  </a:cubicBezTo>
                  <a:cubicBezTo>
                    <a:pt x="21289" y="1896"/>
                    <a:pt x="21053" y="1944"/>
                    <a:pt x="20831" y="2007"/>
                  </a:cubicBezTo>
                  <a:cubicBezTo>
                    <a:pt x="20362" y="2147"/>
                    <a:pt x="19862" y="2227"/>
                    <a:pt x="19484" y="2580"/>
                  </a:cubicBezTo>
                  <a:lnTo>
                    <a:pt x="19484" y="2580"/>
                  </a:lnTo>
                  <a:cubicBezTo>
                    <a:pt x="19024" y="2682"/>
                    <a:pt x="18655" y="3045"/>
                    <a:pt x="18166" y="3045"/>
                  </a:cubicBezTo>
                  <a:cubicBezTo>
                    <a:pt x="18093" y="3045"/>
                    <a:pt x="18017" y="3036"/>
                    <a:pt x="17938" y="3018"/>
                  </a:cubicBezTo>
                  <a:cubicBezTo>
                    <a:pt x="17670" y="3176"/>
                    <a:pt x="17386" y="3318"/>
                    <a:pt x="17243" y="3634"/>
                  </a:cubicBezTo>
                  <a:cubicBezTo>
                    <a:pt x="17164" y="3824"/>
                    <a:pt x="16990" y="3935"/>
                    <a:pt x="16800" y="3950"/>
                  </a:cubicBezTo>
                  <a:cubicBezTo>
                    <a:pt x="16279" y="3982"/>
                    <a:pt x="15837" y="4188"/>
                    <a:pt x="15409" y="4456"/>
                  </a:cubicBezTo>
                  <a:cubicBezTo>
                    <a:pt x="15142" y="4619"/>
                    <a:pt x="14874" y="4748"/>
                    <a:pt x="14575" y="4748"/>
                  </a:cubicBezTo>
                  <a:cubicBezTo>
                    <a:pt x="14468" y="4748"/>
                    <a:pt x="14357" y="4731"/>
                    <a:pt x="14240" y="4694"/>
                  </a:cubicBezTo>
                  <a:cubicBezTo>
                    <a:pt x="14211" y="4681"/>
                    <a:pt x="14180" y="4676"/>
                    <a:pt x="14146" y="4676"/>
                  </a:cubicBezTo>
                  <a:cubicBezTo>
                    <a:pt x="14050" y="4676"/>
                    <a:pt x="13939" y="4717"/>
                    <a:pt x="13845" y="4740"/>
                  </a:cubicBezTo>
                  <a:cubicBezTo>
                    <a:pt x="13150" y="4962"/>
                    <a:pt x="12438" y="5168"/>
                    <a:pt x="11759" y="5421"/>
                  </a:cubicBezTo>
                  <a:cubicBezTo>
                    <a:pt x="11332" y="5579"/>
                    <a:pt x="10937" y="5800"/>
                    <a:pt x="10526" y="6021"/>
                  </a:cubicBezTo>
                  <a:cubicBezTo>
                    <a:pt x="9641" y="6511"/>
                    <a:pt x="8883" y="7159"/>
                    <a:pt x="8061" y="7743"/>
                  </a:cubicBezTo>
                  <a:cubicBezTo>
                    <a:pt x="7602" y="8060"/>
                    <a:pt x="7239" y="8455"/>
                    <a:pt x="6938" y="8929"/>
                  </a:cubicBezTo>
                  <a:cubicBezTo>
                    <a:pt x="6559" y="9562"/>
                    <a:pt x="6133" y="10146"/>
                    <a:pt x="5658" y="10715"/>
                  </a:cubicBezTo>
                  <a:cubicBezTo>
                    <a:pt x="5263" y="11157"/>
                    <a:pt x="4947" y="11663"/>
                    <a:pt x="4567" y="12137"/>
                  </a:cubicBezTo>
                  <a:cubicBezTo>
                    <a:pt x="4299" y="12470"/>
                    <a:pt x="4156" y="12849"/>
                    <a:pt x="4125" y="13260"/>
                  </a:cubicBezTo>
                  <a:cubicBezTo>
                    <a:pt x="4109" y="13560"/>
                    <a:pt x="4061" y="13797"/>
                    <a:pt x="3825" y="13987"/>
                  </a:cubicBezTo>
                  <a:cubicBezTo>
                    <a:pt x="3556" y="14208"/>
                    <a:pt x="3762" y="14634"/>
                    <a:pt x="3429" y="14841"/>
                  </a:cubicBezTo>
                  <a:cubicBezTo>
                    <a:pt x="3334" y="14887"/>
                    <a:pt x="3303" y="15077"/>
                    <a:pt x="3288" y="15203"/>
                  </a:cubicBezTo>
                  <a:cubicBezTo>
                    <a:pt x="3256" y="15441"/>
                    <a:pt x="3176" y="15646"/>
                    <a:pt x="3082" y="15852"/>
                  </a:cubicBezTo>
                  <a:cubicBezTo>
                    <a:pt x="2923" y="16183"/>
                    <a:pt x="2797" y="16531"/>
                    <a:pt x="2687" y="16879"/>
                  </a:cubicBezTo>
                  <a:cubicBezTo>
                    <a:pt x="2497" y="17385"/>
                    <a:pt x="2339" y="17922"/>
                    <a:pt x="2181" y="18444"/>
                  </a:cubicBezTo>
                  <a:cubicBezTo>
                    <a:pt x="2038" y="18965"/>
                    <a:pt x="1928" y="19502"/>
                    <a:pt x="1802" y="20025"/>
                  </a:cubicBezTo>
                  <a:cubicBezTo>
                    <a:pt x="1808" y="20019"/>
                    <a:pt x="1814" y="20014"/>
                    <a:pt x="1821" y="20009"/>
                  </a:cubicBezTo>
                  <a:lnTo>
                    <a:pt x="1821" y="20009"/>
                  </a:lnTo>
                  <a:cubicBezTo>
                    <a:pt x="1760" y="20082"/>
                    <a:pt x="1690" y="20156"/>
                    <a:pt x="1676" y="20229"/>
                  </a:cubicBezTo>
                  <a:cubicBezTo>
                    <a:pt x="1644" y="20672"/>
                    <a:pt x="1596" y="21115"/>
                    <a:pt x="1722" y="21574"/>
                  </a:cubicBezTo>
                  <a:cubicBezTo>
                    <a:pt x="1865" y="22063"/>
                    <a:pt x="1786" y="22537"/>
                    <a:pt x="1438" y="22964"/>
                  </a:cubicBezTo>
                  <a:cubicBezTo>
                    <a:pt x="601" y="23991"/>
                    <a:pt x="395" y="24908"/>
                    <a:pt x="616" y="26157"/>
                  </a:cubicBezTo>
                  <a:cubicBezTo>
                    <a:pt x="774" y="26947"/>
                    <a:pt x="711" y="27706"/>
                    <a:pt x="205" y="28370"/>
                  </a:cubicBezTo>
                  <a:cubicBezTo>
                    <a:pt x="47" y="28559"/>
                    <a:pt x="32" y="28781"/>
                    <a:pt x="32" y="29017"/>
                  </a:cubicBezTo>
                  <a:cubicBezTo>
                    <a:pt x="15" y="29792"/>
                    <a:pt x="0" y="30566"/>
                    <a:pt x="0" y="31356"/>
                  </a:cubicBezTo>
                  <a:cubicBezTo>
                    <a:pt x="0" y="31531"/>
                    <a:pt x="47" y="31720"/>
                    <a:pt x="110" y="31878"/>
                  </a:cubicBezTo>
                  <a:cubicBezTo>
                    <a:pt x="331" y="32353"/>
                    <a:pt x="395" y="32842"/>
                    <a:pt x="316" y="33348"/>
                  </a:cubicBezTo>
                  <a:cubicBezTo>
                    <a:pt x="285" y="33664"/>
                    <a:pt x="300" y="33996"/>
                    <a:pt x="300" y="34312"/>
                  </a:cubicBezTo>
                  <a:cubicBezTo>
                    <a:pt x="300" y="34597"/>
                    <a:pt x="331" y="34897"/>
                    <a:pt x="521" y="35103"/>
                  </a:cubicBezTo>
                  <a:cubicBezTo>
                    <a:pt x="790" y="35387"/>
                    <a:pt x="854" y="35735"/>
                    <a:pt x="980" y="36066"/>
                  </a:cubicBezTo>
                  <a:cubicBezTo>
                    <a:pt x="1057" y="36298"/>
                    <a:pt x="1207" y="36456"/>
                    <a:pt x="1440" y="36456"/>
                  </a:cubicBezTo>
                  <a:cubicBezTo>
                    <a:pt x="1493" y="36456"/>
                    <a:pt x="1550" y="36448"/>
                    <a:pt x="1612" y="36430"/>
                  </a:cubicBezTo>
                  <a:cubicBezTo>
                    <a:pt x="1642" y="36424"/>
                    <a:pt x="1670" y="36421"/>
                    <a:pt x="1697" y="36421"/>
                  </a:cubicBezTo>
                  <a:cubicBezTo>
                    <a:pt x="1874" y="36421"/>
                    <a:pt x="1998" y="36548"/>
                    <a:pt x="2038" y="36698"/>
                  </a:cubicBezTo>
                  <a:cubicBezTo>
                    <a:pt x="2181" y="37267"/>
                    <a:pt x="2434" y="37821"/>
                    <a:pt x="2371" y="38437"/>
                  </a:cubicBezTo>
                  <a:cubicBezTo>
                    <a:pt x="2371" y="38485"/>
                    <a:pt x="2291" y="38548"/>
                    <a:pt x="2228" y="38595"/>
                  </a:cubicBezTo>
                  <a:cubicBezTo>
                    <a:pt x="2226" y="38597"/>
                    <a:pt x="2223" y="38598"/>
                    <a:pt x="2218" y="38598"/>
                  </a:cubicBezTo>
                  <a:cubicBezTo>
                    <a:pt x="2192" y="38598"/>
                    <a:pt x="2131" y="38559"/>
                    <a:pt x="2118" y="38532"/>
                  </a:cubicBezTo>
                  <a:cubicBezTo>
                    <a:pt x="1897" y="38137"/>
                    <a:pt x="1691" y="37726"/>
                    <a:pt x="1486" y="37315"/>
                  </a:cubicBezTo>
                  <a:cubicBezTo>
                    <a:pt x="1466" y="37277"/>
                    <a:pt x="1416" y="37259"/>
                    <a:pt x="1357" y="37259"/>
                  </a:cubicBezTo>
                  <a:cubicBezTo>
                    <a:pt x="1272" y="37259"/>
                    <a:pt x="1169" y="37297"/>
                    <a:pt x="1122" y="37362"/>
                  </a:cubicBezTo>
                  <a:cubicBezTo>
                    <a:pt x="995" y="37537"/>
                    <a:pt x="837" y="37741"/>
                    <a:pt x="885" y="37979"/>
                  </a:cubicBezTo>
                  <a:cubicBezTo>
                    <a:pt x="980" y="38517"/>
                    <a:pt x="1043" y="39086"/>
                    <a:pt x="1265" y="39575"/>
                  </a:cubicBezTo>
                  <a:cubicBezTo>
                    <a:pt x="1564" y="40239"/>
                    <a:pt x="1928" y="40887"/>
                    <a:pt x="2466" y="41408"/>
                  </a:cubicBezTo>
                  <a:cubicBezTo>
                    <a:pt x="2765" y="41709"/>
                    <a:pt x="2972" y="42040"/>
                    <a:pt x="3098" y="42436"/>
                  </a:cubicBezTo>
                  <a:cubicBezTo>
                    <a:pt x="3145" y="42578"/>
                    <a:pt x="3130" y="42721"/>
                    <a:pt x="3193" y="42831"/>
                  </a:cubicBezTo>
                  <a:cubicBezTo>
                    <a:pt x="3492" y="43353"/>
                    <a:pt x="3809" y="43859"/>
                    <a:pt x="4109" y="44364"/>
                  </a:cubicBezTo>
                  <a:cubicBezTo>
                    <a:pt x="4283" y="44681"/>
                    <a:pt x="4489" y="44997"/>
                    <a:pt x="4630" y="45328"/>
                  </a:cubicBezTo>
                  <a:cubicBezTo>
                    <a:pt x="4963" y="46087"/>
                    <a:pt x="5389" y="46782"/>
                    <a:pt x="5974" y="47383"/>
                  </a:cubicBezTo>
                  <a:cubicBezTo>
                    <a:pt x="6116" y="47509"/>
                    <a:pt x="6196" y="47667"/>
                    <a:pt x="6243" y="47857"/>
                  </a:cubicBezTo>
                  <a:cubicBezTo>
                    <a:pt x="6291" y="48015"/>
                    <a:pt x="6385" y="48189"/>
                    <a:pt x="6495" y="48331"/>
                  </a:cubicBezTo>
                  <a:cubicBezTo>
                    <a:pt x="6954" y="49043"/>
                    <a:pt x="7745" y="49374"/>
                    <a:pt x="8360" y="49911"/>
                  </a:cubicBezTo>
                  <a:cubicBezTo>
                    <a:pt x="9087" y="50101"/>
                    <a:pt x="9625" y="50607"/>
                    <a:pt x="10225" y="51034"/>
                  </a:cubicBezTo>
                  <a:cubicBezTo>
                    <a:pt x="11616" y="51998"/>
                    <a:pt x="12976" y="53009"/>
                    <a:pt x="14478" y="53816"/>
                  </a:cubicBezTo>
                  <a:cubicBezTo>
                    <a:pt x="14714" y="53942"/>
                    <a:pt x="14935" y="54100"/>
                    <a:pt x="15188" y="54242"/>
                  </a:cubicBezTo>
                  <a:cubicBezTo>
                    <a:pt x="15473" y="54400"/>
                    <a:pt x="15694" y="54606"/>
                    <a:pt x="15837" y="54906"/>
                  </a:cubicBezTo>
                  <a:cubicBezTo>
                    <a:pt x="15995" y="55207"/>
                    <a:pt x="16263" y="55365"/>
                    <a:pt x="16595" y="55460"/>
                  </a:cubicBezTo>
                  <a:cubicBezTo>
                    <a:pt x="17211" y="55649"/>
                    <a:pt x="17797" y="55886"/>
                    <a:pt x="18318" y="56297"/>
                  </a:cubicBezTo>
                  <a:cubicBezTo>
                    <a:pt x="18412" y="56376"/>
                    <a:pt x="18539" y="56455"/>
                    <a:pt x="18682" y="56471"/>
                  </a:cubicBezTo>
                  <a:cubicBezTo>
                    <a:pt x="19820" y="56692"/>
                    <a:pt x="20736" y="57451"/>
                    <a:pt x="21843" y="57782"/>
                  </a:cubicBezTo>
                  <a:cubicBezTo>
                    <a:pt x="22001" y="57830"/>
                    <a:pt x="22127" y="58004"/>
                    <a:pt x="22127" y="58210"/>
                  </a:cubicBezTo>
                  <a:cubicBezTo>
                    <a:pt x="22127" y="58288"/>
                    <a:pt x="22159" y="58399"/>
                    <a:pt x="22222" y="58431"/>
                  </a:cubicBezTo>
                  <a:cubicBezTo>
                    <a:pt x="22332" y="58509"/>
                    <a:pt x="22459" y="58573"/>
                    <a:pt x="22585" y="58604"/>
                  </a:cubicBezTo>
                  <a:cubicBezTo>
                    <a:pt x="23312" y="58857"/>
                    <a:pt x="24119" y="58920"/>
                    <a:pt x="24719" y="59521"/>
                  </a:cubicBezTo>
                  <a:cubicBezTo>
                    <a:pt x="24734" y="59537"/>
                    <a:pt x="24798" y="59552"/>
                    <a:pt x="24846" y="59552"/>
                  </a:cubicBezTo>
                  <a:cubicBezTo>
                    <a:pt x="25398" y="59647"/>
                    <a:pt x="25889" y="59885"/>
                    <a:pt x="26363" y="60185"/>
                  </a:cubicBezTo>
                  <a:cubicBezTo>
                    <a:pt x="26553" y="60296"/>
                    <a:pt x="26789" y="60328"/>
                    <a:pt x="27010" y="60374"/>
                  </a:cubicBezTo>
                  <a:cubicBezTo>
                    <a:pt x="27860" y="60553"/>
                    <a:pt x="28695" y="60788"/>
                    <a:pt x="29556" y="60788"/>
                  </a:cubicBezTo>
                  <a:cubicBezTo>
                    <a:pt x="29608" y="60788"/>
                    <a:pt x="29661" y="60787"/>
                    <a:pt x="29714" y="60785"/>
                  </a:cubicBezTo>
                  <a:cubicBezTo>
                    <a:pt x="30256" y="60930"/>
                    <a:pt x="30804" y="60971"/>
                    <a:pt x="31354" y="60971"/>
                  </a:cubicBezTo>
                  <a:cubicBezTo>
                    <a:pt x="31765" y="60971"/>
                    <a:pt x="32178" y="60948"/>
                    <a:pt x="32590" y="60928"/>
                  </a:cubicBezTo>
                  <a:lnTo>
                    <a:pt x="33001" y="60928"/>
                  </a:lnTo>
                  <a:cubicBezTo>
                    <a:pt x="35340" y="60928"/>
                    <a:pt x="37679" y="60928"/>
                    <a:pt x="40019" y="60912"/>
                  </a:cubicBezTo>
                  <a:cubicBezTo>
                    <a:pt x="40420" y="60912"/>
                    <a:pt x="40821" y="60892"/>
                    <a:pt x="41223" y="60892"/>
                  </a:cubicBezTo>
                  <a:cubicBezTo>
                    <a:pt x="41327" y="60892"/>
                    <a:pt x="41432" y="60893"/>
                    <a:pt x="41536" y="60897"/>
                  </a:cubicBezTo>
                  <a:cubicBezTo>
                    <a:pt x="41759" y="60906"/>
                    <a:pt x="41981" y="60911"/>
                    <a:pt x="42203" y="60911"/>
                  </a:cubicBezTo>
                  <a:cubicBezTo>
                    <a:pt x="43493" y="60911"/>
                    <a:pt x="44765" y="60747"/>
                    <a:pt x="45993" y="60343"/>
                  </a:cubicBezTo>
                  <a:cubicBezTo>
                    <a:pt x="46025" y="60233"/>
                    <a:pt x="46088" y="60153"/>
                    <a:pt x="46088" y="60075"/>
                  </a:cubicBezTo>
                  <a:cubicBezTo>
                    <a:pt x="46071" y="59521"/>
                    <a:pt x="46419" y="59221"/>
                    <a:pt x="46878" y="59095"/>
                  </a:cubicBezTo>
                  <a:cubicBezTo>
                    <a:pt x="47462" y="58937"/>
                    <a:pt x="48063" y="58905"/>
                    <a:pt x="48632" y="58747"/>
                  </a:cubicBezTo>
                  <a:cubicBezTo>
                    <a:pt x="49249" y="58557"/>
                    <a:pt x="49818" y="58273"/>
                    <a:pt x="50434" y="58115"/>
                  </a:cubicBezTo>
                  <a:cubicBezTo>
                    <a:pt x="50659" y="58058"/>
                    <a:pt x="50860" y="57876"/>
                    <a:pt x="51058" y="57736"/>
                  </a:cubicBezTo>
                  <a:lnTo>
                    <a:pt x="51058" y="57736"/>
                  </a:lnTo>
                  <a:cubicBezTo>
                    <a:pt x="50793" y="57778"/>
                    <a:pt x="50528" y="57823"/>
                    <a:pt x="50275" y="57894"/>
                  </a:cubicBezTo>
                  <a:cubicBezTo>
                    <a:pt x="50082" y="57929"/>
                    <a:pt x="49889" y="57993"/>
                    <a:pt x="49689" y="57993"/>
                  </a:cubicBezTo>
                  <a:cubicBezTo>
                    <a:pt x="49628" y="57993"/>
                    <a:pt x="49565" y="57987"/>
                    <a:pt x="49502" y="57972"/>
                  </a:cubicBezTo>
                  <a:cubicBezTo>
                    <a:pt x="49485" y="58004"/>
                    <a:pt x="49470" y="58067"/>
                    <a:pt x="49438" y="58083"/>
                  </a:cubicBezTo>
                  <a:cubicBezTo>
                    <a:pt x="48908" y="58361"/>
                    <a:pt x="48167" y="58528"/>
                    <a:pt x="47485" y="58528"/>
                  </a:cubicBezTo>
                  <a:cubicBezTo>
                    <a:pt x="47354" y="58528"/>
                    <a:pt x="47224" y="58522"/>
                    <a:pt x="47099" y="58509"/>
                  </a:cubicBezTo>
                  <a:cubicBezTo>
                    <a:pt x="47068" y="58509"/>
                    <a:pt x="46988" y="58446"/>
                    <a:pt x="47004" y="58446"/>
                  </a:cubicBezTo>
                  <a:cubicBezTo>
                    <a:pt x="47036" y="58368"/>
                    <a:pt x="47068" y="58273"/>
                    <a:pt x="47114" y="58256"/>
                  </a:cubicBezTo>
                  <a:cubicBezTo>
                    <a:pt x="47764" y="58088"/>
                    <a:pt x="48413" y="57952"/>
                    <a:pt x="49079" y="57952"/>
                  </a:cubicBezTo>
                  <a:cubicBezTo>
                    <a:pt x="49224" y="57952"/>
                    <a:pt x="49370" y="57958"/>
                    <a:pt x="49517" y="57972"/>
                  </a:cubicBezTo>
                  <a:cubicBezTo>
                    <a:pt x="49565" y="57909"/>
                    <a:pt x="49596" y="57799"/>
                    <a:pt x="49660" y="57767"/>
                  </a:cubicBezTo>
                  <a:cubicBezTo>
                    <a:pt x="49849" y="57641"/>
                    <a:pt x="50054" y="57514"/>
                    <a:pt x="50275" y="57451"/>
                  </a:cubicBezTo>
                  <a:cubicBezTo>
                    <a:pt x="50718" y="57340"/>
                    <a:pt x="51097" y="57055"/>
                    <a:pt x="51525" y="56929"/>
                  </a:cubicBezTo>
                  <a:cubicBezTo>
                    <a:pt x="51967" y="56802"/>
                    <a:pt x="52425" y="56739"/>
                    <a:pt x="52867" y="56629"/>
                  </a:cubicBezTo>
                  <a:cubicBezTo>
                    <a:pt x="53137" y="56566"/>
                    <a:pt x="53421" y="56518"/>
                    <a:pt x="53658" y="56408"/>
                  </a:cubicBezTo>
                  <a:cubicBezTo>
                    <a:pt x="54117" y="56187"/>
                    <a:pt x="54574" y="55981"/>
                    <a:pt x="55065" y="55871"/>
                  </a:cubicBezTo>
                  <a:cubicBezTo>
                    <a:pt x="55428" y="55791"/>
                    <a:pt x="55744" y="55586"/>
                    <a:pt x="55965" y="55270"/>
                  </a:cubicBezTo>
                  <a:cubicBezTo>
                    <a:pt x="56077" y="55127"/>
                    <a:pt x="56171" y="54969"/>
                    <a:pt x="56298" y="54843"/>
                  </a:cubicBezTo>
                  <a:cubicBezTo>
                    <a:pt x="57151" y="54006"/>
                    <a:pt x="57988" y="53184"/>
                    <a:pt x="58732" y="52251"/>
                  </a:cubicBezTo>
                  <a:cubicBezTo>
                    <a:pt x="59063" y="51840"/>
                    <a:pt x="59474" y="51572"/>
                    <a:pt x="59933" y="51350"/>
                  </a:cubicBezTo>
                  <a:cubicBezTo>
                    <a:pt x="60043" y="51287"/>
                    <a:pt x="60186" y="51207"/>
                    <a:pt x="60249" y="51097"/>
                  </a:cubicBezTo>
                  <a:cubicBezTo>
                    <a:pt x="60580" y="50480"/>
                    <a:pt x="61071" y="50006"/>
                    <a:pt x="61450" y="49437"/>
                  </a:cubicBezTo>
                  <a:cubicBezTo>
                    <a:pt x="62114" y="48489"/>
                    <a:pt x="62651" y="47477"/>
                    <a:pt x="62477" y="46245"/>
                  </a:cubicBezTo>
                  <a:cubicBezTo>
                    <a:pt x="62414" y="45755"/>
                    <a:pt x="62477" y="45250"/>
                    <a:pt x="62620" y="44744"/>
                  </a:cubicBezTo>
                  <a:cubicBezTo>
                    <a:pt x="62698" y="44491"/>
                    <a:pt x="62715" y="44206"/>
                    <a:pt x="62778" y="43937"/>
                  </a:cubicBezTo>
                  <a:cubicBezTo>
                    <a:pt x="62809" y="43764"/>
                    <a:pt x="62809" y="43558"/>
                    <a:pt x="62888" y="43416"/>
                  </a:cubicBezTo>
                  <a:cubicBezTo>
                    <a:pt x="63284" y="42816"/>
                    <a:pt x="63315" y="42104"/>
                    <a:pt x="63583" y="41471"/>
                  </a:cubicBezTo>
                  <a:cubicBezTo>
                    <a:pt x="63773" y="40997"/>
                    <a:pt x="63789" y="40492"/>
                    <a:pt x="63678" y="39986"/>
                  </a:cubicBezTo>
                  <a:cubicBezTo>
                    <a:pt x="63647" y="39813"/>
                    <a:pt x="63583" y="39606"/>
                    <a:pt x="63647" y="39448"/>
                  </a:cubicBezTo>
                  <a:cubicBezTo>
                    <a:pt x="63789" y="39054"/>
                    <a:pt x="63678" y="38753"/>
                    <a:pt x="63457" y="38422"/>
                  </a:cubicBezTo>
                  <a:cubicBezTo>
                    <a:pt x="63362" y="38279"/>
                    <a:pt x="63347" y="38074"/>
                    <a:pt x="63520" y="37931"/>
                  </a:cubicBezTo>
                  <a:cubicBezTo>
                    <a:pt x="63663" y="37805"/>
                    <a:pt x="63773" y="37663"/>
                    <a:pt x="63789" y="37473"/>
                  </a:cubicBezTo>
                  <a:cubicBezTo>
                    <a:pt x="63789" y="37189"/>
                    <a:pt x="63758" y="36920"/>
                    <a:pt x="63805" y="36652"/>
                  </a:cubicBezTo>
                  <a:cubicBezTo>
                    <a:pt x="63979" y="35592"/>
                    <a:pt x="63947" y="34549"/>
                    <a:pt x="63789" y="33491"/>
                  </a:cubicBezTo>
                  <a:cubicBezTo>
                    <a:pt x="63710" y="33000"/>
                    <a:pt x="63710" y="32494"/>
                    <a:pt x="63899" y="32005"/>
                  </a:cubicBezTo>
                  <a:cubicBezTo>
                    <a:pt x="64042" y="31609"/>
                    <a:pt x="64074" y="31198"/>
                    <a:pt x="64074" y="30787"/>
                  </a:cubicBezTo>
                  <a:cubicBezTo>
                    <a:pt x="64089" y="30092"/>
                    <a:pt x="64057" y="29413"/>
                    <a:pt x="63994" y="28733"/>
                  </a:cubicBezTo>
                  <a:cubicBezTo>
                    <a:pt x="63899" y="27816"/>
                    <a:pt x="63663" y="26916"/>
                    <a:pt x="63726" y="25999"/>
                  </a:cubicBezTo>
                  <a:cubicBezTo>
                    <a:pt x="63789" y="25209"/>
                    <a:pt x="63647" y="24450"/>
                    <a:pt x="63520" y="23675"/>
                  </a:cubicBezTo>
                  <a:cubicBezTo>
                    <a:pt x="63473" y="23407"/>
                    <a:pt x="63410" y="23138"/>
                    <a:pt x="63252" y="22901"/>
                  </a:cubicBezTo>
                  <a:cubicBezTo>
                    <a:pt x="62983" y="22474"/>
                    <a:pt x="62825" y="22000"/>
                    <a:pt x="62698" y="21510"/>
                  </a:cubicBezTo>
                  <a:cubicBezTo>
                    <a:pt x="62667" y="21399"/>
                    <a:pt x="62730" y="21241"/>
                    <a:pt x="62793" y="21131"/>
                  </a:cubicBezTo>
                  <a:cubicBezTo>
                    <a:pt x="63031" y="20767"/>
                    <a:pt x="63046" y="20767"/>
                    <a:pt x="62983" y="20594"/>
                  </a:cubicBezTo>
                  <a:cubicBezTo>
                    <a:pt x="62635" y="19803"/>
                    <a:pt x="62462" y="18933"/>
                    <a:pt x="62256" y="18096"/>
                  </a:cubicBezTo>
                  <a:cubicBezTo>
                    <a:pt x="62129" y="17574"/>
                    <a:pt x="61813" y="16895"/>
                    <a:pt x="61482" y="16516"/>
                  </a:cubicBezTo>
                  <a:cubicBezTo>
                    <a:pt x="61324" y="16341"/>
                    <a:pt x="61197" y="16152"/>
                    <a:pt x="61071" y="15947"/>
                  </a:cubicBezTo>
                  <a:cubicBezTo>
                    <a:pt x="60928" y="15726"/>
                    <a:pt x="60818" y="15456"/>
                    <a:pt x="60644" y="15251"/>
                  </a:cubicBezTo>
                  <a:cubicBezTo>
                    <a:pt x="59996" y="14493"/>
                    <a:pt x="59379" y="13686"/>
                    <a:pt x="58700" y="12959"/>
                  </a:cubicBezTo>
                  <a:cubicBezTo>
                    <a:pt x="58494" y="12738"/>
                    <a:pt x="58589" y="12548"/>
                    <a:pt x="58669" y="12295"/>
                  </a:cubicBezTo>
                  <a:cubicBezTo>
                    <a:pt x="57246" y="11016"/>
                    <a:pt x="55997" y="9545"/>
                    <a:pt x="54827" y="7996"/>
                  </a:cubicBezTo>
                  <a:lnTo>
                    <a:pt x="53990" y="7996"/>
                  </a:lnTo>
                  <a:cubicBezTo>
                    <a:pt x="53626" y="7996"/>
                    <a:pt x="53436" y="8234"/>
                    <a:pt x="53278" y="8582"/>
                  </a:cubicBezTo>
                  <a:cubicBezTo>
                    <a:pt x="52979" y="8565"/>
                    <a:pt x="52663" y="8550"/>
                    <a:pt x="52362" y="8519"/>
                  </a:cubicBezTo>
                  <a:cubicBezTo>
                    <a:pt x="52283" y="8502"/>
                    <a:pt x="52188" y="8424"/>
                    <a:pt x="52172" y="8344"/>
                  </a:cubicBezTo>
                  <a:cubicBezTo>
                    <a:pt x="52140" y="8281"/>
                    <a:pt x="52188" y="8154"/>
                    <a:pt x="52235" y="8108"/>
                  </a:cubicBezTo>
                  <a:cubicBezTo>
                    <a:pt x="52393" y="7918"/>
                    <a:pt x="52599" y="7838"/>
                    <a:pt x="52836" y="7838"/>
                  </a:cubicBezTo>
                  <a:cubicBezTo>
                    <a:pt x="53137" y="7838"/>
                    <a:pt x="53342" y="7633"/>
                    <a:pt x="53548" y="7459"/>
                  </a:cubicBezTo>
                  <a:cubicBezTo>
                    <a:pt x="53658" y="7349"/>
                    <a:pt x="53626" y="7001"/>
                    <a:pt x="53500" y="6953"/>
                  </a:cubicBezTo>
                  <a:cubicBezTo>
                    <a:pt x="53247" y="6875"/>
                    <a:pt x="52994" y="6764"/>
                    <a:pt x="52726" y="6732"/>
                  </a:cubicBezTo>
                  <a:cubicBezTo>
                    <a:pt x="52591" y="6709"/>
                    <a:pt x="52453" y="6705"/>
                    <a:pt x="52314" y="6705"/>
                  </a:cubicBezTo>
                  <a:cubicBezTo>
                    <a:pt x="52248" y="6705"/>
                    <a:pt x="52182" y="6706"/>
                    <a:pt x="52116" y="6706"/>
                  </a:cubicBezTo>
                  <a:cubicBezTo>
                    <a:pt x="52045" y="6706"/>
                    <a:pt x="51974" y="6705"/>
                    <a:pt x="51904" y="6700"/>
                  </a:cubicBezTo>
                  <a:cubicBezTo>
                    <a:pt x="51588" y="6700"/>
                    <a:pt x="51493" y="6622"/>
                    <a:pt x="51445" y="6321"/>
                  </a:cubicBezTo>
                  <a:cubicBezTo>
                    <a:pt x="51350" y="5720"/>
                    <a:pt x="51240" y="5562"/>
                    <a:pt x="50766" y="5484"/>
                  </a:cubicBezTo>
                  <a:cubicBezTo>
                    <a:pt x="50402" y="5404"/>
                    <a:pt x="50054" y="5358"/>
                    <a:pt x="49691" y="5278"/>
                  </a:cubicBezTo>
                  <a:cubicBezTo>
                    <a:pt x="49183" y="5155"/>
                    <a:pt x="48795" y="4912"/>
                    <a:pt x="48454" y="4549"/>
                  </a:cubicBezTo>
                  <a:lnTo>
                    <a:pt x="48454" y="4549"/>
                  </a:lnTo>
                  <a:cubicBezTo>
                    <a:pt x="48456" y="4549"/>
                    <a:pt x="48457" y="4550"/>
                    <a:pt x="48459" y="4551"/>
                  </a:cubicBezTo>
                  <a:lnTo>
                    <a:pt x="48427" y="4519"/>
                  </a:lnTo>
                  <a:lnTo>
                    <a:pt x="48427" y="4519"/>
                  </a:lnTo>
                  <a:cubicBezTo>
                    <a:pt x="48436" y="4529"/>
                    <a:pt x="48445" y="4539"/>
                    <a:pt x="48454" y="4549"/>
                  </a:cubicBezTo>
                  <a:lnTo>
                    <a:pt x="48454" y="4549"/>
                  </a:lnTo>
                  <a:cubicBezTo>
                    <a:pt x="48046" y="4343"/>
                    <a:pt x="47793" y="3935"/>
                    <a:pt x="47352" y="3777"/>
                  </a:cubicBezTo>
                  <a:cubicBezTo>
                    <a:pt x="46878" y="3619"/>
                    <a:pt x="46404" y="3461"/>
                    <a:pt x="45945" y="3271"/>
                  </a:cubicBezTo>
                  <a:cubicBezTo>
                    <a:pt x="45487" y="3082"/>
                    <a:pt x="45045" y="2844"/>
                    <a:pt x="44570" y="2654"/>
                  </a:cubicBezTo>
                  <a:cubicBezTo>
                    <a:pt x="44238" y="2513"/>
                    <a:pt x="43890" y="2386"/>
                    <a:pt x="43542" y="2275"/>
                  </a:cubicBezTo>
                  <a:cubicBezTo>
                    <a:pt x="43176" y="2153"/>
                    <a:pt x="42814" y="2084"/>
                    <a:pt x="42447" y="2084"/>
                  </a:cubicBezTo>
                  <a:cubicBezTo>
                    <a:pt x="42149" y="2084"/>
                    <a:pt x="41847" y="2129"/>
                    <a:pt x="41536" y="2228"/>
                  </a:cubicBezTo>
                  <a:cubicBezTo>
                    <a:pt x="41062" y="2370"/>
                    <a:pt x="40603" y="2576"/>
                    <a:pt x="40145" y="2765"/>
                  </a:cubicBezTo>
                  <a:cubicBezTo>
                    <a:pt x="40115" y="2778"/>
                    <a:pt x="40088" y="2783"/>
                    <a:pt x="40064" y="2783"/>
                  </a:cubicBezTo>
                  <a:cubicBezTo>
                    <a:pt x="39965" y="2783"/>
                    <a:pt x="39924" y="2684"/>
                    <a:pt x="39924" y="2544"/>
                  </a:cubicBezTo>
                  <a:cubicBezTo>
                    <a:pt x="39924" y="2386"/>
                    <a:pt x="39781" y="2323"/>
                    <a:pt x="39639" y="2323"/>
                  </a:cubicBezTo>
                  <a:cubicBezTo>
                    <a:pt x="39513" y="2338"/>
                    <a:pt x="39370" y="2355"/>
                    <a:pt x="39244" y="2418"/>
                  </a:cubicBezTo>
                  <a:cubicBezTo>
                    <a:pt x="39017" y="2521"/>
                    <a:pt x="38798" y="2570"/>
                    <a:pt x="38568" y="2570"/>
                  </a:cubicBezTo>
                  <a:cubicBezTo>
                    <a:pt x="38445" y="2570"/>
                    <a:pt x="38318" y="2556"/>
                    <a:pt x="38185" y="2528"/>
                  </a:cubicBezTo>
                  <a:cubicBezTo>
                    <a:pt x="37521" y="2401"/>
                    <a:pt x="36858" y="2212"/>
                    <a:pt x="36162" y="2212"/>
                  </a:cubicBezTo>
                  <a:cubicBezTo>
                    <a:pt x="35893" y="2212"/>
                    <a:pt x="35640" y="2102"/>
                    <a:pt x="35372" y="2022"/>
                  </a:cubicBezTo>
                  <a:cubicBezTo>
                    <a:pt x="35340" y="2007"/>
                    <a:pt x="35324" y="1832"/>
                    <a:pt x="35355" y="1801"/>
                  </a:cubicBezTo>
                  <a:cubicBezTo>
                    <a:pt x="35607" y="1612"/>
                    <a:pt x="35483" y="1408"/>
                    <a:pt x="35405" y="1203"/>
                  </a:cubicBezTo>
                  <a:lnTo>
                    <a:pt x="35405" y="1203"/>
                  </a:lnTo>
                  <a:cubicBezTo>
                    <a:pt x="35344" y="1146"/>
                    <a:pt x="35274" y="1100"/>
                    <a:pt x="35229" y="1027"/>
                  </a:cubicBezTo>
                  <a:cubicBezTo>
                    <a:pt x="35103" y="852"/>
                    <a:pt x="35103" y="806"/>
                    <a:pt x="35309" y="742"/>
                  </a:cubicBezTo>
                  <a:cubicBezTo>
                    <a:pt x="35545" y="648"/>
                    <a:pt x="35545" y="648"/>
                    <a:pt x="35625" y="473"/>
                  </a:cubicBezTo>
                  <a:cubicBezTo>
                    <a:pt x="34628" y="395"/>
                    <a:pt x="33617" y="300"/>
                    <a:pt x="32622" y="220"/>
                  </a:cubicBezTo>
                  <a:cubicBezTo>
                    <a:pt x="32500" y="210"/>
                    <a:pt x="32379" y="203"/>
                    <a:pt x="32259" y="203"/>
                  </a:cubicBezTo>
                  <a:cubicBezTo>
                    <a:pt x="32017" y="203"/>
                    <a:pt x="31779" y="231"/>
                    <a:pt x="31547" y="315"/>
                  </a:cubicBezTo>
                  <a:cubicBezTo>
                    <a:pt x="31461" y="344"/>
                    <a:pt x="31384" y="356"/>
                    <a:pt x="31308" y="356"/>
                  </a:cubicBezTo>
                  <a:cubicBezTo>
                    <a:pt x="31176" y="356"/>
                    <a:pt x="31050" y="318"/>
                    <a:pt x="30898" y="268"/>
                  </a:cubicBezTo>
                  <a:cubicBezTo>
                    <a:pt x="30567" y="142"/>
                    <a:pt x="30203" y="94"/>
                    <a:pt x="29840" y="31"/>
                  </a:cubicBezTo>
                  <a:cubicBezTo>
                    <a:pt x="29745" y="13"/>
                    <a:pt x="29640" y="1"/>
                    <a:pt x="29539"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94" name="Google Shape;194;p30"/>
            <p:cNvSpPr/>
            <p:nvPr/>
          </p:nvSpPr>
          <p:spPr>
            <a:xfrm>
              <a:off x="6362739" y="4584260"/>
              <a:ext cx="121341" cy="164506"/>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pic>
        <p:nvPicPr>
          <p:cNvPr id="195" name="Google Shape;195;p30"/>
          <p:cNvPicPr preferRelativeResize="0"/>
          <p:nvPr/>
        </p:nvPicPr>
        <p:blipFill rotWithShape="1">
          <a:blip r:embed="rId3">
            <a:alphaModFix/>
          </a:blip>
          <a:srcRect l="45049" r="6009" b="4333"/>
          <a:stretch/>
        </p:blipFill>
        <p:spPr>
          <a:xfrm>
            <a:off x="0" y="0"/>
            <a:ext cx="5203960" cy="6858000"/>
          </a:xfrm>
          <a:prstGeom prst="rect">
            <a:avLst/>
          </a:prstGeom>
          <a:noFill/>
          <a:ln>
            <a:noFill/>
          </a:ln>
        </p:spPr>
      </p:pic>
      <p:sp>
        <p:nvSpPr>
          <p:cNvPr id="196" name="Google Shape;196;p30"/>
          <p:cNvSpPr/>
          <p:nvPr/>
        </p:nvSpPr>
        <p:spPr>
          <a:xfrm rot="-5401006">
            <a:off x="1689354" y="3205336"/>
            <a:ext cx="7407535" cy="447328"/>
          </a:xfrm>
          <a:custGeom>
            <a:avLst/>
            <a:gdLst/>
            <a:ahLst/>
            <a:cxnLst/>
            <a:rect l="l" t="t" r="r" b="b"/>
            <a:pathLst>
              <a:path w="81327" h="21434" extrusionOk="0">
                <a:moveTo>
                  <a:pt x="21384" y="1495"/>
                </a:moveTo>
                <a:lnTo>
                  <a:pt x="21528" y="1543"/>
                </a:lnTo>
                <a:cubicBezTo>
                  <a:pt x="21512" y="1559"/>
                  <a:pt x="21480" y="1575"/>
                  <a:pt x="21448" y="1590"/>
                </a:cubicBezTo>
                <a:cubicBezTo>
                  <a:pt x="21416" y="1575"/>
                  <a:pt x="21369" y="1559"/>
                  <a:pt x="21306" y="1543"/>
                </a:cubicBezTo>
                <a:cubicBezTo>
                  <a:pt x="21337" y="1527"/>
                  <a:pt x="21369" y="1495"/>
                  <a:pt x="21384" y="1495"/>
                </a:cubicBezTo>
                <a:close/>
                <a:moveTo>
                  <a:pt x="40131" y="1352"/>
                </a:moveTo>
                <a:cubicBezTo>
                  <a:pt x="40146" y="1352"/>
                  <a:pt x="40210" y="1384"/>
                  <a:pt x="40210" y="1400"/>
                </a:cubicBezTo>
                <a:lnTo>
                  <a:pt x="40163" y="1590"/>
                </a:lnTo>
                <a:cubicBezTo>
                  <a:pt x="40114" y="1590"/>
                  <a:pt x="40067" y="1590"/>
                  <a:pt x="40035" y="1607"/>
                </a:cubicBezTo>
                <a:cubicBezTo>
                  <a:pt x="40019" y="1543"/>
                  <a:pt x="39987" y="1480"/>
                  <a:pt x="39987" y="1416"/>
                </a:cubicBezTo>
                <a:cubicBezTo>
                  <a:pt x="39987" y="1384"/>
                  <a:pt x="40082" y="1368"/>
                  <a:pt x="40131" y="1352"/>
                </a:cubicBezTo>
                <a:close/>
                <a:moveTo>
                  <a:pt x="34995" y="1336"/>
                </a:moveTo>
                <a:cubicBezTo>
                  <a:pt x="35058" y="1384"/>
                  <a:pt x="35106" y="1416"/>
                  <a:pt x="35202" y="1480"/>
                </a:cubicBezTo>
                <a:lnTo>
                  <a:pt x="36330" y="1480"/>
                </a:lnTo>
                <a:cubicBezTo>
                  <a:pt x="36361" y="1521"/>
                  <a:pt x="36386" y="1549"/>
                  <a:pt x="36403" y="1576"/>
                </a:cubicBezTo>
                <a:lnTo>
                  <a:pt x="36403" y="1576"/>
                </a:lnTo>
                <a:cubicBezTo>
                  <a:pt x="35848" y="1622"/>
                  <a:pt x="35262" y="1622"/>
                  <a:pt x="34439" y="1622"/>
                </a:cubicBezTo>
                <a:cubicBezTo>
                  <a:pt x="34740" y="1463"/>
                  <a:pt x="34867" y="1400"/>
                  <a:pt x="34995" y="1336"/>
                </a:cubicBezTo>
                <a:close/>
                <a:moveTo>
                  <a:pt x="26790" y="1639"/>
                </a:moveTo>
                <a:cubicBezTo>
                  <a:pt x="26822" y="1639"/>
                  <a:pt x="26839" y="1670"/>
                  <a:pt x="26870" y="1686"/>
                </a:cubicBezTo>
                <a:cubicBezTo>
                  <a:pt x="26822" y="1702"/>
                  <a:pt x="26775" y="1734"/>
                  <a:pt x="26727" y="1734"/>
                </a:cubicBezTo>
                <a:cubicBezTo>
                  <a:pt x="26695" y="1734"/>
                  <a:pt x="26680" y="1702"/>
                  <a:pt x="26648" y="1686"/>
                </a:cubicBezTo>
                <a:lnTo>
                  <a:pt x="26790" y="1639"/>
                </a:lnTo>
                <a:close/>
                <a:moveTo>
                  <a:pt x="42149" y="1352"/>
                </a:moveTo>
                <a:cubicBezTo>
                  <a:pt x="42181" y="1416"/>
                  <a:pt x="42198" y="1480"/>
                  <a:pt x="42230" y="1527"/>
                </a:cubicBezTo>
                <a:cubicBezTo>
                  <a:pt x="42086" y="1607"/>
                  <a:pt x="42007" y="1718"/>
                  <a:pt x="41831" y="1734"/>
                </a:cubicBezTo>
                <a:cubicBezTo>
                  <a:pt x="41672" y="1639"/>
                  <a:pt x="41831" y="1511"/>
                  <a:pt x="41689" y="1352"/>
                </a:cubicBezTo>
                <a:close/>
                <a:moveTo>
                  <a:pt x="36428" y="1623"/>
                </a:moveTo>
                <a:cubicBezTo>
                  <a:pt x="36507" y="1639"/>
                  <a:pt x="36570" y="1671"/>
                  <a:pt x="36633" y="1702"/>
                </a:cubicBezTo>
                <a:cubicBezTo>
                  <a:pt x="36582" y="1728"/>
                  <a:pt x="36546" y="1738"/>
                  <a:pt x="36519" y="1738"/>
                </a:cubicBezTo>
                <a:cubicBezTo>
                  <a:pt x="36460" y="1738"/>
                  <a:pt x="36448" y="1685"/>
                  <a:pt x="36428" y="1623"/>
                </a:cubicBezTo>
                <a:close/>
                <a:moveTo>
                  <a:pt x="60514" y="1639"/>
                </a:moveTo>
                <a:lnTo>
                  <a:pt x="60657" y="1686"/>
                </a:lnTo>
                <a:cubicBezTo>
                  <a:pt x="60641" y="1702"/>
                  <a:pt x="60610" y="1718"/>
                  <a:pt x="60578" y="1749"/>
                </a:cubicBezTo>
                <a:cubicBezTo>
                  <a:pt x="60529" y="1718"/>
                  <a:pt x="60482" y="1702"/>
                  <a:pt x="60434" y="1686"/>
                </a:cubicBezTo>
                <a:cubicBezTo>
                  <a:pt x="60466" y="1670"/>
                  <a:pt x="60498" y="1639"/>
                  <a:pt x="60514" y="1639"/>
                </a:cubicBezTo>
                <a:close/>
                <a:moveTo>
                  <a:pt x="38333" y="1352"/>
                </a:moveTo>
                <a:cubicBezTo>
                  <a:pt x="38397" y="1543"/>
                  <a:pt x="38414" y="1622"/>
                  <a:pt x="38429" y="1686"/>
                </a:cubicBezTo>
                <a:cubicBezTo>
                  <a:pt x="38341" y="1738"/>
                  <a:pt x="38268" y="1762"/>
                  <a:pt x="38197" y="1762"/>
                </a:cubicBezTo>
                <a:cubicBezTo>
                  <a:pt x="38138" y="1762"/>
                  <a:pt x="38080" y="1746"/>
                  <a:pt x="38015" y="1718"/>
                </a:cubicBezTo>
                <a:cubicBezTo>
                  <a:pt x="38032" y="1590"/>
                  <a:pt x="38255" y="1575"/>
                  <a:pt x="38333" y="1352"/>
                </a:cubicBezTo>
                <a:close/>
                <a:moveTo>
                  <a:pt x="33806" y="1329"/>
                </a:moveTo>
                <a:cubicBezTo>
                  <a:pt x="33829" y="1329"/>
                  <a:pt x="33845" y="1331"/>
                  <a:pt x="33850" y="1336"/>
                </a:cubicBezTo>
                <a:cubicBezTo>
                  <a:pt x="33977" y="1463"/>
                  <a:pt x="34072" y="1590"/>
                  <a:pt x="34168" y="1718"/>
                </a:cubicBezTo>
                <a:cubicBezTo>
                  <a:pt x="34136" y="1734"/>
                  <a:pt x="34121" y="1766"/>
                  <a:pt x="34089" y="1766"/>
                </a:cubicBezTo>
                <a:lnTo>
                  <a:pt x="33118" y="1766"/>
                </a:lnTo>
                <a:cubicBezTo>
                  <a:pt x="33055" y="1766"/>
                  <a:pt x="32991" y="1734"/>
                  <a:pt x="32912" y="1718"/>
                </a:cubicBezTo>
                <a:cubicBezTo>
                  <a:pt x="32905" y="1642"/>
                  <a:pt x="32947" y="1624"/>
                  <a:pt x="33004" y="1624"/>
                </a:cubicBezTo>
                <a:cubicBezTo>
                  <a:pt x="33057" y="1624"/>
                  <a:pt x="33124" y="1640"/>
                  <a:pt x="33174" y="1640"/>
                </a:cubicBezTo>
                <a:cubicBezTo>
                  <a:pt x="33183" y="1640"/>
                  <a:pt x="33191" y="1640"/>
                  <a:pt x="33199" y="1639"/>
                </a:cubicBezTo>
                <a:cubicBezTo>
                  <a:pt x="33341" y="1527"/>
                  <a:pt x="33485" y="1416"/>
                  <a:pt x="33612" y="1336"/>
                </a:cubicBezTo>
                <a:cubicBezTo>
                  <a:pt x="33686" y="1336"/>
                  <a:pt x="33760" y="1329"/>
                  <a:pt x="33806" y="1329"/>
                </a:cubicBezTo>
                <a:close/>
                <a:moveTo>
                  <a:pt x="59878" y="1622"/>
                </a:moveTo>
                <a:cubicBezTo>
                  <a:pt x="59910" y="1654"/>
                  <a:pt x="59925" y="1686"/>
                  <a:pt x="59957" y="1718"/>
                </a:cubicBezTo>
                <a:cubicBezTo>
                  <a:pt x="59925" y="1734"/>
                  <a:pt x="59910" y="1749"/>
                  <a:pt x="59878" y="1766"/>
                </a:cubicBezTo>
                <a:cubicBezTo>
                  <a:pt x="59862" y="1734"/>
                  <a:pt x="59815" y="1702"/>
                  <a:pt x="59815" y="1670"/>
                </a:cubicBezTo>
                <a:cubicBezTo>
                  <a:pt x="59815" y="1654"/>
                  <a:pt x="59862" y="1639"/>
                  <a:pt x="59878" y="1622"/>
                </a:cubicBezTo>
                <a:close/>
                <a:moveTo>
                  <a:pt x="63885" y="1480"/>
                </a:moveTo>
                <a:cubicBezTo>
                  <a:pt x="64044" y="1575"/>
                  <a:pt x="64044" y="1670"/>
                  <a:pt x="63885" y="1766"/>
                </a:cubicBezTo>
                <a:cubicBezTo>
                  <a:pt x="63726" y="1670"/>
                  <a:pt x="63726" y="1575"/>
                  <a:pt x="63885" y="1480"/>
                </a:cubicBezTo>
                <a:close/>
                <a:moveTo>
                  <a:pt x="40735" y="1781"/>
                </a:moveTo>
                <a:lnTo>
                  <a:pt x="40877" y="1829"/>
                </a:lnTo>
                <a:cubicBezTo>
                  <a:pt x="40846" y="1845"/>
                  <a:pt x="40814" y="1877"/>
                  <a:pt x="40799" y="1877"/>
                </a:cubicBezTo>
                <a:cubicBezTo>
                  <a:pt x="40750" y="1877"/>
                  <a:pt x="40703" y="1845"/>
                  <a:pt x="40655" y="1829"/>
                </a:cubicBezTo>
                <a:cubicBezTo>
                  <a:pt x="40671" y="1813"/>
                  <a:pt x="40703" y="1798"/>
                  <a:pt x="40735" y="1781"/>
                </a:cubicBezTo>
                <a:close/>
                <a:moveTo>
                  <a:pt x="21006" y="1634"/>
                </a:moveTo>
                <a:cubicBezTo>
                  <a:pt x="21079" y="1634"/>
                  <a:pt x="21079" y="1716"/>
                  <a:pt x="21115" y="1798"/>
                </a:cubicBezTo>
                <a:cubicBezTo>
                  <a:pt x="21127" y="1795"/>
                  <a:pt x="21138" y="1793"/>
                  <a:pt x="21149" y="1793"/>
                </a:cubicBezTo>
                <a:cubicBezTo>
                  <a:pt x="21197" y="1793"/>
                  <a:pt x="21237" y="1819"/>
                  <a:pt x="21289" y="1845"/>
                </a:cubicBezTo>
                <a:cubicBezTo>
                  <a:pt x="21238" y="1870"/>
                  <a:pt x="21202" y="1881"/>
                  <a:pt x="21175" y="1881"/>
                </a:cubicBezTo>
                <a:cubicBezTo>
                  <a:pt x="21102" y="1881"/>
                  <a:pt x="21102" y="1800"/>
                  <a:pt x="21066" y="1718"/>
                </a:cubicBezTo>
                <a:cubicBezTo>
                  <a:pt x="21049" y="1726"/>
                  <a:pt x="21032" y="1730"/>
                  <a:pt x="21016" y="1730"/>
                </a:cubicBezTo>
                <a:cubicBezTo>
                  <a:pt x="20975" y="1730"/>
                  <a:pt x="20938" y="1704"/>
                  <a:pt x="20892" y="1670"/>
                </a:cubicBezTo>
                <a:cubicBezTo>
                  <a:pt x="20943" y="1645"/>
                  <a:pt x="20979" y="1634"/>
                  <a:pt x="21006" y="1634"/>
                </a:cubicBezTo>
                <a:close/>
                <a:moveTo>
                  <a:pt x="42548" y="1622"/>
                </a:moveTo>
                <a:cubicBezTo>
                  <a:pt x="42707" y="1718"/>
                  <a:pt x="42707" y="1813"/>
                  <a:pt x="42548" y="1908"/>
                </a:cubicBezTo>
                <a:cubicBezTo>
                  <a:pt x="42389" y="1813"/>
                  <a:pt x="42389" y="1718"/>
                  <a:pt x="42548" y="1622"/>
                </a:cubicBezTo>
                <a:close/>
                <a:moveTo>
                  <a:pt x="18762" y="1908"/>
                </a:moveTo>
                <a:cubicBezTo>
                  <a:pt x="18777" y="1940"/>
                  <a:pt x="18809" y="1972"/>
                  <a:pt x="18825" y="2004"/>
                </a:cubicBezTo>
                <a:cubicBezTo>
                  <a:pt x="18825" y="2020"/>
                  <a:pt x="18777" y="2036"/>
                  <a:pt x="18762" y="2052"/>
                </a:cubicBezTo>
                <a:cubicBezTo>
                  <a:pt x="18730" y="2020"/>
                  <a:pt x="18698" y="1988"/>
                  <a:pt x="18681" y="1957"/>
                </a:cubicBezTo>
                <a:cubicBezTo>
                  <a:pt x="18681" y="1940"/>
                  <a:pt x="18730" y="1925"/>
                  <a:pt x="18762" y="1908"/>
                </a:cubicBezTo>
                <a:close/>
                <a:moveTo>
                  <a:pt x="22822" y="1758"/>
                </a:moveTo>
                <a:cubicBezTo>
                  <a:pt x="22963" y="1758"/>
                  <a:pt x="23110" y="1774"/>
                  <a:pt x="23261" y="1781"/>
                </a:cubicBezTo>
                <a:cubicBezTo>
                  <a:pt x="23292" y="1845"/>
                  <a:pt x="23309" y="1908"/>
                  <a:pt x="23341" y="1988"/>
                </a:cubicBezTo>
                <a:cubicBezTo>
                  <a:pt x="23175" y="2038"/>
                  <a:pt x="23013" y="2062"/>
                  <a:pt x="22853" y="2062"/>
                </a:cubicBezTo>
                <a:cubicBezTo>
                  <a:pt x="22707" y="2062"/>
                  <a:pt x="22563" y="2042"/>
                  <a:pt x="22419" y="2004"/>
                </a:cubicBezTo>
                <a:lnTo>
                  <a:pt x="22419" y="1829"/>
                </a:lnTo>
                <a:cubicBezTo>
                  <a:pt x="22546" y="1774"/>
                  <a:pt x="22681" y="1758"/>
                  <a:pt x="22822" y="1758"/>
                </a:cubicBezTo>
                <a:close/>
                <a:moveTo>
                  <a:pt x="15026" y="2079"/>
                </a:moveTo>
                <a:cubicBezTo>
                  <a:pt x="15048" y="2079"/>
                  <a:pt x="15063" y="2102"/>
                  <a:pt x="15088" y="2116"/>
                </a:cubicBezTo>
                <a:cubicBezTo>
                  <a:pt x="15041" y="2131"/>
                  <a:pt x="14993" y="2163"/>
                  <a:pt x="14946" y="2163"/>
                </a:cubicBezTo>
                <a:cubicBezTo>
                  <a:pt x="14914" y="2163"/>
                  <a:pt x="14897" y="2131"/>
                  <a:pt x="14866" y="2116"/>
                </a:cubicBezTo>
                <a:cubicBezTo>
                  <a:pt x="14914" y="2099"/>
                  <a:pt x="14961" y="2084"/>
                  <a:pt x="15009" y="2084"/>
                </a:cubicBezTo>
                <a:cubicBezTo>
                  <a:pt x="15016" y="2081"/>
                  <a:pt x="15021" y="2079"/>
                  <a:pt x="15026" y="2079"/>
                </a:cubicBezTo>
                <a:close/>
                <a:moveTo>
                  <a:pt x="20542" y="1908"/>
                </a:moveTo>
                <a:cubicBezTo>
                  <a:pt x="20701" y="2004"/>
                  <a:pt x="20701" y="2099"/>
                  <a:pt x="20542" y="2195"/>
                </a:cubicBezTo>
                <a:cubicBezTo>
                  <a:pt x="20383" y="2099"/>
                  <a:pt x="20383" y="2004"/>
                  <a:pt x="20542" y="1908"/>
                </a:cubicBezTo>
                <a:close/>
                <a:moveTo>
                  <a:pt x="45425" y="2195"/>
                </a:moveTo>
                <a:cubicBezTo>
                  <a:pt x="45457" y="2226"/>
                  <a:pt x="45488" y="2258"/>
                  <a:pt x="45505" y="2290"/>
                </a:cubicBezTo>
                <a:cubicBezTo>
                  <a:pt x="45473" y="2306"/>
                  <a:pt x="45457" y="2322"/>
                  <a:pt x="45425" y="2338"/>
                </a:cubicBezTo>
                <a:cubicBezTo>
                  <a:pt x="45409" y="2306"/>
                  <a:pt x="45378" y="2275"/>
                  <a:pt x="45361" y="2243"/>
                </a:cubicBezTo>
                <a:cubicBezTo>
                  <a:pt x="45361" y="2226"/>
                  <a:pt x="45409" y="2211"/>
                  <a:pt x="45425" y="2195"/>
                </a:cubicBezTo>
                <a:close/>
                <a:moveTo>
                  <a:pt x="68765" y="2195"/>
                </a:moveTo>
                <a:cubicBezTo>
                  <a:pt x="68797" y="2226"/>
                  <a:pt x="68829" y="2258"/>
                  <a:pt x="68846" y="2290"/>
                </a:cubicBezTo>
                <a:cubicBezTo>
                  <a:pt x="68814" y="2306"/>
                  <a:pt x="68797" y="2322"/>
                  <a:pt x="68765" y="2338"/>
                </a:cubicBezTo>
                <a:cubicBezTo>
                  <a:pt x="68750" y="2306"/>
                  <a:pt x="68718" y="2275"/>
                  <a:pt x="68702" y="2243"/>
                </a:cubicBezTo>
                <a:cubicBezTo>
                  <a:pt x="68702" y="2226"/>
                  <a:pt x="68750" y="2211"/>
                  <a:pt x="68765" y="2195"/>
                </a:cubicBezTo>
                <a:close/>
                <a:moveTo>
                  <a:pt x="36209" y="2330"/>
                </a:moveTo>
                <a:cubicBezTo>
                  <a:pt x="36283" y="2330"/>
                  <a:pt x="36354" y="2354"/>
                  <a:pt x="36426" y="2402"/>
                </a:cubicBezTo>
                <a:cubicBezTo>
                  <a:pt x="36354" y="2457"/>
                  <a:pt x="36283" y="2485"/>
                  <a:pt x="36209" y="2485"/>
                </a:cubicBezTo>
                <a:cubicBezTo>
                  <a:pt x="36136" y="2485"/>
                  <a:pt x="36060" y="2457"/>
                  <a:pt x="35980" y="2402"/>
                </a:cubicBezTo>
                <a:cubicBezTo>
                  <a:pt x="36060" y="2354"/>
                  <a:pt x="36136" y="2330"/>
                  <a:pt x="36209" y="2330"/>
                </a:cubicBezTo>
                <a:close/>
                <a:moveTo>
                  <a:pt x="14134" y="2370"/>
                </a:moveTo>
                <a:cubicBezTo>
                  <a:pt x="14166" y="2385"/>
                  <a:pt x="14230" y="2434"/>
                  <a:pt x="14278" y="2465"/>
                </a:cubicBezTo>
                <a:cubicBezTo>
                  <a:pt x="14507" y="2444"/>
                  <a:pt x="14636" y="2432"/>
                  <a:pt x="14714" y="2432"/>
                </a:cubicBezTo>
                <a:cubicBezTo>
                  <a:pt x="14814" y="2432"/>
                  <a:pt x="14830" y="2452"/>
                  <a:pt x="14866" y="2497"/>
                </a:cubicBezTo>
                <a:cubicBezTo>
                  <a:pt x="14834" y="2624"/>
                  <a:pt x="14643" y="2672"/>
                  <a:pt x="14532" y="2767"/>
                </a:cubicBezTo>
                <a:lnTo>
                  <a:pt x="13657" y="2767"/>
                </a:lnTo>
                <a:cubicBezTo>
                  <a:pt x="13625" y="2767"/>
                  <a:pt x="13594" y="2735"/>
                  <a:pt x="13610" y="2735"/>
                </a:cubicBezTo>
                <a:cubicBezTo>
                  <a:pt x="13784" y="2624"/>
                  <a:pt x="13960" y="2497"/>
                  <a:pt x="14134" y="2370"/>
                </a:cubicBezTo>
                <a:close/>
                <a:moveTo>
                  <a:pt x="15473" y="1897"/>
                </a:moveTo>
                <a:cubicBezTo>
                  <a:pt x="15543" y="1897"/>
                  <a:pt x="15644" y="1936"/>
                  <a:pt x="15820" y="2020"/>
                </a:cubicBezTo>
                <a:cubicBezTo>
                  <a:pt x="15891" y="2047"/>
                  <a:pt x="15969" y="2054"/>
                  <a:pt x="16050" y="2054"/>
                </a:cubicBezTo>
                <a:cubicBezTo>
                  <a:pt x="16131" y="2054"/>
                  <a:pt x="16214" y="2047"/>
                  <a:pt x="16297" y="2047"/>
                </a:cubicBezTo>
                <a:cubicBezTo>
                  <a:pt x="16428" y="2047"/>
                  <a:pt x="16560" y="2064"/>
                  <a:pt x="16678" y="2147"/>
                </a:cubicBezTo>
                <a:cubicBezTo>
                  <a:pt x="16456" y="2226"/>
                  <a:pt x="16265" y="2306"/>
                  <a:pt x="16010" y="2417"/>
                </a:cubicBezTo>
                <a:cubicBezTo>
                  <a:pt x="15995" y="2497"/>
                  <a:pt x="15947" y="2640"/>
                  <a:pt x="15915" y="2783"/>
                </a:cubicBezTo>
                <a:cubicBezTo>
                  <a:pt x="15597" y="2624"/>
                  <a:pt x="15851" y="2402"/>
                  <a:pt x="15709" y="2243"/>
                </a:cubicBezTo>
                <a:cubicBezTo>
                  <a:pt x="15597" y="2163"/>
                  <a:pt x="15470" y="2084"/>
                  <a:pt x="15327" y="1988"/>
                </a:cubicBezTo>
                <a:cubicBezTo>
                  <a:pt x="15372" y="1928"/>
                  <a:pt x="15410" y="1897"/>
                  <a:pt x="15473" y="1897"/>
                </a:cubicBezTo>
                <a:close/>
                <a:moveTo>
                  <a:pt x="10827" y="2911"/>
                </a:moveTo>
                <a:cubicBezTo>
                  <a:pt x="10844" y="3006"/>
                  <a:pt x="10859" y="3085"/>
                  <a:pt x="10859" y="3180"/>
                </a:cubicBezTo>
                <a:cubicBezTo>
                  <a:pt x="10685" y="3197"/>
                  <a:pt x="10557" y="3197"/>
                  <a:pt x="10414" y="3212"/>
                </a:cubicBezTo>
                <a:cubicBezTo>
                  <a:pt x="10398" y="3244"/>
                  <a:pt x="10335" y="3292"/>
                  <a:pt x="10286" y="3324"/>
                </a:cubicBezTo>
                <a:cubicBezTo>
                  <a:pt x="10144" y="3212"/>
                  <a:pt x="10303" y="3212"/>
                  <a:pt x="10477" y="3180"/>
                </a:cubicBezTo>
                <a:cubicBezTo>
                  <a:pt x="10462" y="3053"/>
                  <a:pt x="10604" y="2990"/>
                  <a:pt x="10827" y="2911"/>
                </a:cubicBezTo>
                <a:close/>
                <a:moveTo>
                  <a:pt x="16408" y="3038"/>
                </a:moveTo>
                <a:lnTo>
                  <a:pt x="16408" y="3308"/>
                </a:lnTo>
                <a:cubicBezTo>
                  <a:pt x="16297" y="3324"/>
                  <a:pt x="16186" y="3339"/>
                  <a:pt x="16042" y="3356"/>
                </a:cubicBezTo>
                <a:cubicBezTo>
                  <a:pt x="16010" y="3276"/>
                  <a:pt x="15995" y="3197"/>
                  <a:pt x="15963" y="3085"/>
                </a:cubicBezTo>
                <a:cubicBezTo>
                  <a:pt x="16106" y="3070"/>
                  <a:pt x="16201" y="3053"/>
                  <a:pt x="16408" y="3038"/>
                </a:cubicBezTo>
                <a:close/>
                <a:moveTo>
                  <a:pt x="7456" y="3657"/>
                </a:moveTo>
                <a:cubicBezTo>
                  <a:pt x="7473" y="3657"/>
                  <a:pt x="7505" y="3689"/>
                  <a:pt x="7536" y="3706"/>
                </a:cubicBezTo>
                <a:cubicBezTo>
                  <a:pt x="7488" y="3721"/>
                  <a:pt x="7441" y="3737"/>
                  <a:pt x="7377" y="3753"/>
                </a:cubicBezTo>
                <a:cubicBezTo>
                  <a:pt x="7361" y="3753"/>
                  <a:pt x="7329" y="3721"/>
                  <a:pt x="7314" y="3706"/>
                </a:cubicBezTo>
                <a:cubicBezTo>
                  <a:pt x="7361" y="3689"/>
                  <a:pt x="7409" y="3657"/>
                  <a:pt x="7456" y="3657"/>
                </a:cubicBezTo>
                <a:close/>
                <a:moveTo>
                  <a:pt x="11193" y="3197"/>
                </a:moveTo>
                <a:cubicBezTo>
                  <a:pt x="11399" y="3324"/>
                  <a:pt x="11240" y="3451"/>
                  <a:pt x="11304" y="3515"/>
                </a:cubicBezTo>
                <a:cubicBezTo>
                  <a:pt x="11177" y="3674"/>
                  <a:pt x="11081" y="3785"/>
                  <a:pt x="10971" y="3928"/>
                </a:cubicBezTo>
                <a:lnTo>
                  <a:pt x="10494" y="3547"/>
                </a:lnTo>
                <a:cubicBezTo>
                  <a:pt x="10573" y="3515"/>
                  <a:pt x="10716" y="3483"/>
                  <a:pt x="10844" y="3419"/>
                </a:cubicBezTo>
                <a:cubicBezTo>
                  <a:pt x="10971" y="3356"/>
                  <a:pt x="11081" y="3276"/>
                  <a:pt x="11193" y="3197"/>
                </a:cubicBezTo>
                <a:close/>
                <a:moveTo>
                  <a:pt x="28126" y="3801"/>
                </a:moveTo>
                <a:cubicBezTo>
                  <a:pt x="28142" y="3801"/>
                  <a:pt x="28206" y="3833"/>
                  <a:pt x="28206" y="3848"/>
                </a:cubicBezTo>
                <a:lnTo>
                  <a:pt x="28158" y="4039"/>
                </a:lnTo>
                <a:lnTo>
                  <a:pt x="28031" y="4039"/>
                </a:lnTo>
                <a:cubicBezTo>
                  <a:pt x="28015" y="3975"/>
                  <a:pt x="27983" y="3912"/>
                  <a:pt x="27983" y="3848"/>
                </a:cubicBezTo>
                <a:cubicBezTo>
                  <a:pt x="27983" y="3833"/>
                  <a:pt x="28079" y="3816"/>
                  <a:pt x="28126" y="3801"/>
                </a:cubicBezTo>
                <a:close/>
                <a:moveTo>
                  <a:pt x="24873" y="3908"/>
                </a:moveTo>
                <a:cubicBezTo>
                  <a:pt x="24946" y="3908"/>
                  <a:pt x="25018" y="3936"/>
                  <a:pt x="25090" y="3992"/>
                </a:cubicBezTo>
                <a:cubicBezTo>
                  <a:pt x="25018" y="4040"/>
                  <a:pt x="24946" y="4063"/>
                  <a:pt x="24873" y="4063"/>
                </a:cubicBezTo>
                <a:cubicBezTo>
                  <a:pt x="24799" y="4063"/>
                  <a:pt x="24724" y="4040"/>
                  <a:pt x="24645" y="3992"/>
                </a:cubicBezTo>
                <a:cubicBezTo>
                  <a:pt x="24724" y="3936"/>
                  <a:pt x="24799" y="3908"/>
                  <a:pt x="24873" y="3908"/>
                </a:cubicBezTo>
                <a:close/>
                <a:moveTo>
                  <a:pt x="24787" y="4230"/>
                </a:moveTo>
                <a:cubicBezTo>
                  <a:pt x="24819" y="4246"/>
                  <a:pt x="24851" y="4261"/>
                  <a:pt x="24867" y="4278"/>
                </a:cubicBezTo>
                <a:lnTo>
                  <a:pt x="24723" y="4325"/>
                </a:lnTo>
                <a:cubicBezTo>
                  <a:pt x="24708" y="4325"/>
                  <a:pt x="24676" y="4293"/>
                  <a:pt x="24645" y="4278"/>
                </a:cubicBezTo>
                <a:lnTo>
                  <a:pt x="24787" y="4230"/>
                </a:lnTo>
                <a:close/>
                <a:moveTo>
                  <a:pt x="20526" y="4357"/>
                </a:moveTo>
                <a:cubicBezTo>
                  <a:pt x="20558" y="4357"/>
                  <a:pt x="20589" y="4405"/>
                  <a:pt x="20606" y="4437"/>
                </a:cubicBezTo>
                <a:cubicBezTo>
                  <a:pt x="20606" y="4452"/>
                  <a:pt x="20558" y="4484"/>
                  <a:pt x="20542" y="4484"/>
                </a:cubicBezTo>
                <a:cubicBezTo>
                  <a:pt x="20430" y="4484"/>
                  <a:pt x="20335" y="4469"/>
                  <a:pt x="20240" y="4469"/>
                </a:cubicBezTo>
                <a:lnTo>
                  <a:pt x="20240" y="4373"/>
                </a:lnTo>
                <a:cubicBezTo>
                  <a:pt x="20335" y="4373"/>
                  <a:pt x="20430" y="4357"/>
                  <a:pt x="20526" y="4357"/>
                </a:cubicBezTo>
                <a:close/>
                <a:moveTo>
                  <a:pt x="9858" y="4055"/>
                </a:moveTo>
                <a:lnTo>
                  <a:pt x="9858" y="4055"/>
                </a:lnTo>
                <a:cubicBezTo>
                  <a:pt x="10208" y="4293"/>
                  <a:pt x="9731" y="4357"/>
                  <a:pt x="9682" y="4501"/>
                </a:cubicBezTo>
                <a:cubicBezTo>
                  <a:pt x="9476" y="4484"/>
                  <a:pt x="9285" y="4516"/>
                  <a:pt x="9110" y="4452"/>
                </a:cubicBezTo>
                <a:cubicBezTo>
                  <a:pt x="9126" y="4452"/>
                  <a:pt x="9491" y="4310"/>
                  <a:pt x="9491" y="4293"/>
                </a:cubicBezTo>
                <a:lnTo>
                  <a:pt x="9349" y="4102"/>
                </a:lnTo>
                <a:cubicBezTo>
                  <a:pt x="9418" y="4068"/>
                  <a:pt x="9493" y="4061"/>
                  <a:pt x="9569" y="4061"/>
                </a:cubicBezTo>
                <a:cubicBezTo>
                  <a:pt x="9626" y="4061"/>
                  <a:pt x="9684" y="4065"/>
                  <a:pt x="9741" y="4065"/>
                </a:cubicBezTo>
                <a:cubicBezTo>
                  <a:pt x="9781" y="4065"/>
                  <a:pt x="9820" y="4063"/>
                  <a:pt x="9858" y="4055"/>
                </a:cubicBezTo>
                <a:close/>
                <a:moveTo>
                  <a:pt x="6535" y="4250"/>
                </a:moveTo>
                <a:cubicBezTo>
                  <a:pt x="6581" y="4250"/>
                  <a:pt x="6605" y="4256"/>
                  <a:pt x="6630" y="4261"/>
                </a:cubicBezTo>
                <a:cubicBezTo>
                  <a:pt x="6471" y="4357"/>
                  <a:pt x="6423" y="4484"/>
                  <a:pt x="6343" y="4611"/>
                </a:cubicBezTo>
                <a:cubicBezTo>
                  <a:pt x="6235" y="4620"/>
                  <a:pt x="6126" y="4642"/>
                  <a:pt x="6019" y="4642"/>
                </a:cubicBezTo>
                <a:cubicBezTo>
                  <a:pt x="5923" y="4642"/>
                  <a:pt x="5829" y="4624"/>
                  <a:pt x="5739" y="4564"/>
                </a:cubicBezTo>
                <a:cubicBezTo>
                  <a:pt x="5756" y="4452"/>
                  <a:pt x="5962" y="4484"/>
                  <a:pt x="6025" y="4389"/>
                </a:cubicBezTo>
                <a:cubicBezTo>
                  <a:pt x="6051" y="4357"/>
                  <a:pt x="6084" y="4328"/>
                  <a:pt x="6103" y="4310"/>
                </a:cubicBezTo>
                <a:lnTo>
                  <a:pt x="6103" y="4310"/>
                </a:lnTo>
                <a:cubicBezTo>
                  <a:pt x="6346" y="4263"/>
                  <a:pt x="6466" y="4250"/>
                  <a:pt x="6535" y="4250"/>
                </a:cubicBezTo>
                <a:close/>
                <a:moveTo>
                  <a:pt x="5421" y="5056"/>
                </a:moveTo>
                <a:lnTo>
                  <a:pt x="5421" y="5056"/>
                </a:lnTo>
                <a:cubicBezTo>
                  <a:pt x="5580" y="5168"/>
                  <a:pt x="5533" y="5247"/>
                  <a:pt x="5470" y="5343"/>
                </a:cubicBezTo>
                <a:cubicBezTo>
                  <a:pt x="5215" y="5279"/>
                  <a:pt x="5279" y="5184"/>
                  <a:pt x="5421" y="5056"/>
                </a:cubicBezTo>
                <a:close/>
                <a:moveTo>
                  <a:pt x="4086" y="5932"/>
                </a:moveTo>
                <a:cubicBezTo>
                  <a:pt x="4117" y="5963"/>
                  <a:pt x="4134" y="5995"/>
                  <a:pt x="4166" y="6027"/>
                </a:cubicBezTo>
                <a:cubicBezTo>
                  <a:pt x="4134" y="6042"/>
                  <a:pt x="4117" y="6059"/>
                  <a:pt x="4086" y="6074"/>
                </a:cubicBezTo>
                <a:cubicBezTo>
                  <a:pt x="4054" y="6042"/>
                  <a:pt x="4022" y="6010"/>
                  <a:pt x="4022" y="5979"/>
                </a:cubicBezTo>
                <a:cubicBezTo>
                  <a:pt x="4007" y="5963"/>
                  <a:pt x="4054" y="5947"/>
                  <a:pt x="4086" y="5932"/>
                </a:cubicBezTo>
                <a:close/>
                <a:moveTo>
                  <a:pt x="4531" y="7363"/>
                </a:moveTo>
                <a:cubicBezTo>
                  <a:pt x="4547" y="7394"/>
                  <a:pt x="4594" y="7426"/>
                  <a:pt x="4594" y="7458"/>
                </a:cubicBezTo>
                <a:cubicBezTo>
                  <a:pt x="4611" y="7473"/>
                  <a:pt x="4547" y="7490"/>
                  <a:pt x="4531" y="7505"/>
                </a:cubicBezTo>
                <a:cubicBezTo>
                  <a:pt x="4499" y="7473"/>
                  <a:pt x="4484" y="7441"/>
                  <a:pt x="4452" y="7410"/>
                </a:cubicBezTo>
                <a:cubicBezTo>
                  <a:pt x="4484" y="7394"/>
                  <a:pt x="4499" y="7378"/>
                  <a:pt x="4531" y="7363"/>
                </a:cubicBezTo>
                <a:close/>
                <a:moveTo>
                  <a:pt x="4340" y="7681"/>
                </a:moveTo>
                <a:cubicBezTo>
                  <a:pt x="4372" y="7696"/>
                  <a:pt x="4388" y="7712"/>
                  <a:pt x="4420" y="7728"/>
                </a:cubicBezTo>
                <a:lnTo>
                  <a:pt x="4276" y="7776"/>
                </a:lnTo>
                <a:cubicBezTo>
                  <a:pt x="4245" y="7776"/>
                  <a:pt x="4229" y="7744"/>
                  <a:pt x="4198" y="7728"/>
                </a:cubicBezTo>
                <a:lnTo>
                  <a:pt x="4340" y="7681"/>
                </a:lnTo>
                <a:close/>
                <a:moveTo>
                  <a:pt x="77020" y="8391"/>
                </a:moveTo>
                <a:cubicBezTo>
                  <a:pt x="77092" y="8391"/>
                  <a:pt x="77090" y="8469"/>
                  <a:pt x="77113" y="8539"/>
                </a:cubicBezTo>
                <a:cubicBezTo>
                  <a:pt x="77033" y="8491"/>
                  <a:pt x="76970" y="8459"/>
                  <a:pt x="76906" y="8427"/>
                </a:cubicBezTo>
                <a:cubicBezTo>
                  <a:pt x="76957" y="8402"/>
                  <a:pt x="76994" y="8391"/>
                  <a:pt x="77020" y="8391"/>
                </a:cubicBezTo>
                <a:close/>
                <a:moveTo>
                  <a:pt x="4467" y="8953"/>
                </a:moveTo>
                <a:lnTo>
                  <a:pt x="4467" y="8953"/>
                </a:lnTo>
                <a:cubicBezTo>
                  <a:pt x="4738" y="9016"/>
                  <a:pt x="4675" y="9112"/>
                  <a:pt x="4531" y="9239"/>
                </a:cubicBezTo>
                <a:cubicBezTo>
                  <a:pt x="4372" y="9127"/>
                  <a:pt x="4404" y="9048"/>
                  <a:pt x="4467" y="8953"/>
                </a:cubicBezTo>
                <a:close/>
                <a:moveTo>
                  <a:pt x="79657" y="9811"/>
                </a:moveTo>
                <a:cubicBezTo>
                  <a:pt x="79689" y="9843"/>
                  <a:pt x="79721" y="9875"/>
                  <a:pt x="79736" y="9906"/>
                </a:cubicBezTo>
                <a:cubicBezTo>
                  <a:pt x="79721" y="9922"/>
                  <a:pt x="79689" y="9938"/>
                  <a:pt x="79657" y="9954"/>
                </a:cubicBezTo>
                <a:cubicBezTo>
                  <a:pt x="79641" y="9922"/>
                  <a:pt x="79609" y="9890"/>
                  <a:pt x="79594" y="9858"/>
                </a:cubicBezTo>
                <a:cubicBezTo>
                  <a:pt x="79594" y="9843"/>
                  <a:pt x="79641" y="9826"/>
                  <a:pt x="79657" y="9811"/>
                </a:cubicBezTo>
                <a:close/>
                <a:moveTo>
                  <a:pt x="2973" y="11385"/>
                </a:moveTo>
                <a:cubicBezTo>
                  <a:pt x="3132" y="11480"/>
                  <a:pt x="3132" y="11575"/>
                  <a:pt x="2973" y="11671"/>
                </a:cubicBezTo>
                <a:cubicBezTo>
                  <a:pt x="2814" y="11575"/>
                  <a:pt x="2814" y="11480"/>
                  <a:pt x="2973" y="11385"/>
                </a:cubicBezTo>
                <a:close/>
                <a:moveTo>
                  <a:pt x="2321" y="11671"/>
                </a:moveTo>
                <a:cubicBezTo>
                  <a:pt x="2417" y="11798"/>
                  <a:pt x="2655" y="11814"/>
                  <a:pt x="2639" y="11957"/>
                </a:cubicBezTo>
                <a:cubicBezTo>
                  <a:pt x="2750" y="11957"/>
                  <a:pt x="2845" y="11973"/>
                  <a:pt x="2814" y="12052"/>
                </a:cubicBezTo>
                <a:cubicBezTo>
                  <a:pt x="2814" y="12084"/>
                  <a:pt x="2703" y="12084"/>
                  <a:pt x="2639" y="12101"/>
                </a:cubicBezTo>
                <a:cubicBezTo>
                  <a:pt x="2653" y="12172"/>
                  <a:pt x="2629" y="12230"/>
                  <a:pt x="2531" y="12230"/>
                </a:cubicBezTo>
                <a:cubicBezTo>
                  <a:pt x="2520" y="12230"/>
                  <a:pt x="2508" y="12229"/>
                  <a:pt x="2496" y="12228"/>
                </a:cubicBezTo>
                <a:cubicBezTo>
                  <a:pt x="2464" y="12211"/>
                  <a:pt x="2449" y="12148"/>
                  <a:pt x="2417" y="12101"/>
                </a:cubicBezTo>
                <a:cubicBezTo>
                  <a:pt x="2305" y="12148"/>
                  <a:pt x="2194" y="12196"/>
                  <a:pt x="2050" y="12243"/>
                </a:cubicBezTo>
                <a:cubicBezTo>
                  <a:pt x="2019" y="12179"/>
                  <a:pt x="1955" y="12116"/>
                  <a:pt x="1987" y="12069"/>
                </a:cubicBezTo>
                <a:cubicBezTo>
                  <a:pt x="2067" y="11925"/>
                  <a:pt x="2194" y="11814"/>
                  <a:pt x="2321" y="11671"/>
                </a:cubicBezTo>
                <a:close/>
                <a:moveTo>
                  <a:pt x="3195" y="12101"/>
                </a:moveTo>
                <a:cubicBezTo>
                  <a:pt x="3354" y="12211"/>
                  <a:pt x="3354" y="12307"/>
                  <a:pt x="3195" y="12402"/>
                </a:cubicBezTo>
                <a:cubicBezTo>
                  <a:pt x="3036" y="12307"/>
                  <a:pt x="3036" y="12211"/>
                  <a:pt x="3195" y="12101"/>
                </a:cubicBezTo>
                <a:close/>
                <a:moveTo>
                  <a:pt x="2527" y="12529"/>
                </a:moveTo>
                <a:cubicBezTo>
                  <a:pt x="2718" y="12688"/>
                  <a:pt x="2718" y="12832"/>
                  <a:pt x="2527" y="12974"/>
                </a:cubicBezTo>
                <a:cubicBezTo>
                  <a:pt x="2337" y="12832"/>
                  <a:pt x="2337" y="12688"/>
                  <a:pt x="2527" y="12529"/>
                </a:cubicBezTo>
                <a:close/>
                <a:moveTo>
                  <a:pt x="3354" y="12705"/>
                </a:moveTo>
                <a:cubicBezTo>
                  <a:pt x="3577" y="12720"/>
                  <a:pt x="3609" y="12847"/>
                  <a:pt x="3768" y="12896"/>
                </a:cubicBezTo>
                <a:cubicBezTo>
                  <a:pt x="3752" y="12959"/>
                  <a:pt x="3736" y="13023"/>
                  <a:pt x="3704" y="13102"/>
                </a:cubicBezTo>
                <a:cubicBezTo>
                  <a:pt x="3481" y="13086"/>
                  <a:pt x="3450" y="12943"/>
                  <a:pt x="3291" y="12911"/>
                </a:cubicBezTo>
                <a:cubicBezTo>
                  <a:pt x="3307" y="12832"/>
                  <a:pt x="3339" y="12768"/>
                  <a:pt x="3354" y="12705"/>
                </a:cubicBezTo>
                <a:close/>
                <a:moveTo>
                  <a:pt x="1192" y="12959"/>
                </a:moveTo>
                <a:lnTo>
                  <a:pt x="1192" y="12959"/>
                </a:lnTo>
                <a:cubicBezTo>
                  <a:pt x="1367" y="13070"/>
                  <a:pt x="1319" y="13150"/>
                  <a:pt x="1255" y="13245"/>
                </a:cubicBezTo>
                <a:cubicBezTo>
                  <a:pt x="986" y="13182"/>
                  <a:pt x="1049" y="13086"/>
                  <a:pt x="1192" y="12959"/>
                </a:cubicBezTo>
                <a:close/>
                <a:moveTo>
                  <a:pt x="78252" y="14831"/>
                </a:moveTo>
                <a:cubicBezTo>
                  <a:pt x="78361" y="14831"/>
                  <a:pt x="78479" y="14858"/>
                  <a:pt x="78591" y="14867"/>
                </a:cubicBezTo>
                <a:cubicBezTo>
                  <a:pt x="78623" y="14899"/>
                  <a:pt x="78799" y="14963"/>
                  <a:pt x="78560" y="14994"/>
                </a:cubicBezTo>
                <a:cubicBezTo>
                  <a:pt x="78483" y="14994"/>
                  <a:pt x="78427" y="15046"/>
                  <a:pt x="78457" y="15057"/>
                </a:cubicBezTo>
                <a:lnTo>
                  <a:pt x="78457" y="15057"/>
                </a:lnTo>
                <a:cubicBezTo>
                  <a:pt x="78201" y="15051"/>
                  <a:pt x="78109" y="14975"/>
                  <a:pt x="78004" y="14914"/>
                </a:cubicBezTo>
                <a:cubicBezTo>
                  <a:pt x="78076" y="14850"/>
                  <a:pt x="78161" y="14831"/>
                  <a:pt x="78252" y="14831"/>
                </a:cubicBezTo>
                <a:close/>
                <a:moveTo>
                  <a:pt x="2623" y="16107"/>
                </a:moveTo>
                <a:lnTo>
                  <a:pt x="2845" y="16218"/>
                </a:lnTo>
                <a:cubicBezTo>
                  <a:pt x="2794" y="16244"/>
                  <a:pt x="2757" y="16255"/>
                  <a:pt x="2731" y="16255"/>
                </a:cubicBezTo>
                <a:cubicBezTo>
                  <a:pt x="2659" y="16255"/>
                  <a:pt x="2658" y="16177"/>
                  <a:pt x="2623" y="16107"/>
                </a:cubicBezTo>
                <a:close/>
                <a:moveTo>
                  <a:pt x="75174" y="16871"/>
                </a:moveTo>
                <a:cubicBezTo>
                  <a:pt x="75237" y="16886"/>
                  <a:pt x="75284" y="16902"/>
                  <a:pt x="75333" y="16918"/>
                </a:cubicBezTo>
                <a:cubicBezTo>
                  <a:pt x="75301" y="16934"/>
                  <a:pt x="75284" y="16949"/>
                  <a:pt x="75253" y="16966"/>
                </a:cubicBezTo>
                <a:lnTo>
                  <a:pt x="75110" y="16918"/>
                </a:lnTo>
                <a:cubicBezTo>
                  <a:pt x="75125" y="16902"/>
                  <a:pt x="75157" y="16871"/>
                  <a:pt x="75174" y="16871"/>
                </a:cubicBezTo>
                <a:close/>
                <a:moveTo>
                  <a:pt x="46650" y="0"/>
                </a:moveTo>
                <a:cubicBezTo>
                  <a:pt x="46522" y="64"/>
                  <a:pt x="46411" y="128"/>
                  <a:pt x="46300" y="191"/>
                </a:cubicBezTo>
                <a:lnTo>
                  <a:pt x="45886" y="191"/>
                </a:lnTo>
                <a:cubicBezTo>
                  <a:pt x="45791" y="240"/>
                  <a:pt x="45711" y="271"/>
                  <a:pt x="45647" y="318"/>
                </a:cubicBezTo>
                <a:cubicBezTo>
                  <a:pt x="45552" y="271"/>
                  <a:pt x="45473" y="223"/>
                  <a:pt x="45425" y="191"/>
                </a:cubicBezTo>
                <a:lnTo>
                  <a:pt x="44773" y="191"/>
                </a:lnTo>
                <a:cubicBezTo>
                  <a:pt x="44662" y="255"/>
                  <a:pt x="44566" y="287"/>
                  <a:pt x="44487" y="335"/>
                </a:cubicBezTo>
                <a:lnTo>
                  <a:pt x="43294" y="335"/>
                </a:lnTo>
                <a:cubicBezTo>
                  <a:pt x="43438" y="558"/>
                  <a:pt x="43152" y="621"/>
                  <a:pt x="42944" y="780"/>
                </a:cubicBezTo>
                <a:cubicBezTo>
                  <a:pt x="42913" y="636"/>
                  <a:pt x="42866" y="494"/>
                  <a:pt x="42834" y="367"/>
                </a:cubicBezTo>
                <a:cubicBezTo>
                  <a:pt x="42738" y="303"/>
                  <a:pt x="42626" y="240"/>
                  <a:pt x="42548" y="191"/>
                </a:cubicBezTo>
                <a:lnTo>
                  <a:pt x="41880" y="191"/>
                </a:lnTo>
                <a:cubicBezTo>
                  <a:pt x="41784" y="240"/>
                  <a:pt x="41704" y="271"/>
                  <a:pt x="41641" y="318"/>
                </a:cubicBezTo>
                <a:cubicBezTo>
                  <a:pt x="41562" y="271"/>
                  <a:pt x="41513" y="240"/>
                  <a:pt x="41450" y="191"/>
                </a:cubicBezTo>
                <a:lnTo>
                  <a:pt x="40958" y="191"/>
                </a:lnTo>
                <a:cubicBezTo>
                  <a:pt x="40894" y="287"/>
                  <a:pt x="40830" y="367"/>
                  <a:pt x="40782" y="462"/>
                </a:cubicBezTo>
                <a:cubicBezTo>
                  <a:pt x="40750" y="446"/>
                  <a:pt x="40735" y="446"/>
                  <a:pt x="40703" y="430"/>
                </a:cubicBezTo>
                <a:cubicBezTo>
                  <a:pt x="40655" y="350"/>
                  <a:pt x="40623" y="271"/>
                  <a:pt x="40576" y="191"/>
                </a:cubicBezTo>
                <a:lnTo>
                  <a:pt x="40322" y="191"/>
                </a:lnTo>
                <a:cubicBezTo>
                  <a:pt x="40258" y="223"/>
                  <a:pt x="40163" y="271"/>
                  <a:pt x="40082" y="318"/>
                </a:cubicBezTo>
                <a:cubicBezTo>
                  <a:pt x="40051" y="325"/>
                  <a:pt x="40018" y="327"/>
                  <a:pt x="39985" y="327"/>
                </a:cubicBezTo>
                <a:cubicBezTo>
                  <a:pt x="39925" y="327"/>
                  <a:pt x="39862" y="320"/>
                  <a:pt x="39800" y="320"/>
                </a:cubicBezTo>
                <a:cubicBezTo>
                  <a:pt x="39718" y="320"/>
                  <a:pt x="39640" y="331"/>
                  <a:pt x="39574" y="382"/>
                </a:cubicBezTo>
                <a:cubicBezTo>
                  <a:pt x="39510" y="446"/>
                  <a:pt x="39590" y="573"/>
                  <a:pt x="39415" y="605"/>
                </a:cubicBezTo>
                <a:cubicBezTo>
                  <a:pt x="39240" y="367"/>
                  <a:pt x="38763" y="573"/>
                  <a:pt x="38573" y="350"/>
                </a:cubicBezTo>
                <a:cubicBezTo>
                  <a:pt x="38557" y="335"/>
                  <a:pt x="38507" y="331"/>
                  <a:pt x="38447" y="331"/>
                </a:cubicBezTo>
                <a:cubicBezTo>
                  <a:pt x="38384" y="331"/>
                  <a:pt x="38311" y="335"/>
                  <a:pt x="38255" y="335"/>
                </a:cubicBezTo>
                <a:cubicBezTo>
                  <a:pt x="38199" y="327"/>
                  <a:pt x="38143" y="323"/>
                  <a:pt x="38087" y="323"/>
                </a:cubicBezTo>
                <a:cubicBezTo>
                  <a:pt x="38032" y="323"/>
                  <a:pt x="37976" y="327"/>
                  <a:pt x="37920" y="335"/>
                </a:cubicBezTo>
                <a:cubicBezTo>
                  <a:pt x="37888" y="335"/>
                  <a:pt x="37856" y="350"/>
                  <a:pt x="37825" y="350"/>
                </a:cubicBezTo>
                <a:lnTo>
                  <a:pt x="37841" y="367"/>
                </a:lnTo>
                <a:cubicBezTo>
                  <a:pt x="37729" y="414"/>
                  <a:pt x="37602" y="462"/>
                  <a:pt x="37491" y="494"/>
                </a:cubicBezTo>
                <a:cubicBezTo>
                  <a:pt x="37380" y="430"/>
                  <a:pt x="37301" y="382"/>
                  <a:pt x="37189" y="318"/>
                </a:cubicBezTo>
                <a:cubicBezTo>
                  <a:pt x="37138" y="329"/>
                  <a:pt x="37085" y="333"/>
                  <a:pt x="37031" y="333"/>
                </a:cubicBezTo>
                <a:cubicBezTo>
                  <a:pt x="36937" y="333"/>
                  <a:pt x="36840" y="322"/>
                  <a:pt x="36742" y="322"/>
                </a:cubicBezTo>
                <a:cubicBezTo>
                  <a:pt x="36652" y="322"/>
                  <a:pt x="36562" y="331"/>
                  <a:pt x="36474" y="367"/>
                </a:cubicBezTo>
                <a:cubicBezTo>
                  <a:pt x="36426" y="446"/>
                  <a:pt x="36378" y="541"/>
                  <a:pt x="36362" y="573"/>
                </a:cubicBezTo>
                <a:cubicBezTo>
                  <a:pt x="36291" y="601"/>
                  <a:pt x="36233" y="612"/>
                  <a:pt x="36183" y="612"/>
                </a:cubicBezTo>
                <a:cubicBezTo>
                  <a:pt x="36032" y="612"/>
                  <a:pt x="35957" y="510"/>
                  <a:pt x="35838" y="462"/>
                </a:cubicBezTo>
                <a:lnTo>
                  <a:pt x="35456" y="462"/>
                </a:lnTo>
                <a:cubicBezTo>
                  <a:pt x="35313" y="399"/>
                  <a:pt x="35202" y="350"/>
                  <a:pt x="35090" y="303"/>
                </a:cubicBezTo>
                <a:cubicBezTo>
                  <a:pt x="34931" y="367"/>
                  <a:pt x="34820" y="414"/>
                  <a:pt x="34740" y="462"/>
                </a:cubicBezTo>
                <a:lnTo>
                  <a:pt x="33850" y="462"/>
                </a:lnTo>
                <a:cubicBezTo>
                  <a:pt x="33771" y="414"/>
                  <a:pt x="33723" y="382"/>
                  <a:pt x="33659" y="335"/>
                </a:cubicBezTo>
                <a:cubicBezTo>
                  <a:pt x="33580" y="382"/>
                  <a:pt x="33517" y="414"/>
                  <a:pt x="33421" y="462"/>
                </a:cubicBezTo>
                <a:lnTo>
                  <a:pt x="33008" y="462"/>
                </a:lnTo>
                <a:cubicBezTo>
                  <a:pt x="32829" y="560"/>
                  <a:pt x="32742" y="607"/>
                  <a:pt x="32652" y="607"/>
                </a:cubicBezTo>
                <a:cubicBezTo>
                  <a:pt x="32567" y="607"/>
                  <a:pt x="32479" y="563"/>
                  <a:pt x="32308" y="477"/>
                </a:cubicBezTo>
                <a:cubicBezTo>
                  <a:pt x="32228" y="526"/>
                  <a:pt x="32149" y="558"/>
                  <a:pt x="32086" y="605"/>
                </a:cubicBezTo>
                <a:cubicBezTo>
                  <a:pt x="32005" y="558"/>
                  <a:pt x="31958" y="526"/>
                  <a:pt x="31895" y="477"/>
                </a:cubicBezTo>
                <a:lnTo>
                  <a:pt x="31418" y="477"/>
                </a:lnTo>
                <a:cubicBezTo>
                  <a:pt x="31322" y="541"/>
                  <a:pt x="31242" y="573"/>
                  <a:pt x="31179" y="605"/>
                </a:cubicBezTo>
                <a:cubicBezTo>
                  <a:pt x="31100" y="541"/>
                  <a:pt x="31051" y="509"/>
                  <a:pt x="30988" y="477"/>
                </a:cubicBezTo>
                <a:lnTo>
                  <a:pt x="29652" y="477"/>
                </a:lnTo>
                <a:cubicBezTo>
                  <a:pt x="29543" y="519"/>
                  <a:pt x="29457" y="631"/>
                  <a:pt x="29293" y="631"/>
                </a:cubicBezTo>
                <a:cubicBezTo>
                  <a:pt x="29266" y="631"/>
                  <a:pt x="29238" y="628"/>
                  <a:pt x="29207" y="621"/>
                </a:cubicBezTo>
                <a:cubicBezTo>
                  <a:pt x="29128" y="558"/>
                  <a:pt x="29048" y="509"/>
                  <a:pt x="28969" y="477"/>
                </a:cubicBezTo>
                <a:lnTo>
                  <a:pt x="27872" y="477"/>
                </a:lnTo>
                <a:cubicBezTo>
                  <a:pt x="27793" y="526"/>
                  <a:pt x="27713" y="558"/>
                  <a:pt x="27634" y="605"/>
                </a:cubicBezTo>
                <a:cubicBezTo>
                  <a:pt x="27570" y="558"/>
                  <a:pt x="27522" y="526"/>
                  <a:pt x="27458" y="494"/>
                </a:cubicBezTo>
                <a:cubicBezTo>
                  <a:pt x="27292" y="549"/>
                  <a:pt x="27134" y="620"/>
                  <a:pt x="26956" y="620"/>
                </a:cubicBezTo>
                <a:cubicBezTo>
                  <a:pt x="26879" y="620"/>
                  <a:pt x="26798" y="607"/>
                  <a:pt x="26711" y="573"/>
                </a:cubicBezTo>
                <a:cubicBezTo>
                  <a:pt x="26648" y="541"/>
                  <a:pt x="26600" y="509"/>
                  <a:pt x="26536" y="462"/>
                </a:cubicBezTo>
                <a:cubicBezTo>
                  <a:pt x="26463" y="462"/>
                  <a:pt x="26358" y="452"/>
                  <a:pt x="26270" y="452"/>
                </a:cubicBezTo>
                <a:cubicBezTo>
                  <a:pt x="26205" y="452"/>
                  <a:pt x="26150" y="457"/>
                  <a:pt x="26123" y="477"/>
                </a:cubicBezTo>
                <a:cubicBezTo>
                  <a:pt x="25916" y="621"/>
                  <a:pt x="25582" y="589"/>
                  <a:pt x="25408" y="748"/>
                </a:cubicBezTo>
                <a:cubicBezTo>
                  <a:pt x="25359" y="717"/>
                  <a:pt x="25312" y="685"/>
                  <a:pt x="25232" y="636"/>
                </a:cubicBezTo>
                <a:lnTo>
                  <a:pt x="24342" y="636"/>
                </a:lnTo>
                <a:cubicBezTo>
                  <a:pt x="24183" y="685"/>
                  <a:pt x="24072" y="732"/>
                  <a:pt x="23945" y="780"/>
                </a:cubicBezTo>
                <a:cubicBezTo>
                  <a:pt x="23833" y="717"/>
                  <a:pt x="23754" y="685"/>
                  <a:pt x="23610" y="605"/>
                </a:cubicBezTo>
                <a:lnTo>
                  <a:pt x="22720" y="605"/>
                </a:lnTo>
                <a:cubicBezTo>
                  <a:pt x="22656" y="494"/>
                  <a:pt x="22609" y="414"/>
                  <a:pt x="22546" y="287"/>
                </a:cubicBezTo>
                <a:cubicBezTo>
                  <a:pt x="22307" y="462"/>
                  <a:pt x="22084" y="636"/>
                  <a:pt x="21910" y="764"/>
                </a:cubicBezTo>
                <a:lnTo>
                  <a:pt x="20303" y="764"/>
                </a:lnTo>
                <a:cubicBezTo>
                  <a:pt x="20240" y="812"/>
                  <a:pt x="20176" y="844"/>
                  <a:pt x="20129" y="876"/>
                </a:cubicBezTo>
                <a:cubicBezTo>
                  <a:pt x="19958" y="830"/>
                  <a:pt x="19787" y="752"/>
                  <a:pt x="19599" y="752"/>
                </a:cubicBezTo>
                <a:cubicBezTo>
                  <a:pt x="19524" y="752"/>
                  <a:pt x="19447" y="764"/>
                  <a:pt x="19366" y="795"/>
                </a:cubicBezTo>
                <a:lnTo>
                  <a:pt x="19222" y="891"/>
                </a:lnTo>
                <a:cubicBezTo>
                  <a:pt x="19134" y="891"/>
                  <a:pt x="19042" y="903"/>
                  <a:pt x="18946" y="903"/>
                </a:cubicBezTo>
                <a:cubicBezTo>
                  <a:pt x="18852" y="903"/>
                  <a:pt x="18753" y="891"/>
                  <a:pt x="18650" y="844"/>
                </a:cubicBezTo>
                <a:cubicBezTo>
                  <a:pt x="18666" y="780"/>
                  <a:pt x="18681" y="685"/>
                  <a:pt x="18698" y="621"/>
                </a:cubicBezTo>
                <a:cubicBezTo>
                  <a:pt x="19016" y="621"/>
                  <a:pt x="19270" y="621"/>
                  <a:pt x="19525" y="605"/>
                </a:cubicBezTo>
                <a:cubicBezTo>
                  <a:pt x="19552" y="603"/>
                  <a:pt x="19579" y="603"/>
                  <a:pt x="19606" y="603"/>
                </a:cubicBezTo>
                <a:cubicBezTo>
                  <a:pt x="19754" y="603"/>
                  <a:pt x="19905" y="621"/>
                  <a:pt x="20053" y="621"/>
                </a:cubicBezTo>
                <a:cubicBezTo>
                  <a:pt x="20166" y="621"/>
                  <a:pt x="20277" y="610"/>
                  <a:pt x="20383" y="573"/>
                </a:cubicBezTo>
                <a:cubicBezTo>
                  <a:pt x="20447" y="462"/>
                  <a:pt x="20447" y="382"/>
                  <a:pt x="20303" y="335"/>
                </a:cubicBezTo>
                <a:cubicBezTo>
                  <a:pt x="20259" y="320"/>
                  <a:pt x="20221" y="314"/>
                  <a:pt x="20188" y="314"/>
                </a:cubicBezTo>
                <a:cubicBezTo>
                  <a:pt x="20040" y="314"/>
                  <a:pt x="19978" y="433"/>
                  <a:pt x="19875" y="446"/>
                </a:cubicBezTo>
                <a:cubicBezTo>
                  <a:pt x="19747" y="399"/>
                  <a:pt x="19620" y="350"/>
                  <a:pt x="19508" y="303"/>
                </a:cubicBezTo>
                <a:cubicBezTo>
                  <a:pt x="19398" y="367"/>
                  <a:pt x="19302" y="399"/>
                  <a:pt x="19222" y="446"/>
                </a:cubicBezTo>
                <a:cubicBezTo>
                  <a:pt x="18840" y="462"/>
                  <a:pt x="18444" y="477"/>
                  <a:pt x="18046" y="509"/>
                </a:cubicBezTo>
                <a:cubicBezTo>
                  <a:pt x="18030" y="509"/>
                  <a:pt x="18014" y="541"/>
                  <a:pt x="17998" y="558"/>
                </a:cubicBezTo>
                <a:cubicBezTo>
                  <a:pt x="18062" y="573"/>
                  <a:pt x="18109" y="589"/>
                  <a:pt x="18173" y="621"/>
                </a:cubicBezTo>
                <a:cubicBezTo>
                  <a:pt x="18253" y="636"/>
                  <a:pt x="18332" y="653"/>
                  <a:pt x="18444" y="685"/>
                </a:cubicBezTo>
                <a:cubicBezTo>
                  <a:pt x="18253" y="764"/>
                  <a:pt x="18189" y="907"/>
                  <a:pt x="17918" y="907"/>
                </a:cubicBezTo>
                <a:cubicBezTo>
                  <a:pt x="17839" y="859"/>
                  <a:pt x="17728" y="812"/>
                  <a:pt x="17632" y="780"/>
                </a:cubicBezTo>
                <a:cubicBezTo>
                  <a:pt x="17537" y="827"/>
                  <a:pt x="17458" y="859"/>
                  <a:pt x="17378" y="907"/>
                </a:cubicBezTo>
                <a:lnTo>
                  <a:pt x="16742" y="907"/>
                </a:lnTo>
                <a:cubicBezTo>
                  <a:pt x="16584" y="986"/>
                  <a:pt x="16514" y="1021"/>
                  <a:pt x="16439" y="1021"/>
                </a:cubicBezTo>
                <a:cubicBezTo>
                  <a:pt x="16379" y="1021"/>
                  <a:pt x="16316" y="997"/>
                  <a:pt x="16201" y="954"/>
                </a:cubicBezTo>
                <a:cubicBezTo>
                  <a:pt x="16201" y="939"/>
                  <a:pt x="16186" y="907"/>
                  <a:pt x="16201" y="891"/>
                </a:cubicBezTo>
                <a:cubicBezTo>
                  <a:pt x="16265" y="812"/>
                  <a:pt x="16328" y="732"/>
                  <a:pt x="16408" y="653"/>
                </a:cubicBezTo>
                <a:cubicBezTo>
                  <a:pt x="16329" y="617"/>
                  <a:pt x="16246" y="607"/>
                  <a:pt x="16163" y="607"/>
                </a:cubicBezTo>
                <a:cubicBezTo>
                  <a:pt x="16063" y="607"/>
                  <a:pt x="15963" y="621"/>
                  <a:pt x="15868" y="621"/>
                </a:cubicBezTo>
                <a:cubicBezTo>
                  <a:pt x="15787" y="621"/>
                  <a:pt x="15702" y="611"/>
                  <a:pt x="15616" y="611"/>
                </a:cubicBezTo>
                <a:cubicBezTo>
                  <a:pt x="15516" y="611"/>
                  <a:pt x="15413" y="625"/>
                  <a:pt x="15311" y="685"/>
                </a:cubicBezTo>
                <a:lnTo>
                  <a:pt x="15311" y="1113"/>
                </a:lnTo>
                <a:cubicBezTo>
                  <a:pt x="15247" y="1162"/>
                  <a:pt x="15215" y="1194"/>
                  <a:pt x="15184" y="1194"/>
                </a:cubicBezTo>
                <a:lnTo>
                  <a:pt x="13642" y="1194"/>
                </a:lnTo>
                <a:cubicBezTo>
                  <a:pt x="13534" y="1117"/>
                  <a:pt x="13433" y="1027"/>
                  <a:pt x="13309" y="1027"/>
                </a:cubicBezTo>
                <a:cubicBezTo>
                  <a:pt x="13251" y="1027"/>
                  <a:pt x="13188" y="1047"/>
                  <a:pt x="13117" y="1098"/>
                </a:cubicBezTo>
                <a:cubicBezTo>
                  <a:pt x="13085" y="1177"/>
                  <a:pt x="13070" y="1241"/>
                  <a:pt x="13053" y="1289"/>
                </a:cubicBezTo>
                <a:cubicBezTo>
                  <a:pt x="12799" y="1368"/>
                  <a:pt x="12576" y="1416"/>
                  <a:pt x="12353" y="1480"/>
                </a:cubicBezTo>
                <a:cubicBezTo>
                  <a:pt x="12105" y="1538"/>
                  <a:pt x="12032" y="1771"/>
                  <a:pt x="11736" y="1771"/>
                </a:cubicBezTo>
                <a:cubicBezTo>
                  <a:pt x="11710" y="1771"/>
                  <a:pt x="11683" y="1770"/>
                  <a:pt x="11654" y="1766"/>
                </a:cubicBezTo>
                <a:cubicBezTo>
                  <a:pt x="11575" y="1718"/>
                  <a:pt x="11495" y="1670"/>
                  <a:pt x="11448" y="1639"/>
                </a:cubicBezTo>
                <a:cubicBezTo>
                  <a:pt x="10812" y="1845"/>
                  <a:pt x="10208" y="2052"/>
                  <a:pt x="9635" y="2243"/>
                </a:cubicBezTo>
                <a:cubicBezTo>
                  <a:pt x="9491" y="2385"/>
                  <a:pt x="9349" y="2513"/>
                  <a:pt x="9237" y="2624"/>
                </a:cubicBezTo>
                <a:lnTo>
                  <a:pt x="8808" y="2624"/>
                </a:lnTo>
                <a:cubicBezTo>
                  <a:pt x="8522" y="2735"/>
                  <a:pt x="8283" y="2831"/>
                  <a:pt x="8029" y="2911"/>
                </a:cubicBezTo>
                <a:cubicBezTo>
                  <a:pt x="7992" y="2921"/>
                  <a:pt x="7950" y="2925"/>
                  <a:pt x="7905" y="2925"/>
                </a:cubicBezTo>
                <a:cubicBezTo>
                  <a:pt x="7816" y="2925"/>
                  <a:pt x="7717" y="2911"/>
                  <a:pt x="7632" y="2911"/>
                </a:cubicBezTo>
                <a:cubicBezTo>
                  <a:pt x="7520" y="3021"/>
                  <a:pt x="7329" y="3070"/>
                  <a:pt x="7297" y="3212"/>
                </a:cubicBezTo>
                <a:cubicBezTo>
                  <a:pt x="7266" y="3308"/>
                  <a:pt x="7107" y="3403"/>
                  <a:pt x="6996" y="3483"/>
                </a:cubicBezTo>
                <a:lnTo>
                  <a:pt x="6757" y="3483"/>
                </a:lnTo>
                <a:cubicBezTo>
                  <a:pt x="6439" y="3674"/>
                  <a:pt x="6201" y="3912"/>
                  <a:pt x="5756" y="3992"/>
                </a:cubicBezTo>
                <a:cubicBezTo>
                  <a:pt x="5756" y="4151"/>
                  <a:pt x="5756" y="4325"/>
                  <a:pt x="6025" y="4325"/>
                </a:cubicBezTo>
                <a:cubicBezTo>
                  <a:pt x="5533" y="4484"/>
                  <a:pt x="5421" y="4628"/>
                  <a:pt x="5199" y="4660"/>
                </a:cubicBezTo>
                <a:cubicBezTo>
                  <a:pt x="4976" y="4691"/>
                  <a:pt x="4817" y="4866"/>
                  <a:pt x="4626" y="4978"/>
                </a:cubicBezTo>
                <a:cubicBezTo>
                  <a:pt x="4722" y="5041"/>
                  <a:pt x="4785" y="5088"/>
                  <a:pt x="4834" y="5120"/>
                </a:cubicBezTo>
                <a:cubicBezTo>
                  <a:pt x="4722" y="5264"/>
                  <a:pt x="4626" y="5374"/>
                  <a:pt x="4531" y="5502"/>
                </a:cubicBezTo>
                <a:lnTo>
                  <a:pt x="4293" y="5359"/>
                </a:lnTo>
                <a:cubicBezTo>
                  <a:pt x="4213" y="5455"/>
                  <a:pt x="4149" y="5550"/>
                  <a:pt x="4054" y="5677"/>
                </a:cubicBezTo>
                <a:cubicBezTo>
                  <a:pt x="3880" y="5614"/>
                  <a:pt x="3752" y="5565"/>
                  <a:pt x="3640" y="5533"/>
                </a:cubicBezTo>
                <a:cubicBezTo>
                  <a:pt x="3434" y="5597"/>
                  <a:pt x="3259" y="5661"/>
                  <a:pt x="3085" y="5724"/>
                </a:cubicBezTo>
                <a:cubicBezTo>
                  <a:pt x="3085" y="5773"/>
                  <a:pt x="3068" y="5820"/>
                  <a:pt x="3068" y="5883"/>
                </a:cubicBezTo>
                <a:cubicBezTo>
                  <a:pt x="2957" y="5915"/>
                  <a:pt x="2798" y="5915"/>
                  <a:pt x="2703" y="5979"/>
                </a:cubicBezTo>
                <a:cubicBezTo>
                  <a:pt x="2590" y="6022"/>
                  <a:pt x="2502" y="6077"/>
                  <a:pt x="2360" y="6077"/>
                </a:cubicBezTo>
                <a:cubicBezTo>
                  <a:pt x="2343" y="6077"/>
                  <a:pt x="2324" y="6076"/>
                  <a:pt x="2305" y="6074"/>
                </a:cubicBezTo>
                <a:cubicBezTo>
                  <a:pt x="2035" y="6265"/>
                  <a:pt x="1749" y="6440"/>
                  <a:pt x="1478" y="6615"/>
                </a:cubicBezTo>
                <a:cubicBezTo>
                  <a:pt x="1319" y="6646"/>
                  <a:pt x="1208" y="6678"/>
                  <a:pt x="1081" y="6710"/>
                </a:cubicBezTo>
                <a:cubicBezTo>
                  <a:pt x="1128" y="6837"/>
                  <a:pt x="1001" y="6964"/>
                  <a:pt x="1177" y="7060"/>
                </a:cubicBezTo>
                <a:cubicBezTo>
                  <a:pt x="1351" y="7076"/>
                  <a:pt x="1526" y="7092"/>
                  <a:pt x="1685" y="7092"/>
                </a:cubicBezTo>
                <a:cubicBezTo>
                  <a:pt x="1796" y="7187"/>
                  <a:pt x="1891" y="7251"/>
                  <a:pt x="1972" y="7299"/>
                </a:cubicBezTo>
                <a:cubicBezTo>
                  <a:pt x="2003" y="7441"/>
                  <a:pt x="1891" y="7569"/>
                  <a:pt x="2099" y="7664"/>
                </a:cubicBezTo>
                <a:cubicBezTo>
                  <a:pt x="2162" y="7553"/>
                  <a:pt x="2241" y="7458"/>
                  <a:pt x="2305" y="7363"/>
                </a:cubicBezTo>
                <a:cubicBezTo>
                  <a:pt x="2316" y="7362"/>
                  <a:pt x="2326" y="7362"/>
                  <a:pt x="2337" y="7362"/>
                </a:cubicBezTo>
                <a:cubicBezTo>
                  <a:pt x="2921" y="7362"/>
                  <a:pt x="2789" y="7810"/>
                  <a:pt x="3195" y="7935"/>
                </a:cubicBezTo>
                <a:cubicBezTo>
                  <a:pt x="3259" y="7887"/>
                  <a:pt x="3339" y="7855"/>
                  <a:pt x="3434" y="7791"/>
                </a:cubicBezTo>
                <a:cubicBezTo>
                  <a:pt x="3497" y="7791"/>
                  <a:pt x="3596" y="7781"/>
                  <a:pt x="3682" y="7781"/>
                </a:cubicBezTo>
                <a:cubicBezTo>
                  <a:pt x="3747" y="7781"/>
                  <a:pt x="3804" y="7787"/>
                  <a:pt x="3831" y="7808"/>
                </a:cubicBezTo>
                <a:cubicBezTo>
                  <a:pt x="3990" y="7935"/>
                  <a:pt x="4325" y="7887"/>
                  <a:pt x="4435" y="8062"/>
                </a:cubicBezTo>
                <a:cubicBezTo>
                  <a:pt x="4308" y="8221"/>
                  <a:pt x="4198" y="8380"/>
                  <a:pt x="4054" y="8523"/>
                </a:cubicBezTo>
                <a:cubicBezTo>
                  <a:pt x="4007" y="8586"/>
                  <a:pt x="3911" y="8618"/>
                  <a:pt x="3848" y="8650"/>
                </a:cubicBezTo>
                <a:lnTo>
                  <a:pt x="3163" y="8650"/>
                </a:lnTo>
                <a:cubicBezTo>
                  <a:pt x="3132" y="8603"/>
                  <a:pt x="3116" y="8554"/>
                  <a:pt x="3085" y="8523"/>
                </a:cubicBezTo>
                <a:cubicBezTo>
                  <a:pt x="3069" y="8522"/>
                  <a:pt x="3054" y="8521"/>
                  <a:pt x="3040" y="8521"/>
                </a:cubicBezTo>
                <a:cubicBezTo>
                  <a:pt x="2862" y="8521"/>
                  <a:pt x="2862" y="8611"/>
                  <a:pt x="2862" y="8713"/>
                </a:cubicBezTo>
                <a:cubicBezTo>
                  <a:pt x="3053" y="8825"/>
                  <a:pt x="3259" y="8936"/>
                  <a:pt x="3481" y="9048"/>
                </a:cubicBezTo>
                <a:cubicBezTo>
                  <a:pt x="3629" y="8974"/>
                  <a:pt x="3717" y="8938"/>
                  <a:pt x="3788" y="8938"/>
                </a:cubicBezTo>
                <a:cubicBezTo>
                  <a:pt x="3854" y="8938"/>
                  <a:pt x="3905" y="8970"/>
                  <a:pt x="3975" y="9031"/>
                </a:cubicBezTo>
                <a:lnTo>
                  <a:pt x="3975" y="9286"/>
                </a:lnTo>
                <a:cubicBezTo>
                  <a:pt x="3927" y="9381"/>
                  <a:pt x="3672" y="9398"/>
                  <a:pt x="3848" y="9525"/>
                </a:cubicBezTo>
                <a:lnTo>
                  <a:pt x="4308" y="9525"/>
                </a:lnTo>
                <a:cubicBezTo>
                  <a:pt x="4372" y="9477"/>
                  <a:pt x="4452" y="9430"/>
                  <a:pt x="4531" y="9381"/>
                </a:cubicBezTo>
                <a:lnTo>
                  <a:pt x="4881" y="9381"/>
                </a:lnTo>
                <a:cubicBezTo>
                  <a:pt x="4897" y="9254"/>
                  <a:pt x="4897" y="9112"/>
                  <a:pt x="4897" y="8968"/>
                </a:cubicBezTo>
                <a:cubicBezTo>
                  <a:pt x="5008" y="8968"/>
                  <a:pt x="5103" y="8953"/>
                  <a:pt x="5230" y="8936"/>
                </a:cubicBezTo>
                <a:cubicBezTo>
                  <a:pt x="5262" y="9000"/>
                  <a:pt x="5294" y="9063"/>
                  <a:pt x="5342" y="9143"/>
                </a:cubicBezTo>
                <a:lnTo>
                  <a:pt x="4961" y="9381"/>
                </a:lnTo>
                <a:lnTo>
                  <a:pt x="4881" y="9381"/>
                </a:lnTo>
                <a:cubicBezTo>
                  <a:pt x="4834" y="9493"/>
                  <a:pt x="5040" y="9525"/>
                  <a:pt x="5088" y="9604"/>
                </a:cubicBezTo>
                <a:lnTo>
                  <a:pt x="5088" y="10034"/>
                </a:lnTo>
                <a:cubicBezTo>
                  <a:pt x="4976" y="10097"/>
                  <a:pt x="4865" y="10161"/>
                  <a:pt x="4753" y="10240"/>
                </a:cubicBezTo>
                <a:cubicBezTo>
                  <a:pt x="4675" y="10144"/>
                  <a:pt x="4611" y="10049"/>
                  <a:pt x="4531" y="9938"/>
                </a:cubicBezTo>
                <a:cubicBezTo>
                  <a:pt x="4420" y="9954"/>
                  <a:pt x="4325" y="9970"/>
                  <a:pt x="4181" y="9985"/>
                </a:cubicBezTo>
                <a:cubicBezTo>
                  <a:pt x="4276" y="10065"/>
                  <a:pt x="4340" y="10113"/>
                  <a:pt x="4404" y="10161"/>
                </a:cubicBezTo>
                <a:cubicBezTo>
                  <a:pt x="4308" y="10240"/>
                  <a:pt x="4134" y="10320"/>
                  <a:pt x="4213" y="10462"/>
                </a:cubicBezTo>
                <a:cubicBezTo>
                  <a:pt x="4276" y="10494"/>
                  <a:pt x="4340" y="10558"/>
                  <a:pt x="4420" y="10606"/>
                </a:cubicBezTo>
                <a:cubicBezTo>
                  <a:pt x="4181" y="10685"/>
                  <a:pt x="3880" y="10733"/>
                  <a:pt x="3752" y="10908"/>
                </a:cubicBezTo>
                <a:cubicBezTo>
                  <a:pt x="3704" y="11067"/>
                  <a:pt x="3863" y="11242"/>
                  <a:pt x="3625" y="11401"/>
                </a:cubicBezTo>
                <a:cubicBezTo>
                  <a:pt x="3418" y="11194"/>
                  <a:pt x="3195" y="11003"/>
                  <a:pt x="2989" y="10812"/>
                </a:cubicBezTo>
                <a:cubicBezTo>
                  <a:pt x="2894" y="10876"/>
                  <a:pt x="2845" y="10908"/>
                  <a:pt x="2782" y="10939"/>
                </a:cubicBezTo>
                <a:cubicBezTo>
                  <a:pt x="2559" y="10844"/>
                  <a:pt x="2496" y="10844"/>
                  <a:pt x="2258" y="10844"/>
                </a:cubicBezTo>
                <a:cubicBezTo>
                  <a:pt x="2209" y="10939"/>
                  <a:pt x="2162" y="11019"/>
                  <a:pt x="2114" y="11115"/>
                </a:cubicBezTo>
                <a:cubicBezTo>
                  <a:pt x="1987" y="11098"/>
                  <a:pt x="1891" y="11083"/>
                  <a:pt x="1813" y="11083"/>
                </a:cubicBezTo>
                <a:cubicBezTo>
                  <a:pt x="1749" y="10971"/>
                  <a:pt x="1717" y="10892"/>
                  <a:pt x="1669" y="10812"/>
                </a:cubicBezTo>
                <a:cubicBezTo>
                  <a:pt x="1629" y="10820"/>
                  <a:pt x="1594" y="10823"/>
                  <a:pt x="1561" y="10823"/>
                </a:cubicBezTo>
                <a:cubicBezTo>
                  <a:pt x="1384" y="10823"/>
                  <a:pt x="1297" y="10726"/>
                  <a:pt x="1177" y="10685"/>
                </a:cubicBezTo>
                <a:cubicBezTo>
                  <a:pt x="1177" y="10685"/>
                  <a:pt x="1128" y="10717"/>
                  <a:pt x="1065" y="10765"/>
                </a:cubicBezTo>
                <a:cubicBezTo>
                  <a:pt x="1383" y="10988"/>
                  <a:pt x="795" y="11083"/>
                  <a:pt x="859" y="11306"/>
                </a:cubicBezTo>
                <a:cubicBezTo>
                  <a:pt x="954" y="11401"/>
                  <a:pt x="1160" y="11465"/>
                  <a:pt x="1081" y="11607"/>
                </a:cubicBezTo>
                <a:cubicBezTo>
                  <a:pt x="986" y="11671"/>
                  <a:pt x="874" y="11734"/>
                  <a:pt x="763" y="11814"/>
                </a:cubicBezTo>
                <a:cubicBezTo>
                  <a:pt x="645" y="11775"/>
                  <a:pt x="571" y="11671"/>
                  <a:pt x="415" y="11671"/>
                </a:cubicBezTo>
                <a:cubicBezTo>
                  <a:pt x="381" y="11671"/>
                  <a:pt x="344" y="11676"/>
                  <a:pt x="301" y="11687"/>
                </a:cubicBezTo>
                <a:cubicBezTo>
                  <a:pt x="206" y="11798"/>
                  <a:pt x="111" y="11925"/>
                  <a:pt x="0" y="12069"/>
                </a:cubicBezTo>
                <a:cubicBezTo>
                  <a:pt x="111" y="12132"/>
                  <a:pt x="223" y="12196"/>
                  <a:pt x="318" y="12243"/>
                </a:cubicBezTo>
                <a:cubicBezTo>
                  <a:pt x="430" y="12172"/>
                  <a:pt x="536" y="12100"/>
                  <a:pt x="652" y="12100"/>
                </a:cubicBezTo>
                <a:cubicBezTo>
                  <a:pt x="716" y="12100"/>
                  <a:pt x="784" y="12123"/>
                  <a:pt x="859" y="12179"/>
                </a:cubicBezTo>
                <a:lnTo>
                  <a:pt x="859" y="12323"/>
                </a:lnTo>
                <a:cubicBezTo>
                  <a:pt x="651" y="12434"/>
                  <a:pt x="318" y="12419"/>
                  <a:pt x="223" y="12625"/>
                </a:cubicBezTo>
                <a:cubicBezTo>
                  <a:pt x="286" y="12673"/>
                  <a:pt x="333" y="12705"/>
                  <a:pt x="382" y="12737"/>
                </a:cubicBezTo>
                <a:cubicBezTo>
                  <a:pt x="333" y="12800"/>
                  <a:pt x="270" y="12864"/>
                  <a:pt x="223" y="12927"/>
                </a:cubicBezTo>
                <a:cubicBezTo>
                  <a:pt x="382" y="12959"/>
                  <a:pt x="509" y="12991"/>
                  <a:pt x="668" y="13023"/>
                </a:cubicBezTo>
                <a:cubicBezTo>
                  <a:pt x="588" y="13197"/>
                  <a:pt x="715" y="13356"/>
                  <a:pt x="572" y="13515"/>
                </a:cubicBezTo>
                <a:cubicBezTo>
                  <a:pt x="524" y="13547"/>
                  <a:pt x="477" y="13579"/>
                  <a:pt x="413" y="13610"/>
                </a:cubicBezTo>
                <a:lnTo>
                  <a:pt x="413" y="13977"/>
                </a:lnTo>
                <a:cubicBezTo>
                  <a:pt x="524" y="14024"/>
                  <a:pt x="715" y="14104"/>
                  <a:pt x="874" y="14183"/>
                </a:cubicBezTo>
                <a:lnTo>
                  <a:pt x="874" y="14692"/>
                </a:lnTo>
                <a:cubicBezTo>
                  <a:pt x="1128" y="15090"/>
                  <a:pt x="1414" y="15376"/>
                  <a:pt x="1940" y="15471"/>
                </a:cubicBezTo>
                <a:cubicBezTo>
                  <a:pt x="2035" y="15582"/>
                  <a:pt x="1891" y="15709"/>
                  <a:pt x="2082" y="15836"/>
                </a:cubicBezTo>
                <a:cubicBezTo>
                  <a:pt x="2178" y="15836"/>
                  <a:pt x="2321" y="15836"/>
                  <a:pt x="2464" y="15853"/>
                </a:cubicBezTo>
                <a:cubicBezTo>
                  <a:pt x="2527" y="15853"/>
                  <a:pt x="2576" y="15900"/>
                  <a:pt x="2639" y="15917"/>
                </a:cubicBezTo>
                <a:cubicBezTo>
                  <a:pt x="2639" y="15995"/>
                  <a:pt x="2639" y="16059"/>
                  <a:pt x="2623" y="16107"/>
                </a:cubicBezTo>
                <a:cubicBezTo>
                  <a:pt x="2598" y="16115"/>
                  <a:pt x="2577" y="16118"/>
                  <a:pt x="2558" y="16118"/>
                </a:cubicBezTo>
                <a:cubicBezTo>
                  <a:pt x="2452" y="16118"/>
                  <a:pt x="2413" y="16022"/>
                  <a:pt x="2305" y="15995"/>
                </a:cubicBezTo>
                <a:cubicBezTo>
                  <a:pt x="2114" y="16123"/>
                  <a:pt x="1923" y="16235"/>
                  <a:pt x="1749" y="16345"/>
                </a:cubicBezTo>
                <a:lnTo>
                  <a:pt x="1749" y="16631"/>
                </a:lnTo>
                <a:cubicBezTo>
                  <a:pt x="1940" y="16759"/>
                  <a:pt x="2131" y="16871"/>
                  <a:pt x="2241" y="16949"/>
                </a:cubicBezTo>
                <a:cubicBezTo>
                  <a:pt x="2334" y="16986"/>
                  <a:pt x="2421" y="16992"/>
                  <a:pt x="2502" y="16992"/>
                </a:cubicBezTo>
                <a:cubicBezTo>
                  <a:pt x="2542" y="16992"/>
                  <a:pt x="2581" y="16991"/>
                  <a:pt x="2617" y="16991"/>
                </a:cubicBezTo>
                <a:cubicBezTo>
                  <a:pt x="2698" y="16991"/>
                  <a:pt x="2770" y="16998"/>
                  <a:pt x="2830" y="17045"/>
                </a:cubicBezTo>
                <a:cubicBezTo>
                  <a:pt x="2862" y="17157"/>
                  <a:pt x="2877" y="17267"/>
                  <a:pt x="2894" y="17379"/>
                </a:cubicBezTo>
                <a:cubicBezTo>
                  <a:pt x="2973" y="17415"/>
                  <a:pt x="3056" y="17425"/>
                  <a:pt x="3139" y="17425"/>
                </a:cubicBezTo>
                <a:cubicBezTo>
                  <a:pt x="3239" y="17425"/>
                  <a:pt x="3339" y="17411"/>
                  <a:pt x="3434" y="17411"/>
                </a:cubicBezTo>
                <a:cubicBezTo>
                  <a:pt x="3542" y="17346"/>
                  <a:pt x="3642" y="17267"/>
                  <a:pt x="3765" y="17267"/>
                </a:cubicBezTo>
                <a:cubicBezTo>
                  <a:pt x="3823" y="17267"/>
                  <a:pt x="3887" y="17285"/>
                  <a:pt x="3958" y="17331"/>
                </a:cubicBezTo>
                <a:cubicBezTo>
                  <a:pt x="3975" y="17411"/>
                  <a:pt x="3990" y="17475"/>
                  <a:pt x="4022" y="17538"/>
                </a:cubicBezTo>
                <a:cubicBezTo>
                  <a:pt x="4149" y="17554"/>
                  <a:pt x="4245" y="17570"/>
                  <a:pt x="4357" y="17602"/>
                </a:cubicBezTo>
                <a:cubicBezTo>
                  <a:pt x="4516" y="17840"/>
                  <a:pt x="4643" y="18111"/>
                  <a:pt x="4865" y="18221"/>
                </a:cubicBezTo>
                <a:cubicBezTo>
                  <a:pt x="5152" y="18333"/>
                  <a:pt x="5342" y="18221"/>
                  <a:pt x="5533" y="18365"/>
                </a:cubicBezTo>
                <a:cubicBezTo>
                  <a:pt x="5421" y="18444"/>
                  <a:pt x="5167" y="18524"/>
                  <a:pt x="5406" y="18715"/>
                </a:cubicBezTo>
                <a:cubicBezTo>
                  <a:pt x="5501" y="18715"/>
                  <a:pt x="5629" y="18698"/>
                  <a:pt x="5739" y="18683"/>
                </a:cubicBezTo>
                <a:cubicBezTo>
                  <a:pt x="5756" y="18285"/>
                  <a:pt x="5756" y="18285"/>
                  <a:pt x="5898" y="18174"/>
                </a:cubicBezTo>
                <a:cubicBezTo>
                  <a:pt x="6057" y="18270"/>
                  <a:pt x="5930" y="18397"/>
                  <a:pt x="5978" y="18508"/>
                </a:cubicBezTo>
                <a:cubicBezTo>
                  <a:pt x="6057" y="18556"/>
                  <a:pt x="6137" y="18603"/>
                  <a:pt x="6201" y="18651"/>
                </a:cubicBezTo>
                <a:cubicBezTo>
                  <a:pt x="6233" y="18826"/>
                  <a:pt x="6089" y="19001"/>
                  <a:pt x="6328" y="19160"/>
                </a:cubicBezTo>
                <a:lnTo>
                  <a:pt x="6996" y="19160"/>
                </a:lnTo>
                <a:cubicBezTo>
                  <a:pt x="7091" y="19224"/>
                  <a:pt x="7138" y="19255"/>
                  <a:pt x="7202" y="19287"/>
                </a:cubicBezTo>
                <a:lnTo>
                  <a:pt x="7632" y="19287"/>
                </a:lnTo>
                <a:cubicBezTo>
                  <a:pt x="7727" y="19334"/>
                  <a:pt x="7806" y="19383"/>
                  <a:pt x="7886" y="19446"/>
                </a:cubicBezTo>
                <a:lnTo>
                  <a:pt x="8236" y="19446"/>
                </a:lnTo>
                <a:cubicBezTo>
                  <a:pt x="8490" y="19525"/>
                  <a:pt x="8681" y="19589"/>
                  <a:pt x="8840" y="19637"/>
                </a:cubicBezTo>
                <a:cubicBezTo>
                  <a:pt x="8872" y="19716"/>
                  <a:pt x="8887" y="19780"/>
                  <a:pt x="8904" y="19828"/>
                </a:cubicBezTo>
                <a:cubicBezTo>
                  <a:pt x="9063" y="19875"/>
                  <a:pt x="9190" y="19891"/>
                  <a:pt x="9317" y="19923"/>
                </a:cubicBezTo>
                <a:lnTo>
                  <a:pt x="9317" y="20225"/>
                </a:lnTo>
                <a:cubicBezTo>
                  <a:pt x="9413" y="20305"/>
                  <a:pt x="9523" y="20368"/>
                  <a:pt x="9667" y="20464"/>
                </a:cubicBezTo>
                <a:lnTo>
                  <a:pt x="10335" y="20464"/>
                </a:lnTo>
                <a:cubicBezTo>
                  <a:pt x="10430" y="20511"/>
                  <a:pt x="10477" y="20559"/>
                  <a:pt x="10526" y="20591"/>
                </a:cubicBezTo>
                <a:cubicBezTo>
                  <a:pt x="10604" y="20543"/>
                  <a:pt x="10685" y="20496"/>
                  <a:pt x="10780" y="20432"/>
                </a:cubicBezTo>
                <a:cubicBezTo>
                  <a:pt x="11050" y="20782"/>
                  <a:pt x="11686" y="20782"/>
                  <a:pt x="12084" y="21004"/>
                </a:cubicBezTo>
                <a:cubicBezTo>
                  <a:pt x="12110" y="21020"/>
                  <a:pt x="12151" y="21025"/>
                  <a:pt x="12198" y="21025"/>
                </a:cubicBezTo>
                <a:cubicBezTo>
                  <a:pt x="12294" y="21025"/>
                  <a:pt x="12417" y="21004"/>
                  <a:pt x="12512" y="21004"/>
                </a:cubicBezTo>
                <a:cubicBezTo>
                  <a:pt x="12671" y="21115"/>
                  <a:pt x="12830" y="21210"/>
                  <a:pt x="12989" y="21306"/>
                </a:cubicBezTo>
                <a:lnTo>
                  <a:pt x="14310" y="21306"/>
                </a:lnTo>
                <a:cubicBezTo>
                  <a:pt x="14373" y="21338"/>
                  <a:pt x="14420" y="21386"/>
                  <a:pt x="14501" y="21433"/>
                </a:cubicBezTo>
                <a:lnTo>
                  <a:pt x="15677" y="21433"/>
                </a:lnTo>
                <a:lnTo>
                  <a:pt x="15868" y="21306"/>
                </a:lnTo>
                <a:lnTo>
                  <a:pt x="17203" y="21306"/>
                </a:lnTo>
                <a:cubicBezTo>
                  <a:pt x="17282" y="21242"/>
                  <a:pt x="17346" y="21210"/>
                  <a:pt x="17394" y="21179"/>
                </a:cubicBezTo>
                <a:cubicBezTo>
                  <a:pt x="17537" y="21227"/>
                  <a:pt x="17680" y="21291"/>
                  <a:pt x="17808" y="21338"/>
                </a:cubicBezTo>
                <a:cubicBezTo>
                  <a:pt x="17935" y="21259"/>
                  <a:pt x="18014" y="21210"/>
                  <a:pt x="18094" y="21163"/>
                </a:cubicBezTo>
                <a:lnTo>
                  <a:pt x="19413" y="21163"/>
                </a:lnTo>
                <a:lnTo>
                  <a:pt x="19652" y="21020"/>
                </a:lnTo>
                <a:lnTo>
                  <a:pt x="19890" y="21163"/>
                </a:lnTo>
                <a:lnTo>
                  <a:pt x="20017" y="21163"/>
                </a:lnTo>
                <a:cubicBezTo>
                  <a:pt x="20129" y="21115"/>
                  <a:pt x="20256" y="21068"/>
                  <a:pt x="20399" y="21004"/>
                </a:cubicBezTo>
                <a:lnTo>
                  <a:pt x="21671" y="21004"/>
                </a:lnTo>
                <a:cubicBezTo>
                  <a:pt x="21734" y="20956"/>
                  <a:pt x="21783" y="20924"/>
                  <a:pt x="21878" y="20861"/>
                </a:cubicBezTo>
                <a:lnTo>
                  <a:pt x="24104" y="20861"/>
                </a:lnTo>
                <a:cubicBezTo>
                  <a:pt x="24199" y="20814"/>
                  <a:pt x="24246" y="20782"/>
                  <a:pt x="24295" y="20733"/>
                </a:cubicBezTo>
                <a:cubicBezTo>
                  <a:pt x="24549" y="20733"/>
                  <a:pt x="24804" y="20718"/>
                  <a:pt x="24994" y="20718"/>
                </a:cubicBezTo>
                <a:cubicBezTo>
                  <a:pt x="25090" y="20655"/>
                  <a:pt x="25153" y="20623"/>
                  <a:pt x="25200" y="20591"/>
                </a:cubicBezTo>
                <a:cubicBezTo>
                  <a:pt x="25280" y="20638"/>
                  <a:pt x="25359" y="20686"/>
                  <a:pt x="25423" y="20718"/>
                </a:cubicBezTo>
                <a:cubicBezTo>
                  <a:pt x="25503" y="20670"/>
                  <a:pt x="25582" y="20638"/>
                  <a:pt x="25646" y="20591"/>
                </a:cubicBezTo>
                <a:cubicBezTo>
                  <a:pt x="25741" y="20638"/>
                  <a:pt x="25821" y="20686"/>
                  <a:pt x="25885" y="20718"/>
                </a:cubicBezTo>
                <a:cubicBezTo>
                  <a:pt x="25964" y="20670"/>
                  <a:pt x="26012" y="20638"/>
                  <a:pt x="26107" y="20574"/>
                </a:cubicBezTo>
                <a:lnTo>
                  <a:pt x="28094" y="20574"/>
                </a:lnTo>
                <a:cubicBezTo>
                  <a:pt x="28189" y="20527"/>
                  <a:pt x="28253" y="20479"/>
                  <a:pt x="28317" y="20447"/>
                </a:cubicBezTo>
                <a:lnTo>
                  <a:pt x="30511" y="20447"/>
                </a:lnTo>
                <a:cubicBezTo>
                  <a:pt x="30543" y="20447"/>
                  <a:pt x="30574" y="20415"/>
                  <a:pt x="30591" y="20400"/>
                </a:cubicBezTo>
                <a:cubicBezTo>
                  <a:pt x="30655" y="20368"/>
                  <a:pt x="30702" y="20337"/>
                  <a:pt x="30750" y="20305"/>
                </a:cubicBezTo>
                <a:lnTo>
                  <a:pt x="33199" y="20305"/>
                </a:lnTo>
                <a:lnTo>
                  <a:pt x="33436" y="20161"/>
                </a:lnTo>
                <a:lnTo>
                  <a:pt x="33866" y="20161"/>
                </a:lnTo>
                <a:cubicBezTo>
                  <a:pt x="33945" y="20209"/>
                  <a:pt x="34025" y="20241"/>
                  <a:pt x="34104" y="20288"/>
                </a:cubicBezTo>
                <a:cubicBezTo>
                  <a:pt x="34184" y="20241"/>
                  <a:pt x="34280" y="20193"/>
                  <a:pt x="34327" y="20161"/>
                </a:cubicBezTo>
                <a:lnTo>
                  <a:pt x="34979" y="20161"/>
                </a:lnTo>
                <a:cubicBezTo>
                  <a:pt x="35090" y="20209"/>
                  <a:pt x="35154" y="20257"/>
                  <a:pt x="35217" y="20288"/>
                </a:cubicBezTo>
                <a:cubicBezTo>
                  <a:pt x="35297" y="20241"/>
                  <a:pt x="35361" y="20193"/>
                  <a:pt x="35424" y="20161"/>
                </a:cubicBezTo>
                <a:cubicBezTo>
                  <a:pt x="35727" y="20153"/>
                  <a:pt x="36032" y="20153"/>
                  <a:pt x="36333" y="20153"/>
                </a:cubicBezTo>
                <a:cubicBezTo>
                  <a:pt x="36633" y="20153"/>
                  <a:pt x="36927" y="20153"/>
                  <a:pt x="37205" y="20146"/>
                </a:cubicBezTo>
                <a:cubicBezTo>
                  <a:pt x="37316" y="20082"/>
                  <a:pt x="37364" y="20050"/>
                  <a:pt x="37428" y="20019"/>
                </a:cubicBezTo>
                <a:lnTo>
                  <a:pt x="38541" y="20019"/>
                </a:lnTo>
                <a:cubicBezTo>
                  <a:pt x="38604" y="20050"/>
                  <a:pt x="38683" y="20098"/>
                  <a:pt x="38763" y="20146"/>
                </a:cubicBezTo>
                <a:cubicBezTo>
                  <a:pt x="38842" y="20098"/>
                  <a:pt x="38922" y="20050"/>
                  <a:pt x="39018" y="20002"/>
                </a:cubicBezTo>
                <a:lnTo>
                  <a:pt x="41435" y="20002"/>
                </a:lnTo>
                <a:cubicBezTo>
                  <a:pt x="41498" y="19970"/>
                  <a:pt x="41545" y="19939"/>
                  <a:pt x="41641" y="19875"/>
                </a:cubicBezTo>
                <a:lnTo>
                  <a:pt x="43421" y="19875"/>
                </a:lnTo>
                <a:cubicBezTo>
                  <a:pt x="43517" y="19811"/>
                  <a:pt x="43565" y="19780"/>
                  <a:pt x="43629" y="19732"/>
                </a:cubicBezTo>
                <a:lnTo>
                  <a:pt x="44121" y="19732"/>
                </a:lnTo>
                <a:cubicBezTo>
                  <a:pt x="44185" y="19780"/>
                  <a:pt x="44248" y="19811"/>
                  <a:pt x="44312" y="19860"/>
                </a:cubicBezTo>
                <a:cubicBezTo>
                  <a:pt x="44375" y="19811"/>
                  <a:pt x="44455" y="19780"/>
                  <a:pt x="44551" y="19732"/>
                </a:cubicBezTo>
                <a:lnTo>
                  <a:pt x="44964" y="19732"/>
                </a:lnTo>
                <a:cubicBezTo>
                  <a:pt x="45060" y="19669"/>
                  <a:pt x="45139" y="19621"/>
                  <a:pt x="45219" y="19573"/>
                </a:cubicBezTo>
                <a:lnTo>
                  <a:pt x="46093" y="19573"/>
                </a:lnTo>
                <a:lnTo>
                  <a:pt x="46332" y="19716"/>
                </a:lnTo>
                <a:cubicBezTo>
                  <a:pt x="46395" y="19684"/>
                  <a:pt x="46442" y="19652"/>
                  <a:pt x="46538" y="19589"/>
                </a:cubicBezTo>
                <a:lnTo>
                  <a:pt x="50513" y="19589"/>
                </a:lnTo>
                <a:cubicBezTo>
                  <a:pt x="50640" y="19525"/>
                  <a:pt x="50720" y="19478"/>
                  <a:pt x="50767" y="19446"/>
                </a:cubicBezTo>
                <a:cubicBezTo>
                  <a:pt x="50879" y="19493"/>
                  <a:pt x="50943" y="19542"/>
                  <a:pt x="51006" y="19573"/>
                </a:cubicBezTo>
                <a:cubicBezTo>
                  <a:pt x="51102" y="19510"/>
                  <a:pt x="51149" y="19478"/>
                  <a:pt x="51212" y="19430"/>
                </a:cubicBezTo>
                <a:lnTo>
                  <a:pt x="53423" y="19430"/>
                </a:lnTo>
                <a:cubicBezTo>
                  <a:pt x="53438" y="19430"/>
                  <a:pt x="53470" y="19414"/>
                  <a:pt x="53502" y="19398"/>
                </a:cubicBezTo>
                <a:cubicBezTo>
                  <a:pt x="53550" y="19366"/>
                  <a:pt x="53597" y="19319"/>
                  <a:pt x="53661" y="19287"/>
                </a:cubicBezTo>
                <a:lnTo>
                  <a:pt x="56317" y="19287"/>
                </a:lnTo>
                <a:cubicBezTo>
                  <a:pt x="56396" y="19239"/>
                  <a:pt x="56476" y="19192"/>
                  <a:pt x="56555" y="19160"/>
                </a:cubicBezTo>
                <a:lnTo>
                  <a:pt x="56984" y="19160"/>
                </a:lnTo>
                <a:cubicBezTo>
                  <a:pt x="57080" y="19207"/>
                  <a:pt x="57143" y="19239"/>
                  <a:pt x="57222" y="19287"/>
                </a:cubicBezTo>
                <a:cubicBezTo>
                  <a:pt x="57318" y="19224"/>
                  <a:pt x="57398" y="19192"/>
                  <a:pt x="57493" y="19144"/>
                </a:cubicBezTo>
                <a:lnTo>
                  <a:pt x="58765" y="19144"/>
                </a:lnTo>
                <a:cubicBezTo>
                  <a:pt x="58876" y="19080"/>
                  <a:pt x="58939" y="19048"/>
                  <a:pt x="58971" y="19033"/>
                </a:cubicBezTo>
                <a:cubicBezTo>
                  <a:pt x="59147" y="19096"/>
                  <a:pt x="59274" y="19128"/>
                  <a:pt x="59385" y="19175"/>
                </a:cubicBezTo>
                <a:cubicBezTo>
                  <a:pt x="59497" y="19096"/>
                  <a:pt x="59575" y="19048"/>
                  <a:pt x="59656" y="19001"/>
                </a:cubicBezTo>
                <a:lnTo>
                  <a:pt x="60101" y="19001"/>
                </a:lnTo>
                <a:cubicBezTo>
                  <a:pt x="60180" y="19048"/>
                  <a:pt x="60260" y="19096"/>
                  <a:pt x="60323" y="19144"/>
                </a:cubicBezTo>
                <a:cubicBezTo>
                  <a:pt x="60419" y="19096"/>
                  <a:pt x="60498" y="19048"/>
                  <a:pt x="60578" y="19001"/>
                </a:cubicBezTo>
                <a:lnTo>
                  <a:pt x="62104" y="19001"/>
                </a:lnTo>
                <a:cubicBezTo>
                  <a:pt x="62200" y="18953"/>
                  <a:pt x="62263" y="18906"/>
                  <a:pt x="62342" y="18874"/>
                </a:cubicBezTo>
                <a:cubicBezTo>
                  <a:pt x="62422" y="18921"/>
                  <a:pt x="62469" y="18953"/>
                  <a:pt x="62518" y="18985"/>
                </a:cubicBezTo>
                <a:lnTo>
                  <a:pt x="64123" y="18985"/>
                </a:lnTo>
                <a:cubicBezTo>
                  <a:pt x="64203" y="18937"/>
                  <a:pt x="64250" y="18906"/>
                  <a:pt x="64314" y="18874"/>
                </a:cubicBezTo>
                <a:lnTo>
                  <a:pt x="66953" y="18874"/>
                </a:lnTo>
                <a:cubicBezTo>
                  <a:pt x="67080" y="18810"/>
                  <a:pt x="67192" y="18747"/>
                  <a:pt x="67334" y="18683"/>
                </a:cubicBezTo>
                <a:cubicBezTo>
                  <a:pt x="67462" y="18747"/>
                  <a:pt x="67557" y="18794"/>
                  <a:pt x="67669" y="18857"/>
                </a:cubicBezTo>
                <a:cubicBezTo>
                  <a:pt x="67716" y="18826"/>
                  <a:pt x="67780" y="18794"/>
                  <a:pt x="67860" y="18730"/>
                </a:cubicBezTo>
                <a:lnTo>
                  <a:pt x="68750" y="18730"/>
                </a:lnTo>
                <a:lnTo>
                  <a:pt x="68988" y="18571"/>
                </a:lnTo>
                <a:lnTo>
                  <a:pt x="72772" y="18571"/>
                </a:lnTo>
                <a:cubicBezTo>
                  <a:pt x="72852" y="18524"/>
                  <a:pt x="72916" y="18492"/>
                  <a:pt x="72995" y="18429"/>
                </a:cubicBezTo>
                <a:lnTo>
                  <a:pt x="74108" y="18429"/>
                </a:lnTo>
                <a:cubicBezTo>
                  <a:pt x="74283" y="18317"/>
                  <a:pt x="74410" y="18238"/>
                  <a:pt x="74521" y="18158"/>
                </a:cubicBezTo>
                <a:cubicBezTo>
                  <a:pt x="74648" y="18142"/>
                  <a:pt x="74744" y="18126"/>
                  <a:pt x="74839" y="18111"/>
                </a:cubicBezTo>
                <a:cubicBezTo>
                  <a:pt x="74871" y="18031"/>
                  <a:pt x="74903" y="17967"/>
                  <a:pt x="74919" y="17903"/>
                </a:cubicBezTo>
                <a:cubicBezTo>
                  <a:pt x="75110" y="17856"/>
                  <a:pt x="75316" y="17824"/>
                  <a:pt x="75460" y="17729"/>
                </a:cubicBezTo>
                <a:cubicBezTo>
                  <a:pt x="75539" y="17776"/>
                  <a:pt x="75619" y="17824"/>
                  <a:pt x="75666" y="17840"/>
                </a:cubicBezTo>
                <a:lnTo>
                  <a:pt x="76700" y="17840"/>
                </a:lnTo>
                <a:cubicBezTo>
                  <a:pt x="76970" y="17761"/>
                  <a:pt x="77145" y="17697"/>
                  <a:pt x="77351" y="17634"/>
                </a:cubicBezTo>
                <a:cubicBezTo>
                  <a:pt x="77319" y="17554"/>
                  <a:pt x="77288" y="17490"/>
                  <a:pt x="77256" y="17411"/>
                </a:cubicBezTo>
                <a:cubicBezTo>
                  <a:pt x="77160" y="17475"/>
                  <a:pt x="77082" y="17522"/>
                  <a:pt x="76986" y="17570"/>
                </a:cubicBezTo>
                <a:lnTo>
                  <a:pt x="76556" y="17570"/>
                </a:lnTo>
                <a:cubicBezTo>
                  <a:pt x="76382" y="17458"/>
                  <a:pt x="76414" y="17236"/>
                  <a:pt x="76159" y="17189"/>
                </a:cubicBezTo>
                <a:cubicBezTo>
                  <a:pt x="75920" y="17125"/>
                  <a:pt x="75698" y="17061"/>
                  <a:pt x="75539" y="16918"/>
                </a:cubicBezTo>
                <a:cubicBezTo>
                  <a:pt x="75658" y="16866"/>
                  <a:pt x="75765" y="16846"/>
                  <a:pt x="75864" y="16846"/>
                </a:cubicBezTo>
                <a:cubicBezTo>
                  <a:pt x="76161" y="16846"/>
                  <a:pt x="76381" y="17025"/>
                  <a:pt x="76620" y="17061"/>
                </a:cubicBezTo>
                <a:cubicBezTo>
                  <a:pt x="76683" y="17157"/>
                  <a:pt x="76715" y="17220"/>
                  <a:pt x="76747" y="17284"/>
                </a:cubicBezTo>
                <a:cubicBezTo>
                  <a:pt x="76874" y="17267"/>
                  <a:pt x="76970" y="17267"/>
                  <a:pt x="77097" y="17252"/>
                </a:cubicBezTo>
                <a:cubicBezTo>
                  <a:pt x="77018" y="17157"/>
                  <a:pt x="76938" y="17093"/>
                  <a:pt x="76891" y="17013"/>
                </a:cubicBezTo>
                <a:cubicBezTo>
                  <a:pt x="76811" y="16934"/>
                  <a:pt x="76764" y="16839"/>
                  <a:pt x="76700" y="16759"/>
                </a:cubicBezTo>
                <a:cubicBezTo>
                  <a:pt x="76779" y="16695"/>
                  <a:pt x="76827" y="16663"/>
                  <a:pt x="76891" y="16631"/>
                </a:cubicBezTo>
                <a:lnTo>
                  <a:pt x="76891" y="16489"/>
                </a:lnTo>
                <a:cubicBezTo>
                  <a:pt x="76700" y="16362"/>
                  <a:pt x="76334" y="16394"/>
                  <a:pt x="76238" y="16171"/>
                </a:cubicBezTo>
                <a:cubicBezTo>
                  <a:pt x="76308" y="16136"/>
                  <a:pt x="76384" y="16128"/>
                  <a:pt x="76473" y="16128"/>
                </a:cubicBezTo>
                <a:cubicBezTo>
                  <a:pt x="76539" y="16128"/>
                  <a:pt x="76611" y="16132"/>
                  <a:pt x="76693" y="16132"/>
                </a:cubicBezTo>
                <a:cubicBezTo>
                  <a:pt x="76754" y="16132"/>
                  <a:pt x="76819" y="16130"/>
                  <a:pt x="76891" y="16123"/>
                </a:cubicBezTo>
                <a:cubicBezTo>
                  <a:pt x="77033" y="16012"/>
                  <a:pt x="77241" y="15836"/>
                  <a:pt x="77478" y="15662"/>
                </a:cubicBezTo>
                <a:cubicBezTo>
                  <a:pt x="77654" y="15726"/>
                  <a:pt x="77813" y="15789"/>
                  <a:pt x="77908" y="15836"/>
                </a:cubicBezTo>
                <a:lnTo>
                  <a:pt x="78591" y="15836"/>
                </a:lnTo>
                <a:cubicBezTo>
                  <a:pt x="78640" y="15726"/>
                  <a:pt x="78687" y="15646"/>
                  <a:pt x="78750" y="15535"/>
                </a:cubicBezTo>
                <a:cubicBezTo>
                  <a:pt x="78846" y="15662"/>
                  <a:pt x="78909" y="15741"/>
                  <a:pt x="78990" y="15853"/>
                </a:cubicBezTo>
                <a:cubicBezTo>
                  <a:pt x="79100" y="15836"/>
                  <a:pt x="79196" y="15821"/>
                  <a:pt x="79259" y="15821"/>
                </a:cubicBezTo>
                <a:cubicBezTo>
                  <a:pt x="79498" y="15614"/>
                  <a:pt x="79021" y="15535"/>
                  <a:pt x="79117" y="15359"/>
                </a:cubicBezTo>
                <a:lnTo>
                  <a:pt x="79323" y="15153"/>
                </a:lnTo>
                <a:cubicBezTo>
                  <a:pt x="79085" y="15137"/>
                  <a:pt x="78909" y="15122"/>
                  <a:pt x="78750" y="15105"/>
                </a:cubicBezTo>
                <a:cubicBezTo>
                  <a:pt x="78713" y="15093"/>
                  <a:pt x="78694" y="15049"/>
                  <a:pt x="78589" y="15049"/>
                </a:cubicBezTo>
                <a:cubicBezTo>
                  <a:pt x="78571" y="15049"/>
                  <a:pt x="78549" y="15051"/>
                  <a:pt x="78524" y="15054"/>
                </a:cubicBezTo>
                <a:lnTo>
                  <a:pt x="78524" y="15054"/>
                </a:lnTo>
                <a:cubicBezTo>
                  <a:pt x="78848" y="15002"/>
                  <a:pt x="78881" y="14867"/>
                  <a:pt x="79005" y="14851"/>
                </a:cubicBezTo>
                <a:cubicBezTo>
                  <a:pt x="79085" y="14882"/>
                  <a:pt x="79164" y="14931"/>
                  <a:pt x="79227" y="14978"/>
                </a:cubicBezTo>
                <a:cubicBezTo>
                  <a:pt x="79403" y="14867"/>
                  <a:pt x="79291" y="14740"/>
                  <a:pt x="79339" y="14628"/>
                </a:cubicBezTo>
                <a:cubicBezTo>
                  <a:pt x="79037" y="14533"/>
                  <a:pt x="78735" y="14422"/>
                  <a:pt x="78432" y="14327"/>
                </a:cubicBezTo>
                <a:cubicBezTo>
                  <a:pt x="77877" y="14136"/>
                  <a:pt x="77559" y="13960"/>
                  <a:pt x="77606" y="13865"/>
                </a:cubicBezTo>
                <a:cubicBezTo>
                  <a:pt x="77670" y="13831"/>
                  <a:pt x="77725" y="13818"/>
                  <a:pt x="77773" y="13818"/>
                </a:cubicBezTo>
                <a:cubicBezTo>
                  <a:pt x="77927" y="13818"/>
                  <a:pt x="78014" y="13953"/>
                  <a:pt x="78146" y="13977"/>
                </a:cubicBezTo>
                <a:cubicBezTo>
                  <a:pt x="78179" y="13972"/>
                  <a:pt x="78213" y="13971"/>
                  <a:pt x="78248" y="13971"/>
                </a:cubicBezTo>
                <a:cubicBezTo>
                  <a:pt x="78359" y="13971"/>
                  <a:pt x="78475" y="13988"/>
                  <a:pt x="78587" y="13988"/>
                </a:cubicBezTo>
                <a:cubicBezTo>
                  <a:pt x="78691" y="13988"/>
                  <a:pt x="78792" y="13973"/>
                  <a:pt x="78878" y="13913"/>
                </a:cubicBezTo>
                <a:cubicBezTo>
                  <a:pt x="78862" y="13833"/>
                  <a:pt x="78973" y="13722"/>
                  <a:pt x="78735" y="13706"/>
                </a:cubicBezTo>
                <a:cubicBezTo>
                  <a:pt x="78687" y="13754"/>
                  <a:pt x="78623" y="13786"/>
                  <a:pt x="78544" y="13833"/>
                </a:cubicBezTo>
                <a:cubicBezTo>
                  <a:pt x="78432" y="13769"/>
                  <a:pt x="78305" y="13706"/>
                  <a:pt x="78242" y="13674"/>
                </a:cubicBezTo>
                <a:cubicBezTo>
                  <a:pt x="78354" y="13500"/>
                  <a:pt x="78417" y="13404"/>
                  <a:pt x="78496" y="13292"/>
                </a:cubicBezTo>
                <a:cubicBezTo>
                  <a:pt x="78767" y="13261"/>
                  <a:pt x="79005" y="13165"/>
                  <a:pt x="79227" y="13086"/>
                </a:cubicBezTo>
                <a:cubicBezTo>
                  <a:pt x="79498" y="12991"/>
                  <a:pt x="79689" y="12800"/>
                  <a:pt x="79991" y="12752"/>
                </a:cubicBezTo>
                <a:cubicBezTo>
                  <a:pt x="80007" y="12688"/>
                  <a:pt x="80007" y="12656"/>
                  <a:pt x="80007" y="12609"/>
                </a:cubicBezTo>
                <a:cubicBezTo>
                  <a:pt x="80198" y="12482"/>
                  <a:pt x="80372" y="12370"/>
                  <a:pt x="80548" y="12243"/>
                </a:cubicBezTo>
                <a:lnTo>
                  <a:pt x="80802" y="12243"/>
                </a:lnTo>
                <a:cubicBezTo>
                  <a:pt x="80849" y="12164"/>
                  <a:pt x="80898" y="12084"/>
                  <a:pt x="80929" y="12005"/>
                </a:cubicBezTo>
                <a:cubicBezTo>
                  <a:pt x="81057" y="11973"/>
                  <a:pt x="81199" y="11942"/>
                  <a:pt x="81311" y="11925"/>
                </a:cubicBezTo>
                <a:cubicBezTo>
                  <a:pt x="81326" y="11862"/>
                  <a:pt x="81326" y="11814"/>
                  <a:pt x="81326" y="11766"/>
                </a:cubicBezTo>
                <a:cubicBezTo>
                  <a:pt x="81263" y="11703"/>
                  <a:pt x="81184" y="11655"/>
                  <a:pt x="81104" y="11607"/>
                </a:cubicBezTo>
                <a:lnTo>
                  <a:pt x="81104" y="11321"/>
                </a:lnTo>
                <a:cubicBezTo>
                  <a:pt x="81184" y="11274"/>
                  <a:pt x="81263" y="11226"/>
                  <a:pt x="81326" y="11178"/>
                </a:cubicBezTo>
                <a:lnTo>
                  <a:pt x="81326" y="10892"/>
                </a:lnTo>
                <a:cubicBezTo>
                  <a:pt x="81247" y="10829"/>
                  <a:pt x="81184" y="10780"/>
                  <a:pt x="81120" y="10733"/>
                </a:cubicBezTo>
                <a:cubicBezTo>
                  <a:pt x="81184" y="10701"/>
                  <a:pt x="81231" y="10670"/>
                  <a:pt x="81294" y="10621"/>
                </a:cubicBezTo>
                <a:lnTo>
                  <a:pt x="80770" y="9954"/>
                </a:lnTo>
                <a:cubicBezTo>
                  <a:pt x="80722" y="10002"/>
                  <a:pt x="80690" y="10049"/>
                  <a:pt x="80658" y="10081"/>
                </a:cubicBezTo>
                <a:cubicBezTo>
                  <a:pt x="80627" y="10129"/>
                  <a:pt x="80595" y="10176"/>
                  <a:pt x="80548" y="10240"/>
                </a:cubicBezTo>
                <a:cubicBezTo>
                  <a:pt x="80325" y="10065"/>
                  <a:pt x="80563" y="9843"/>
                  <a:pt x="80357" y="9667"/>
                </a:cubicBezTo>
                <a:lnTo>
                  <a:pt x="80357" y="9667"/>
                </a:lnTo>
                <a:cubicBezTo>
                  <a:pt x="80277" y="9716"/>
                  <a:pt x="80198" y="9747"/>
                  <a:pt x="80071" y="9826"/>
                </a:cubicBezTo>
                <a:cubicBezTo>
                  <a:pt x="80022" y="9572"/>
                  <a:pt x="79673" y="9413"/>
                  <a:pt x="79753" y="9143"/>
                </a:cubicBezTo>
                <a:cubicBezTo>
                  <a:pt x="79562" y="9080"/>
                  <a:pt x="79323" y="9080"/>
                  <a:pt x="79180" y="8936"/>
                </a:cubicBezTo>
                <a:cubicBezTo>
                  <a:pt x="79129" y="8951"/>
                  <a:pt x="79075" y="8955"/>
                  <a:pt x="79019" y="8955"/>
                </a:cubicBezTo>
                <a:cubicBezTo>
                  <a:pt x="78932" y="8955"/>
                  <a:pt x="78840" y="8944"/>
                  <a:pt x="78749" y="8944"/>
                </a:cubicBezTo>
                <a:cubicBezTo>
                  <a:pt x="78647" y="8944"/>
                  <a:pt x="78545" y="8958"/>
                  <a:pt x="78449" y="9016"/>
                </a:cubicBezTo>
                <a:cubicBezTo>
                  <a:pt x="78513" y="9063"/>
                  <a:pt x="78576" y="9112"/>
                  <a:pt x="78655" y="9159"/>
                </a:cubicBezTo>
                <a:cubicBezTo>
                  <a:pt x="78587" y="9212"/>
                  <a:pt x="78518" y="9236"/>
                  <a:pt x="78449" y="9236"/>
                </a:cubicBezTo>
                <a:cubicBezTo>
                  <a:pt x="78375" y="9236"/>
                  <a:pt x="78300" y="9208"/>
                  <a:pt x="78226" y="9159"/>
                </a:cubicBezTo>
                <a:lnTo>
                  <a:pt x="78226" y="8809"/>
                </a:lnTo>
                <a:lnTo>
                  <a:pt x="77892" y="8809"/>
                </a:lnTo>
                <a:lnTo>
                  <a:pt x="77654" y="8953"/>
                </a:lnTo>
                <a:cubicBezTo>
                  <a:pt x="77623" y="8959"/>
                  <a:pt x="77595" y="8962"/>
                  <a:pt x="77569" y="8962"/>
                </a:cubicBezTo>
                <a:cubicBezTo>
                  <a:pt x="77408" y="8962"/>
                  <a:pt x="77329" y="8850"/>
                  <a:pt x="77192" y="8809"/>
                </a:cubicBezTo>
                <a:cubicBezTo>
                  <a:pt x="77110" y="8879"/>
                  <a:pt x="77028" y="8950"/>
                  <a:pt x="76887" y="8950"/>
                </a:cubicBezTo>
                <a:cubicBezTo>
                  <a:pt x="76838" y="8950"/>
                  <a:pt x="76781" y="8941"/>
                  <a:pt x="76715" y="8921"/>
                </a:cubicBezTo>
                <a:cubicBezTo>
                  <a:pt x="76700" y="8872"/>
                  <a:pt x="76668" y="8809"/>
                  <a:pt x="76652" y="8745"/>
                </a:cubicBezTo>
                <a:cubicBezTo>
                  <a:pt x="76715" y="8713"/>
                  <a:pt x="76764" y="8666"/>
                  <a:pt x="76827" y="8666"/>
                </a:cubicBezTo>
                <a:cubicBezTo>
                  <a:pt x="76970" y="8650"/>
                  <a:pt x="77129" y="8650"/>
                  <a:pt x="77113" y="8539"/>
                </a:cubicBezTo>
                <a:lnTo>
                  <a:pt x="77113" y="8539"/>
                </a:lnTo>
                <a:cubicBezTo>
                  <a:pt x="77224" y="8554"/>
                  <a:pt x="77336" y="8603"/>
                  <a:pt x="77495" y="8666"/>
                </a:cubicBezTo>
                <a:cubicBezTo>
                  <a:pt x="77590" y="8666"/>
                  <a:pt x="77721" y="8659"/>
                  <a:pt x="77858" y="8659"/>
                </a:cubicBezTo>
                <a:cubicBezTo>
                  <a:pt x="77927" y="8659"/>
                  <a:pt x="77998" y="8661"/>
                  <a:pt x="78067" y="8666"/>
                </a:cubicBezTo>
                <a:cubicBezTo>
                  <a:pt x="78163" y="8666"/>
                  <a:pt x="78242" y="8713"/>
                  <a:pt x="78226" y="8809"/>
                </a:cubicBezTo>
                <a:cubicBezTo>
                  <a:pt x="78449" y="8809"/>
                  <a:pt x="78496" y="8650"/>
                  <a:pt x="78782" y="8554"/>
                </a:cubicBezTo>
                <a:cubicBezTo>
                  <a:pt x="78226" y="8554"/>
                  <a:pt x="78036" y="8317"/>
                  <a:pt x="77781" y="8141"/>
                </a:cubicBezTo>
                <a:cubicBezTo>
                  <a:pt x="77813" y="8030"/>
                  <a:pt x="77701" y="7903"/>
                  <a:pt x="77877" y="7808"/>
                </a:cubicBezTo>
                <a:cubicBezTo>
                  <a:pt x="77940" y="7808"/>
                  <a:pt x="78019" y="7808"/>
                  <a:pt x="78114" y="7791"/>
                </a:cubicBezTo>
                <a:cubicBezTo>
                  <a:pt x="78210" y="7681"/>
                  <a:pt x="78305" y="7537"/>
                  <a:pt x="78432" y="7378"/>
                </a:cubicBezTo>
                <a:cubicBezTo>
                  <a:pt x="78226" y="7378"/>
                  <a:pt x="78051" y="7363"/>
                  <a:pt x="77877" y="7363"/>
                </a:cubicBezTo>
                <a:cubicBezTo>
                  <a:pt x="77796" y="7314"/>
                  <a:pt x="77733" y="7267"/>
                  <a:pt x="77669" y="7235"/>
                </a:cubicBezTo>
                <a:cubicBezTo>
                  <a:pt x="77542" y="7299"/>
                  <a:pt x="77415" y="7346"/>
                  <a:pt x="77319" y="7378"/>
                </a:cubicBezTo>
                <a:cubicBezTo>
                  <a:pt x="77177" y="7331"/>
                  <a:pt x="77065" y="7282"/>
                  <a:pt x="77018" y="7251"/>
                </a:cubicBezTo>
                <a:cubicBezTo>
                  <a:pt x="76842" y="7314"/>
                  <a:pt x="76715" y="7346"/>
                  <a:pt x="76556" y="7410"/>
                </a:cubicBezTo>
                <a:cubicBezTo>
                  <a:pt x="76334" y="7235"/>
                  <a:pt x="76111" y="7060"/>
                  <a:pt x="75969" y="6949"/>
                </a:cubicBezTo>
                <a:cubicBezTo>
                  <a:pt x="75879" y="6937"/>
                  <a:pt x="75797" y="6934"/>
                  <a:pt x="75719" y="6934"/>
                </a:cubicBezTo>
                <a:cubicBezTo>
                  <a:pt x="75625" y="6934"/>
                  <a:pt x="75539" y="6939"/>
                  <a:pt x="75458" y="6939"/>
                </a:cubicBezTo>
                <a:cubicBezTo>
                  <a:pt x="75332" y="6939"/>
                  <a:pt x="75219" y="6927"/>
                  <a:pt x="75110" y="6869"/>
                </a:cubicBezTo>
                <a:cubicBezTo>
                  <a:pt x="75301" y="6790"/>
                  <a:pt x="75507" y="6742"/>
                  <a:pt x="75666" y="6678"/>
                </a:cubicBezTo>
                <a:cubicBezTo>
                  <a:pt x="75810" y="6742"/>
                  <a:pt x="75937" y="6774"/>
                  <a:pt x="76047" y="6822"/>
                </a:cubicBezTo>
                <a:cubicBezTo>
                  <a:pt x="76159" y="6742"/>
                  <a:pt x="76238" y="6695"/>
                  <a:pt x="76334" y="6646"/>
                </a:cubicBezTo>
                <a:lnTo>
                  <a:pt x="76764" y="6646"/>
                </a:lnTo>
                <a:cubicBezTo>
                  <a:pt x="76874" y="6536"/>
                  <a:pt x="76970" y="6409"/>
                  <a:pt x="77082" y="6313"/>
                </a:cubicBezTo>
                <a:cubicBezTo>
                  <a:pt x="77209" y="6201"/>
                  <a:pt x="77463" y="6138"/>
                  <a:pt x="77272" y="5963"/>
                </a:cubicBezTo>
                <a:cubicBezTo>
                  <a:pt x="77192" y="5937"/>
                  <a:pt x="77116" y="5926"/>
                  <a:pt x="77042" y="5926"/>
                </a:cubicBezTo>
                <a:cubicBezTo>
                  <a:pt x="76853" y="5926"/>
                  <a:pt x="76681" y="5996"/>
                  <a:pt x="76509" y="6042"/>
                </a:cubicBezTo>
                <a:cubicBezTo>
                  <a:pt x="76461" y="6010"/>
                  <a:pt x="76397" y="5979"/>
                  <a:pt x="76334" y="5932"/>
                </a:cubicBezTo>
                <a:cubicBezTo>
                  <a:pt x="76270" y="5979"/>
                  <a:pt x="76191" y="6027"/>
                  <a:pt x="76096" y="6074"/>
                </a:cubicBezTo>
                <a:lnTo>
                  <a:pt x="74569" y="6074"/>
                </a:lnTo>
                <a:cubicBezTo>
                  <a:pt x="74538" y="6074"/>
                  <a:pt x="74506" y="6042"/>
                  <a:pt x="74489" y="6027"/>
                </a:cubicBezTo>
                <a:cubicBezTo>
                  <a:pt x="74362" y="5932"/>
                  <a:pt x="74092" y="5868"/>
                  <a:pt x="74283" y="5677"/>
                </a:cubicBezTo>
                <a:cubicBezTo>
                  <a:pt x="74458" y="5645"/>
                  <a:pt x="74665" y="5629"/>
                  <a:pt x="74871" y="5614"/>
                </a:cubicBezTo>
                <a:cubicBezTo>
                  <a:pt x="74871" y="5470"/>
                  <a:pt x="74935" y="5359"/>
                  <a:pt x="74807" y="5232"/>
                </a:cubicBezTo>
                <a:cubicBezTo>
                  <a:pt x="74585" y="5215"/>
                  <a:pt x="74330" y="5215"/>
                  <a:pt x="74092" y="5200"/>
                </a:cubicBezTo>
                <a:cubicBezTo>
                  <a:pt x="74029" y="5168"/>
                  <a:pt x="73981" y="5120"/>
                  <a:pt x="73917" y="5088"/>
                </a:cubicBezTo>
                <a:cubicBezTo>
                  <a:pt x="73798" y="5069"/>
                  <a:pt x="73676" y="5063"/>
                  <a:pt x="73552" y="5063"/>
                </a:cubicBezTo>
                <a:cubicBezTo>
                  <a:pt x="73365" y="5063"/>
                  <a:pt x="73173" y="5076"/>
                  <a:pt x="72978" y="5076"/>
                </a:cubicBezTo>
                <a:cubicBezTo>
                  <a:pt x="72784" y="5076"/>
                  <a:pt x="72587" y="5063"/>
                  <a:pt x="72391" y="5009"/>
                </a:cubicBezTo>
                <a:cubicBezTo>
                  <a:pt x="72598" y="4946"/>
                  <a:pt x="72740" y="4897"/>
                  <a:pt x="72884" y="4850"/>
                </a:cubicBezTo>
                <a:cubicBezTo>
                  <a:pt x="72884" y="4787"/>
                  <a:pt x="72899" y="4738"/>
                  <a:pt x="72899" y="4691"/>
                </a:cubicBezTo>
                <a:cubicBezTo>
                  <a:pt x="73043" y="4643"/>
                  <a:pt x="73186" y="4596"/>
                  <a:pt x="73329" y="4564"/>
                </a:cubicBezTo>
                <a:cubicBezTo>
                  <a:pt x="73361" y="4357"/>
                  <a:pt x="73122" y="4310"/>
                  <a:pt x="72995" y="4214"/>
                </a:cubicBezTo>
                <a:cubicBezTo>
                  <a:pt x="72916" y="4261"/>
                  <a:pt x="72836" y="4293"/>
                  <a:pt x="72789" y="4325"/>
                </a:cubicBezTo>
                <a:cubicBezTo>
                  <a:pt x="72645" y="4278"/>
                  <a:pt x="72534" y="4230"/>
                  <a:pt x="72439" y="4183"/>
                </a:cubicBezTo>
                <a:cubicBezTo>
                  <a:pt x="72280" y="4246"/>
                  <a:pt x="72185" y="4293"/>
                  <a:pt x="72073" y="4325"/>
                </a:cubicBezTo>
                <a:cubicBezTo>
                  <a:pt x="72009" y="4278"/>
                  <a:pt x="71962" y="4246"/>
                  <a:pt x="71867" y="4198"/>
                </a:cubicBezTo>
                <a:lnTo>
                  <a:pt x="70913" y="4198"/>
                </a:lnTo>
                <a:cubicBezTo>
                  <a:pt x="70817" y="4024"/>
                  <a:pt x="70531" y="3992"/>
                  <a:pt x="70467" y="3801"/>
                </a:cubicBezTo>
                <a:cubicBezTo>
                  <a:pt x="70690" y="3785"/>
                  <a:pt x="70896" y="3769"/>
                  <a:pt x="71246" y="3721"/>
                </a:cubicBezTo>
                <a:cubicBezTo>
                  <a:pt x="70832" y="3610"/>
                  <a:pt x="70928" y="3371"/>
                  <a:pt x="70673" y="3260"/>
                </a:cubicBezTo>
                <a:cubicBezTo>
                  <a:pt x="70769" y="3197"/>
                  <a:pt x="70881" y="3133"/>
                  <a:pt x="70991" y="3070"/>
                </a:cubicBezTo>
                <a:cubicBezTo>
                  <a:pt x="71231" y="3149"/>
                  <a:pt x="71326" y="3324"/>
                  <a:pt x="71468" y="3498"/>
                </a:cubicBezTo>
                <a:cubicBezTo>
                  <a:pt x="71517" y="3403"/>
                  <a:pt x="71564" y="3308"/>
                  <a:pt x="71612" y="3229"/>
                </a:cubicBezTo>
                <a:lnTo>
                  <a:pt x="72136" y="3180"/>
                </a:lnTo>
                <a:cubicBezTo>
                  <a:pt x="72344" y="3053"/>
                  <a:pt x="72518" y="2894"/>
                  <a:pt x="72820" y="2879"/>
                </a:cubicBezTo>
                <a:cubicBezTo>
                  <a:pt x="72874" y="2785"/>
                  <a:pt x="72981" y="2770"/>
                  <a:pt x="73097" y="2770"/>
                </a:cubicBezTo>
                <a:cubicBezTo>
                  <a:pt x="73152" y="2770"/>
                  <a:pt x="73208" y="2774"/>
                  <a:pt x="73262" y="2774"/>
                </a:cubicBezTo>
                <a:cubicBezTo>
                  <a:pt x="73368" y="2774"/>
                  <a:pt x="73465" y="2761"/>
                  <a:pt x="73520" y="2688"/>
                </a:cubicBezTo>
                <a:cubicBezTo>
                  <a:pt x="73448" y="2637"/>
                  <a:pt x="73369" y="2626"/>
                  <a:pt x="73287" y="2626"/>
                </a:cubicBezTo>
                <a:cubicBezTo>
                  <a:pt x="73225" y="2626"/>
                  <a:pt x="73161" y="2633"/>
                  <a:pt x="73097" y="2633"/>
                </a:cubicBezTo>
                <a:cubicBezTo>
                  <a:pt x="73063" y="2633"/>
                  <a:pt x="73028" y="2631"/>
                  <a:pt x="72995" y="2624"/>
                </a:cubicBezTo>
                <a:cubicBezTo>
                  <a:pt x="72916" y="2576"/>
                  <a:pt x="72836" y="2529"/>
                  <a:pt x="72645" y="2417"/>
                </a:cubicBezTo>
                <a:cubicBezTo>
                  <a:pt x="72534" y="2544"/>
                  <a:pt x="72439" y="2672"/>
                  <a:pt x="72312" y="2815"/>
                </a:cubicBezTo>
                <a:cubicBezTo>
                  <a:pt x="72136" y="2752"/>
                  <a:pt x="72009" y="2703"/>
                  <a:pt x="71882" y="2656"/>
                </a:cubicBezTo>
                <a:cubicBezTo>
                  <a:pt x="71771" y="2688"/>
                  <a:pt x="71627" y="2752"/>
                  <a:pt x="71500" y="2799"/>
                </a:cubicBezTo>
                <a:cubicBezTo>
                  <a:pt x="71373" y="2720"/>
                  <a:pt x="71294" y="2672"/>
                  <a:pt x="71231" y="2640"/>
                </a:cubicBezTo>
                <a:cubicBezTo>
                  <a:pt x="71119" y="2688"/>
                  <a:pt x="71008" y="2735"/>
                  <a:pt x="70896" y="2799"/>
                </a:cubicBezTo>
                <a:cubicBezTo>
                  <a:pt x="70737" y="2735"/>
                  <a:pt x="70642" y="2688"/>
                  <a:pt x="70531" y="2640"/>
                </a:cubicBezTo>
                <a:cubicBezTo>
                  <a:pt x="70451" y="2688"/>
                  <a:pt x="70372" y="2735"/>
                  <a:pt x="70245" y="2799"/>
                </a:cubicBezTo>
                <a:cubicBezTo>
                  <a:pt x="70101" y="2735"/>
                  <a:pt x="69959" y="2672"/>
                  <a:pt x="69815" y="2624"/>
                </a:cubicBezTo>
                <a:cubicBezTo>
                  <a:pt x="69789" y="2619"/>
                  <a:pt x="69762" y="2617"/>
                  <a:pt x="69734" y="2617"/>
                </a:cubicBezTo>
                <a:cubicBezTo>
                  <a:pt x="69671" y="2617"/>
                  <a:pt x="69605" y="2627"/>
                  <a:pt x="69543" y="2627"/>
                </a:cubicBezTo>
                <a:cubicBezTo>
                  <a:pt x="69464" y="2627"/>
                  <a:pt x="69390" y="2612"/>
                  <a:pt x="69338" y="2544"/>
                </a:cubicBezTo>
                <a:cubicBezTo>
                  <a:pt x="69450" y="2481"/>
                  <a:pt x="69560" y="2402"/>
                  <a:pt x="69656" y="2338"/>
                </a:cubicBezTo>
                <a:cubicBezTo>
                  <a:pt x="69736" y="2385"/>
                  <a:pt x="69815" y="2434"/>
                  <a:pt x="69910" y="2497"/>
                </a:cubicBezTo>
                <a:cubicBezTo>
                  <a:pt x="70006" y="2481"/>
                  <a:pt x="70101" y="2465"/>
                  <a:pt x="70213" y="2434"/>
                </a:cubicBezTo>
                <a:lnTo>
                  <a:pt x="70213" y="2116"/>
                </a:lnTo>
                <a:cubicBezTo>
                  <a:pt x="70101" y="2052"/>
                  <a:pt x="69974" y="1925"/>
                  <a:pt x="69831" y="1925"/>
                </a:cubicBezTo>
                <a:cubicBezTo>
                  <a:pt x="69624" y="1908"/>
                  <a:pt x="69545" y="1781"/>
                  <a:pt x="69370" y="1766"/>
                </a:cubicBezTo>
                <a:cubicBezTo>
                  <a:pt x="69348" y="1764"/>
                  <a:pt x="69326" y="1763"/>
                  <a:pt x="69304" y="1763"/>
                </a:cubicBezTo>
                <a:cubicBezTo>
                  <a:pt x="69249" y="1763"/>
                  <a:pt x="69191" y="1768"/>
                  <a:pt x="69135" y="1768"/>
                </a:cubicBezTo>
                <a:cubicBezTo>
                  <a:pt x="69041" y="1768"/>
                  <a:pt x="68953" y="1755"/>
                  <a:pt x="68893" y="1686"/>
                </a:cubicBezTo>
                <a:cubicBezTo>
                  <a:pt x="69052" y="1622"/>
                  <a:pt x="69100" y="1480"/>
                  <a:pt x="69323" y="1480"/>
                </a:cubicBezTo>
                <a:cubicBezTo>
                  <a:pt x="69338" y="1477"/>
                  <a:pt x="69352" y="1475"/>
                  <a:pt x="69366" y="1475"/>
                </a:cubicBezTo>
                <a:cubicBezTo>
                  <a:pt x="69519" y="1475"/>
                  <a:pt x="69623" y="1640"/>
                  <a:pt x="69778" y="1640"/>
                </a:cubicBezTo>
                <a:cubicBezTo>
                  <a:pt x="69835" y="1640"/>
                  <a:pt x="69898" y="1618"/>
                  <a:pt x="69974" y="1559"/>
                </a:cubicBezTo>
                <a:cubicBezTo>
                  <a:pt x="69974" y="1511"/>
                  <a:pt x="69990" y="1480"/>
                  <a:pt x="69990" y="1416"/>
                </a:cubicBezTo>
                <a:cubicBezTo>
                  <a:pt x="69927" y="1368"/>
                  <a:pt x="69863" y="1321"/>
                  <a:pt x="69783" y="1257"/>
                </a:cubicBezTo>
                <a:cubicBezTo>
                  <a:pt x="69847" y="1209"/>
                  <a:pt x="69927" y="1162"/>
                  <a:pt x="69990" y="1113"/>
                </a:cubicBezTo>
                <a:lnTo>
                  <a:pt x="69990" y="907"/>
                </a:lnTo>
                <a:cubicBezTo>
                  <a:pt x="69981" y="908"/>
                  <a:pt x="69971" y="909"/>
                  <a:pt x="69962" y="909"/>
                </a:cubicBezTo>
                <a:cubicBezTo>
                  <a:pt x="69809" y="909"/>
                  <a:pt x="69759" y="793"/>
                  <a:pt x="69609" y="748"/>
                </a:cubicBezTo>
                <a:lnTo>
                  <a:pt x="69052" y="748"/>
                </a:lnTo>
                <a:cubicBezTo>
                  <a:pt x="68988" y="685"/>
                  <a:pt x="68877" y="558"/>
                  <a:pt x="68814" y="477"/>
                </a:cubicBezTo>
                <a:lnTo>
                  <a:pt x="68098" y="477"/>
                </a:lnTo>
                <a:cubicBezTo>
                  <a:pt x="68002" y="541"/>
                  <a:pt x="67923" y="573"/>
                  <a:pt x="67860" y="605"/>
                </a:cubicBezTo>
                <a:cubicBezTo>
                  <a:pt x="67780" y="541"/>
                  <a:pt x="67733" y="509"/>
                  <a:pt x="67669" y="477"/>
                </a:cubicBezTo>
                <a:cubicBezTo>
                  <a:pt x="67528" y="470"/>
                  <a:pt x="67388" y="468"/>
                  <a:pt x="67248" y="468"/>
                </a:cubicBezTo>
                <a:cubicBezTo>
                  <a:pt x="66998" y="468"/>
                  <a:pt x="66751" y="475"/>
                  <a:pt x="66508" y="475"/>
                </a:cubicBezTo>
                <a:cubicBezTo>
                  <a:pt x="66286" y="475"/>
                  <a:pt x="66068" y="469"/>
                  <a:pt x="65856" y="446"/>
                </a:cubicBezTo>
                <a:cubicBezTo>
                  <a:pt x="65761" y="399"/>
                  <a:pt x="65713" y="367"/>
                  <a:pt x="65666" y="335"/>
                </a:cubicBezTo>
                <a:cubicBezTo>
                  <a:pt x="65586" y="382"/>
                  <a:pt x="65507" y="430"/>
                  <a:pt x="65490" y="430"/>
                </a:cubicBezTo>
                <a:cubicBezTo>
                  <a:pt x="65419" y="456"/>
                  <a:pt x="65361" y="467"/>
                  <a:pt x="65312" y="467"/>
                </a:cubicBezTo>
                <a:cubicBezTo>
                  <a:pt x="65155" y="467"/>
                  <a:pt x="65095" y="359"/>
                  <a:pt x="64998" y="335"/>
                </a:cubicBezTo>
                <a:lnTo>
                  <a:pt x="64553" y="335"/>
                </a:lnTo>
                <a:cubicBezTo>
                  <a:pt x="64441" y="382"/>
                  <a:pt x="64362" y="430"/>
                  <a:pt x="64314" y="462"/>
                </a:cubicBezTo>
                <a:lnTo>
                  <a:pt x="63662" y="462"/>
                </a:lnTo>
                <a:cubicBezTo>
                  <a:pt x="63550" y="399"/>
                  <a:pt x="63455" y="350"/>
                  <a:pt x="63423" y="335"/>
                </a:cubicBezTo>
                <a:lnTo>
                  <a:pt x="62740" y="335"/>
                </a:lnTo>
                <a:cubicBezTo>
                  <a:pt x="62660" y="399"/>
                  <a:pt x="62613" y="430"/>
                  <a:pt x="62549" y="462"/>
                </a:cubicBezTo>
                <a:cubicBezTo>
                  <a:pt x="62486" y="414"/>
                  <a:pt x="62406" y="367"/>
                  <a:pt x="62327" y="318"/>
                </a:cubicBezTo>
                <a:lnTo>
                  <a:pt x="61945" y="318"/>
                </a:lnTo>
                <a:cubicBezTo>
                  <a:pt x="61659" y="430"/>
                  <a:pt x="61420" y="509"/>
                  <a:pt x="61229" y="589"/>
                </a:cubicBezTo>
                <a:cubicBezTo>
                  <a:pt x="60928" y="494"/>
                  <a:pt x="60657" y="399"/>
                  <a:pt x="60339" y="287"/>
                </a:cubicBezTo>
                <a:cubicBezTo>
                  <a:pt x="60196" y="414"/>
                  <a:pt x="60052" y="526"/>
                  <a:pt x="59925" y="636"/>
                </a:cubicBezTo>
                <a:cubicBezTo>
                  <a:pt x="59321" y="367"/>
                  <a:pt x="59210" y="335"/>
                  <a:pt x="58749" y="335"/>
                </a:cubicBezTo>
                <a:cubicBezTo>
                  <a:pt x="58670" y="382"/>
                  <a:pt x="58590" y="430"/>
                  <a:pt x="58543" y="462"/>
                </a:cubicBezTo>
                <a:lnTo>
                  <a:pt x="57938" y="462"/>
                </a:lnTo>
                <a:cubicBezTo>
                  <a:pt x="57731" y="382"/>
                  <a:pt x="57620" y="350"/>
                  <a:pt x="57508" y="303"/>
                </a:cubicBezTo>
                <a:cubicBezTo>
                  <a:pt x="57381" y="367"/>
                  <a:pt x="57302" y="414"/>
                  <a:pt x="57222" y="462"/>
                </a:cubicBezTo>
                <a:cubicBezTo>
                  <a:pt x="57143" y="414"/>
                  <a:pt x="57063" y="367"/>
                  <a:pt x="56984" y="335"/>
                </a:cubicBezTo>
                <a:lnTo>
                  <a:pt x="56555" y="335"/>
                </a:lnTo>
                <a:cubicBezTo>
                  <a:pt x="56476" y="271"/>
                  <a:pt x="56396" y="223"/>
                  <a:pt x="56300" y="176"/>
                </a:cubicBezTo>
                <a:lnTo>
                  <a:pt x="55219" y="176"/>
                </a:lnTo>
                <a:cubicBezTo>
                  <a:pt x="55124" y="128"/>
                  <a:pt x="55060" y="96"/>
                  <a:pt x="54981" y="49"/>
                </a:cubicBezTo>
                <a:cubicBezTo>
                  <a:pt x="54901" y="96"/>
                  <a:pt x="54822" y="128"/>
                  <a:pt x="54758" y="176"/>
                </a:cubicBezTo>
                <a:cubicBezTo>
                  <a:pt x="54678" y="128"/>
                  <a:pt x="54631" y="96"/>
                  <a:pt x="54568" y="49"/>
                </a:cubicBezTo>
                <a:lnTo>
                  <a:pt x="54074" y="49"/>
                </a:lnTo>
                <a:cubicBezTo>
                  <a:pt x="53995" y="112"/>
                  <a:pt x="53947" y="144"/>
                  <a:pt x="53883" y="176"/>
                </a:cubicBezTo>
                <a:cubicBezTo>
                  <a:pt x="53804" y="128"/>
                  <a:pt x="53741" y="81"/>
                  <a:pt x="53661" y="49"/>
                </a:cubicBezTo>
                <a:cubicBezTo>
                  <a:pt x="53582" y="81"/>
                  <a:pt x="53502" y="128"/>
                  <a:pt x="53423" y="176"/>
                </a:cubicBezTo>
                <a:cubicBezTo>
                  <a:pt x="53343" y="176"/>
                  <a:pt x="53041" y="81"/>
                  <a:pt x="52961" y="49"/>
                </a:cubicBezTo>
                <a:lnTo>
                  <a:pt x="51880" y="49"/>
                </a:lnTo>
                <a:cubicBezTo>
                  <a:pt x="51785" y="96"/>
                  <a:pt x="51689" y="144"/>
                  <a:pt x="51674" y="159"/>
                </a:cubicBezTo>
                <a:cubicBezTo>
                  <a:pt x="51590" y="190"/>
                  <a:pt x="51517" y="201"/>
                  <a:pt x="51450" y="201"/>
                </a:cubicBezTo>
                <a:cubicBezTo>
                  <a:pt x="51196" y="201"/>
                  <a:pt x="51035" y="32"/>
                  <a:pt x="50784" y="32"/>
                </a:cubicBezTo>
                <a:cubicBezTo>
                  <a:pt x="50720" y="81"/>
                  <a:pt x="50640" y="128"/>
                  <a:pt x="50544" y="176"/>
                </a:cubicBezTo>
                <a:lnTo>
                  <a:pt x="46999" y="176"/>
                </a:lnTo>
                <a:cubicBezTo>
                  <a:pt x="46904" y="128"/>
                  <a:pt x="46792" y="81"/>
                  <a:pt x="46650"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2" name="Rectangle 1">
            <a:extLst>
              <a:ext uri="{FF2B5EF4-FFF2-40B4-BE49-F238E27FC236}">
                <a16:creationId xmlns:a16="http://schemas.microsoft.com/office/drawing/2014/main" id="{182CDF47-ABFE-4DF1-883B-8BBDE075A0B4}"/>
              </a:ext>
            </a:extLst>
          </p:cNvPr>
          <p:cNvSpPr/>
          <p:nvPr/>
        </p:nvSpPr>
        <p:spPr>
          <a:xfrm>
            <a:off x="5617870" y="1255119"/>
            <a:ext cx="6561066" cy="1569660"/>
          </a:xfrm>
          <a:prstGeom prst="rect">
            <a:avLst/>
          </a:prstGeom>
        </p:spPr>
        <p:txBody>
          <a:bodyPr wrap="square">
            <a:spAutoFit/>
          </a:bodyPr>
          <a:lstStyle/>
          <a:p>
            <a:r>
              <a:rPr lang="en-US" sz="2400" b="1"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Performance Analysis of </a:t>
            </a:r>
            <a:r>
              <a:rPr lang="en-US" sz="2400" b="1" dirty="0" err="1">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Convolutionary</a:t>
            </a:r>
            <a:r>
              <a:rPr lang="en-US" sz="2400" b="1"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Neural Network’s (CNN) and Support Vector Machine’s(SVM) in Predicting Cassava Yields. Case Study Abizard, Arua.</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31FE2-1A7E-749B-8756-9C848B4E7A48}"/>
              </a:ext>
            </a:extLst>
          </p:cNvPr>
          <p:cNvSpPr>
            <a:spLocks noGrp="1"/>
          </p:cNvSpPr>
          <p:nvPr>
            <p:ph type="title"/>
          </p:nvPr>
        </p:nvSpPr>
        <p:spPr>
          <a:xfrm>
            <a:off x="4750691" y="148400"/>
            <a:ext cx="2690618" cy="645526"/>
          </a:xfrm>
        </p:spPr>
        <p:txBody>
          <a:bodyPr>
            <a:normAutofit/>
          </a:bodyPr>
          <a:lstStyle/>
          <a:p>
            <a:r>
              <a:rPr lang="en-US" sz="2800" b="1" u="sng" dirty="0">
                <a:latin typeface="Times New Roman" panose="02020603050405020304" pitchFamily="18" charset="0"/>
                <a:cs typeface="Times New Roman" panose="02020603050405020304" pitchFamily="18" charset="0"/>
              </a:rPr>
              <a:t>Justification</a:t>
            </a:r>
            <a:endParaRPr lang="en-UG" sz="28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CF3C9E-877C-64E1-9E86-BDCD66EF5306}"/>
              </a:ext>
            </a:extLst>
          </p:cNvPr>
          <p:cNvSpPr>
            <a:spLocks noGrp="1"/>
          </p:cNvSpPr>
          <p:nvPr>
            <p:ph idx="1"/>
          </p:nvPr>
        </p:nvSpPr>
        <p:spPr>
          <a:xfrm>
            <a:off x="465220" y="981826"/>
            <a:ext cx="10515600" cy="5495927"/>
          </a:xfrm>
        </p:spPr>
        <p:txBody>
          <a:bodyPr>
            <a:normAutofit fontScale="92500"/>
          </a:bodyPr>
          <a:lstStyle/>
          <a:p>
            <a:pPr marL="0" indent="0" algn="just">
              <a:lnSpc>
                <a:spcPct val="150000"/>
              </a:lnSpc>
              <a:spcAft>
                <a:spcPts val="800"/>
              </a:spcAft>
              <a:buNone/>
            </a:pPr>
            <a:r>
              <a:rPr lang="en-US" sz="2400" kern="100" dirty="0">
                <a:latin typeface="Times New Roman" panose="02020603050405020304" pitchFamily="18" charset="0"/>
                <a:ea typeface="Times New Roman" panose="02020603050405020304" pitchFamily="18" charset="0"/>
                <a:cs typeface="Times New Roman" panose="02020603050405020304" pitchFamily="18" charset="0"/>
              </a:rPr>
              <a:t>The proposed research project is justified by its potential to address </a:t>
            </a:r>
            <a:r>
              <a:rPr lang="en-US" sz="2400" b="1" kern="100" dirty="0">
                <a:latin typeface="Times New Roman" panose="02020603050405020304" pitchFamily="18" charset="0"/>
                <a:ea typeface="Times New Roman" panose="02020603050405020304" pitchFamily="18" charset="0"/>
                <a:cs typeface="Times New Roman" panose="02020603050405020304" pitchFamily="18" charset="0"/>
              </a:rPr>
              <a:t>real-world agricultural challenges, </a:t>
            </a:r>
            <a:r>
              <a:rPr lang="en-US" sz="2400" kern="100" dirty="0">
                <a:latin typeface="Times New Roman" panose="02020603050405020304" pitchFamily="18" charset="0"/>
                <a:ea typeface="Times New Roman" panose="02020603050405020304" pitchFamily="18" charset="0"/>
                <a:cs typeface="Times New Roman" panose="02020603050405020304" pitchFamily="18" charset="0"/>
              </a:rPr>
              <a:t>harnessing </a:t>
            </a:r>
            <a:r>
              <a:rPr lang="en-US" sz="2400" b="1" kern="100" dirty="0">
                <a:latin typeface="Times New Roman" panose="02020603050405020304" pitchFamily="18" charset="0"/>
                <a:ea typeface="Times New Roman" panose="02020603050405020304" pitchFamily="18" charset="0"/>
                <a:cs typeface="Times New Roman" panose="02020603050405020304" pitchFamily="18" charset="0"/>
              </a:rPr>
              <a:t>technological advancements</a:t>
            </a:r>
            <a:r>
              <a:rPr lang="en-US" sz="2400" kern="100" dirty="0">
                <a:latin typeface="Times New Roman" panose="02020603050405020304" pitchFamily="18" charset="0"/>
                <a:ea typeface="Times New Roman" panose="02020603050405020304" pitchFamily="18" charset="0"/>
                <a:cs typeface="Times New Roman" panose="02020603050405020304" pitchFamily="18" charset="0"/>
              </a:rPr>
              <a:t>, contribution to </a:t>
            </a:r>
            <a:r>
              <a:rPr lang="en-US" sz="2400" b="1" kern="100" dirty="0">
                <a:latin typeface="Times New Roman" panose="02020603050405020304" pitchFamily="18" charset="0"/>
                <a:ea typeface="Times New Roman" panose="02020603050405020304" pitchFamily="18" charset="0"/>
                <a:cs typeface="Times New Roman" panose="02020603050405020304" pitchFamily="18" charset="0"/>
              </a:rPr>
              <a:t>sustainable development goals</a:t>
            </a:r>
            <a:r>
              <a:rPr lang="en-US" sz="2400" kern="100" dirty="0">
                <a:latin typeface="Times New Roman" panose="02020603050405020304" pitchFamily="18" charset="0"/>
                <a:ea typeface="Times New Roman" panose="02020603050405020304" pitchFamily="18" charset="0"/>
                <a:cs typeface="Times New Roman" panose="02020603050405020304" pitchFamily="18" charset="0"/>
              </a:rPr>
              <a:t>, and empowering </a:t>
            </a:r>
            <a:r>
              <a:rPr lang="en-US" sz="2400" b="1" kern="100" dirty="0">
                <a:latin typeface="Times New Roman" panose="02020603050405020304" pitchFamily="18" charset="0"/>
                <a:ea typeface="Times New Roman" panose="02020603050405020304" pitchFamily="18" charset="0"/>
                <a:cs typeface="Times New Roman" panose="02020603050405020304" pitchFamily="18" charset="0"/>
              </a:rPr>
              <a:t>local communities </a:t>
            </a:r>
            <a:r>
              <a:rPr lang="en-US" sz="2400" kern="100" dirty="0">
                <a:latin typeface="Times New Roman" panose="02020603050405020304" pitchFamily="18" charset="0"/>
                <a:ea typeface="Times New Roman" panose="02020603050405020304" pitchFamily="18" charset="0"/>
                <a:cs typeface="Times New Roman" panose="02020603050405020304" pitchFamily="18" charset="0"/>
              </a:rPr>
              <a:t>within Arua and beyond. The outcomes of this research can have far-reaching implications for both the </a:t>
            </a:r>
            <a:r>
              <a:rPr lang="en-US" sz="2400" b="1" kern="100" dirty="0">
                <a:latin typeface="Times New Roman" panose="02020603050405020304" pitchFamily="18" charset="0"/>
                <a:ea typeface="Times New Roman" panose="02020603050405020304" pitchFamily="18" charset="0"/>
                <a:cs typeface="Times New Roman" panose="02020603050405020304" pitchFamily="18" charset="0"/>
              </a:rPr>
              <a:t>scientific</a:t>
            </a:r>
            <a:r>
              <a:rPr lang="en-US" sz="2400" kern="1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kern="100" dirty="0">
                <a:latin typeface="Times New Roman" panose="02020603050405020304" pitchFamily="18" charset="0"/>
                <a:ea typeface="Times New Roman" panose="02020603050405020304" pitchFamily="18" charset="0"/>
                <a:cs typeface="Times New Roman" panose="02020603050405020304" pitchFamily="18" charset="0"/>
              </a:rPr>
              <a:t>community</a:t>
            </a:r>
            <a:r>
              <a:rPr lang="en-US" sz="2400" kern="100" dirty="0">
                <a:latin typeface="Times New Roman" panose="02020603050405020304" pitchFamily="18" charset="0"/>
                <a:ea typeface="Times New Roman" panose="02020603050405020304" pitchFamily="18" charset="0"/>
                <a:cs typeface="Times New Roman" panose="02020603050405020304" pitchFamily="18" charset="0"/>
              </a:rPr>
              <a:t> and the broader agricultural landscape in Uganda.</a:t>
            </a:r>
          </a:p>
          <a:p>
            <a:pPr algn="just">
              <a:lnSpc>
                <a:spcPct val="150000"/>
              </a:lnSpc>
              <a:spcAft>
                <a:spcPts val="800"/>
              </a:spcAft>
            </a:pPr>
            <a:r>
              <a:rPr lang="en-US" sz="2200" dirty="0">
                <a:latin typeface="Times New Roman" panose="02020603050405020304" pitchFamily="18" charset="0"/>
                <a:cs typeface="Times New Roman" panose="02020603050405020304" pitchFamily="18" charset="0"/>
              </a:rPr>
              <a:t>Critical Agricultural Significance</a:t>
            </a:r>
          </a:p>
          <a:p>
            <a:pPr algn="just">
              <a:lnSpc>
                <a:spcPct val="150000"/>
              </a:lnSpc>
              <a:spcAft>
                <a:spcPts val="800"/>
              </a:spcAft>
            </a:pPr>
            <a:r>
              <a:rPr lang="en-US" sz="2200" dirty="0">
                <a:latin typeface="Times New Roman" panose="02020603050405020304" pitchFamily="18" charset="0"/>
                <a:cs typeface="Times New Roman" panose="02020603050405020304" pitchFamily="18" charset="0"/>
              </a:rPr>
              <a:t>Technological Advancements in Agriculture</a:t>
            </a:r>
          </a:p>
          <a:p>
            <a:pPr algn="just">
              <a:lnSpc>
                <a:spcPct val="150000"/>
              </a:lnSpc>
              <a:spcAft>
                <a:spcPts val="800"/>
              </a:spcAft>
            </a:pPr>
            <a:r>
              <a:rPr lang="en-US" sz="2200" dirty="0">
                <a:latin typeface="Times New Roman" panose="02020603050405020304" pitchFamily="18" charset="0"/>
                <a:cs typeface="Times New Roman" panose="02020603050405020304" pitchFamily="18" charset="0"/>
              </a:rPr>
              <a:t>Addressing Food Security Challenges</a:t>
            </a:r>
          </a:p>
          <a:p>
            <a:pPr algn="just">
              <a:lnSpc>
                <a:spcPct val="150000"/>
              </a:lnSpc>
              <a:spcAft>
                <a:spcPts val="800"/>
              </a:spcAft>
            </a:pPr>
            <a:r>
              <a:rPr lang="en-US" sz="2200" dirty="0">
                <a:latin typeface="Times New Roman" panose="02020603050405020304" pitchFamily="18" charset="0"/>
                <a:cs typeface="Times New Roman" panose="02020603050405020304" pitchFamily="18" charset="0"/>
              </a:rPr>
              <a:t>Climate Change Resilience</a:t>
            </a:r>
          </a:p>
          <a:p>
            <a:pPr marL="0" indent="0" algn="just">
              <a:lnSpc>
                <a:spcPct val="150000"/>
              </a:lnSpc>
              <a:spcAft>
                <a:spcPts val="800"/>
              </a:spcAft>
              <a:buNone/>
            </a:pPr>
            <a:endParaRPr lang="en-UG"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1290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F5443-D3D1-4673-813A-9B5F81A04BC7}"/>
              </a:ext>
            </a:extLst>
          </p:cNvPr>
          <p:cNvSpPr>
            <a:spLocks noGrp="1"/>
          </p:cNvSpPr>
          <p:nvPr>
            <p:ph type="title"/>
          </p:nvPr>
        </p:nvSpPr>
        <p:spPr>
          <a:xfrm>
            <a:off x="3400778" y="718607"/>
            <a:ext cx="4117622" cy="447672"/>
          </a:xfrm>
        </p:spPr>
        <p:txBody>
          <a:bodyPr>
            <a:normAutofit fontScale="90000"/>
          </a:bodyPr>
          <a:lstStyle/>
          <a:p>
            <a:r>
              <a:rPr lang="en-US" sz="2800" b="1" u="sng" dirty="0">
                <a:latin typeface="Times New Roman" panose="02020603050405020304" pitchFamily="18" charset="0"/>
                <a:cs typeface="Times New Roman" panose="02020603050405020304" pitchFamily="18" charset="0"/>
              </a:rPr>
              <a:t>Expected deliverables</a:t>
            </a:r>
          </a:p>
        </p:txBody>
      </p:sp>
      <p:sp>
        <p:nvSpPr>
          <p:cNvPr id="3" name="Content Placeholder 2">
            <a:extLst>
              <a:ext uri="{FF2B5EF4-FFF2-40B4-BE49-F238E27FC236}">
                <a16:creationId xmlns:a16="http://schemas.microsoft.com/office/drawing/2014/main" id="{E24856D7-9FED-4999-8486-1A7B561F45DE}"/>
              </a:ext>
            </a:extLst>
          </p:cNvPr>
          <p:cNvSpPr>
            <a:spLocks noGrp="1"/>
          </p:cNvSpPr>
          <p:nvPr>
            <p:ph idx="1"/>
          </p:nvPr>
        </p:nvSpPr>
        <p:spPr>
          <a:xfrm>
            <a:off x="575733" y="1501422"/>
            <a:ext cx="11040534" cy="4675541"/>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A comprehensive research report outlining the methodology, results and analysis and conclusions</a:t>
            </a:r>
          </a:p>
          <a:p>
            <a:pPr>
              <a:lnSpc>
                <a:spcPct val="150000"/>
              </a:lnSpc>
            </a:pPr>
            <a:r>
              <a:rPr lang="en-US" sz="2400" dirty="0">
                <a:latin typeface="Times New Roman" panose="02020603050405020304" pitchFamily="18" charset="0"/>
                <a:cs typeface="Times New Roman" panose="02020603050405020304" pitchFamily="18" charset="0"/>
              </a:rPr>
              <a:t>Trained and validated CNN and SVM models for cassava yield prediction</a:t>
            </a:r>
          </a:p>
          <a:p>
            <a:pPr>
              <a:lnSpc>
                <a:spcPct val="150000"/>
              </a:lnSpc>
            </a:pPr>
            <a:r>
              <a:rPr lang="en-US" sz="2400" dirty="0">
                <a:latin typeface="Times New Roman" panose="02020603050405020304" pitchFamily="18" charset="0"/>
                <a:cs typeface="Times New Roman" panose="02020603050405020304" pitchFamily="18" charset="0"/>
              </a:rPr>
              <a:t>Feature importance ranking for identifying the most influential factors from yield prediction</a:t>
            </a:r>
          </a:p>
          <a:p>
            <a:pPr>
              <a:lnSpc>
                <a:spcPct val="150000"/>
              </a:lnSpc>
            </a:pPr>
            <a:r>
              <a:rPr lang="en-US" sz="2400" dirty="0">
                <a:latin typeface="Times New Roman" panose="02020603050405020304" pitchFamily="18" charset="0"/>
                <a:cs typeface="Times New Roman" panose="02020603050405020304" pitchFamily="18" charset="0"/>
              </a:rPr>
              <a:t>Open source code repository containing the implemented models and data processing scripts</a:t>
            </a:r>
          </a:p>
        </p:txBody>
      </p:sp>
    </p:spTree>
    <p:extLst>
      <p:ext uri="{BB962C8B-B14F-4D97-AF65-F5344CB8AC3E}">
        <p14:creationId xmlns:p14="http://schemas.microsoft.com/office/powerpoint/2010/main" val="1664062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8EE0-1457-A7EB-709F-344E664EB095}"/>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Methodology</a:t>
            </a:r>
            <a:r>
              <a:rPr lang="en-US" dirty="0"/>
              <a:t>. </a:t>
            </a:r>
          </a:p>
        </p:txBody>
      </p:sp>
      <p:pic>
        <p:nvPicPr>
          <p:cNvPr id="4" name="Content Placeholder 3">
            <a:extLst>
              <a:ext uri="{FF2B5EF4-FFF2-40B4-BE49-F238E27FC236}">
                <a16:creationId xmlns:a16="http://schemas.microsoft.com/office/drawing/2014/main" id="{7EEE68D9-A452-E7E6-1B21-09BD53C562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6858" y="1410510"/>
            <a:ext cx="7205458" cy="5447489"/>
          </a:xfrm>
        </p:spPr>
      </p:pic>
    </p:spTree>
    <p:extLst>
      <p:ext uri="{BB962C8B-B14F-4D97-AF65-F5344CB8AC3E}">
        <p14:creationId xmlns:p14="http://schemas.microsoft.com/office/powerpoint/2010/main" val="2281076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Google Shape;1022;p59">
            <a:extLst>
              <a:ext uri="{FF2B5EF4-FFF2-40B4-BE49-F238E27FC236}">
                <a16:creationId xmlns:a16="http://schemas.microsoft.com/office/drawing/2014/main" id="{BB92C882-BE44-4A04-89DE-F590AAB1A2FE}"/>
              </a:ext>
            </a:extLst>
          </p:cNvPr>
          <p:cNvSpPr txBox="1">
            <a:spLocks/>
          </p:cNvSpPr>
          <p:nvPr/>
        </p:nvSpPr>
        <p:spPr>
          <a:xfrm>
            <a:off x="1207615" y="1307008"/>
            <a:ext cx="10290000" cy="10076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Times New Roman" panose="02020603050405020304" pitchFamily="18" charset="0"/>
                <a:cs typeface="Times New Roman" panose="02020603050405020304" pitchFamily="18" charset="0"/>
              </a:rPr>
              <a:t>Thanks!</a:t>
            </a:r>
          </a:p>
        </p:txBody>
      </p:sp>
      <p:sp>
        <p:nvSpPr>
          <p:cNvPr id="20" name="Google Shape;1023;p59">
            <a:extLst>
              <a:ext uri="{FF2B5EF4-FFF2-40B4-BE49-F238E27FC236}">
                <a16:creationId xmlns:a16="http://schemas.microsoft.com/office/drawing/2014/main" id="{D30F10D9-1F2A-4F63-81A4-DCFC4AE0A1F2}"/>
              </a:ext>
            </a:extLst>
          </p:cNvPr>
          <p:cNvSpPr txBox="1">
            <a:spLocks/>
          </p:cNvSpPr>
          <p:nvPr/>
        </p:nvSpPr>
        <p:spPr>
          <a:xfrm>
            <a:off x="1352791" y="3047737"/>
            <a:ext cx="10290000" cy="1217234"/>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600" dirty="0">
                <a:latin typeface="Times New Roman" panose="02020603050405020304" pitchFamily="18" charset="0"/>
                <a:cs typeface="Times New Roman" panose="02020603050405020304" pitchFamily="18" charset="0"/>
              </a:rPr>
              <a:t>Q &amp; A</a:t>
            </a:r>
          </a:p>
        </p:txBody>
      </p:sp>
      <p:sp>
        <p:nvSpPr>
          <p:cNvPr id="21" name="Google Shape;1046;p59">
            <a:extLst>
              <a:ext uri="{FF2B5EF4-FFF2-40B4-BE49-F238E27FC236}">
                <a16:creationId xmlns:a16="http://schemas.microsoft.com/office/drawing/2014/main" id="{7F1D9C05-CA0E-4EC1-84C0-9B23727441EA}"/>
              </a:ext>
            </a:extLst>
          </p:cNvPr>
          <p:cNvSpPr/>
          <p:nvPr/>
        </p:nvSpPr>
        <p:spPr>
          <a:xfrm rot="379797">
            <a:off x="-639125" y="5456799"/>
            <a:ext cx="2510321" cy="1432189"/>
          </a:xfrm>
          <a:custGeom>
            <a:avLst/>
            <a:gdLst/>
            <a:ahLst/>
            <a:cxnLst/>
            <a:rect l="l" t="t" r="r" b="b"/>
            <a:pathLst>
              <a:path w="50753" h="36406" extrusionOk="0">
                <a:moveTo>
                  <a:pt x="32865" y="2847"/>
                </a:moveTo>
                <a:lnTo>
                  <a:pt x="32865" y="2847"/>
                </a:lnTo>
                <a:cubicBezTo>
                  <a:pt x="32818" y="2942"/>
                  <a:pt x="32769" y="2989"/>
                  <a:pt x="32722" y="3053"/>
                </a:cubicBezTo>
                <a:cubicBezTo>
                  <a:pt x="32578" y="2862"/>
                  <a:pt x="32737" y="2879"/>
                  <a:pt x="32865" y="2847"/>
                </a:cubicBezTo>
                <a:close/>
                <a:moveTo>
                  <a:pt x="27777" y="3053"/>
                </a:moveTo>
                <a:cubicBezTo>
                  <a:pt x="27730" y="3133"/>
                  <a:pt x="27681" y="3197"/>
                  <a:pt x="27634" y="3244"/>
                </a:cubicBezTo>
                <a:cubicBezTo>
                  <a:pt x="27491" y="3069"/>
                  <a:pt x="27650" y="3085"/>
                  <a:pt x="27777" y="3053"/>
                </a:cubicBezTo>
                <a:close/>
                <a:moveTo>
                  <a:pt x="18014" y="8952"/>
                </a:moveTo>
                <a:cubicBezTo>
                  <a:pt x="17967" y="9031"/>
                  <a:pt x="17919" y="9095"/>
                  <a:pt x="17872" y="9143"/>
                </a:cubicBezTo>
                <a:cubicBezTo>
                  <a:pt x="17728" y="8968"/>
                  <a:pt x="17887" y="8984"/>
                  <a:pt x="18014" y="8952"/>
                </a:cubicBezTo>
                <a:close/>
                <a:moveTo>
                  <a:pt x="42378" y="9158"/>
                </a:moveTo>
                <a:cubicBezTo>
                  <a:pt x="42440" y="9158"/>
                  <a:pt x="42508" y="9180"/>
                  <a:pt x="42568" y="9180"/>
                </a:cubicBezTo>
                <a:cubicBezTo>
                  <a:pt x="42583" y="9180"/>
                  <a:pt x="42598" y="9178"/>
                  <a:pt x="42612" y="9175"/>
                </a:cubicBezTo>
                <a:lnTo>
                  <a:pt x="42612" y="9175"/>
                </a:lnTo>
                <a:cubicBezTo>
                  <a:pt x="42536" y="9298"/>
                  <a:pt x="42505" y="9347"/>
                  <a:pt x="42436" y="9347"/>
                </a:cubicBezTo>
                <a:cubicBezTo>
                  <a:pt x="42389" y="9347"/>
                  <a:pt x="42323" y="9324"/>
                  <a:pt x="42214" y="9286"/>
                </a:cubicBezTo>
                <a:cubicBezTo>
                  <a:pt x="42251" y="9183"/>
                  <a:pt x="42311" y="9158"/>
                  <a:pt x="42378" y="9158"/>
                </a:cubicBezTo>
                <a:close/>
                <a:moveTo>
                  <a:pt x="47111" y="14040"/>
                </a:moveTo>
                <a:cubicBezTo>
                  <a:pt x="47064" y="14119"/>
                  <a:pt x="47015" y="14183"/>
                  <a:pt x="46968" y="14231"/>
                </a:cubicBezTo>
                <a:cubicBezTo>
                  <a:pt x="46825" y="14055"/>
                  <a:pt x="46984" y="14072"/>
                  <a:pt x="47111" y="14040"/>
                </a:cubicBezTo>
                <a:close/>
                <a:moveTo>
                  <a:pt x="49750" y="14850"/>
                </a:moveTo>
                <a:cubicBezTo>
                  <a:pt x="49703" y="14931"/>
                  <a:pt x="49655" y="14994"/>
                  <a:pt x="49608" y="15041"/>
                </a:cubicBezTo>
                <a:cubicBezTo>
                  <a:pt x="49464" y="14867"/>
                  <a:pt x="49623" y="14882"/>
                  <a:pt x="49750" y="14850"/>
                </a:cubicBezTo>
                <a:close/>
                <a:moveTo>
                  <a:pt x="47111" y="15058"/>
                </a:moveTo>
                <a:cubicBezTo>
                  <a:pt x="47064" y="15137"/>
                  <a:pt x="47015" y="15200"/>
                  <a:pt x="46968" y="15249"/>
                </a:cubicBezTo>
                <a:cubicBezTo>
                  <a:pt x="46825" y="15073"/>
                  <a:pt x="46984" y="15090"/>
                  <a:pt x="47111" y="15058"/>
                </a:cubicBezTo>
                <a:close/>
                <a:moveTo>
                  <a:pt x="41626" y="16680"/>
                </a:moveTo>
                <a:lnTo>
                  <a:pt x="41626" y="16680"/>
                </a:lnTo>
                <a:cubicBezTo>
                  <a:pt x="41562" y="16775"/>
                  <a:pt x="41514" y="16822"/>
                  <a:pt x="41467" y="16886"/>
                </a:cubicBezTo>
                <a:cubicBezTo>
                  <a:pt x="41323" y="16695"/>
                  <a:pt x="41482" y="16711"/>
                  <a:pt x="41626" y="16680"/>
                </a:cubicBezTo>
                <a:close/>
                <a:moveTo>
                  <a:pt x="40796" y="17318"/>
                </a:moveTo>
                <a:cubicBezTo>
                  <a:pt x="40812" y="17323"/>
                  <a:pt x="40911" y="17341"/>
                  <a:pt x="41101" y="17379"/>
                </a:cubicBezTo>
                <a:cubicBezTo>
                  <a:pt x="40878" y="17506"/>
                  <a:pt x="40751" y="17585"/>
                  <a:pt x="40545" y="17697"/>
                </a:cubicBezTo>
                <a:cubicBezTo>
                  <a:pt x="40552" y="17701"/>
                  <a:pt x="40553" y="17703"/>
                  <a:pt x="40546" y="17703"/>
                </a:cubicBezTo>
                <a:cubicBezTo>
                  <a:pt x="40524" y="17703"/>
                  <a:pt x="40425" y="17682"/>
                  <a:pt x="40242" y="17634"/>
                </a:cubicBezTo>
                <a:cubicBezTo>
                  <a:pt x="40463" y="17507"/>
                  <a:pt x="40607" y="17427"/>
                  <a:pt x="40796" y="17318"/>
                </a:cubicBezTo>
                <a:close/>
                <a:moveTo>
                  <a:pt x="2401" y="27269"/>
                </a:moveTo>
                <a:cubicBezTo>
                  <a:pt x="2513" y="27284"/>
                  <a:pt x="2608" y="27300"/>
                  <a:pt x="2704" y="27316"/>
                </a:cubicBezTo>
                <a:cubicBezTo>
                  <a:pt x="2560" y="27682"/>
                  <a:pt x="2274" y="27968"/>
                  <a:pt x="2322" y="28382"/>
                </a:cubicBezTo>
                <a:cubicBezTo>
                  <a:pt x="2195" y="28524"/>
                  <a:pt x="2051" y="28668"/>
                  <a:pt x="1909" y="28810"/>
                </a:cubicBezTo>
                <a:lnTo>
                  <a:pt x="1909" y="29001"/>
                </a:lnTo>
                <a:cubicBezTo>
                  <a:pt x="1750" y="29177"/>
                  <a:pt x="1574" y="29336"/>
                  <a:pt x="1383" y="29526"/>
                </a:cubicBezTo>
                <a:cubicBezTo>
                  <a:pt x="1351" y="29431"/>
                  <a:pt x="1288" y="29319"/>
                  <a:pt x="1320" y="29256"/>
                </a:cubicBezTo>
                <a:cubicBezTo>
                  <a:pt x="1415" y="29097"/>
                  <a:pt x="1463" y="28874"/>
                  <a:pt x="1574" y="28763"/>
                </a:cubicBezTo>
                <a:cubicBezTo>
                  <a:pt x="1781" y="28556"/>
                  <a:pt x="1909" y="28286"/>
                  <a:pt x="2051" y="28047"/>
                </a:cubicBezTo>
                <a:cubicBezTo>
                  <a:pt x="2195" y="27793"/>
                  <a:pt x="2290" y="27538"/>
                  <a:pt x="2401" y="27269"/>
                </a:cubicBezTo>
                <a:close/>
                <a:moveTo>
                  <a:pt x="33549" y="0"/>
                </a:moveTo>
                <a:cubicBezTo>
                  <a:pt x="33405" y="144"/>
                  <a:pt x="33278" y="303"/>
                  <a:pt x="33119" y="430"/>
                </a:cubicBezTo>
                <a:cubicBezTo>
                  <a:pt x="32992" y="557"/>
                  <a:pt x="32896" y="748"/>
                  <a:pt x="32674" y="795"/>
                </a:cubicBezTo>
                <a:cubicBezTo>
                  <a:pt x="32659" y="604"/>
                  <a:pt x="32627" y="414"/>
                  <a:pt x="32595" y="239"/>
                </a:cubicBezTo>
                <a:cubicBezTo>
                  <a:pt x="32500" y="223"/>
                  <a:pt x="32419" y="223"/>
                  <a:pt x="32309" y="208"/>
                </a:cubicBezTo>
                <a:cubicBezTo>
                  <a:pt x="32213" y="350"/>
                  <a:pt x="32086" y="494"/>
                  <a:pt x="31974" y="636"/>
                </a:cubicBezTo>
                <a:cubicBezTo>
                  <a:pt x="31832" y="541"/>
                  <a:pt x="31736" y="462"/>
                  <a:pt x="31641" y="398"/>
                </a:cubicBezTo>
                <a:cubicBezTo>
                  <a:pt x="31402" y="526"/>
                  <a:pt x="31211" y="621"/>
                  <a:pt x="31020" y="716"/>
                </a:cubicBezTo>
                <a:lnTo>
                  <a:pt x="31020" y="986"/>
                </a:lnTo>
                <a:cubicBezTo>
                  <a:pt x="31000" y="983"/>
                  <a:pt x="30979" y="982"/>
                  <a:pt x="30960" y="982"/>
                </a:cubicBezTo>
                <a:cubicBezTo>
                  <a:pt x="30755" y="982"/>
                  <a:pt x="30608" y="1127"/>
                  <a:pt x="30448" y="1272"/>
                </a:cubicBezTo>
                <a:cubicBezTo>
                  <a:pt x="30303" y="1417"/>
                  <a:pt x="30211" y="1628"/>
                  <a:pt x="29896" y="1628"/>
                </a:cubicBezTo>
                <a:cubicBezTo>
                  <a:pt x="29865" y="1628"/>
                  <a:pt x="29832" y="1626"/>
                  <a:pt x="29797" y="1622"/>
                </a:cubicBezTo>
                <a:cubicBezTo>
                  <a:pt x="29574" y="1876"/>
                  <a:pt x="29303" y="2179"/>
                  <a:pt x="29065" y="2433"/>
                </a:cubicBezTo>
                <a:cubicBezTo>
                  <a:pt x="28890" y="2465"/>
                  <a:pt x="28715" y="2433"/>
                  <a:pt x="28635" y="2497"/>
                </a:cubicBezTo>
                <a:cubicBezTo>
                  <a:pt x="28525" y="2640"/>
                  <a:pt x="28349" y="2624"/>
                  <a:pt x="28222" y="2703"/>
                </a:cubicBezTo>
                <a:cubicBezTo>
                  <a:pt x="28048" y="2815"/>
                  <a:pt x="27984" y="3053"/>
                  <a:pt x="27777" y="3053"/>
                </a:cubicBezTo>
                <a:cubicBezTo>
                  <a:pt x="27730" y="3006"/>
                  <a:pt x="27713" y="2910"/>
                  <a:pt x="27681" y="2894"/>
                </a:cubicBezTo>
                <a:cubicBezTo>
                  <a:pt x="27491" y="2879"/>
                  <a:pt x="27300" y="2879"/>
                  <a:pt x="27109" y="2862"/>
                </a:cubicBezTo>
                <a:cubicBezTo>
                  <a:pt x="27077" y="2862"/>
                  <a:pt x="26553" y="3244"/>
                  <a:pt x="26537" y="3260"/>
                </a:cubicBezTo>
                <a:cubicBezTo>
                  <a:pt x="26632" y="3260"/>
                  <a:pt x="26727" y="3276"/>
                  <a:pt x="26696" y="3403"/>
                </a:cubicBezTo>
                <a:cubicBezTo>
                  <a:pt x="26696" y="3435"/>
                  <a:pt x="26585" y="3451"/>
                  <a:pt x="26537" y="3466"/>
                </a:cubicBezTo>
                <a:cubicBezTo>
                  <a:pt x="26551" y="3631"/>
                  <a:pt x="26459" y="3677"/>
                  <a:pt x="26341" y="3677"/>
                </a:cubicBezTo>
                <a:cubicBezTo>
                  <a:pt x="26322" y="3677"/>
                  <a:pt x="26302" y="3676"/>
                  <a:pt x="26282" y="3674"/>
                </a:cubicBezTo>
                <a:cubicBezTo>
                  <a:pt x="26187" y="3657"/>
                  <a:pt x="26108" y="3594"/>
                  <a:pt x="26123" y="3466"/>
                </a:cubicBezTo>
                <a:lnTo>
                  <a:pt x="26123" y="3466"/>
                </a:lnTo>
                <a:cubicBezTo>
                  <a:pt x="26028" y="3530"/>
                  <a:pt x="25917" y="3594"/>
                  <a:pt x="25790" y="3674"/>
                </a:cubicBezTo>
                <a:cubicBezTo>
                  <a:pt x="25758" y="3578"/>
                  <a:pt x="25742" y="3498"/>
                  <a:pt x="25710" y="3419"/>
                </a:cubicBezTo>
                <a:cubicBezTo>
                  <a:pt x="26044" y="3038"/>
                  <a:pt x="26108" y="2942"/>
                  <a:pt x="26044" y="2879"/>
                </a:cubicBezTo>
                <a:lnTo>
                  <a:pt x="25281" y="2879"/>
                </a:lnTo>
                <a:cubicBezTo>
                  <a:pt x="24947" y="3244"/>
                  <a:pt x="24550" y="3657"/>
                  <a:pt x="24168" y="4087"/>
                </a:cubicBezTo>
                <a:cubicBezTo>
                  <a:pt x="24163" y="4092"/>
                  <a:pt x="24154" y="4094"/>
                  <a:pt x="24144" y="4094"/>
                </a:cubicBezTo>
                <a:cubicBezTo>
                  <a:pt x="24124" y="4094"/>
                  <a:pt x="24099" y="4087"/>
                  <a:pt x="24088" y="4087"/>
                </a:cubicBezTo>
                <a:cubicBezTo>
                  <a:pt x="23882" y="4071"/>
                  <a:pt x="23834" y="3896"/>
                  <a:pt x="23897" y="3801"/>
                </a:cubicBezTo>
                <a:cubicBezTo>
                  <a:pt x="24073" y="3578"/>
                  <a:pt x="24152" y="3307"/>
                  <a:pt x="24295" y="3069"/>
                </a:cubicBezTo>
                <a:lnTo>
                  <a:pt x="24009" y="3069"/>
                </a:lnTo>
                <a:cubicBezTo>
                  <a:pt x="23628" y="3387"/>
                  <a:pt x="23310" y="3753"/>
                  <a:pt x="22864" y="4007"/>
                </a:cubicBezTo>
                <a:cubicBezTo>
                  <a:pt x="22483" y="4246"/>
                  <a:pt x="22197" y="4659"/>
                  <a:pt x="21894" y="4946"/>
                </a:cubicBezTo>
                <a:cubicBezTo>
                  <a:pt x="21847" y="5088"/>
                  <a:pt x="21847" y="5215"/>
                  <a:pt x="21783" y="5264"/>
                </a:cubicBezTo>
                <a:cubicBezTo>
                  <a:pt x="20766" y="6296"/>
                  <a:pt x="19731" y="7331"/>
                  <a:pt x="18699" y="8348"/>
                </a:cubicBezTo>
                <a:cubicBezTo>
                  <a:pt x="18693" y="8353"/>
                  <a:pt x="18684" y="8355"/>
                  <a:pt x="18674" y="8355"/>
                </a:cubicBezTo>
                <a:cubicBezTo>
                  <a:pt x="18652" y="8355"/>
                  <a:pt x="18624" y="8348"/>
                  <a:pt x="18603" y="8348"/>
                </a:cubicBezTo>
                <a:cubicBezTo>
                  <a:pt x="18603" y="8491"/>
                  <a:pt x="18540" y="8554"/>
                  <a:pt x="18396" y="8554"/>
                </a:cubicBezTo>
                <a:cubicBezTo>
                  <a:pt x="18396" y="8698"/>
                  <a:pt x="18332" y="8762"/>
                  <a:pt x="18190" y="8762"/>
                </a:cubicBezTo>
                <a:cubicBezTo>
                  <a:pt x="18204" y="8890"/>
                  <a:pt x="18141" y="8955"/>
                  <a:pt x="18046" y="8955"/>
                </a:cubicBezTo>
                <a:cubicBezTo>
                  <a:pt x="18036" y="8955"/>
                  <a:pt x="18025" y="8954"/>
                  <a:pt x="18014" y="8952"/>
                </a:cubicBezTo>
                <a:cubicBezTo>
                  <a:pt x="17983" y="8825"/>
                  <a:pt x="18046" y="8762"/>
                  <a:pt x="18190" y="8762"/>
                </a:cubicBezTo>
                <a:cubicBezTo>
                  <a:pt x="18190" y="8618"/>
                  <a:pt x="18253" y="8554"/>
                  <a:pt x="18396" y="8554"/>
                </a:cubicBezTo>
                <a:cubicBezTo>
                  <a:pt x="18396" y="8412"/>
                  <a:pt x="18460" y="8348"/>
                  <a:pt x="18603" y="8348"/>
                </a:cubicBezTo>
                <a:lnTo>
                  <a:pt x="18603" y="7918"/>
                </a:lnTo>
                <a:cubicBezTo>
                  <a:pt x="18762" y="7791"/>
                  <a:pt x="19000" y="7600"/>
                  <a:pt x="19144" y="7505"/>
                </a:cubicBezTo>
                <a:cubicBezTo>
                  <a:pt x="19223" y="7299"/>
                  <a:pt x="19271" y="7203"/>
                  <a:pt x="19286" y="7155"/>
                </a:cubicBezTo>
                <a:cubicBezTo>
                  <a:pt x="19414" y="7123"/>
                  <a:pt x="19509" y="7108"/>
                  <a:pt x="19589" y="7091"/>
                </a:cubicBezTo>
                <a:cubicBezTo>
                  <a:pt x="19621" y="6964"/>
                  <a:pt x="19636" y="6869"/>
                  <a:pt x="19653" y="6837"/>
                </a:cubicBezTo>
                <a:cubicBezTo>
                  <a:pt x="19875" y="6695"/>
                  <a:pt x="20066" y="6567"/>
                  <a:pt x="20225" y="6455"/>
                </a:cubicBezTo>
                <a:lnTo>
                  <a:pt x="20225" y="6218"/>
                </a:lnTo>
                <a:cubicBezTo>
                  <a:pt x="20448" y="5995"/>
                  <a:pt x="20654" y="5772"/>
                  <a:pt x="20876" y="5582"/>
                </a:cubicBezTo>
                <a:cubicBezTo>
                  <a:pt x="21115" y="5374"/>
                  <a:pt x="21211" y="5105"/>
                  <a:pt x="21385" y="4865"/>
                </a:cubicBezTo>
                <a:cubicBezTo>
                  <a:pt x="21576" y="4628"/>
                  <a:pt x="21815" y="4437"/>
                  <a:pt x="22021" y="4214"/>
                </a:cubicBezTo>
                <a:cubicBezTo>
                  <a:pt x="22244" y="4007"/>
                  <a:pt x="22451" y="3784"/>
                  <a:pt x="22625" y="3610"/>
                </a:cubicBezTo>
                <a:cubicBezTo>
                  <a:pt x="22674" y="3466"/>
                  <a:pt x="22689" y="3356"/>
                  <a:pt x="22752" y="3292"/>
                </a:cubicBezTo>
                <a:cubicBezTo>
                  <a:pt x="23310" y="2720"/>
                  <a:pt x="23897" y="2147"/>
                  <a:pt x="24470" y="1575"/>
                </a:cubicBezTo>
                <a:cubicBezTo>
                  <a:pt x="24709" y="1336"/>
                  <a:pt x="24788" y="1034"/>
                  <a:pt x="24963" y="748"/>
                </a:cubicBezTo>
                <a:cubicBezTo>
                  <a:pt x="24772" y="653"/>
                  <a:pt x="24629" y="589"/>
                  <a:pt x="24501" y="526"/>
                </a:cubicBezTo>
                <a:cubicBezTo>
                  <a:pt x="24501" y="445"/>
                  <a:pt x="24501" y="382"/>
                  <a:pt x="24486" y="318"/>
                </a:cubicBezTo>
                <a:cubicBezTo>
                  <a:pt x="24486" y="286"/>
                  <a:pt x="24454" y="271"/>
                  <a:pt x="24406" y="223"/>
                </a:cubicBezTo>
                <a:cubicBezTo>
                  <a:pt x="24295" y="335"/>
                  <a:pt x="24183" y="462"/>
                  <a:pt x="24056" y="541"/>
                </a:cubicBezTo>
                <a:cubicBezTo>
                  <a:pt x="23914" y="653"/>
                  <a:pt x="23691" y="653"/>
                  <a:pt x="23579" y="812"/>
                </a:cubicBezTo>
                <a:cubicBezTo>
                  <a:pt x="23500" y="748"/>
                  <a:pt x="23437" y="700"/>
                  <a:pt x="23357" y="636"/>
                </a:cubicBezTo>
                <a:cubicBezTo>
                  <a:pt x="23214" y="922"/>
                  <a:pt x="22928" y="763"/>
                  <a:pt x="22674" y="891"/>
                </a:cubicBezTo>
                <a:cubicBezTo>
                  <a:pt x="22801" y="1162"/>
                  <a:pt x="22530" y="1257"/>
                  <a:pt x="22371" y="1416"/>
                </a:cubicBezTo>
                <a:cubicBezTo>
                  <a:pt x="22197" y="1622"/>
                  <a:pt x="21974" y="1798"/>
                  <a:pt x="21815" y="2004"/>
                </a:cubicBezTo>
                <a:cubicBezTo>
                  <a:pt x="21656" y="2211"/>
                  <a:pt x="21402" y="2194"/>
                  <a:pt x="21243" y="2370"/>
                </a:cubicBezTo>
                <a:lnTo>
                  <a:pt x="21243" y="2592"/>
                </a:lnTo>
                <a:cubicBezTo>
                  <a:pt x="21162" y="2608"/>
                  <a:pt x="21067" y="2640"/>
                  <a:pt x="20988" y="2671"/>
                </a:cubicBezTo>
                <a:cubicBezTo>
                  <a:pt x="20670" y="2974"/>
                  <a:pt x="20367" y="3292"/>
                  <a:pt x="20034" y="3642"/>
                </a:cubicBezTo>
                <a:lnTo>
                  <a:pt x="20034" y="3784"/>
                </a:lnTo>
                <a:cubicBezTo>
                  <a:pt x="19890" y="3848"/>
                  <a:pt x="19748" y="3912"/>
                  <a:pt x="19621" y="3975"/>
                </a:cubicBezTo>
                <a:lnTo>
                  <a:pt x="19621" y="4182"/>
                </a:lnTo>
                <a:lnTo>
                  <a:pt x="19318" y="4484"/>
                </a:lnTo>
                <a:lnTo>
                  <a:pt x="19048" y="4484"/>
                </a:lnTo>
                <a:cubicBezTo>
                  <a:pt x="19048" y="4834"/>
                  <a:pt x="18873" y="5088"/>
                  <a:pt x="18491" y="5120"/>
                </a:cubicBezTo>
                <a:cubicBezTo>
                  <a:pt x="18444" y="5120"/>
                  <a:pt x="18412" y="5215"/>
                  <a:pt x="18396" y="5279"/>
                </a:cubicBezTo>
                <a:cubicBezTo>
                  <a:pt x="18381" y="5518"/>
                  <a:pt x="18205" y="5677"/>
                  <a:pt x="18031" y="5692"/>
                </a:cubicBezTo>
                <a:cubicBezTo>
                  <a:pt x="17633" y="5741"/>
                  <a:pt x="17665" y="6106"/>
                  <a:pt x="17490" y="6313"/>
                </a:cubicBezTo>
                <a:cubicBezTo>
                  <a:pt x="17427" y="6313"/>
                  <a:pt x="17363" y="6313"/>
                  <a:pt x="17268" y="6328"/>
                </a:cubicBezTo>
                <a:cubicBezTo>
                  <a:pt x="17124" y="6487"/>
                  <a:pt x="16965" y="6646"/>
                  <a:pt x="16774" y="6837"/>
                </a:cubicBezTo>
                <a:lnTo>
                  <a:pt x="16774" y="7013"/>
                </a:lnTo>
                <a:cubicBezTo>
                  <a:pt x="16441" y="7203"/>
                  <a:pt x="16075" y="7362"/>
                  <a:pt x="15947" y="7776"/>
                </a:cubicBezTo>
                <a:cubicBezTo>
                  <a:pt x="15932" y="7839"/>
                  <a:pt x="15900" y="7886"/>
                  <a:pt x="15869" y="7935"/>
                </a:cubicBezTo>
                <a:cubicBezTo>
                  <a:pt x="15551" y="8253"/>
                  <a:pt x="15264" y="8586"/>
                  <a:pt x="14930" y="8872"/>
                </a:cubicBezTo>
                <a:cubicBezTo>
                  <a:pt x="14565" y="9175"/>
                  <a:pt x="14438" y="9652"/>
                  <a:pt x="14071" y="9953"/>
                </a:cubicBezTo>
                <a:cubicBezTo>
                  <a:pt x="13706" y="10240"/>
                  <a:pt x="13388" y="10606"/>
                  <a:pt x="13054" y="10939"/>
                </a:cubicBezTo>
                <a:cubicBezTo>
                  <a:pt x="12704" y="11305"/>
                  <a:pt x="12322" y="11655"/>
                  <a:pt x="11989" y="12037"/>
                </a:cubicBezTo>
                <a:cubicBezTo>
                  <a:pt x="11671" y="12387"/>
                  <a:pt x="11241" y="12577"/>
                  <a:pt x="10923" y="12895"/>
                </a:cubicBezTo>
                <a:cubicBezTo>
                  <a:pt x="9810" y="13977"/>
                  <a:pt x="8714" y="15090"/>
                  <a:pt x="7616" y="16186"/>
                </a:cubicBezTo>
                <a:lnTo>
                  <a:pt x="7616" y="16345"/>
                </a:lnTo>
                <a:cubicBezTo>
                  <a:pt x="7219" y="16934"/>
                  <a:pt x="6583" y="17235"/>
                  <a:pt x="6297" y="17888"/>
                </a:cubicBezTo>
                <a:cubicBezTo>
                  <a:pt x="6202" y="18158"/>
                  <a:pt x="5899" y="18285"/>
                  <a:pt x="5756" y="18571"/>
                </a:cubicBezTo>
                <a:cubicBezTo>
                  <a:pt x="5629" y="18874"/>
                  <a:pt x="5326" y="19080"/>
                  <a:pt x="5089" y="19319"/>
                </a:cubicBezTo>
                <a:cubicBezTo>
                  <a:pt x="5057" y="19366"/>
                  <a:pt x="4977" y="19430"/>
                  <a:pt x="4977" y="19478"/>
                </a:cubicBezTo>
                <a:cubicBezTo>
                  <a:pt x="5008" y="19796"/>
                  <a:pt x="4580" y="19843"/>
                  <a:pt x="4580" y="20114"/>
                </a:cubicBezTo>
                <a:cubicBezTo>
                  <a:pt x="4563" y="20432"/>
                  <a:pt x="4166" y="20464"/>
                  <a:pt x="4150" y="20765"/>
                </a:cubicBezTo>
                <a:cubicBezTo>
                  <a:pt x="4150" y="21051"/>
                  <a:pt x="3800" y="21115"/>
                  <a:pt x="3721" y="21401"/>
                </a:cubicBezTo>
                <a:cubicBezTo>
                  <a:pt x="3658" y="21624"/>
                  <a:pt x="3403" y="21799"/>
                  <a:pt x="3228" y="22005"/>
                </a:cubicBezTo>
                <a:cubicBezTo>
                  <a:pt x="3100" y="22149"/>
                  <a:pt x="3132" y="22387"/>
                  <a:pt x="2941" y="22499"/>
                </a:cubicBezTo>
                <a:cubicBezTo>
                  <a:pt x="2910" y="22514"/>
                  <a:pt x="2941" y="22626"/>
                  <a:pt x="2941" y="22800"/>
                </a:cubicBezTo>
                <a:cubicBezTo>
                  <a:pt x="2767" y="22944"/>
                  <a:pt x="2545" y="23150"/>
                  <a:pt x="2322" y="23341"/>
                </a:cubicBezTo>
                <a:cubicBezTo>
                  <a:pt x="2290" y="23580"/>
                  <a:pt x="2433" y="23834"/>
                  <a:pt x="2210" y="24025"/>
                </a:cubicBezTo>
                <a:lnTo>
                  <a:pt x="2019" y="24025"/>
                </a:lnTo>
                <a:cubicBezTo>
                  <a:pt x="1765" y="24390"/>
                  <a:pt x="1718" y="24884"/>
                  <a:pt x="1320" y="25122"/>
                </a:cubicBezTo>
                <a:lnTo>
                  <a:pt x="1320" y="26362"/>
                </a:lnTo>
                <a:cubicBezTo>
                  <a:pt x="1447" y="26584"/>
                  <a:pt x="1669" y="26648"/>
                  <a:pt x="1892" y="26728"/>
                </a:cubicBezTo>
                <a:lnTo>
                  <a:pt x="1892" y="27411"/>
                </a:lnTo>
                <a:cubicBezTo>
                  <a:pt x="1527" y="27634"/>
                  <a:pt x="1495" y="28079"/>
                  <a:pt x="1177" y="28350"/>
                </a:cubicBezTo>
                <a:cubicBezTo>
                  <a:pt x="1018" y="28477"/>
                  <a:pt x="1002" y="28747"/>
                  <a:pt x="891" y="28938"/>
                </a:cubicBezTo>
                <a:cubicBezTo>
                  <a:pt x="716" y="29240"/>
                  <a:pt x="605" y="29590"/>
                  <a:pt x="302" y="29796"/>
                </a:cubicBezTo>
                <a:lnTo>
                  <a:pt x="302" y="30209"/>
                </a:lnTo>
                <a:cubicBezTo>
                  <a:pt x="223" y="30290"/>
                  <a:pt x="160" y="30353"/>
                  <a:pt x="80" y="30449"/>
                </a:cubicBezTo>
                <a:cubicBezTo>
                  <a:pt x="143" y="30576"/>
                  <a:pt x="1" y="30767"/>
                  <a:pt x="160" y="30909"/>
                </a:cubicBezTo>
                <a:cubicBezTo>
                  <a:pt x="160" y="30909"/>
                  <a:pt x="668" y="30591"/>
                  <a:pt x="684" y="30591"/>
                </a:cubicBezTo>
                <a:lnTo>
                  <a:pt x="684" y="31036"/>
                </a:lnTo>
                <a:cubicBezTo>
                  <a:pt x="588" y="31148"/>
                  <a:pt x="541" y="31227"/>
                  <a:pt x="478" y="31307"/>
                </a:cubicBezTo>
                <a:lnTo>
                  <a:pt x="478" y="32086"/>
                </a:lnTo>
                <a:cubicBezTo>
                  <a:pt x="398" y="32149"/>
                  <a:pt x="350" y="32198"/>
                  <a:pt x="302" y="32245"/>
                </a:cubicBezTo>
                <a:lnTo>
                  <a:pt x="302" y="32675"/>
                </a:lnTo>
                <a:cubicBezTo>
                  <a:pt x="446" y="32817"/>
                  <a:pt x="620" y="32976"/>
                  <a:pt x="811" y="33152"/>
                </a:cubicBezTo>
                <a:cubicBezTo>
                  <a:pt x="859" y="33103"/>
                  <a:pt x="923" y="33040"/>
                  <a:pt x="1002" y="32976"/>
                </a:cubicBezTo>
                <a:cubicBezTo>
                  <a:pt x="1065" y="33040"/>
                  <a:pt x="1145" y="33103"/>
                  <a:pt x="1209" y="33167"/>
                </a:cubicBezTo>
                <a:cubicBezTo>
                  <a:pt x="1242" y="33171"/>
                  <a:pt x="1276" y="33173"/>
                  <a:pt x="1309" y="33173"/>
                </a:cubicBezTo>
                <a:cubicBezTo>
                  <a:pt x="1407" y="33173"/>
                  <a:pt x="1504" y="33159"/>
                  <a:pt x="1598" y="33159"/>
                </a:cubicBezTo>
                <a:cubicBezTo>
                  <a:pt x="1701" y="33159"/>
                  <a:pt x="1800" y="33176"/>
                  <a:pt x="1892" y="33247"/>
                </a:cubicBezTo>
                <a:cubicBezTo>
                  <a:pt x="1909" y="33406"/>
                  <a:pt x="1940" y="33565"/>
                  <a:pt x="1956" y="33724"/>
                </a:cubicBezTo>
                <a:cubicBezTo>
                  <a:pt x="2068" y="33819"/>
                  <a:pt x="2163" y="33915"/>
                  <a:pt x="2227" y="33978"/>
                </a:cubicBezTo>
                <a:lnTo>
                  <a:pt x="2958" y="33978"/>
                </a:lnTo>
                <a:cubicBezTo>
                  <a:pt x="3337" y="33803"/>
                  <a:pt x="3596" y="33575"/>
                  <a:pt x="3944" y="33575"/>
                </a:cubicBezTo>
                <a:cubicBezTo>
                  <a:pt x="3975" y="33575"/>
                  <a:pt x="4006" y="33576"/>
                  <a:pt x="4039" y="33580"/>
                </a:cubicBezTo>
                <a:cubicBezTo>
                  <a:pt x="4182" y="33453"/>
                  <a:pt x="4325" y="33311"/>
                  <a:pt x="4468" y="33167"/>
                </a:cubicBezTo>
                <a:lnTo>
                  <a:pt x="5820" y="33167"/>
                </a:lnTo>
                <a:cubicBezTo>
                  <a:pt x="5994" y="33088"/>
                  <a:pt x="6106" y="33024"/>
                  <a:pt x="6217" y="32976"/>
                </a:cubicBezTo>
                <a:cubicBezTo>
                  <a:pt x="6408" y="32865"/>
                  <a:pt x="6630" y="32785"/>
                  <a:pt x="6789" y="32658"/>
                </a:cubicBezTo>
                <a:cubicBezTo>
                  <a:pt x="6980" y="32516"/>
                  <a:pt x="7139" y="32325"/>
                  <a:pt x="7298" y="32166"/>
                </a:cubicBezTo>
                <a:cubicBezTo>
                  <a:pt x="7319" y="32169"/>
                  <a:pt x="7339" y="32170"/>
                  <a:pt x="7358" y="32170"/>
                </a:cubicBezTo>
                <a:cubicBezTo>
                  <a:pt x="7643" y="32170"/>
                  <a:pt x="7725" y="31857"/>
                  <a:pt x="7934" y="31768"/>
                </a:cubicBezTo>
                <a:lnTo>
                  <a:pt x="8220" y="32054"/>
                </a:lnTo>
                <a:cubicBezTo>
                  <a:pt x="8157" y="32134"/>
                  <a:pt x="8093" y="32198"/>
                  <a:pt x="8014" y="32276"/>
                </a:cubicBezTo>
                <a:cubicBezTo>
                  <a:pt x="8061" y="32435"/>
                  <a:pt x="7950" y="32611"/>
                  <a:pt x="8125" y="32770"/>
                </a:cubicBezTo>
                <a:lnTo>
                  <a:pt x="9015" y="32770"/>
                </a:lnTo>
                <a:cubicBezTo>
                  <a:pt x="9079" y="32770"/>
                  <a:pt x="9142" y="32738"/>
                  <a:pt x="9191" y="32706"/>
                </a:cubicBezTo>
                <a:lnTo>
                  <a:pt x="9350" y="32547"/>
                </a:lnTo>
                <a:cubicBezTo>
                  <a:pt x="9397" y="32643"/>
                  <a:pt x="9429" y="32722"/>
                  <a:pt x="9460" y="32785"/>
                </a:cubicBezTo>
                <a:cubicBezTo>
                  <a:pt x="9397" y="32993"/>
                  <a:pt x="9095" y="33088"/>
                  <a:pt x="9286" y="33326"/>
                </a:cubicBezTo>
                <a:cubicBezTo>
                  <a:pt x="9375" y="33392"/>
                  <a:pt x="9457" y="33417"/>
                  <a:pt x="9534" y="33417"/>
                </a:cubicBezTo>
                <a:cubicBezTo>
                  <a:pt x="9773" y="33417"/>
                  <a:pt x="9968" y="33176"/>
                  <a:pt x="10208" y="33152"/>
                </a:cubicBezTo>
                <a:cubicBezTo>
                  <a:pt x="10510" y="33135"/>
                  <a:pt x="10764" y="32912"/>
                  <a:pt x="11050" y="32770"/>
                </a:cubicBezTo>
                <a:lnTo>
                  <a:pt x="11703" y="32770"/>
                </a:lnTo>
                <a:cubicBezTo>
                  <a:pt x="12004" y="32611"/>
                  <a:pt x="12243" y="32467"/>
                  <a:pt x="12513" y="32372"/>
                </a:cubicBezTo>
                <a:cubicBezTo>
                  <a:pt x="12848" y="32245"/>
                  <a:pt x="12958" y="31880"/>
                  <a:pt x="13293" y="31736"/>
                </a:cubicBezTo>
                <a:cubicBezTo>
                  <a:pt x="13356" y="31768"/>
                  <a:pt x="13435" y="31799"/>
                  <a:pt x="13515" y="31848"/>
                </a:cubicBezTo>
                <a:lnTo>
                  <a:pt x="13325" y="32039"/>
                </a:lnTo>
                <a:lnTo>
                  <a:pt x="13325" y="32865"/>
                </a:lnTo>
                <a:cubicBezTo>
                  <a:pt x="13038" y="33056"/>
                  <a:pt x="13102" y="33294"/>
                  <a:pt x="13149" y="33517"/>
                </a:cubicBezTo>
                <a:cubicBezTo>
                  <a:pt x="13244" y="33612"/>
                  <a:pt x="13340" y="33707"/>
                  <a:pt x="13435" y="33788"/>
                </a:cubicBezTo>
                <a:lnTo>
                  <a:pt x="13992" y="33788"/>
                </a:lnTo>
                <a:cubicBezTo>
                  <a:pt x="14135" y="33883"/>
                  <a:pt x="14247" y="33962"/>
                  <a:pt x="14326" y="34010"/>
                </a:cubicBezTo>
                <a:cubicBezTo>
                  <a:pt x="14469" y="33930"/>
                  <a:pt x="14565" y="33866"/>
                  <a:pt x="14660" y="33803"/>
                </a:cubicBezTo>
                <a:cubicBezTo>
                  <a:pt x="14771" y="33915"/>
                  <a:pt x="14851" y="34010"/>
                  <a:pt x="14930" y="34106"/>
                </a:cubicBezTo>
                <a:lnTo>
                  <a:pt x="14756" y="34280"/>
                </a:lnTo>
                <a:cubicBezTo>
                  <a:pt x="14803" y="34343"/>
                  <a:pt x="14883" y="34407"/>
                  <a:pt x="14915" y="34471"/>
                </a:cubicBezTo>
                <a:cubicBezTo>
                  <a:pt x="14962" y="34598"/>
                  <a:pt x="14930" y="34742"/>
                  <a:pt x="15057" y="34820"/>
                </a:cubicBezTo>
                <a:cubicBezTo>
                  <a:pt x="15137" y="34884"/>
                  <a:pt x="15201" y="34948"/>
                  <a:pt x="15280" y="35011"/>
                </a:cubicBezTo>
                <a:cubicBezTo>
                  <a:pt x="15343" y="35048"/>
                  <a:pt x="15399" y="35063"/>
                  <a:pt x="15450" y="35063"/>
                </a:cubicBezTo>
                <a:cubicBezTo>
                  <a:pt x="15642" y="35063"/>
                  <a:pt x="15766" y="34849"/>
                  <a:pt x="15979" y="34773"/>
                </a:cubicBezTo>
                <a:lnTo>
                  <a:pt x="16488" y="34773"/>
                </a:lnTo>
                <a:lnTo>
                  <a:pt x="16870" y="34392"/>
                </a:lnTo>
                <a:lnTo>
                  <a:pt x="17077" y="34598"/>
                </a:lnTo>
                <a:cubicBezTo>
                  <a:pt x="17331" y="34233"/>
                  <a:pt x="17824" y="34153"/>
                  <a:pt x="18078" y="33788"/>
                </a:cubicBezTo>
                <a:cubicBezTo>
                  <a:pt x="18237" y="34025"/>
                  <a:pt x="18571" y="33962"/>
                  <a:pt x="18714" y="34184"/>
                </a:cubicBezTo>
                <a:lnTo>
                  <a:pt x="19589" y="34184"/>
                </a:lnTo>
                <a:lnTo>
                  <a:pt x="20988" y="32785"/>
                </a:lnTo>
                <a:cubicBezTo>
                  <a:pt x="21067" y="32753"/>
                  <a:pt x="21162" y="32722"/>
                  <a:pt x="21243" y="32690"/>
                </a:cubicBezTo>
                <a:lnTo>
                  <a:pt x="21243" y="32467"/>
                </a:lnTo>
                <a:lnTo>
                  <a:pt x="21321" y="32547"/>
                </a:lnTo>
                <a:cubicBezTo>
                  <a:pt x="21402" y="32404"/>
                  <a:pt x="21480" y="32245"/>
                  <a:pt x="21529" y="32134"/>
                </a:cubicBezTo>
                <a:cubicBezTo>
                  <a:pt x="21578" y="32148"/>
                  <a:pt x="21626" y="32152"/>
                  <a:pt x="21673" y="32152"/>
                </a:cubicBezTo>
                <a:cubicBezTo>
                  <a:pt x="21732" y="32152"/>
                  <a:pt x="21788" y="32146"/>
                  <a:pt x="21838" y="32146"/>
                </a:cubicBezTo>
                <a:cubicBezTo>
                  <a:pt x="21927" y="32146"/>
                  <a:pt x="21998" y="32166"/>
                  <a:pt x="22038" y="32276"/>
                </a:cubicBezTo>
                <a:cubicBezTo>
                  <a:pt x="21830" y="32563"/>
                  <a:pt x="21830" y="32563"/>
                  <a:pt x="21957" y="32976"/>
                </a:cubicBezTo>
                <a:lnTo>
                  <a:pt x="23182" y="32976"/>
                </a:lnTo>
                <a:cubicBezTo>
                  <a:pt x="23198" y="32976"/>
                  <a:pt x="23229" y="33024"/>
                  <a:pt x="23246" y="33040"/>
                </a:cubicBezTo>
                <a:cubicBezTo>
                  <a:pt x="23182" y="33167"/>
                  <a:pt x="23102" y="33294"/>
                  <a:pt x="23039" y="33421"/>
                </a:cubicBezTo>
                <a:cubicBezTo>
                  <a:pt x="23134" y="33533"/>
                  <a:pt x="23198" y="33612"/>
                  <a:pt x="23293" y="33707"/>
                </a:cubicBezTo>
                <a:cubicBezTo>
                  <a:pt x="22943" y="33835"/>
                  <a:pt x="22928" y="34216"/>
                  <a:pt x="22721" y="34455"/>
                </a:cubicBezTo>
                <a:cubicBezTo>
                  <a:pt x="22705" y="34471"/>
                  <a:pt x="22752" y="34551"/>
                  <a:pt x="22769" y="34598"/>
                </a:cubicBezTo>
                <a:lnTo>
                  <a:pt x="23070" y="34598"/>
                </a:lnTo>
                <a:cubicBezTo>
                  <a:pt x="23070" y="34455"/>
                  <a:pt x="23134" y="34392"/>
                  <a:pt x="23278" y="34392"/>
                </a:cubicBezTo>
                <a:cubicBezTo>
                  <a:pt x="23278" y="34248"/>
                  <a:pt x="23341" y="34184"/>
                  <a:pt x="23484" y="34184"/>
                </a:cubicBezTo>
                <a:cubicBezTo>
                  <a:pt x="23484" y="34068"/>
                  <a:pt x="23537" y="33992"/>
                  <a:pt x="23657" y="33992"/>
                </a:cubicBezTo>
                <a:cubicBezTo>
                  <a:pt x="23668" y="33992"/>
                  <a:pt x="23679" y="33992"/>
                  <a:pt x="23691" y="33994"/>
                </a:cubicBezTo>
                <a:lnTo>
                  <a:pt x="23691" y="33692"/>
                </a:lnTo>
                <a:cubicBezTo>
                  <a:pt x="23826" y="33570"/>
                  <a:pt x="23915" y="33369"/>
                  <a:pt x="24104" y="33369"/>
                </a:cubicBezTo>
                <a:cubicBezTo>
                  <a:pt x="24138" y="33369"/>
                  <a:pt x="24174" y="33375"/>
                  <a:pt x="24215" y="33389"/>
                </a:cubicBezTo>
                <a:cubicBezTo>
                  <a:pt x="24295" y="33517"/>
                  <a:pt x="24295" y="33517"/>
                  <a:pt x="23691" y="33994"/>
                </a:cubicBezTo>
                <a:cubicBezTo>
                  <a:pt x="23691" y="34110"/>
                  <a:pt x="23638" y="34187"/>
                  <a:pt x="23520" y="34187"/>
                </a:cubicBezTo>
                <a:cubicBezTo>
                  <a:pt x="23508" y="34187"/>
                  <a:pt x="23496" y="34186"/>
                  <a:pt x="23484" y="34184"/>
                </a:cubicBezTo>
                <a:cubicBezTo>
                  <a:pt x="23484" y="34316"/>
                  <a:pt x="23430" y="34394"/>
                  <a:pt x="23311" y="34394"/>
                </a:cubicBezTo>
                <a:cubicBezTo>
                  <a:pt x="23301" y="34394"/>
                  <a:pt x="23289" y="34393"/>
                  <a:pt x="23278" y="34392"/>
                </a:cubicBezTo>
                <a:cubicBezTo>
                  <a:pt x="23278" y="34534"/>
                  <a:pt x="23214" y="34598"/>
                  <a:pt x="23070" y="34598"/>
                </a:cubicBezTo>
                <a:cubicBezTo>
                  <a:pt x="23102" y="34773"/>
                  <a:pt x="22928" y="34805"/>
                  <a:pt x="22864" y="34948"/>
                </a:cubicBezTo>
                <a:lnTo>
                  <a:pt x="22864" y="35314"/>
                </a:lnTo>
                <a:cubicBezTo>
                  <a:pt x="22721" y="35456"/>
                  <a:pt x="22530" y="35600"/>
                  <a:pt x="22769" y="35823"/>
                </a:cubicBezTo>
                <a:lnTo>
                  <a:pt x="23261" y="35823"/>
                </a:lnTo>
                <a:cubicBezTo>
                  <a:pt x="23405" y="35997"/>
                  <a:pt x="23596" y="36236"/>
                  <a:pt x="23691" y="36347"/>
                </a:cubicBezTo>
                <a:cubicBezTo>
                  <a:pt x="23775" y="36389"/>
                  <a:pt x="23841" y="36405"/>
                  <a:pt x="23898" y="36405"/>
                </a:cubicBezTo>
                <a:cubicBezTo>
                  <a:pt x="24079" y="36405"/>
                  <a:pt x="24164" y="36240"/>
                  <a:pt x="24406" y="36204"/>
                </a:cubicBezTo>
                <a:lnTo>
                  <a:pt x="24819" y="36204"/>
                </a:lnTo>
                <a:cubicBezTo>
                  <a:pt x="24883" y="36141"/>
                  <a:pt x="24931" y="36092"/>
                  <a:pt x="25027" y="36013"/>
                </a:cubicBezTo>
                <a:lnTo>
                  <a:pt x="26044" y="36013"/>
                </a:lnTo>
                <a:cubicBezTo>
                  <a:pt x="26091" y="35950"/>
                  <a:pt x="26123" y="35918"/>
                  <a:pt x="26140" y="35902"/>
                </a:cubicBezTo>
                <a:cubicBezTo>
                  <a:pt x="26299" y="35791"/>
                  <a:pt x="26537" y="35823"/>
                  <a:pt x="26632" y="35615"/>
                </a:cubicBezTo>
                <a:cubicBezTo>
                  <a:pt x="26663" y="35623"/>
                  <a:pt x="26691" y="35627"/>
                  <a:pt x="26718" y="35627"/>
                </a:cubicBezTo>
                <a:cubicBezTo>
                  <a:pt x="26910" y="35627"/>
                  <a:pt x="26999" y="35441"/>
                  <a:pt x="27125" y="35329"/>
                </a:cubicBezTo>
                <a:cubicBezTo>
                  <a:pt x="27284" y="35170"/>
                  <a:pt x="27554" y="35187"/>
                  <a:pt x="27698" y="34979"/>
                </a:cubicBezTo>
                <a:cubicBezTo>
                  <a:pt x="27809" y="34805"/>
                  <a:pt x="27968" y="34678"/>
                  <a:pt x="28111" y="34534"/>
                </a:cubicBezTo>
                <a:cubicBezTo>
                  <a:pt x="28572" y="34089"/>
                  <a:pt x="29033" y="33629"/>
                  <a:pt x="29479" y="33183"/>
                </a:cubicBezTo>
                <a:lnTo>
                  <a:pt x="29685" y="33183"/>
                </a:lnTo>
                <a:cubicBezTo>
                  <a:pt x="30083" y="32770"/>
                  <a:pt x="30496" y="32357"/>
                  <a:pt x="30893" y="31958"/>
                </a:cubicBezTo>
                <a:lnTo>
                  <a:pt x="31132" y="31958"/>
                </a:lnTo>
                <a:cubicBezTo>
                  <a:pt x="31259" y="31816"/>
                  <a:pt x="31402" y="31672"/>
                  <a:pt x="31546" y="31530"/>
                </a:cubicBezTo>
                <a:cubicBezTo>
                  <a:pt x="31705" y="31354"/>
                  <a:pt x="31864" y="31195"/>
                  <a:pt x="32038" y="31021"/>
                </a:cubicBezTo>
                <a:cubicBezTo>
                  <a:pt x="32182" y="30894"/>
                  <a:pt x="32388" y="30894"/>
                  <a:pt x="32531" y="30750"/>
                </a:cubicBezTo>
                <a:cubicBezTo>
                  <a:pt x="33263" y="30067"/>
                  <a:pt x="33867" y="29240"/>
                  <a:pt x="34741" y="28715"/>
                </a:cubicBezTo>
                <a:cubicBezTo>
                  <a:pt x="34932" y="28604"/>
                  <a:pt x="35075" y="28397"/>
                  <a:pt x="35250" y="28223"/>
                </a:cubicBezTo>
                <a:cubicBezTo>
                  <a:pt x="35440" y="28032"/>
                  <a:pt x="35616" y="27825"/>
                  <a:pt x="35822" y="27650"/>
                </a:cubicBezTo>
                <a:cubicBezTo>
                  <a:pt x="35997" y="27523"/>
                  <a:pt x="36204" y="27428"/>
                  <a:pt x="36379" y="27284"/>
                </a:cubicBezTo>
                <a:cubicBezTo>
                  <a:pt x="36585" y="27125"/>
                  <a:pt x="36744" y="26902"/>
                  <a:pt x="36951" y="26728"/>
                </a:cubicBezTo>
                <a:cubicBezTo>
                  <a:pt x="37174" y="26537"/>
                  <a:pt x="37444" y="26410"/>
                  <a:pt x="37651" y="26219"/>
                </a:cubicBezTo>
                <a:cubicBezTo>
                  <a:pt x="37857" y="26044"/>
                  <a:pt x="38048" y="25901"/>
                  <a:pt x="38287" y="25774"/>
                </a:cubicBezTo>
                <a:cubicBezTo>
                  <a:pt x="38573" y="25630"/>
                  <a:pt x="38732" y="25344"/>
                  <a:pt x="39065" y="25185"/>
                </a:cubicBezTo>
                <a:cubicBezTo>
                  <a:pt x="39383" y="25043"/>
                  <a:pt x="39591" y="24693"/>
                  <a:pt x="39860" y="24422"/>
                </a:cubicBezTo>
                <a:cubicBezTo>
                  <a:pt x="39903" y="24422"/>
                  <a:pt x="39967" y="24436"/>
                  <a:pt x="40009" y="24436"/>
                </a:cubicBezTo>
                <a:cubicBezTo>
                  <a:pt x="40030" y="24436"/>
                  <a:pt x="40046" y="24433"/>
                  <a:pt x="40051" y="24422"/>
                </a:cubicBezTo>
                <a:cubicBezTo>
                  <a:pt x="40418" y="23930"/>
                  <a:pt x="41037" y="23754"/>
                  <a:pt x="41419" y="23277"/>
                </a:cubicBezTo>
                <a:cubicBezTo>
                  <a:pt x="41673" y="23214"/>
                  <a:pt x="41880" y="23055"/>
                  <a:pt x="42055" y="22849"/>
                </a:cubicBezTo>
                <a:cubicBezTo>
                  <a:pt x="42086" y="22817"/>
                  <a:pt x="42167" y="22817"/>
                  <a:pt x="42230" y="22800"/>
                </a:cubicBezTo>
                <a:cubicBezTo>
                  <a:pt x="42500" y="22705"/>
                  <a:pt x="42612" y="22340"/>
                  <a:pt x="42962" y="22340"/>
                </a:cubicBezTo>
                <a:cubicBezTo>
                  <a:pt x="43009" y="22340"/>
                  <a:pt x="43057" y="22244"/>
                  <a:pt x="43104" y="22196"/>
                </a:cubicBezTo>
                <a:cubicBezTo>
                  <a:pt x="43375" y="21926"/>
                  <a:pt x="43645" y="21655"/>
                  <a:pt x="44011" y="21465"/>
                </a:cubicBezTo>
                <a:cubicBezTo>
                  <a:pt x="44297" y="21337"/>
                  <a:pt x="44471" y="21051"/>
                  <a:pt x="44789" y="20892"/>
                </a:cubicBezTo>
                <a:cubicBezTo>
                  <a:pt x="45092" y="20733"/>
                  <a:pt x="45315" y="20432"/>
                  <a:pt x="45633" y="20241"/>
                </a:cubicBezTo>
                <a:cubicBezTo>
                  <a:pt x="45951" y="20066"/>
                  <a:pt x="46205" y="19764"/>
                  <a:pt x="46428" y="19478"/>
                </a:cubicBezTo>
                <a:cubicBezTo>
                  <a:pt x="46666" y="19175"/>
                  <a:pt x="47032" y="19112"/>
                  <a:pt x="47302" y="18842"/>
                </a:cubicBezTo>
                <a:cubicBezTo>
                  <a:pt x="47731" y="18397"/>
                  <a:pt x="48096" y="17856"/>
                  <a:pt x="48701" y="17617"/>
                </a:cubicBezTo>
                <a:lnTo>
                  <a:pt x="50736" y="15582"/>
                </a:lnTo>
                <a:cubicBezTo>
                  <a:pt x="50752" y="15359"/>
                  <a:pt x="50704" y="15264"/>
                  <a:pt x="50530" y="15264"/>
                </a:cubicBezTo>
                <a:cubicBezTo>
                  <a:pt x="50520" y="15265"/>
                  <a:pt x="50510" y="15265"/>
                  <a:pt x="50501" y="15265"/>
                </a:cubicBezTo>
                <a:cubicBezTo>
                  <a:pt x="50324" y="15265"/>
                  <a:pt x="50339" y="15114"/>
                  <a:pt x="50339" y="14978"/>
                </a:cubicBezTo>
                <a:cubicBezTo>
                  <a:pt x="50466" y="14835"/>
                  <a:pt x="50609" y="14691"/>
                  <a:pt x="50736" y="14549"/>
                </a:cubicBezTo>
                <a:cubicBezTo>
                  <a:pt x="50672" y="14470"/>
                  <a:pt x="50593" y="14454"/>
                  <a:pt x="50511" y="14454"/>
                </a:cubicBezTo>
                <a:cubicBezTo>
                  <a:pt x="50457" y="14454"/>
                  <a:pt x="50402" y="14461"/>
                  <a:pt x="50350" y="14461"/>
                </a:cubicBezTo>
                <a:cubicBezTo>
                  <a:pt x="50324" y="14461"/>
                  <a:pt x="50299" y="14459"/>
                  <a:pt x="50275" y="14454"/>
                </a:cubicBezTo>
                <a:cubicBezTo>
                  <a:pt x="50053" y="14549"/>
                  <a:pt x="49989" y="14835"/>
                  <a:pt x="49750" y="14850"/>
                </a:cubicBezTo>
                <a:cubicBezTo>
                  <a:pt x="49703" y="14740"/>
                  <a:pt x="49782" y="14596"/>
                  <a:pt x="49639" y="14469"/>
                </a:cubicBezTo>
                <a:cubicBezTo>
                  <a:pt x="49576" y="14517"/>
                  <a:pt x="49512" y="14581"/>
                  <a:pt x="49432" y="14644"/>
                </a:cubicBezTo>
                <a:lnTo>
                  <a:pt x="48717" y="14644"/>
                </a:lnTo>
                <a:cubicBezTo>
                  <a:pt x="48828" y="14422"/>
                  <a:pt x="48908" y="14246"/>
                  <a:pt x="49003" y="14072"/>
                </a:cubicBezTo>
                <a:cubicBezTo>
                  <a:pt x="49099" y="14055"/>
                  <a:pt x="49194" y="14024"/>
                  <a:pt x="49321" y="14008"/>
                </a:cubicBezTo>
                <a:cubicBezTo>
                  <a:pt x="49321" y="13865"/>
                  <a:pt x="49337" y="13737"/>
                  <a:pt x="49321" y="13610"/>
                </a:cubicBezTo>
                <a:cubicBezTo>
                  <a:pt x="49307" y="13448"/>
                  <a:pt x="49202" y="13436"/>
                  <a:pt x="49072" y="13436"/>
                </a:cubicBezTo>
                <a:cubicBezTo>
                  <a:pt x="49050" y="13436"/>
                  <a:pt x="49027" y="13436"/>
                  <a:pt x="49003" y="13436"/>
                </a:cubicBezTo>
                <a:cubicBezTo>
                  <a:pt x="48478" y="13977"/>
                  <a:pt x="47938" y="14532"/>
                  <a:pt x="47413" y="15073"/>
                </a:cubicBezTo>
                <a:cubicBezTo>
                  <a:pt x="47286" y="15073"/>
                  <a:pt x="47191" y="15073"/>
                  <a:pt x="47111" y="15058"/>
                </a:cubicBezTo>
                <a:cubicBezTo>
                  <a:pt x="47111" y="14787"/>
                  <a:pt x="47461" y="14740"/>
                  <a:pt x="47492" y="14422"/>
                </a:cubicBezTo>
                <a:cubicBezTo>
                  <a:pt x="47429" y="14310"/>
                  <a:pt x="47365" y="14183"/>
                  <a:pt x="47286" y="14055"/>
                </a:cubicBezTo>
                <a:cubicBezTo>
                  <a:pt x="47223" y="14055"/>
                  <a:pt x="47143" y="14055"/>
                  <a:pt x="47111" y="14040"/>
                </a:cubicBezTo>
                <a:cubicBezTo>
                  <a:pt x="47079" y="13913"/>
                  <a:pt x="47143" y="13849"/>
                  <a:pt x="47286" y="13849"/>
                </a:cubicBezTo>
                <a:cubicBezTo>
                  <a:pt x="47286" y="13706"/>
                  <a:pt x="47350" y="13642"/>
                  <a:pt x="47492" y="13642"/>
                </a:cubicBezTo>
                <a:cubicBezTo>
                  <a:pt x="47461" y="13515"/>
                  <a:pt x="47556" y="13372"/>
                  <a:pt x="47429" y="13277"/>
                </a:cubicBezTo>
                <a:cubicBezTo>
                  <a:pt x="47365" y="13260"/>
                  <a:pt x="47302" y="13245"/>
                  <a:pt x="47174" y="13229"/>
                </a:cubicBezTo>
                <a:cubicBezTo>
                  <a:pt x="46936" y="13515"/>
                  <a:pt x="46602" y="13754"/>
                  <a:pt x="46252" y="13992"/>
                </a:cubicBezTo>
                <a:cubicBezTo>
                  <a:pt x="45919" y="14214"/>
                  <a:pt x="45648" y="14564"/>
                  <a:pt x="45346" y="14882"/>
                </a:cubicBezTo>
                <a:cubicBezTo>
                  <a:pt x="45203" y="14708"/>
                  <a:pt x="45283" y="14532"/>
                  <a:pt x="45251" y="14342"/>
                </a:cubicBezTo>
                <a:cubicBezTo>
                  <a:pt x="45378" y="14231"/>
                  <a:pt x="45537" y="14087"/>
                  <a:pt x="45664" y="13992"/>
                </a:cubicBezTo>
                <a:lnTo>
                  <a:pt x="45664" y="13642"/>
                </a:lnTo>
                <a:cubicBezTo>
                  <a:pt x="45553" y="13706"/>
                  <a:pt x="45442" y="13769"/>
                  <a:pt x="45283" y="13865"/>
                </a:cubicBezTo>
                <a:cubicBezTo>
                  <a:pt x="45276" y="13866"/>
                  <a:pt x="45269" y="13867"/>
                  <a:pt x="45261" y="13867"/>
                </a:cubicBezTo>
                <a:cubicBezTo>
                  <a:pt x="45213" y="13867"/>
                  <a:pt x="45145" y="13846"/>
                  <a:pt x="45071" y="13846"/>
                </a:cubicBezTo>
                <a:cubicBezTo>
                  <a:pt x="45009" y="13846"/>
                  <a:pt x="44944" y="13860"/>
                  <a:pt x="44885" y="13913"/>
                </a:cubicBezTo>
                <a:cubicBezTo>
                  <a:pt x="44853" y="14024"/>
                  <a:pt x="44806" y="14136"/>
                  <a:pt x="44774" y="14246"/>
                </a:cubicBezTo>
                <a:lnTo>
                  <a:pt x="44520" y="14246"/>
                </a:lnTo>
                <a:cubicBezTo>
                  <a:pt x="44329" y="14454"/>
                  <a:pt x="44138" y="14676"/>
                  <a:pt x="43963" y="14867"/>
                </a:cubicBezTo>
                <a:lnTo>
                  <a:pt x="43629" y="14867"/>
                </a:lnTo>
                <a:cubicBezTo>
                  <a:pt x="43629" y="14899"/>
                  <a:pt x="43645" y="14946"/>
                  <a:pt x="43629" y="14962"/>
                </a:cubicBezTo>
                <a:lnTo>
                  <a:pt x="42309" y="16281"/>
                </a:lnTo>
                <a:lnTo>
                  <a:pt x="41991" y="16281"/>
                </a:lnTo>
                <a:lnTo>
                  <a:pt x="41991" y="16695"/>
                </a:lnTo>
                <a:cubicBezTo>
                  <a:pt x="41832" y="16695"/>
                  <a:pt x="41705" y="16695"/>
                  <a:pt x="41626" y="16680"/>
                </a:cubicBezTo>
                <a:cubicBezTo>
                  <a:pt x="41641" y="16472"/>
                  <a:pt x="41768" y="16345"/>
                  <a:pt x="41991" y="16281"/>
                </a:cubicBezTo>
                <a:cubicBezTo>
                  <a:pt x="41991" y="16250"/>
                  <a:pt x="41976" y="16203"/>
                  <a:pt x="41991" y="16186"/>
                </a:cubicBezTo>
                <a:lnTo>
                  <a:pt x="43311" y="14867"/>
                </a:lnTo>
                <a:lnTo>
                  <a:pt x="43629" y="14867"/>
                </a:lnTo>
                <a:cubicBezTo>
                  <a:pt x="43772" y="14581"/>
                  <a:pt x="43867" y="14263"/>
                  <a:pt x="44122" y="14055"/>
                </a:cubicBezTo>
                <a:cubicBezTo>
                  <a:pt x="44281" y="14055"/>
                  <a:pt x="44440" y="14040"/>
                  <a:pt x="44599" y="14040"/>
                </a:cubicBezTo>
                <a:cubicBezTo>
                  <a:pt x="44615" y="13627"/>
                  <a:pt x="44789" y="13341"/>
                  <a:pt x="44948" y="13038"/>
                </a:cubicBezTo>
                <a:lnTo>
                  <a:pt x="45156" y="13038"/>
                </a:lnTo>
                <a:cubicBezTo>
                  <a:pt x="45330" y="12911"/>
                  <a:pt x="45219" y="12656"/>
                  <a:pt x="45425" y="12529"/>
                </a:cubicBezTo>
                <a:cubicBezTo>
                  <a:pt x="45601" y="12434"/>
                  <a:pt x="45728" y="12275"/>
                  <a:pt x="45855" y="12116"/>
                </a:cubicBezTo>
                <a:cubicBezTo>
                  <a:pt x="45998" y="11941"/>
                  <a:pt x="46220" y="11846"/>
                  <a:pt x="46284" y="11575"/>
                </a:cubicBezTo>
                <a:cubicBezTo>
                  <a:pt x="46332" y="11416"/>
                  <a:pt x="46523" y="11274"/>
                  <a:pt x="46650" y="11130"/>
                </a:cubicBezTo>
                <a:lnTo>
                  <a:pt x="47079" y="10701"/>
                </a:lnTo>
                <a:lnTo>
                  <a:pt x="47079" y="10494"/>
                </a:lnTo>
                <a:lnTo>
                  <a:pt x="47286" y="10288"/>
                </a:lnTo>
                <a:lnTo>
                  <a:pt x="47286" y="9985"/>
                </a:lnTo>
                <a:cubicBezTo>
                  <a:pt x="47047" y="9906"/>
                  <a:pt x="46873" y="9779"/>
                  <a:pt x="46888" y="9398"/>
                </a:cubicBezTo>
                <a:cubicBezTo>
                  <a:pt x="46984" y="9317"/>
                  <a:pt x="47143" y="9207"/>
                  <a:pt x="47286" y="9063"/>
                </a:cubicBezTo>
                <a:cubicBezTo>
                  <a:pt x="47318" y="9016"/>
                  <a:pt x="47254" y="8872"/>
                  <a:pt x="47238" y="8777"/>
                </a:cubicBezTo>
                <a:cubicBezTo>
                  <a:pt x="47143" y="8777"/>
                  <a:pt x="47057" y="8751"/>
                  <a:pt x="46986" y="8751"/>
                </a:cubicBezTo>
                <a:cubicBezTo>
                  <a:pt x="46962" y="8751"/>
                  <a:pt x="46940" y="8754"/>
                  <a:pt x="46920" y="8762"/>
                </a:cubicBezTo>
                <a:cubicBezTo>
                  <a:pt x="46634" y="8889"/>
                  <a:pt x="46364" y="9031"/>
                  <a:pt x="46078" y="9175"/>
                </a:cubicBezTo>
                <a:lnTo>
                  <a:pt x="45569" y="9175"/>
                </a:lnTo>
                <a:cubicBezTo>
                  <a:pt x="45505" y="9239"/>
                  <a:pt x="45425" y="9302"/>
                  <a:pt x="45330" y="9381"/>
                </a:cubicBezTo>
                <a:cubicBezTo>
                  <a:pt x="45301" y="9366"/>
                  <a:pt x="45269" y="9362"/>
                  <a:pt x="45235" y="9362"/>
                </a:cubicBezTo>
                <a:cubicBezTo>
                  <a:pt x="45182" y="9362"/>
                  <a:pt x="45125" y="9373"/>
                  <a:pt x="45068" y="9373"/>
                </a:cubicBezTo>
                <a:cubicBezTo>
                  <a:pt x="45005" y="9373"/>
                  <a:pt x="44943" y="9359"/>
                  <a:pt x="44885" y="9302"/>
                </a:cubicBezTo>
                <a:lnTo>
                  <a:pt x="44838" y="9111"/>
                </a:lnTo>
                <a:cubicBezTo>
                  <a:pt x="45060" y="8745"/>
                  <a:pt x="45489" y="8554"/>
                  <a:pt x="45664" y="8173"/>
                </a:cubicBezTo>
                <a:cubicBezTo>
                  <a:pt x="45640" y="7985"/>
                  <a:pt x="45556" y="7948"/>
                  <a:pt x="45459" y="7948"/>
                </a:cubicBezTo>
                <a:cubicBezTo>
                  <a:pt x="45397" y="7948"/>
                  <a:pt x="45330" y="7963"/>
                  <a:pt x="45269" y="7963"/>
                </a:cubicBezTo>
                <a:cubicBezTo>
                  <a:pt x="45240" y="7963"/>
                  <a:pt x="45212" y="7960"/>
                  <a:pt x="45187" y="7950"/>
                </a:cubicBezTo>
                <a:cubicBezTo>
                  <a:pt x="44963" y="8039"/>
                  <a:pt x="44880" y="8352"/>
                  <a:pt x="44595" y="8352"/>
                </a:cubicBezTo>
                <a:cubicBezTo>
                  <a:pt x="44576" y="8352"/>
                  <a:pt x="44556" y="8351"/>
                  <a:pt x="44535" y="8348"/>
                </a:cubicBezTo>
                <a:lnTo>
                  <a:pt x="43820" y="9063"/>
                </a:lnTo>
                <a:cubicBezTo>
                  <a:pt x="43788" y="9095"/>
                  <a:pt x="43740" y="9111"/>
                  <a:pt x="43693" y="9127"/>
                </a:cubicBezTo>
                <a:cubicBezTo>
                  <a:pt x="43566" y="9016"/>
                  <a:pt x="43454" y="8889"/>
                  <a:pt x="43327" y="8762"/>
                </a:cubicBezTo>
                <a:cubicBezTo>
                  <a:pt x="43248" y="8825"/>
                  <a:pt x="43184" y="8904"/>
                  <a:pt x="43104" y="8968"/>
                </a:cubicBezTo>
                <a:lnTo>
                  <a:pt x="42818" y="8968"/>
                </a:lnTo>
                <a:cubicBezTo>
                  <a:pt x="42818" y="9111"/>
                  <a:pt x="42754" y="9175"/>
                  <a:pt x="42612" y="9175"/>
                </a:cubicBezTo>
                <a:cubicBezTo>
                  <a:pt x="42597" y="9043"/>
                  <a:pt x="42663" y="8966"/>
                  <a:pt x="42784" y="8966"/>
                </a:cubicBezTo>
                <a:cubicBezTo>
                  <a:pt x="42795" y="8966"/>
                  <a:pt x="42806" y="8966"/>
                  <a:pt x="42818" y="8968"/>
                </a:cubicBezTo>
                <a:cubicBezTo>
                  <a:pt x="42834" y="8745"/>
                  <a:pt x="42993" y="8618"/>
                  <a:pt x="43168" y="8571"/>
                </a:cubicBezTo>
                <a:cubicBezTo>
                  <a:pt x="43502" y="8459"/>
                  <a:pt x="43693" y="8236"/>
                  <a:pt x="43820" y="7950"/>
                </a:cubicBezTo>
                <a:lnTo>
                  <a:pt x="42993" y="7950"/>
                </a:lnTo>
                <a:cubicBezTo>
                  <a:pt x="42612" y="8126"/>
                  <a:pt x="42326" y="8332"/>
                  <a:pt x="42039" y="8554"/>
                </a:cubicBezTo>
                <a:cubicBezTo>
                  <a:pt x="41880" y="8681"/>
                  <a:pt x="41641" y="8713"/>
                  <a:pt x="41450" y="8809"/>
                </a:cubicBezTo>
                <a:cubicBezTo>
                  <a:pt x="41244" y="8904"/>
                  <a:pt x="41022" y="9016"/>
                  <a:pt x="40895" y="9175"/>
                </a:cubicBezTo>
                <a:cubicBezTo>
                  <a:pt x="40736" y="9381"/>
                  <a:pt x="40449" y="9317"/>
                  <a:pt x="40306" y="9525"/>
                </a:cubicBezTo>
                <a:cubicBezTo>
                  <a:pt x="40306" y="9527"/>
                  <a:pt x="40304" y="9528"/>
                  <a:pt x="40302" y="9528"/>
                </a:cubicBezTo>
                <a:cubicBezTo>
                  <a:pt x="40285" y="9528"/>
                  <a:pt x="40220" y="9491"/>
                  <a:pt x="40178" y="9476"/>
                </a:cubicBezTo>
                <a:cubicBezTo>
                  <a:pt x="40178" y="9413"/>
                  <a:pt x="40163" y="9349"/>
                  <a:pt x="40163" y="9302"/>
                </a:cubicBezTo>
                <a:cubicBezTo>
                  <a:pt x="40306" y="9080"/>
                  <a:pt x="40513" y="9016"/>
                  <a:pt x="40704" y="8904"/>
                </a:cubicBezTo>
                <a:cubicBezTo>
                  <a:pt x="40942" y="8777"/>
                  <a:pt x="41085" y="8522"/>
                  <a:pt x="41244" y="8363"/>
                </a:cubicBezTo>
                <a:cubicBezTo>
                  <a:pt x="41288" y="8353"/>
                  <a:pt x="41331" y="8351"/>
                  <a:pt x="41372" y="8351"/>
                </a:cubicBezTo>
                <a:cubicBezTo>
                  <a:pt x="41427" y="8351"/>
                  <a:pt x="41481" y="8356"/>
                  <a:pt x="41532" y="8356"/>
                </a:cubicBezTo>
                <a:cubicBezTo>
                  <a:pt x="41622" y="8356"/>
                  <a:pt x="41705" y="8340"/>
                  <a:pt x="41785" y="8253"/>
                </a:cubicBezTo>
                <a:cubicBezTo>
                  <a:pt x="41785" y="8189"/>
                  <a:pt x="41768" y="8094"/>
                  <a:pt x="41768" y="8014"/>
                </a:cubicBezTo>
                <a:cubicBezTo>
                  <a:pt x="41690" y="7982"/>
                  <a:pt x="41626" y="7950"/>
                  <a:pt x="41562" y="7950"/>
                </a:cubicBezTo>
                <a:cubicBezTo>
                  <a:pt x="41525" y="7941"/>
                  <a:pt x="41483" y="7932"/>
                  <a:pt x="41441" y="7932"/>
                </a:cubicBezTo>
                <a:cubicBezTo>
                  <a:pt x="41411" y="7932"/>
                  <a:pt x="41382" y="7937"/>
                  <a:pt x="41355" y="7950"/>
                </a:cubicBezTo>
                <a:cubicBezTo>
                  <a:pt x="41244" y="7998"/>
                  <a:pt x="41149" y="8141"/>
                  <a:pt x="41037" y="8141"/>
                </a:cubicBezTo>
                <a:cubicBezTo>
                  <a:pt x="41031" y="8141"/>
                  <a:pt x="41025" y="8140"/>
                  <a:pt x="41019" y="8140"/>
                </a:cubicBezTo>
                <a:cubicBezTo>
                  <a:pt x="40703" y="8140"/>
                  <a:pt x="40669" y="8523"/>
                  <a:pt x="40496" y="8539"/>
                </a:cubicBezTo>
                <a:cubicBezTo>
                  <a:pt x="40259" y="8554"/>
                  <a:pt x="40131" y="8571"/>
                  <a:pt x="40019" y="8571"/>
                </a:cubicBezTo>
                <a:cubicBezTo>
                  <a:pt x="39972" y="8730"/>
                  <a:pt x="39924" y="8840"/>
                  <a:pt x="39877" y="8968"/>
                </a:cubicBezTo>
                <a:cubicBezTo>
                  <a:pt x="39782" y="8952"/>
                  <a:pt x="39686" y="8936"/>
                  <a:pt x="39574" y="8921"/>
                </a:cubicBezTo>
                <a:lnTo>
                  <a:pt x="39574" y="8444"/>
                </a:lnTo>
                <a:cubicBezTo>
                  <a:pt x="39782" y="8236"/>
                  <a:pt x="39972" y="8045"/>
                  <a:pt x="40163" y="7839"/>
                </a:cubicBezTo>
                <a:cubicBezTo>
                  <a:pt x="40195" y="7808"/>
                  <a:pt x="40163" y="7712"/>
                  <a:pt x="40163" y="7649"/>
                </a:cubicBezTo>
                <a:cubicBezTo>
                  <a:pt x="40089" y="7561"/>
                  <a:pt x="40026" y="7529"/>
                  <a:pt x="39971" y="7529"/>
                </a:cubicBezTo>
                <a:cubicBezTo>
                  <a:pt x="39835" y="7529"/>
                  <a:pt x="39745" y="7717"/>
                  <a:pt x="39654" y="7727"/>
                </a:cubicBezTo>
                <a:cubicBezTo>
                  <a:pt x="39464" y="7744"/>
                  <a:pt x="39320" y="7759"/>
                  <a:pt x="39224" y="7759"/>
                </a:cubicBezTo>
                <a:cubicBezTo>
                  <a:pt x="39082" y="7918"/>
                  <a:pt x="38955" y="8030"/>
                  <a:pt x="38811" y="8189"/>
                </a:cubicBezTo>
                <a:cubicBezTo>
                  <a:pt x="38684" y="8126"/>
                  <a:pt x="38557" y="8045"/>
                  <a:pt x="38461" y="7998"/>
                </a:cubicBezTo>
                <a:cubicBezTo>
                  <a:pt x="38160" y="8126"/>
                  <a:pt x="37825" y="8204"/>
                  <a:pt x="37603" y="8412"/>
                </a:cubicBezTo>
                <a:cubicBezTo>
                  <a:pt x="37333" y="8634"/>
                  <a:pt x="36983" y="8459"/>
                  <a:pt x="36761" y="8762"/>
                </a:cubicBezTo>
                <a:cubicBezTo>
                  <a:pt x="36729" y="8634"/>
                  <a:pt x="36681" y="8554"/>
                  <a:pt x="36712" y="8522"/>
                </a:cubicBezTo>
                <a:cubicBezTo>
                  <a:pt x="36808" y="8395"/>
                  <a:pt x="36903" y="8189"/>
                  <a:pt x="37030" y="8173"/>
                </a:cubicBezTo>
                <a:cubicBezTo>
                  <a:pt x="37221" y="8141"/>
                  <a:pt x="37365" y="8062"/>
                  <a:pt x="37428" y="7918"/>
                </a:cubicBezTo>
                <a:cubicBezTo>
                  <a:pt x="37651" y="7426"/>
                  <a:pt x="38096" y="7060"/>
                  <a:pt x="38207" y="6519"/>
                </a:cubicBezTo>
                <a:lnTo>
                  <a:pt x="38461" y="6519"/>
                </a:lnTo>
                <a:cubicBezTo>
                  <a:pt x="38605" y="6249"/>
                  <a:pt x="38859" y="6137"/>
                  <a:pt x="39129" y="6027"/>
                </a:cubicBezTo>
                <a:cubicBezTo>
                  <a:pt x="39146" y="5931"/>
                  <a:pt x="39161" y="5836"/>
                  <a:pt x="39177" y="5819"/>
                </a:cubicBezTo>
                <a:cubicBezTo>
                  <a:pt x="39797" y="5518"/>
                  <a:pt x="40115" y="4993"/>
                  <a:pt x="40560" y="4596"/>
                </a:cubicBezTo>
                <a:cubicBezTo>
                  <a:pt x="40577" y="4579"/>
                  <a:pt x="40577" y="4532"/>
                  <a:pt x="40577" y="4500"/>
                </a:cubicBezTo>
                <a:lnTo>
                  <a:pt x="40560" y="4500"/>
                </a:lnTo>
                <a:cubicBezTo>
                  <a:pt x="40577" y="4373"/>
                  <a:pt x="40592" y="4246"/>
                  <a:pt x="40592" y="4102"/>
                </a:cubicBezTo>
                <a:cubicBezTo>
                  <a:pt x="40736" y="4166"/>
                  <a:pt x="40831" y="4198"/>
                  <a:pt x="40942" y="4261"/>
                </a:cubicBezTo>
                <a:cubicBezTo>
                  <a:pt x="40973" y="4055"/>
                  <a:pt x="40990" y="3880"/>
                  <a:pt x="41022" y="3721"/>
                </a:cubicBezTo>
                <a:cubicBezTo>
                  <a:pt x="41164" y="3642"/>
                  <a:pt x="41323" y="3737"/>
                  <a:pt x="41355" y="3546"/>
                </a:cubicBezTo>
                <a:cubicBezTo>
                  <a:pt x="41132" y="3403"/>
                  <a:pt x="40751" y="3419"/>
                  <a:pt x="40783" y="2989"/>
                </a:cubicBezTo>
                <a:cubicBezTo>
                  <a:pt x="40926" y="2830"/>
                  <a:pt x="41069" y="2656"/>
                  <a:pt x="41228" y="2465"/>
                </a:cubicBezTo>
                <a:cubicBezTo>
                  <a:pt x="41149" y="2370"/>
                  <a:pt x="41101" y="2306"/>
                  <a:pt x="41054" y="2243"/>
                </a:cubicBezTo>
                <a:cubicBezTo>
                  <a:pt x="40655" y="2385"/>
                  <a:pt x="40322" y="2544"/>
                  <a:pt x="40068" y="2862"/>
                </a:cubicBezTo>
                <a:cubicBezTo>
                  <a:pt x="39988" y="2783"/>
                  <a:pt x="39909" y="2720"/>
                  <a:pt x="39860" y="2671"/>
                </a:cubicBezTo>
                <a:lnTo>
                  <a:pt x="39464" y="2671"/>
                </a:lnTo>
                <a:cubicBezTo>
                  <a:pt x="39368" y="2735"/>
                  <a:pt x="39288" y="2799"/>
                  <a:pt x="39209" y="2879"/>
                </a:cubicBezTo>
                <a:lnTo>
                  <a:pt x="38620" y="2879"/>
                </a:lnTo>
                <a:cubicBezTo>
                  <a:pt x="38525" y="2989"/>
                  <a:pt x="38430" y="3085"/>
                  <a:pt x="38319" y="3165"/>
                </a:cubicBezTo>
                <a:cubicBezTo>
                  <a:pt x="38287" y="3197"/>
                  <a:pt x="38239" y="3212"/>
                  <a:pt x="38192" y="3228"/>
                </a:cubicBezTo>
                <a:cubicBezTo>
                  <a:pt x="38160" y="3165"/>
                  <a:pt x="38143" y="3101"/>
                  <a:pt x="38112" y="2974"/>
                </a:cubicBezTo>
                <a:cubicBezTo>
                  <a:pt x="38414" y="2671"/>
                  <a:pt x="38747" y="2353"/>
                  <a:pt x="38970" y="2131"/>
                </a:cubicBezTo>
                <a:cubicBezTo>
                  <a:pt x="39193" y="2035"/>
                  <a:pt x="39273" y="1988"/>
                  <a:pt x="39352" y="1957"/>
                </a:cubicBezTo>
                <a:cubicBezTo>
                  <a:pt x="39320" y="1717"/>
                  <a:pt x="39432" y="1463"/>
                  <a:pt x="39273" y="1257"/>
                </a:cubicBezTo>
                <a:cubicBezTo>
                  <a:pt x="39146" y="1336"/>
                  <a:pt x="39018" y="1399"/>
                  <a:pt x="38716" y="1575"/>
                </a:cubicBezTo>
                <a:cubicBezTo>
                  <a:pt x="38478" y="1988"/>
                  <a:pt x="37842" y="2243"/>
                  <a:pt x="37317" y="2703"/>
                </a:cubicBezTo>
                <a:cubicBezTo>
                  <a:pt x="37206" y="2624"/>
                  <a:pt x="37110" y="2544"/>
                  <a:pt x="37047" y="2497"/>
                </a:cubicBezTo>
                <a:cubicBezTo>
                  <a:pt x="36983" y="2460"/>
                  <a:pt x="36921" y="2452"/>
                  <a:pt x="36859" y="2452"/>
                </a:cubicBezTo>
                <a:cubicBezTo>
                  <a:pt x="36823" y="2452"/>
                  <a:pt x="36786" y="2455"/>
                  <a:pt x="36750" y="2455"/>
                </a:cubicBezTo>
                <a:cubicBezTo>
                  <a:pt x="36668" y="2455"/>
                  <a:pt x="36587" y="2442"/>
                  <a:pt x="36506" y="2353"/>
                </a:cubicBezTo>
                <a:cubicBezTo>
                  <a:pt x="36776" y="2004"/>
                  <a:pt x="37333" y="1957"/>
                  <a:pt x="37524" y="1463"/>
                </a:cubicBezTo>
                <a:cubicBezTo>
                  <a:pt x="37507" y="1416"/>
                  <a:pt x="37492" y="1336"/>
                  <a:pt x="37460" y="1225"/>
                </a:cubicBezTo>
                <a:cubicBezTo>
                  <a:pt x="37365" y="1304"/>
                  <a:pt x="37285" y="1368"/>
                  <a:pt x="37221" y="1431"/>
                </a:cubicBezTo>
                <a:cubicBezTo>
                  <a:pt x="37142" y="1368"/>
                  <a:pt x="37079" y="1304"/>
                  <a:pt x="36983" y="1225"/>
                </a:cubicBezTo>
                <a:cubicBezTo>
                  <a:pt x="36957" y="1238"/>
                  <a:pt x="36928" y="1242"/>
                  <a:pt x="36898" y="1242"/>
                </a:cubicBezTo>
                <a:cubicBezTo>
                  <a:pt x="36838" y="1242"/>
                  <a:pt x="36772" y="1226"/>
                  <a:pt x="36706" y="1226"/>
                </a:cubicBezTo>
                <a:cubicBezTo>
                  <a:pt x="36642" y="1226"/>
                  <a:pt x="36578" y="1242"/>
                  <a:pt x="36522" y="1304"/>
                </a:cubicBezTo>
                <a:cubicBezTo>
                  <a:pt x="36506" y="1399"/>
                  <a:pt x="36474" y="1495"/>
                  <a:pt x="36458" y="1590"/>
                </a:cubicBezTo>
                <a:cubicBezTo>
                  <a:pt x="36315" y="1654"/>
                  <a:pt x="36140" y="1639"/>
                  <a:pt x="36029" y="1798"/>
                </a:cubicBezTo>
                <a:cubicBezTo>
                  <a:pt x="35917" y="1972"/>
                  <a:pt x="35727" y="2020"/>
                  <a:pt x="35552" y="2099"/>
                </a:cubicBezTo>
                <a:cubicBezTo>
                  <a:pt x="35409" y="2163"/>
                  <a:pt x="35281" y="2306"/>
                  <a:pt x="35186" y="2449"/>
                </a:cubicBezTo>
                <a:cubicBezTo>
                  <a:pt x="35075" y="2640"/>
                  <a:pt x="34853" y="2624"/>
                  <a:pt x="34694" y="2735"/>
                </a:cubicBezTo>
                <a:cubicBezTo>
                  <a:pt x="34582" y="2830"/>
                  <a:pt x="34471" y="2958"/>
                  <a:pt x="34344" y="3085"/>
                </a:cubicBezTo>
                <a:cubicBezTo>
                  <a:pt x="34217" y="2894"/>
                  <a:pt x="34296" y="2720"/>
                  <a:pt x="34264" y="2529"/>
                </a:cubicBezTo>
                <a:cubicBezTo>
                  <a:pt x="34439" y="2402"/>
                  <a:pt x="34614" y="2290"/>
                  <a:pt x="34853" y="2131"/>
                </a:cubicBezTo>
                <a:cubicBezTo>
                  <a:pt x="34868" y="2084"/>
                  <a:pt x="34916" y="1957"/>
                  <a:pt x="34948" y="1845"/>
                </a:cubicBezTo>
                <a:lnTo>
                  <a:pt x="35171" y="1845"/>
                </a:lnTo>
                <a:cubicBezTo>
                  <a:pt x="35266" y="1734"/>
                  <a:pt x="35425" y="1670"/>
                  <a:pt x="35440" y="1495"/>
                </a:cubicBezTo>
                <a:cubicBezTo>
                  <a:pt x="35337" y="1443"/>
                  <a:pt x="35233" y="1430"/>
                  <a:pt x="35128" y="1430"/>
                </a:cubicBezTo>
                <a:cubicBezTo>
                  <a:pt x="35007" y="1430"/>
                  <a:pt x="34885" y="1448"/>
                  <a:pt x="34757" y="1448"/>
                </a:cubicBezTo>
                <a:cubicBezTo>
                  <a:pt x="34550" y="1654"/>
                  <a:pt x="34376" y="1893"/>
                  <a:pt x="34073" y="1940"/>
                </a:cubicBezTo>
                <a:cubicBezTo>
                  <a:pt x="34026" y="2116"/>
                  <a:pt x="34137" y="2290"/>
                  <a:pt x="33978" y="2433"/>
                </a:cubicBezTo>
                <a:cubicBezTo>
                  <a:pt x="33755" y="2449"/>
                  <a:pt x="33532" y="2465"/>
                  <a:pt x="33342" y="2465"/>
                </a:cubicBezTo>
                <a:cubicBezTo>
                  <a:pt x="33151" y="2624"/>
                  <a:pt x="33072" y="2830"/>
                  <a:pt x="32865" y="2847"/>
                </a:cubicBezTo>
                <a:cubicBezTo>
                  <a:pt x="32849" y="2767"/>
                  <a:pt x="32849" y="2656"/>
                  <a:pt x="32849" y="2544"/>
                </a:cubicBezTo>
                <a:cubicBezTo>
                  <a:pt x="33024" y="2370"/>
                  <a:pt x="33199" y="2147"/>
                  <a:pt x="33422" y="1988"/>
                </a:cubicBezTo>
                <a:cubicBezTo>
                  <a:pt x="33644" y="1813"/>
                  <a:pt x="33613" y="1495"/>
                  <a:pt x="33850" y="1352"/>
                </a:cubicBezTo>
                <a:cubicBezTo>
                  <a:pt x="34090" y="1209"/>
                  <a:pt x="34026" y="859"/>
                  <a:pt x="34264" y="716"/>
                </a:cubicBezTo>
                <a:cubicBezTo>
                  <a:pt x="33819" y="509"/>
                  <a:pt x="33772" y="462"/>
                  <a:pt x="33549"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2" name="Google Shape;1047;p59">
            <a:extLst>
              <a:ext uri="{FF2B5EF4-FFF2-40B4-BE49-F238E27FC236}">
                <a16:creationId xmlns:a16="http://schemas.microsoft.com/office/drawing/2014/main" id="{DE8D44C1-09E7-4573-AE9B-D4C292B89721}"/>
              </a:ext>
            </a:extLst>
          </p:cNvPr>
          <p:cNvSpPr/>
          <p:nvPr/>
        </p:nvSpPr>
        <p:spPr>
          <a:xfrm>
            <a:off x="9233667" y="-1577959"/>
            <a:ext cx="4624613" cy="3127640"/>
          </a:xfrm>
          <a:custGeom>
            <a:avLst/>
            <a:gdLst/>
            <a:ahLst/>
            <a:cxnLst/>
            <a:rect l="l" t="t" r="r" b="b"/>
            <a:pathLst>
              <a:path w="50753" h="36406" extrusionOk="0">
                <a:moveTo>
                  <a:pt x="32865" y="2847"/>
                </a:moveTo>
                <a:lnTo>
                  <a:pt x="32865" y="2847"/>
                </a:lnTo>
                <a:cubicBezTo>
                  <a:pt x="32818" y="2942"/>
                  <a:pt x="32769" y="2989"/>
                  <a:pt x="32722" y="3053"/>
                </a:cubicBezTo>
                <a:cubicBezTo>
                  <a:pt x="32578" y="2862"/>
                  <a:pt x="32737" y="2879"/>
                  <a:pt x="32865" y="2847"/>
                </a:cubicBezTo>
                <a:close/>
                <a:moveTo>
                  <a:pt x="27777" y="3053"/>
                </a:moveTo>
                <a:cubicBezTo>
                  <a:pt x="27730" y="3133"/>
                  <a:pt x="27681" y="3197"/>
                  <a:pt x="27634" y="3244"/>
                </a:cubicBezTo>
                <a:cubicBezTo>
                  <a:pt x="27491" y="3069"/>
                  <a:pt x="27650" y="3085"/>
                  <a:pt x="27777" y="3053"/>
                </a:cubicBezTo>
                <a:close/>
                <a:moveTo>
                  <a:pt x="18014" y="8952"/>
                </a:moveTo>
                <a:cubicBezTo>
                  <a:pt x="17967" y="9031"/>
                  <a:pt x="17919" y="9095"/>
                  <a:pt x="17872" y="9143"/>
                </a:cubicBezTo>
                <a:cubicBezTo>
                  <a:pt x="17728" y="8968"/>
                  <a:pt x="17887" y="8984"/>
                  <a:pt x="18014" y="8952"/>
                </a:cubicBezTo>
                <a:close/>
                <a:moveTo>
                  <a:pt x="42378" y="9158"/>
                </a:moveTo>
                <a:cubicBezTo>
                  <a:pt x="42440" y="9158"/>
                  <a:pt x="42508" y="9180"/>
                  <a:pt x="42568" y="9180"/>
                </a:cubicBezTo>
                <a:cubicBezTo>
                  <a:pt x="42583" y="9180"/>
                  <a:pt x="42598" y="9178"/>
                  <a:pt x="42612" y="9175"/>
                </a:cubicBezTo>
                <a:lnTo>
                  <a:pt x="42612" y="9175"/>
                </a:lnTo>
                <a:cubicBezTo>
                  <a:pt x="42536" y="9298"/>
                  <a:pt x="42505" y="9347"/>
                  <a:pt x="42436" y="9347"/>
                </a:cubicBezTo>
                <a:cubicBezTo>
                  <a:pt x="42389" y="9347"/>
                  <a:pt x="42323" y="9324"/>
                  <a:pt x="42214" y="9286"/>
                </a:cubicBezTo>
                <a:cubicBezTo>
                  <a:pt x="42251" y="9183"/>
                  <a:pt x="42311" y="9158"/>
                  <a:pt x="42378" y="9158"/>
                </a:cubicBezTo>
                <a:close/>
                <a:moveTo>
                  <a:pt x="47111" y="14040"/>
                </a:moveTo>
                <a:cubicBezTo>
                  <a:pt x="47064" y="14119"/>
                  <a:pt x="47015" y="14183"/>
                  <a:pt x="46968" y="14231"/>
                </a:cubicBezTo>
                <a:cubicBezTo>
                  <a:pt x="46825" y="14055"/>
                  <a:pt x="46984" y="14072"/>
                  <a:pt x="47111" y="14040"/>
                </a:cubicBezTo>
                <a:close/>
                <a:moveTo>
                  <a:pt x="49750" y="14850"/>
                </a:moveTo>
                <a:cubicBezTo>
                  <a:pt x="49703" y="14931"/>
                  <a:pt x="49655" y="14994"/>
                  <a:pt x="49608" y="15041"/>
                </a:cubicBezTo>
                <a:cubicBezTo>
                  <a:pt x="49464" y="14867"/>
                  <a:pt x="49623" y="14882"/>
                  <a:pt x="49750" y="14850"/>
                </a:cubicBezTo>
                <a:close/>
                <a:moveTo>
                  <a:pt x="47111" y="15058"/>
                </a:moveTo>
                <a:cubicBezTo>
                  <a:pt x="47064" y="15137"/>
                  <a:pt x="47015" y="15200"/>
                  <a:pt x="46968" y="15249"/>
                </a:cubicBezTo>
                <a:cubicBezTo>
                  <a:pt x="46825" y="15073"/>
                  <a:pt x="46984" y="15090"/>
                  <a:pt x="47111" y="15058"/>
                </a:cubicBezTo>
                <a:close/>
                <a:moveTo>
                  <a:pt x="41626" y="16680"/>
                </a:moveTo>
                <a:lnTo>
                  <a:pt x="41626" y="16680"/>
                </a:lnTo>
                <a:cubicBezTo>
                  <a:pt x="41562" y="16775"/>
                  <a:pt x="41514" y="16822"/>
                  <a:pt x="41467" y="16886"/>
                </a:cubicBezTo>
                <a:cubicBezTo>
                  <a:pt x="41323" y="16695"/>
                  <a:pt x="41482" y="16711"/>
                  <a:pt x="41626" y="16680"/>
                </a:cubicBezTo>
                <a:close/>
                <a:moveTo>
                  <a:pt x="40796" y="17318"/>
                </a:moveTo>
                <a:cubicBezTo>
                  <a:pt x="40812" y="17323"/>
                  <a:pt x="40911" y="17341"/>
                  <a:pt x="41101" y="17379"/>
                </a:cubicBezTo>
                <a:cubicBezTo>
                  <a:pt x="40878" y="17506"/>
                  <a:pt x="40751" y="17585"/>
                  <a:pt x="40545" y="17697"/>
                </a:cubicBezTo>
                <a:cubicBezTo>
                  <a:pt x="40552" y="17701"/>
                  <a:pt x="40553" y="17703"/>
                  <a:pt x="40546" y="17703"/>
                </a:cubicBezTo>
                <a:cubicBezTo>
                  <a:pt x="40524" y="17703"/>
                  <a:pt x="40425" y="17682"/>
                  <a:pt x="40242" y="17634"/>
                </a:cubicBezTo>
                <a:cubicBezTo>
                  <a:pt x="40463" y="17507"/>
                  <a:pt x="40607" y="17427"/>
                  <a:pt x="40796" y="17318"/>
                </a:cubicBezTo>
                <a:close/>
                <a:moveTo>
                  <a:pt x="2401" y="27269"/>
                </a:moveTo>
                <a:cubicBezTo>
                  <a:pt x="2513" y="27284"/>
                  <a:pt x="2608" y="27300"/>
                  <a:pt x="2704" y="27316"/>
                </a:cubicBezTo>
                <a:cubicBezTo>
                  <a:pt x="2560" y="27682"/>
                  <a:pt x="2274" y="27968"/>
                  <a:pt x="2322" y="28382"/>
                </a:cubicBezTo>
                <a:cubicBezTo>
                  <a:pt x="2195" y="28524"/>
                  <a:pt x="2051" y="28668"/>
                  <a:pt x="1909" y="28810"/>
                </a:cubicBezTo>
                <a:lnTo>
                  <a:pt x="1909" y="29001"/>
                </a:lnTo>
                <a:cubicBezTo>
                  <a:pt x="1750" y="29177"/>
                  <a:pt x="1574" y="29336"/>
                  <a:pt x="1383" y="29526"/>
                </a:cubicBezTo>
                <a:cubicBezTo>
                  <a:pt x="1351" y="29431"/>
                  <a:pt x="1288" y="29319"/>
                  <a:pt x="1320" y="29256"/>
                </a:cubicBezTo>
                <a:cubicBezTo>
                  <a:pt x="1415" y="29097"/>
                  <a:pt x="1463" y="28874"/>
                  <a:pt x="1574" y="28763"/>
                </a:cubicBezTo>
                <a:cubicBezTo>
                  <a:pt x="1781" y="28556"/>
                  <a:pt x="1909" y="28286"/>
                  <a:pt x="2051" y="28047"/>
                </a:cubicBezTo>
                <a:cubicBezTo>
                  <a:pt x="2195" y="27793"/>
                  <a:pt x="2290" y="27538"/>
                  <a:pt x="2401" y="27269"/>
                </a:cubicBezTo>
                <a:close/>
                <a:moveTo>
                  <a:pt x="33549" y="0"/>
                </a:moveTo>
                <a:cubicBezTo>
                  <a:pt x="33405" y="144"/>
                  <a:pt x="33278" y="303"/>
                  <a:pt x="33119" y="430"/>
                </a:cubicBezTo>
                <a:cubicBezTo>
                  <a:pt x="32992" y="557"/>
                  <a:pt x="32896" y="748"/>
                  <a:pt x="32674" y="795"/>
                </a:cubicBezTo>
                <a:cubicBezTo>
                  <a:pt x="32659" y="604"/>
                  <a:pt x="32627" y="414"/>
                  <a:pt x="32595" y="239"/>
                </a:cubicBezTo>
                <a:cubicBezTo>
                  <a:pt x="32500" y="223"/>
                  <a:pt x="32419" y="223"/>
                  <a:pt x="32309" y="208"/>
                </a:cubicBezTo>
                <a:cubicBezTo>
                  <a:pt x="32213" y="350"/>
                  <a:pt x="32086" y="494"/>
                  <a:pt x="31974" y="636"/>
                </a:cubicBezTo>
                <a:cubicBezTo>
                  <a:pt x="31832" y="541"/>
                  <a:pt x="31736" y="462"/>
                  <a:pt x="31641" y="398"/>
                </a:cubicBezTo>
                <a:cubicBezTo>
                  <a:pt x="31402" y="526"/>
                  <a:pt x="31211" y="621"/>
                  <a:pt x="31020" y="716"/>
                </a:cubicBezTo>
                <a:lnTo>
                  <a:pt x="31020" y="986"/>
                </a:lnTo>
                <a:cubicBezTo>
                  <a:pt x="31000" y="983"/>
                  <a:pt x="30979" y="982"/>
                  <a:pt x="30960" y="982"/>
                </a:cubicBezTo>
                <a:cubicBezTo>
                  <a:pt x="30755" y="982"/>
                  <a:pt x="30608" y="1127"/>
                  <a:pt x="30448" y="1272"/>
                </a:cubicBezTo>
                <a:cubicBezTo>
                  <a:pt x="30303" y="1417"/>
                  <a:pt x="30211" y="1628"/>
                  <a:pt x="29896" y="1628"/>
                </a:cubicBezTo>
                <a:cubicBezTo>
                  <a:pt x="29865" y="1628"/>
                  <a:pt x="29832" y="1626"/>
                  <a:pt x="29797" y="1622"/>
                </a:cubicBezTo>
                <a:cubicBezTo>
                  <a:pt x="29574" y="1876"/>
                  <a:pt x="29303" y="2179"/>
                  <a:pt x="29065" y="2433"/>
                </a:cubicBezTo>
                <a:cubicBezTo>
                  <a:pt x="28890" y="2465"/>
                  <a:pt x="28715" y="2433"/>
                  <a:pt x="28635" y="2497"/>
                </a:cubicBezTo>
                <a:cubicBezTo>
                  <a:pt x="28525" y="2640"/>
                  <a:pt x="28349" y="2624"/>
                  <a:pt x="28222" y="2703"/>
                </a:cubicBezTo>
                <a:cubicBezTo>
                  <a:pt x="28048" y="2815"/>
                  <a:pt x="27984" y="3053"/>
                  <a:pt x="27777" y="3053"/>
                </a:cubicBezTo>
                <a:cubicBezTo>
                  <a:pt x="27730" y="3006"/>
                  <a:pt x="27713" y="2910"/>
                  <a:pt x="27681" y="2894"/>
                </a:cubicBezTo>
                <a:cubicBezTo>
                  <a:pt x="27491" y="2879"/>
                  <a:pt x="27300" y="2879"/>
                  <a:pt x="27109" y="2862"/>
                </a:cubicBezTo>
                <a:cubicBezTo>
                  <a:pt x="27077" y="2862"/>
                  <a:pt x="26553" y="3244"/>
                  <a:pt x="26537" y="3260"/>
                </a:cubicBezTo>
                <a:cubicBezTo>
                  <a:pt x="26632" y="3260"/>
                  <a:pt x="26727" y="3276"/>
                  <a:pt x="26696" y="3403"/>
                </a:cubicBezTo>
                <a:cubicBezTo>
                  <a:pt x="26696" y="3435"/>
                  <a:pt x="26585" y="3451"/>
                  <a:pt x="26537" y="3466"/>
                </a:cubicBezTo>
                <a:cubicBezTo>
                  <a:pt x="26551" y="3631"/>
                  <a:pt x="26459" y="3677"/>
                  <a:pt x="26341" y="3677"/>
                </a:cubicBezTo>
                <a:cubicBezTo>
                  <a:pt x="26322" y="3677"/>
                  <a:pt x="26302" y="3676"/>
                  <a:pt x="26282" y="3674"/>
                </a:cubicBezTo>
                <a:cubicBezTo>
                  <a:pt x="26187" y="3657"/>
                  <a:pt x="26108" y="3594"/>
                  <a:pt x="26123" y="3466"/>
                </a:cubicBezTo>
                <a:lnTo>
                  <a:pt x="26123" y="3466"/>
                </a:lnTo>
                <a:cubicBezTo>
                  <a:pt x="26028" y="3530"/>
                  <a:pt x="25917" y="3594"/>
                  <a:pt x="25790" y="3674"/>
                </a:cubicBezTo>
                <a:cubicBezTo>
                  <a:pt x="25758" y="3578"/>
                  <a:pt x="25742" y="3498"/>
                  <a:pt x="25710" y="3419"/>
                </a:cubicBezTo>
                <a:cubicBezTo>
                  <a:pt x="26044" y="3038"/>
                  <a:pt x="26108" y="2942"/>
                  <a:pt x="26044" y="2879"/>
                </a:cubicBezTo>
                <a:lnTo>
                  <a:pt x="25281" y="2879"/>
                </a:lnTo>
                <a:cubicBezTo>
                  <a:pt x="24947" y="3244"/>
                  <a:pt x="24550" y="3657"/>
                  <a:pt x="24168" y="4087"/>
                </a:cubicBezTo>
                <a:cubicBezTo>
                  <a:pt x="24163" y="4092"/>
                  <a:pt x="24154" y="4094"/>
                  <a:pt x="24144" y="4094"/>
                </a:cubicBezTo>
                <a:cubicBezTo>
                  <a:pt x="24124" y="4094"/>
                  <a:pt x="24099" y="4087"/>
                  <a:pt x="24088" y="4087"/>
                </a:cubicBezTo>
                <a:cubicBezTo>
                  <a:pt x="23882" y="4071"/>
                  <a:pt x="23834" y="3896"/>
                  <a:pt x="23897" y="3801"/>
                </a:cubicBezTo>
                <a:cubicBezTo>
                  <a:pt x="24073" y="3578"/>
                  <a:pt x="24152" y="3307"/>
                  <a:pt x="24295" y="3069"/>
                </a:cubicBezTo>
                <a:lnTo>
                  <a:pt x="24009" y="3069"/>
                </a:lnTo>
                <a:cubicBezTo>
                  <a:pt x="23628" y="3387"/>
                  <a:pt x="23310" y="3753"/>
                  <a:pt x="22864" y="4007"/>
                </a:cubicBezTo>
                <a:cubicBezTo>
                  <a:pt x="22483" y="4246"/>
                  <a:pt x="22197" y="4659"/>
                  <a:pt x="21894" y="4946"/>
                </a:cubicBezTo>
                <a:cubicBezTo>
                  <a:pt x="21847" y="5088"/>
                  <a:pt x="21847" y="5215"/>
                  <a:pt x="21783" y="5264"/>
                </a:cubicBezTo>
                <a:cubicBezTo>
                  <a:pt x="20766" y="6296"/>
                  <a:pt x="19731" y="7331"/>
                  <a:pt x="18699" y="8348"/>
                </a:cubicBezTo>
                <a:cubicBezTo>
                  <a:pt x="18693" y="8353"/>
                  <a:pt x="18684" y="8355"/>
                  <a:pt x="18674" y="8355"/>
                </a:cubicBezTo>
                <a:cubicBezTo>
                  <a:pt x="18652" y="8355"/>
                  <a:pt x="18624" y="8348"/>
                  <a:pt x="18603" y="8348"/>
                </a:cubicBezTo>
                <a:cubicBezTo>
                  <a:pt x="18603" y="8491"/>
                  <a:pt x="18540" y="8554"/>
                  <a:pt x="18396" y="8554"/>
                </a:cubicBezTo>
                <a:cubicBezTo>
                  <a:pt x="18396" y="8698"/>
                  <a:pt x="18332" y="8762"/>
                  <a:pt x="18190" y="8762"/>
                </a:cubicBezTo>
                <a:cubicBezTo>
                  <a:pt x="18204" y="8890"/>
                  <a:pt x="18141" y="8955"/>
                  <a:pt x="18046" y="8955"/>
                </a:cubicBezTo>
                <a:cubicBezTo>
                  <a:pt x="18036" y="8955"/>
                  <a:pt x="18025" y="8954"/>
                  <a:pt x="18014" y="8952"/>
                </a:cubicBezTo>
                <a:cubicBezTo>
                  <a:pt x="17983" y="8825"/>
                  <a:pt x="18046" y="8762"/>
                  <a:pt x="18190" y="8762"/>
                </a:cubicBezTo>
                <a:cubicBezTo>
                  <a:pt x="18190" y="8618"/>
                  <a:pt x="18253" y="8554"/>
                  <a:pt x="18396" y="8554"/>
                </a:cubicBezTo>
                <a:cubicBezTo>
                  <a:pt x="18396" y="8412"/>
                  <a:pt x="18460" y="8348"/>
                  <a:pt x="18603" y="8348"/>
                </a:cubicBezTo>
                <a:lnTo>
                  <a:pt x="18603" y="7918"/>
                </a:lnTo>
                <a:cubicBezTo>
                  <a:pt x="18762" y="7791"/>
                  <a:pt x="19000" y="7600"/>
                  <a:pt x="19144" y="7505"/>
                </a:cubicBezTo>
                <a:cubicBezTo>
                  <a:pt x="19223" y="7299"/>
                  <a:pt x="19271" y="7203"/>
                  <a:pt x="19286" y="7155"/>
                </a:cubicBezTo>
                <a:cubicBezTo>
                  <a:pt x="19414" y="7123"/>
                  <a:pt x="19509" y="7108"/>
                  <a:pt x="19589" y="7091"/>
                </a:cubicBezTo>
                <a:cubicBezTo>
                  <a:pt x="19621" y="6964"/>
                  <a:pt x="19636" y="6869"/>
                  <a:pt x="19653" y="6837"/>
                </a:cubicBezTo>
                <a:cubicBezTo>
                  <a:pt x="19875" y="6695"/>
                  <a:pt x="20066" y="6567"/>
                  <a:pt x="20225" y="6455"/>
                </a:cubicBezTo>
                <a:lnTo>
                  <a:pt x="20225" y="6218"/>
                </a:lnTo>
                <a:cubicBezTo>
                  <a:pt x="20448" y="5995"/>
                  <a:pt x="20654" y="5772"/>
                  <a:pt x="20876" y="5582"/>
                </a:cubicBezTo>
                <a:cubicBezTo>
                  <a:pt x="21115" y="5374"/>
                  <a:pt x="21211" y="5105"/>
                  <a:pt x="21385" y="4865"/>
                </a:cubicBezTo>
                <a:cubicBezTo>
                  <a:pt x="21576" y="4628"/>
                  <a:pt x="21815" y="4437"/>
                  <a:pt x="22021" y="4214"/>
                </a:cubicBezTo>
                <a:cubicBezTo>
                  <a:pt x="22244" y="4007"/>
                  <a:pt x="22451" y="3784"/>
                  <a:pt x="22625" y="3610"/>
                </a:cubicBezTo>
                <a:cubicBezTo>
                  <a:pt x="22674" y="3466"/>
                  <a:pt x="22689" y="3356"/>
                  <a:pt x="22752" y="3292"/>
                </a:cubicBezTo>
                <a:cubicBezTo>
                  <a:pt x="23310" y="2720"/>
                  <a:pt x="23897" y="2147"/>
                  <a:pt x="24470" y="1575"/>
                </a:cubicBezTo>
                <a:cubicBezTo>
                  <a:pt x="24709" y="1336"/>
                  <a:pt x="24788" y="1034"/>
                  <a:pt x="24963" y="748"/>
                </a:cubicBezTo>
                <a:cubicBezTo>
                  <a:pt x="24772" y="653"/>
                  <a:pt x="24629" y="589"/>
                  <a:pt x="24501" y="526"/>
                </a:cubicBezTo>
                <a:cubicBezTo>
                  <a:pt x="24501" y="445"/>
                  <a:pt x="24501" y="382"/>
                  <a:pt x="24486" y="318"/>
                </a:cubicBezTo>
                <a:cubicBezTo>
                  <a:pt x="24486" y="286"/>
                  <a:pt x="24454" y="271"/>
                  <a:pt x="24406" y="223"/>
                </a:cubicBezTo>
                <a:cubicBezTo>
                  <a:pt x="24295" y="335"/>
                  <a:pt x="24183" y="462"/>
                  <a:pt x="24056" y="541"/>
                </a:cubicBezTo>
                <a:cubicBezTo>
                  <a:pt x="23914" y="653"/>
                  <a:pt x="23691" y="653"/>
                  <a:pt x="23579" y="812"/>
                </a:cubicBezTo>
                <a:cubicBezTo>
                  <a:pt x="23500" y="748"/>
                  <a:pt x="23437" y="700"/>
                  <a:pt x="23357" y="636"/>
                </a:cubicBezTo>
                <a:cubicBezTo>
                  <a:pt x="23214" y="922"/>
                  <a:pt x="22928" y="763"/>
                  <a:pt x="22674" y="891"/>
                </a:cubicBezTo>
                <a:cubicBezTo>
                  <a:pt x="22801" y="1162"/>
                  <a:pt x="22530" y="1257"/>
                  <a:pt x="22371" y="1416"/>
                </a:cubicBezTo>
                <a:cubicBezTo>
                  <a:pt x="22197" y="1622"/>
                  <a:pt x="21974" y="1798"/>
                  <a:pt x="21815" y="2004"/>
                </a:cubicBezTo>
                <a:cubicBezTo>
                  <a:pt x="21656" y="2211"/>
                  <a:pt x="21402" y="2194"/>
                  <a:pt x="21243" y="2370"/>
                </a:cubicBezTo>
                <a:lnTo>
                  <a:pt x="21243" y="2592"/>
                </a:lnTo>
                <a:cubicBezTo>
                  <a:pt x="21162" y="2608"/>
                  <a:pt x="21067" y="2640"/>
                  <a:pt x="20988" y="2671"/>
                </a:cubicBezTo>
                <a:cubicBezTo>
                  <a:pt x="20670" y="2974"/>
                  <a:pt x="20367" y="3292"/>
                  <a:pt x="20034" y="3642"/>
                </a:cubicBezTo>
                <a:lnTo>
                  <a:pt x="20034" y="3784"/>
                </a:lnTo>
                <a:cubicBezTo>
                  <a:pt x="19890" y="3848"/>
                  <a:pt x="19748" y="3912"/>
                  <a:pt x="19621" y="3975"/>
                </a:cubicBezTo>
                <a:lnTo>
                  <a:pt x="19621" y="4182"/>
                </a:lnTo>
                <a:lnTo>
                  <a:pt x="19318" y="4484"/>
                </a:lnTo>
                <a:lnTo>
                  <a:pt x="19048" y="4484"/>
                </a:lnTo>
                <a:cubicBezTo>
                  <a:pt x="19048" y="4834"/>
                  <a:pt x="18873" y="5088"/>
                  <a:pt x="18491" y="5120"/>
                </a:cubicBezTo>
                <a:cubicBezTo>
                  <a:pt x="18444" y="5120"/>
                  <a:pt x="18412" y="5215"/>
                  <a:pt x="18396" y="5279"/>
                </a:cubicBezTo>
                <a:cubicBezTo>
                  <a:pt x="18381" y="5518"/>
                  <a:pt x="18205" y="5677"/>
                  <a:pt x="18031" y="5692"/>
                </a:cubicBezTo>
                <a:cubicBezTo>
                  <a:pt x="17633" y="5741"/>
                  <a:pt x="17665" y="6106"/>
                  <a:pt x="17490" y="6313"/>
                </a:cubicBezTo>
                <a:cubicBezTo>
                  <a:pt x="17427" y="6313"/>
                  <a:pt x="17363" y="6313"/>
                  <a:pt x="17268" y="6328"/>
                </a:cubicBezTo>
                <a:cubicBezTo>
                  <a:pt x="17124" y="6487"/>
                  <a:pt x="16965" y="6646"/>
                  <a:pt x="16774" y="6837"/>
                </a:cubicBezTo>
                <a:lnTo>
                  <a:pt x="16774" y="7013"/>
                </a:lnTo>
                <a:cubicBezTo>
                  <a:pt x="16441" y="7203"/>
                  <a:pt x="16075" y="7362"/>
                  <a:pt x="15947" y="7776"/>
                </a:cubicBezTo>
                <a:cubicBezTo>
                  <a:pt x="15932" y="7839"/>
                  <a:pt x="15900" y="7886"/>
                  <a:pt x="15869" y="7935"/>
                </a:cubicBezTo>
                <a:cubicBezTo>
                  <a:pt x="15551" y="8253"/>
                  <a:pt x="15264" y="8586"/>
                  <a:pt x="14930" y="8872"/>
                </a:cubicBezTo>
                <a:cubicBezTo>
                  <a:pt x="14565" y="9175"/>
                  <a:pt x="14438" y="9652"/>
                  <a:pt x="14071" y="9953"/>
                </a:cubicBezTo>
                <a:cubicBezTo>
                  <a:pt x="13706" y="10240"/>
                  <a:pt x="13388" y="10606"/>
                  <a:pt x="13054" y="10939"/>
                </a:cubicBezTo>
                <a:cubicBezTo>
                  <a:pt x="12704" y="11305"/>
                  <a:pt x="12322" y="11655"/>
                  <a:pt x="11989" y="12037"/>
                </a:cubicBezTo>
                <a:cubicBezTo>
                  <a:pt x="11671" y="12387"/>
                  <a:pt x="11241" y="12577"/>
                  <a:pt x="10923" y="12895"/>
                </a:cubicBezTo>
                <a:cubicBezTo>
                  <a:pt x="9810" y="13977"/>
                  <a:pt x="8714" y="15090"/>
                  <a:pt x="7616" y="16186"/>
                </a:cubicBezTo>
                <a:lnTo>
                  <a:pt x="7616" y="16345"/>
                </a:lnTo>
                <a:cubicBezTo>
                  <a:pt x="7219" y="16934"/>
                  <a:pt x="6583" y="17235"/>
                  <a:pt x="6297" y="17888"/>
                </a:cubicBezTo>
                <a:cubicBezTo>
                  <a:pt x="6202" y="18158"/>
                  <a:pt x="5899" y="18285"/>
                  <a:pt x="5756" y="18571"/>
                </a:cubicBezTo>
                <a:cubicBezTo>
                  <a:pt x="5629" y="18874"/>
                  <a:pt x="5326" y="19080"/>
                  <a:pt x="5089" y="19319"/>
                </a:cubicBezTo>
                <a:cubicBezTo>
                  <a:pt x="5057" y="19366"/>
                  <a:pt x="4977" y="19430"/>
                  <a:pt x="4977" y="19478"/>
                </a:cubicBezTo>
                <a:cubicBezTo>
                  <a:pt x="5008" y="19796"/>
                  <a:pt x="4580" y="19843"/>
                  <a:pt x="4580" y="20114"/>
                </a:cubicBezTo>
                <a:cubicBezTo>
                  <a:pt x="4563" y="20432"/>
                  <a:pt x="4166" y="20464"/>
                  <a:pt x="4150" y="20765"/>
                </a:cubicBezTo>
                <a:cubicBezTo>
                  <a:pt x="4150" y="21051"/>
                  <a:pt x="3800" y="21115"/>
                  <a:pt x="3721" y="21401"/>
                </a:cubicBezTo>
                <a:cubicBezTo>
                  <a:pt x="3658" y="21624"/>
                  <a:pt x="3403" y="21799"/>
                  <a:pt x="3228" y="22005"/>
                </a:cubicBezTo>
                <a:cubicBezTo>
                  <a:pt x="3100" y="22149"/>
                  <a:pt x="3132" y="22387"/>
                  <a:pt x="2941" y="22499"/>
                </a:cubicBezTo>
                <a:cubicBezTo>
                  <a:pt x="2910" y="22514"/>
                  <a:pt x="2941" y="22626"/>
                  <a:pt x="2941" y="22800"/>
                </a:cubicBezTo>
                <a:cubicBezTo>
                  <a:pt x="2767" y="22944"/>
                  <a:pt x="2545" y="23150"/>
                  <a:pt x="2322" y="23341"/>
                </a:cubicBezTo>
                <a:cubicBezTo>
                  <a:pt x="2290" y="23580"/>
                  <a:pt x="2433" y="23834"/>
                  <a:pt x="2210" y="24025"/>
                </a:cubicBezTo>
                <a:lnTo>
                  <a:pt x="2019" y="24025"/>
                </a:lnTo>
                <a:cubicBezTo>
                  <a:pt x="1765" y="24390"/>
                  <a:pt x="1718" y="24884"/>
                  <a:pt x="1320" y="25122"/>
                </a:cubicBezTo>
                <a:lnTo>
                  <a:pt x="1320" y="26362"/>
                </a:lnTo>
                <a:cubicBezTo>
                  <a:pt x="1447" y="26584"/>
                  <a:pt x="1669" y="26648"/>
                  <a:pt x="1892" y="26728"/>
                </a:cubicBezTo>
                <a:lnTo>
                  <a:pt x="1892" y="27411"/>
                </a:lnTo>
                <a:cubicBezTo>
                  <a:pt x="1527" y="27634"/>
                  <a:pt x="1495" y="28079"/>
                  <a:pt x="1177" y="28350"/>
                </a:cubicBezTo>
                <a:cubicBezTo>
                  <a:pt x="1018" y="28477"/>
                  <a:pt x="1002" y="28747"/>
                  <a:pt x="891" y="28938"/>
                </a:cubicBezTo>
                <a:cubicBezTo>
                  <a:pt x="716" y="29240"/>
                  <a:pt x="605" y="29590"/>
                  <a:pt x="302" y="29796"/>
                </a:cubicBezTo>
                <a:lnTo>
                  <a:pt x="302" y="30209"/>
                </a:lnTo>
                <a:cubicBezTo>
                  <a:pt x="223" y="30290"/>
                  <a:pt x="160" y="30353"/>
                  <a:pt x="80" y="30449"/>
                </a:cubicBezTo>
                <a:cubicBezTo>
                  <a:pt x="143" y="30576"/>
                  <a:pt x="1" y="30767"/>
                  <a:pt x="160" y="30909"/>
                </a:cubicBezTo>
                <a:cubicBezTo>
                  <a:pt x="160" y="30909"/>
                  <a:pt x="668" y="30591"/>
                  <a:pt x="684" y="30591"/>
                </a:cubicBezTo>
                <a:lnTo>
                  <a:pt x="684" y="31036"/>
                </a:lnTo>
                <a:cubicBezTo>
                  <a:pt x="588" y="31148"/>
                  <a:pt x="541" y="31227"/>
                  <a:pt x="478" y="31307"/>
                </a:cubicBezTo>
                <a:lnTo>
                  <a:pt x="478" y="32086"/>
                </a:lnTo>
                <a:cubicBezTo>
                  <a:pt x="398" y="32149"/>
                  <a:pt x="350" y="32198"/>
                  <a:pt x="302" y="32245"/>
                </a:cubicBezTo>
                <a:lnTo>
                  <a:pt x="302" y="32675"/>
                </a:lnTo>
                <a:cubicBezTo>
                  <a:pt x="446" y="32817"/>
                  <a:pt x="620" y="32976"/>
                  <a:pt x="811" y="33152"/>
                </a:cubicBezTo>
                <a:cubicBezTo>
                  <a:pt x="859" y="33103"/>
                  <a:pt x="923" y="33040"/>
                  <a:pt x="1002" y="32976"/>
                </a:cubicBezTo>
                <a:cubicBezTo>
                  <a:pt x="1065" y="33040"/>
                  <a:pt x="1145" y="33103"/>
                  <a:pt x="1209" y="33167"/>
                </a:cubicBezTo>
                <a:cubicBezTo>
                  <a:pt x="1242" y="33171"/>
                  <a:pt x="1276" y="33173"/>
                  <a:pt x="1309" y="33173"/>
                </a:cubicBezTo>
                <a:cubicBezTo>
                  <a:pt x="1407" y="33173"/>
                  <a:pt x="1504" y="33159"/>
                  <a:pt x="1598" y="33159"/>
                </a:cubicBezTo>
                <a:cubicBezTo>
                  <a:pt x="1701" y="33159"/>
                  <a:pt x="1800" y="33176"/>
                  <a:pt x="1892" y="33247"/>
                </a:cubicBezTo>
                <a:cubicBezTo>
                  <a:pt x="1909" y="33406"/>
                  <a:pt x="1940" y="33565"/>
                  <a:pt x="1956" y="33724"/>
                </a:cubicBezTo>
                <a:cubicBezTo>
                  <a:pt x="2068" y="33819"/>
                  <a:pt x="2163" y="33915"/>
                  <a:pt x="2227" y="33978"/>
                </a:cubicBezTo>
                <a:lnTo>
                  <a:pt x="2958" y="33978"/>
                </a:lnTo>
                <a:cubicBezTo>
                  <a:pt x="3337" y="33803"/>
                  <a:pt x="3596" y="33575"/>
                  <a:pt x="3944" y="33575"/>
                </a:cubicBezTo>
                <a:cubicBezTo>
                  <a:pt x="3975" y="33575"/>
                  <a:pt x="4006" y="33576"/>
                  <a:pt x="4039" y="33580"/>
                </a:cubicBezTo>
                <a:cubicBezTo>
                  <a:pt x="4182" y="33453"/>
                  <a:pt x="4325" y="33311"/>
                  <a:pt x="4468" y="33167"/>
                </a:cubicBezTo>
                <a:lnTo>
                  <a:pt x="5820" y="33167"/>
                </a:lnTo>
                <a:cubicBezTo>
                  <a:pt x="5994" y="33088"/>
                  <a:pt x="6106" y="33024"/>
                  <a:pt x="6217" y="32976"/>
                </a:cubicBezTo>
                <a:cubicBezTo>
                  <a:pt x="6408" y="32865"/>
                  <a:pt x="6630" y="32785"/>
                  <a:pt x="6789" y="32658"/>
                </a:cubicBezTo>
                <a:cubicBezTo>
                  <a:pt x="6980" y="32516"/>
                  <a:pt x="7139" y="32325"/>
                  <a:pt x="7298" y="32166"/>
                </a:cubicBezTo>
                <a:cubicBezTo>
                  <a:pt x="7319" y="32169"/>
                  <a:pt x="7339" y="32170"/>
                  <a:pt x="7358" y="32170"/>
                </a:cubicBezTo>
                <a:cubicBezTo>
                  <a:pt x="7643" y="32170"/>
                  <a:pt x="7725" y="31857"/>
                  <a:pt x="7934" y="31768"/>
                </a:cubicBezTo>
                <a:lnTo>
                  <a:pt x="8220" y="32054"/>
                </a:lnTo>
                <a:cubicBezTo>
                  <a:pt x="8157" y="32134"/>
                  <a:pt x="8093" y="32198"/>
                  <a:pt x="8014" y="32276"/>
                </a:cubicBezTo>
                <a:cubicBezTo>
                  <a:pt x="8061" y="32435"/>
                  <a:pt x="7950" y="32611"/>
                  <a:pt x="8125" y="32770"/>
                </a:cubicBezTo>
                <a:lnTo>
                  <a:pt x="9015" y="32770"/>
                </a:lnTo>
                <a:cubicBezTo>
                  <a:pt x="9079" y="32770"/>
                  <a:pt x="9142" y="32738"/>
                  <a:pt x="9191" y="32706"/>
                </a:cubicBezTo>
                <a:lnTo>
                  <a:pt x="9350" y="32547"/>
                </a:lnTo>
                <a:cubicBezTo>
                  <a:pt x="9397" y="32643"/>
                  <a:pt x="9429" y="32722"/>
                  <a:pt x="9460" y="32785"/>
                </a:cubicBezTo>
                <a:cubicBezTo>
                  <a:pt x="9397" y="32993"/>
                  <a:pt x="9095" y="33088"/>
                  <a:pt x="9286" y="33326"/>
                </a:cubicBezTo>
                <a:cubicBezTo>
                  <a:pt x="9375" y="33392"/>
                  <a:pt x="9457" y="33417"/>
                  <a:pt x="9534" y="33417"/>
                </a:cubicBezTo>
                <a:cubicBezTo>
                  <a:pt x="9773" y="33417"/>
                  <a:pt x="9968" y="33176"/>
                  <a:pt x="10208" y="33152"/>
                </a:cubicBezTo>
                <a:cubicBezTo>
                  <a:pt x="10510" y="33135"/>
                  <a:pt x="10764" y="32912"/>
                  <a:pt x="11050" y="32770"/>
                </a:cubicBezTo>
                <a:lnTo>
                  <a:pt x="11703" y="32770"/>
                </a:lnTo>
                <a:cubicBezTo>
                  <a:pt x="12004" y="32611"/>
                  <a:pt x="12243" y="32467"/>
                  <a:pt x="12513" y="32372"/>
                </a:cubicBezTo>
                <a:cubicBezTo>
                  <a:pt x="12848" y="32245"/>
                  <a:pt x="12958" y="31880"/>
                  <a:pt x="13293" y="31736"/>
                </a:cubicBezTo>
                <a:cubicBezTo>
                  <a:pt x="13356" y="31768"/>
                  <a:pt x="13435" y="31799"/>
                  <a:pt x="13515" y="31848"/>
                </a:cubicBezTo>
                <a:lnTo>
                  <a:pt x="13325" y="32039"/>
                </a:lnTo>
                <a:lnTo>
                  <a:pt x="13325" y="32865"/>
                </a:lnTo>
                <a:cubicBezTo>
                  <a:pt x="13038" y="33056"/>
                  <a:pt x="13102" y="33294"/>
                  <a:pt x="13149" y="33517"/>
                </a:cubicBezTo>
                <a:cubicBezTo>
                  <a:pt x="13244" y="33612"/>
                  <a:pt x="13340" y="33707"/>
                  <a:pt x="13435" y="33788"/>
                </a:cubicBezTo>
                <a:lnTo>
                  <a:pt x="13992" y="33788"/>
                </a:lnTo>
                <a:cubicBezTo>
                  <a:pt x="14135" y="33883"/>
                  <a:pt x="14247" y="33962"/>
                  <a:pt x="14326" y="34010"/>
                </a:cubicBezTo>
                <a:cubicBezTo>
                  <a:pt x="14469" y="33930"/>
                  <a:pt x="14565" y="33866"/>
                  <a:pt x="14660" y="33803"/>
                </a:cubicBezTo>
                <a:cubicBezTo>
                  <a:pt x="14771" y="33915"/>
                  <a:pt x="14851" y="34010"/>
                  <a:pt x="14930" y="34106"/>
                </a:cubicBezTo>
                <a:lnTo>
                  <a:pt x="14756" y="34280"/>
                </a:lnTo>
                <a:cubicBezTo>
                  <a:pt x="14803" y="34343"/>
                  <a:pt x="14883" y="34407"/>
                  <a:pt x="14915" y="34471"/>
                </a:cubicBezTo>
                <a:cubicBezTo>
                  <a:pt x="14962" y="34598"/>
                  <a:pt x="14930" y="34742"/>
                  <a:pt x="15057" y="34820"/>
                </a:cubicBezTo>
                <a:cubicBezTo>
                  <a:pt x="15137" y="34884"/>
                  <a:pt x="15201" y="34948"/>
                  <a:pt x="15280" y="35011"/>
                </a:cubicBezTo>
                <a:cubicBezTo>
                  <a:pt x="15343" y="35048"/>
                  <a:pt x="15399" y="35063"/>
                  <a:pt x="15450" y="35063"/>
                </a:cubicBezTo>
                <a:cubicBezTo>
                  <a:pt x="15642" y="35063"/>
                  <a:pt x="15766" y="34849"/>
                  <a:pt x="15979" y="34773"/>
                </a:cubicBezTo>
                <a:lnTo>
                  <a:pt x="16488" y="34773"/>
                </a:lnTo>
                <a:lnTo>
                  <a:pt x="16870" y="34392"/>
                </a:lnTo>
                <a:lnTo>
                  <a:pt x="17077" y="34598"/>
                </a:lnTo>
                <a:cubicBezTo>
                  <a:pt x="17331" y="34233"/>
                  <a:pt x="17824" y="34153"/>
                  <a:pt x="18078" y="33788"/>
                </a:cubicBezTo>
                <a:cubicBezTo>
                  <a:pt x="18237" y="34025"/>
                  <a:pt x="18571" y="33962"/>
                  <a:pt x="18714" y="34184"/>
                </a:cubicBezTo>
                <a:lnTo>
                  <a:pt x="19589" y="34184"/>
                </a:lnTo>
                <a:lnTo>
                  <a:pt x="20988" y="32785"/>
                </a:lnTo>
                <a:cubicBezTo>
                  <a:pt x="21067" y="32753"/>
                  <a:pt x="21162" y="32722"/>
                  <a:pt x="21243" y="32690"/>
                </a:cubicBezTo>
                <a:lnTo>
                  <a:pt x="21243" y="32467"/>
                </a:lnTo>
                <a:lnTo>
                  <a:pt x="21321" y="32547"/>
                </a:lnTo>
                <a:cubicBezTo>
                  <a:pt x="21402" y="32404"/>
                  <a:pt x="21480" y="32245"/>
                  <a:pt x="21529" y="32134"/>
                </a:cubicBezTo>
                <a:cubicBezTo>
                  <a:pt x="21578" y="32148"/>
                  <a:pt x="21626" y="32152"/>
                  <a:pt x="21673" y="32152"/>
                </a:cubicBezTo>
                <a:cubicBezTo>
                  <a:pt x="21732" y="32152"/>
                  <a:pt x="21788" y="32146"/>
                  <a:pt x="21838" y="32146"/>
                </a:cubicBezTo>
                <a:cubicBezTo>
                  <a:pt x="21927" y="32146"/>
                  <a:pt x="21998" y="32166"/>
                  <a:pt x="22038" y="32276"/>
                </a:cubicBezTo>
                <a:cubicBezTo>
                  <a:pt x="21830" y="32563"/>
                  <a:pt x="21830" y="32563"/>
                  <a:pt x="21957" y="32976"/>
                </a:cubicBezTo>
                <a:lnTo>
                  <a:pt x="23182" y="32976"/>
                </a:lnTo>
                <a:cubicBezTo>
                  <a:pt x="23198" y="32976"/>
                  <a:pt x="23229" y="33024"/>
                  <a:pt x="23246" y="33040"/>
                </a:cubicBezTo>
                <a:cubicBezTo>
                  <a:pt x="23182" y="33167"/>
                  <a:pt x="23102" y="33294"/>
                  <a:pt x="23039" y="33421"/>
                </a:cubicBezTo>
                <a:cubicBezTo>
                  <a:pt x="23134" y="33533"/>
                  <a:pt x="23198" y="33612"/>
                  <a:pt x="23293" y="33707"/>
                </a:cubicBezTo>
                <a:cubicBezTo>
                  <a:pt x="22943" y="33835"/>
                  <a:pt x="22928" y="34216"/>
                  <a:pt x="22721" y="34455"/>
                </a:cubicBezTo>
                <a:cubicBezTo>
                  <a:pt x="22705" y="34471"/>
                  <a:pt x="22752" y="34551"/>
                  <a:pt x="22769" y="34598"/>
                </a:cubicBezTo>
                <a:lnTo>
                  <a:pt x="23070" y="34598"/>
                </a:lnTo>
                <a:cubicBezTo>
                  <a:pt x="23070" y="34455"/>
                  <a:pt x="23134" y="34392"/>
                  <a:pt x="23278" y="34392"/>
                </a:cubicBezTo>
                <a:cubicBezTo>
                  <a:pt x="23278" y="34248"/>
                  <a:pt x="23341" y="34184"/>
                  <a:pt x="23484" y="34184"/>
                </a:cubicBezTo>
                <a:cubicBezTo>
                  <a:pt x="23484" y="34068"/>
                  <a:pt x="23537" y="33992"/>
                  <a:pt x="23657" y="33992"/>
                </a:cubicBezTo>
                <a:cubicBezTo>
                  <a:pt x="23668" y="33992"/>
                  <a:pt x="23679" y="33992"/>
                  <a:pt x="23691" y="33994"/>
                </a:cubicBezTo>
                <a:lnTo>
                  <a:pt x="23691" y="33692"/>
                </a:lnTo>
                <a:cubicBezTo>
                  <a:pt x="23826" y="33570"/>
                  <a:pt x="23915" y="33369"/>
                  <a:pt x="24104" y="33369"/>
                </a:cubicBezTo>
                <a:cubicBezTo>
                  <a:pt x="24138" y="33369"/>
                  <a:pt x="24174" y="33375"/>
                  <a:pt x="24215" y="33389"/>
                </a:cubicBezTo>
                <a:cubicBezTo>
                  <a:pt x="24295" y="33517"/>
                  <a:pt x="24295" y="33517"/>
                  <a:pt x="23691" y="33994"/>
                </a:cubicBezTo>
                <a:cubicBezTo>
                  <a:pt x="23691" y="34110"/>
                  <a:pt x="23638" y="34187"/>
                  <a:pt x="23520" y="34187"/>
                </a:cubicBezTo>
                <a:cubicBezTo>
                  <a:pt x="23508" y="34187"/>
                  <a:pt x="23496" y="34186"/>
                  <a:pt x="23484" y="34184"/>
                </a:cubicBezTo>
                <a:cubicBezTo>
                  <a:pt x="23484" y="34316"/>
                  <a:pt x="23430" y="34394"/>
                  <a:pt x="23311" y="34394"/>
                </a:cubicBezTo>
                <a:cubicBezTo>
                  <a:pt x="23301" y="34394"/>
                  <a:pt x="23289" y="34393"/>
                  <a:pt x="23278" y="34392"/>
                </a:cubicBezTo>
                <a:cubicBezTo>
                  <a:pt x="23278" y="34534"/>
                  <a:pt x="23214" y="34598"/>
                  <a:pt x="23070" y="34598"/>
                </a:cubicBezTo>
                <a:cubicBezTo>
                  <a:pt x="23102" y="34773"/>
                  <a:pt x="22928" y="34805"/>
                  <a:pt x="22864" y="34948"/>
                </a:cubicBezTo>
                <a:lnTo>
                  <a:pt x="22864" y="35314"/>
                </a:lnTo>
                <a:cubicBezTo>
                  <a:pt x="22721" y="35456"/>
                  <a:pt x="22530" y="35600"/>
                  <a:pt x="22769" y="35823"/>
                </a:cubicBezTo>
                <a:lnTo>
                  <a:pt x="23261" y="35823"/>
                </a:lnTo>
                <a:cubicBezTo>
                  <a:pt x="23405" y="35997"/>
                  <a:pt x="23596" y="36236"/>
                  <a:pt x="23691" y="36347"/>
                </a:cubicBezTo>
                <a:cubicBezTo>
                  <a:pt x="23775" y="36389"/>
                  <a:pt x="23841" y="36405"/>
                  <a:pt x="23898" y="36405"/>
                </a:cubicBezTo>
                <a:cubicBezTo>
                  <a:pt x="24079" y="36405"/>
                  <a:pt x="24164" y="36240"/>
                  <a:pt x="24406" y="36204"/>
                </a:cubicBezTo>
                <a:lnTo>
                  <a:pt x="24819" y="36204"/>
                </a:lnTo>
                <a:cubicBezTo>
                  <a:pt x="24883" y="36141"/>
                  <a:pt x="24931" y="36092"/>
                  <a:pt x="25027" y="36013"/>
                </a:cubicBezTo>
                <a:lnTo>
                  <a:pt x="26044" y="36013"/>
                </a:lnTo>
                <a:cubicBezTo>
                  <a:pt x="26091" y="35950"/>
                  <a:pt x="26123" y="35918"/>
                  <a:pt x="26140" y="35902"/>
                </a:cubicBezTo>
                <a:cubicBezTo>
                  <a:pt x="26299" y="35791"/>
                  <a:pt x="26537" y="35823"/>
                  <a:pt x="26632" y="35615"/>
                </a:cubicBezTo>
                <a:cubicBezTo>
                  <a:pt x="26663" y="35623"/>
                  <a:pt x="26691" y="35627"/>
                  <a:pt x="26718" y="35627"/>
                </a:cubicBezTo>
                <a:cubicBezTo>
                  <a:pt x="26910" y="35627"/>
                  <a:pt x="26999" y="35441"/>
                  <a:pt x="27125" y="35329"/>
                </a:cubicBezTo>
                <a:cubicBezTo>
                  <a:pt x="27284" y="35170"/>
                  <a:pt x="27554" y="35187"/>
                  <a:pt x="27698" y="34979"/>
                </a:cubicBezTo>
                <a:cubicBezTo>
                  <a:pt x="27809" y="34805"/>
                  <a:pt x="27968" y="34678"/>
                  <a:pt x="28111" y="34534"/>
                </a:cubicBezTo>
                <a:cubicBezTo>
                  <a:pt x="28572" y="34089"/>
                  <a:pt x="29033" y="33629"/>
                  <a:pt x="29479" y="33183"/>
                </a:cubicBezTo>
                <a:lnTo>
                  <a:pt x="29685" y="33183"/>
                </a:lnTo>
                <a:cubicBezTo>
                  <a:pt x="30083" y="32770"/>
                  <a:pt x="30496" y="32357"/>
                  <a:pt x="30893" y="31958"/>
                </a:cubicBezTo>
                <a:lnTo>
                  <a:pt x="31132" y="31958"/>
                </a:lnTo>
                <a:cubicBezTo>
                  <a:pt x="31259" y="31816"/>
                  <a:pt x="31402" y="31672"/>
                  <a:pt x="31546" y="31530"/>
                </a:cubicBezTo>
                <a:cubicBezTo>
                  <a:pt x="31705" y="31354"/>
                  <a:pt x="31864" y="31195"/>
                  <a:pt x="32038" y="31021"/>
                </a:cubicBezTo>
                <a:cubicBezTo>
                  <a:pt x="32182" y="30894"/>
                  <a:pt x="32388" y="30894"/>
                  <a:pt x="32531" y="30750"/>
                </a:cubicBezTo>
                <a:cubicBezTo>
                  <a:pt x="33263" y="30067"/>
                  <a:pt x="33867" y="29240"/>
                  <a:pt x="34741" y="28715"/>
                </a:cubicBezTo>
                <a:cubicBezTo>
                  <a:pt x="34932" y="28604"/>
                  <a:pt x="35075" y="28397"/>
                  <a:pt x="35250" y="28223"/>
                </a:cubicBezTo>
                <a:cubicBezTo>
                  <a:pt x="35440" y="28032"/>
                  <a:pt x="35616" y="27825"/>
                  <a:pt x="35822" y="27650"/>
                </a:cubicBezTo>
                <a:cubicBezTo>
                  <a:pt x="35997" y="27523"/>
                  <a:pt x="36204" y="27428"/>
                  <a:pt x="36379" y="27284"/>
                </a:cubicBezTo>
                <a:cubicBezTo>
                  <a:pt x="36585" y="27125"/>
                  <a:pt x="36744" y="26902"/>
                  <a:pt x="36951" y="26728"/>
                </a:cubicBezTo>
                <a:cubicBezTo>
                  <a:pt x="37174" y="26537"/>
                  <a:pt x="37444" y="26410"/>
                  <a:pt x="37651" y="26219"/>
                </a:cubicBezTo>
                <a:cubicBezTo>
                  <a:pt x="37857" y="26044"/>
                  <a:pt x="38048" y="25901"/>
                  <a:pt x="38287" y="25774"/>
                </a:cubicBezTo>
                <a:cubicBezTo>
                  <a:pt x="38573" y="25630"/>
                  <a:pt x="38732" y="25344"/>
                  <a:pt x="39065" y="25185"/>
                </a:cubicBezTo>
                <a:cubicBezTo>
                  <a:pt x="39383" y="25043"/>
                  <a:pt x="39591" y="24693"/>
                  <a:pt x="39860" y="24422"/>
                </a:cubicBezTo>
                <a:cubicBezTo>
                  <a:pt x="39903" y="24422"/>
                  <a:pt x="39967" y="24436"/>
                  <a:pt x="40009" y="24436"/>
                </a:cubicBezTo>
                <a:cubicBezTo>
                  <a:pt x="40030" y="24436"/>
                  <a:pt x="40046" y="24433"/>
                  <a:pt x="40051" y="24422"/>
                </a:cubicBezTo>
                <a:cubicBezTo>
                  <a:pt x="40418" y="23930"/>
                  <a:pt x="41037" y="23754"/>
                  <a:pt x="41419" y="23277"/>
                </a:cubicBezTo>
                <a:cubicBezTo>
                  <a:pt x="41673" y="23214"/>
                  <a:pt x="41880" y="23055"/>
                  <a:pt x="42055" y="22849"/>
                </a:cubicBezTo>
                <a:cubicBezTo>
                  <a:pt x="42086" y="22817"/>
                  <a:pt x="42167" y="22817"/>
                  <a:pt x="42230" y="22800"/>
                </a:cubicBezTo>
                <a:cubicBezTo>
                  <a:pt x="42500" y="22705"/>
                  <a:pt x="42612" y="22340"/>
                  <a:pt x="42962" y="22340"/>
                </a:cubicBezTo>
                <a:cubicBezTo>
                  <a:pt x="43009" y="22340"/>
                  <a:pt x="43057" y="22244"/>
                  <a:pt x="43104" y="22196"/>
                </a:cubicBezTo>
                <a:cubicBezTo>
                  <a:pt x="43375" y="21926"/>
                  <a:pt x="43645" y="21655"/>
                  <a:pt x="44011" y="21465"/>
                </a:cubicBezTo>
                <a:cubicBezTo>
                  <a:pt x="44297" y="21337"/>
                  <a:pt x="44471" y="21051"/>
                  <a:pt x="44789" y="20892"/>
                </a:cubicBezTo>
                <a:cubicBezTo>
                  <a:pt x="45092" y="20733"/>
                  <a:pt x="45315" y="20432"/>
                  <a:pt x="45633" y="20241"/>
                </a:cubicBezTo>
                <a:cubicBezTo>
                  <a:pt x="45951" y="20066"/>
                  <a:pt x="46205" y="19764"/>
                  <a:pt x="46428" y="19478"/>
                </a:cubicBezTo>
                <a:cubicBezTo>
                  <a:pt x="46666" y="19175"/>
                  <a:pt x="47032" y="19112"/>
                  <a:pt x="47302" y="18842"/>
                </a:cubicBezTo>
                <a:cubicBezTo>
                  <a:pt x="47731" y="18397"/>
                  <a:pt x="48096" y="17856"/>
                  <a:pt x="48701" y="17617"/>
                </a:cubicBezTo>
                <a:lnTo>
                  <a:pt x="50736" y="15582"/>
                </a:lnTo>
                <a:cubicBezTo>
                  <a:pt x="50752" y="15359"/>
                  <a:pt x="50704" y="15264"/>
                  <a:pt x="50530" y="15264"/>
                </a:cubicBezTo>
                <a:cubicBezTo>
                  <a:pt x="50520" y="15265"/>
                  <a:pt x="50510" y="15265"/>
                  <a:pt x="50501" y="15265"/>
                </a:cubicBezTo>
                <a:cubicBezTo>
                  <a:pt x="50324" y="15265"/>
                  <a:pt x="50339" y="15114"/>
                  <a:pt x="50339" y="14978"/>
                </a:cubicBezTo>
                <a:cubicBezTo>
                  <a:pt x="50466" y="14835"/>
                  <a:pt x="50609" y="14691"/>
                  <a:pt x="50736" y="14549"/>
                </a:cubicBezTo>
                <a:cubicBezTo>
                  <a:pt x="50672" y="14470"/>
                  <a:pt x="50593" y="14454"/>
                  <a:pt x="50511" y="14454"/>
                </a:cubicBezTo>
                <a:cubicBezTo>
                  <a:pt x="50457" y="14454"/>
                  <a:pt x="50402" y="14461"/>
                  <a:pt x="50350" y="14461"/>
                </a:cubicBezTo>
                <a:cubicBezTo>
                  <a:pt x="50324" y="14461"/>
                  <a:pt x="50299" y="14459"/>
                  <a:pt x="50275" y="14454"/>
                </a:cubicBezTo>
                <a:cubicBezTo>
                  <a:pt x="50053" y="14549"/>
                  <a:pt x="49989" y="14835"/>
                  <a:pt x="49750" y="14850"/>
                </a:cubicBezTo>
                <a:cubicBezTo>
                  <a:pt x="49703" y="14740"/>
                  <a:pt x="49782" y="14596"/>
                  <a:pt x="49639" y="14469"/>
                </a:cubicBezTo>
                <a:cubicBezTo>
                  <a:pt x="49576" y="14517"/>
                  <a:pt x="49512" y="14581"/>
                  <a:pt x="49432" y="14644"/>
                </a:cubicBezTo>
                <a:lnTo>
                  <a:pt x="48717" y="14644"/>
                </a:lnTo>
                <a:cubicBezTo>
                  <a:pt x="48828" y="14422"/>
                  <a:pt x="48908" y="14246"/>
                  <a:pt x="49003" y="14072"/>
                </a:cubicBezTo>
                <a:cubicBezTo>
                  <a:pt x="49099" y="14055"/>
                  <a:pt x="49194" y="14024"/>
                  <a:pt x="49321" y="14008"/>
                </a:cubicBezTo>
                <a:cubicBezTo>
                  <a:pt x="49321" y="13865"/>
                  <a:pt x="49337" y="13737"/>
                  <a:pt x="49321" y="13610"/>
                </a:cubicBezTo>
                <a:cubicBezTo>
                  <a:pt x="49307" y="13448"/>
                  <a:pt x="49202" y="13436"/>
                  <a:pt x="49072" y="13436"/>
                </a:cubicBezTo>
                <a:cubicBezTo>
                  <a:pt x="49050" y="13436"/>
                  <a:pt x="49027" y="13436"/>
                  <a:pt x="49003" y="13436"/>
                </a:cubicBezTo>
                <a:cubicBezTo>
                  <a:pt x="48478" y="13977"/>
                  <a:pt x="47938" y="14532"/>
                  <a:pt x="47413" y="15073"/>
                </a:cubicBezTo>
                <a:cubicBezTo>
                  <a:pt x="47286" y="15073"/>
                  <a:pt x="47191" y="15073"/>
                  <a:pt x="47111" y="15058"/>
                </a:cubicBezTo>
                <a:cubicBezTo>
                  <a:pt x="47111" y="14787"/>
                  <a:pt x="47461" y="14740"/>
                  <a:pt x="47492" y="14422"/>
                </a:cubicBezTo>
                <a:cubicBezTo>
                  <a:pt x="47429" y="14310"/>
                  <a:pt x="47365" y="14183"/>
                  <a:pt x="47286" y="14055"/>
                </a:cubicBezTo>
                <a:cubicBezTo>
                  <a:pt x="47223" y="14055"/>
                  <a:pt x="47143" y="14055"/>
                  <a:pt x="47111" y="14040"/>
                </a:cubicBezTo>
                <a:cubicBezTo>
                  <a:pt x="47079" y="13913"/>
                  <a:pt x="47143" y="13849"/>
                  <a:pt x="47286" y="13849"/>
                </a:cubicBezTo>
                <a:cubicBezTo>
                  <a:pt x="47286" y="13706"/>
                  <a:pt x="47350" y="13642"/>
                  <a:pt x="47492" y="13642"/>
                </a:cubicBezTo>
                <a:cubicBezTo>
                  <a:pt x="47461" y="13515"/>
                  <a:pt x="47556" y="13372"/>
                  <a:pt x="47429" y="13277"/>
                </a:cubicBezTo>
                <a:cubicBezTo>
                  <a:pt x="47365" y="13260"/>
                  <a:pt x="47302" y="13245"/>
                  <a:pt x="47174" y="13229"/>
                </a:cubicBezTo>
                <a:cubicBezTo>
                  <a:pt x="46936" y="13515"/>
                  <a:pt x="46602" y="13754"/>
                  <a:pt x="46252" y="13992"/>
                </a:cubicBezTo>
                <a:cubicBezTo>
                  <a:pt x="45919" y="14214"/>
                  <a:pt x="45648" y="14564"/>
                  <a:pt x="45346" y="14882"/>
                </a:cubicBezTo>
                <a:cubicBezTo>
                  <a:pt x="45203" y="14708"/>
                  <a:pt x="45283" y="14532"/>
                  <a:pt x="45251" y="14342"/>
                </a:cubicBezTo>
                <a:cubicBezTo>
                  <a:pt x="45378" y="14231"/>
                  <a:pt x="45537" y="14087"/>
                  <a:pt x="45664" y="13992"/>
                </a:cubicBezTo>
                <a:lnTo>
                  <a:pt x="45664" y="13642"/>
                </a:lnTo>
                <a:cubicBezTo>
                  <a:pt x="45553" y="13706"/>
                  <a:pt x="45442" y="13769"/>
                  <a:pt x="45283" y="13865"/>
                </a:cubicBezTo>
                <a:cubicBezTo>
                  <a:pt x="45276" y="13866"/>
                  <a:pt x="45269" y="13867"/>
                  <a:pt x="45261" y="13867"/>
                </a:cubicBezTo>
                <a:cubicBezTo>
                  <a:pt x="45213" y="13867"/>
                  <a:pt x="45145" y="13846"/>
                  <a:pt x="45071" y="13846"/>
                </a:cubicBezTo>
                <a:cubicBezTo>
                  <a:pt x="45009" y="13846"/>
                  <a:pt x="44944" y="13860"/>
                  <a:pt x="44885" y="13913"/>
                </a:cubicBezTo>
                <a:cubicBezTo>
                  <a:pt x="44853" y="14024"/>
                  <a:pt x="44806" y="14136"/>
                  <a:pt x="44774" y="14246"/>
                </a:cubicBezTo>
                <a:lnTo>
                  <a:pt x="44520" y="14246"/>
                </a:lnTo>
                <a:cubicBezTo>
                  <a:pt x="44329" y="14454"/>
                  <a:pt x="44138" y="14676"/>
                  <a:pt x="43963" y="14867"/>
                </a:cubicBezTo>
                <a:lnTo>
                  <a:pt x="43629" y="14867"/>
                </a:lnTo>
                <a:cubicBezTo>
                  <a:pt x="43629" y="14899"/>
                  <a:pt x="43645" y="14946"/>
                  <a:pt x="43629" y="14962"/>
                </a:cubicBezTo>
                <a:lnTo>
                  <a:pt x="42309" y="16281"/>
                </a:lnTo>
                <a:lnTo>
                  <a:pt x="41991" y="16281"/>
                </a:lnTo>
                <a:lnTo>
                  <a:pt x="41991" y="16695"/>
                </a:lnTo>
                <a:cubicBezTo>
                  <a:pt x="41832" y="16695"/>
                  <a:pt x="41705" y="16695"/>
                  <a:pt x="41626" y="16680"/>
                </a:cubicBezTo>
                <a:cubicBezTo>
                  <a:pt x="41641" y="16472"/>
                  <a:pt x="41768" y="16345"/>
                  <a:pt x="41991" y="16281"/>
                </a:cubicBezTo>
                <a:cubicBezTo>
                  <a:pt x="41991" y="16250"/>
                  <a:pt x="41976" y="16203"/>
                  <a:pt x="41991" y="16186"/>
                </a:cubicBezTo>
                <a:lnTo>
                  <a:pt x="43311" y="14867"/>
                </a:lnTo>
                <a:lnTo>
                  <a:pt x="43629" y="14867"/>
                </a:lnTo>
                <a:cubicBezTo>
                  <a:pt x="43772" y="14581"/>
                  <a:pt x="43867" y="14263"/>
                  <a:pt x="44122" y="14055"/>
                </a:cubicBezTo>
                <a:cubicBezTo>
                  <a:pt x="44281" y="14055"/>
                  <a:pt x="44440" y="14040"/>
                  <a:pt x="44599" y="14040"/>
                </a:cubicBezTo>
                <a:cubicBezTo>
                  <a:pt x="44615" y="13627"/>
                  <a:pt x="44789" y="13341"/>
                  <a:pt x="44948" y="13038"/>
                </a:cubicBezTo>
                <a:lnTo>
                  <a:pt x="45156" y="13038"/>
                </a:lnTo>
                <a:cubicBezTo>
                  <a:pt x="45330" y="12911"/>
                  <a:pt x="45219" y="12656"/>
                  <a:pt x="45425" y="12529"/>
                </a:cubicBezTo>
                <a:cubicBezTo>
                  <a:pt x="45601" y="12434"/>
                  <a:pt x="45728" y="12275"/>
                  <a:pt x="45855" y="12116"/>
                </a:cubicBezTo>
                <a:cubicBezTo>
                  <a:pt x="45998" y="11941"/>
                  <a:pt x="46220" y="11846"/>
                  <a:pt x="46284" y="11575"/>
                </a:cubicBezTo>
                <a:cubicBezTo>
                  <a:pt x="46332" y="11416"/>
                  <a:pt x="46523" y="11274"/>
                  <a:pt x="46650" y="11130"/>
                </a:cubicBezTo>
                <a:lnTo>
                  <a:pt x="47079" y="10701"/>
                </a:lnTo>
                <a:lnTo>
                  <a:pt x="47079" y="10494"/>
                </a:lnTo>
                <a:lnTo>
                  <a:pt x="47286" y="10288"/>
                </a:lnTo>
                <a:lnTo>
                  <a:pt x="47286" y="9985"/>
                </a:lnTo>
                <a:cubicBezTo>
                  <a:pt x="47047" y="9906"/>
                  <a:pt x="46873" y="9779"/>
                  <a:pt x="46888" y="9398"/>
                </a:cubicBezTo>
                <a:cubicBezTo>
                  <a:pt x="46984" y="9317"/>
                  <a:pt x="47143" y="9207"/>
                  <a:pt x="47286" y="9063"/>
                </a:cubicBezTo>
                <a:cubicBezTo>
                  <a:pt x="47318" y="9016"/>
                  <a:pt x="47254" y="8872"/>
                  <a:pt x="47238" y="8777"/>
                </a:cubicBezTo>
                <a:cubicBezTo>
                  <a:pt x="47143" y="8777"/>
                  <a:pt x="47057" y="8751"/>
                  <a:pt x="46986" y="8751"/>
                </a:cubicBezTo>
                <a:cubicBezTo>
                  <a:pt x="46962" y="8751"/>
                  <a:pt x="46940" y="8754"/>
                  <a:pt x="46920" y="8762"/>
                </a:cubicBezTo>
                <a:cubicBezTo>
                  <a:pt x="46634" y="8889"/>
                  <a:pt x="46364" y="9031"/>
                  <a:pt x="46078" y="9175"/>
                </a:cubicBezTo>
                <a:lnTo>
                  <a:pt x="45569" y="9175"/>
                </a:lnTo>
                <a:cubicBezTo>
                  <a:pt x="45505" y="9239"/>
                  <a:pt x="45425" y="9302"/>
                  <a:pt x="45330" y="9381"/>
                </a:cubicBezTo>
                <a:cubicBezTo>
                  <a:pt x="45301" y="9366"/>
                  <a:pt x="45269" y="9362"/>
                  <a:pt x="45235" y="9362"/>
                </a:cubicBezTo>
                <a:cubicBezTo>
                  <a:pt x="45182" y="9362"/>
                  <a:pt x="45125" y="9373"/>
                  <a:pt x="45068" y="9373"/>
                </a:cubicBezTo>
                <a:cubicBezTo>
                  <a:pt x="45005" y="9373"/>
                  <a:pt x="44943" y="9359"/>
                  <a:pt x="44885" y="9302"/>
                </a:cubicBezTo>
                <a:lnTo>
                  <a:pt x="44838" y="9111"/>
                </a:lnTo>
                <a:cubicBezTo>
                  <a:pt x="45060" y="8745"/>
                  <a:pt x="45489" y="8554"/>
                  <a:pt x="45664" y="8173"/>
                </a:cubicBezTo>
                <a:cubicBezTo>
                  <a:pt x="45640" y="7985"/>
                  <a:pt x="45556" y="7948"/>
                  <a:pt x="45459" y="7948"/>
                </a:cubicBezTo>
                <a:cubicBezTo>
                  <a:pt x="45397" y="7948"/>
                  <a:pt x="45330" y="7963"/>
                  <a:pt x="45269" y="7963"/>
                </a:cubicBezTo>
                <a:cubicBezTo>
                  <a:pt x="45240" y="7963"/>
                  <a:pt x="45212" y="7960"/>
                  <a:pt x="45187" y="7950"/>
                </a:cubicBezTo>
                <a:cubicBezTo>
                  <a:pt x="44963" y="8039"/>
                  <a:pt x="44880" y="8352"/>
                  <a:pt x="44595" y="8352"/>
                </a:cubicBezTo>
                <a:cubicBezTo>
                  <a:pt x="44576" y="8352"/>
                  <a:pt x="44556" y="8351"/>
                  <a:pt x="44535" y="8348"/>
                </a:cubicBezTo>
                <a:lnTo>
                  <a:pt x="43820" y="9063"/>
                </a:lnTo>
                <a:cubicBezTo>
                  <a:pt x="43788" y="9095"/>
                  <a:pt x="43740" y="9111"/>
                  <a:pt x="43693" y="9127"/>
                </a:cubicBezTo>
                <a:cubicBezTo>
                  <a:pt x="43566" y="9016"/>
                  <a:pt x="43454" y="8889"/>
                  <a:pt x="43327" y="8762"/>
                </a:cubicBezTo>
                <a:cubicBezTo>
                  <a:pt x="43248" y="8825"/>
                  <a:pt x="43184" y="8904"/>
                  <a:pt x="43104" y="8968"/>
                </a:cubicBezTo>
                <a:lnTo>
                  <a:pt x="42818" y="8968"/>
                </a:lnTo>
                <a:cubicBezTo>
                  <a:pt x="42818" y="9111"/>
                  <a:pt x="42754" y="9175"/>
                  <a:pt x="42612" y="9175"/>
                </a:cubicBezTo>
                <a:cubicBezTo>
                  <a:pt x="42597" y="9043"/>
                  <a:pt x="42663" y="8966"/>
                  <a:pt x="42784" y="8966"/>
                </a:cubicBezTo>
                <a:cubicBezTo>
                  <a:pt x="42795" y="8966"/>
                  <a:pt x="42806" y="8966"/>
                  <a:pt x="42818" y="8968"/>
                </a:cubicBezTo>
                <a:cubicBezTo>
                  <a:pt x="42834" y="8745"/>
                  <a:pt x="42993" y="8618"/>
                  <a:pt x="43168" y="8571"/>
                </a:cubicBezTo>
                <a:cubicBezTo>
                  <a:pt x="43502" y="8459"/>
                  <a:pt x="43693" y="8236"/>
                  <a:pt x="43820" y="7950"/>
                </a:cubicBezTo>
                <a:lnTo>
                  <a:pt x="42993" y="7950"/>
                </a:lnTo>
                <a:cubicBezTo>
                  <a:pt x="42612" y="8126"/>
                  <a:pt x="42326" y="8332"/>
                  <a:pt x="42039" y="8554"/>
                </a:cubicBezTo>
                <a:cubicBezTo>
                  <a:pt x="41880" y="8681"/>
                  <a:pt x="41641" y="8713"/>
                  <a:pt x="41450" y="8809"/>
                </a:cubicBezTo>
                <a:cubicBezTo>
                  <a:pt x="41244" y="8904"/>
                  <a:pt x="41022" y="9016"/>
                  <a:pt x="40895" y="9175"/>
                </a:cubicBezTo>
                <a:cubicBezTo>
                  <a:pt x="40736" y="9381"/>
                  <a:pt x="40449" y="9317"/>
                  <a:pt x="40306" y="9525"/>
                </a:cubicBezTo>
                <a:cubicBezTo>
                  <a:pt x="40306" y="9527"/>
                  <a:pt x="40304" y="9528"/>
                  <a:pt x="40302" y="9528"/>
                </a:cubicBezTo>
                <a:cubicBezTo>
                  <a:pt x="40285" y="9528"/>
                  <a:pt x="40220" y="9491"/>
                  <a:pt x="40178" y="9476"/>
                </a:cubicBezTo>
                <a:cubicBezTo>
                  <a:pt x="40178" y="9413"/>
                  <a:pt x="40163" y="9349"/>
                  <a:pt x="40163" y="9302"/>
                </a:cubicBezTo>
                <a:cubicBezTo>
                  <a:pt x="40306" y="9080"/>
                  <a:pt x="40513" y="9016"/>
                  <a:pt x="40704" y="8904"/>
                </a:cubicBezTo>
                <a:cubicBezTo>
                  <a:pt x="40942" y="8777"/>
                  <a:pt x="41085" y="8522"/>
                  <a:pt x="41244" y="8363"/>
                </a:cubicBezTo>
                <a:cubicBezTo>
                  <a:pt x="41288" y="8353"/>
                  <a:pt x="41331" y="8351"/>
                  <a:pt x="41372" y="8351"/>
                </a:cubicBezTo>
                <a:cubicBezTo>
                  <a:pt x="41427" y="8351"/>
                  <a:pt x="41481" y="8356"/>
                  <a:pt x="41532" y="8356"/>
                </a:cubicBezTo>
                <a:cubicBezTo>
                  <a:pt x="41622" y="8356"/>
                  <a:pt x="41705" y="8340"/>
                  <a:pt x="41785" y="8253"/>
                </a:cubicBezTo>
                <a:cubicBezTo>
                  <a:pt x="41785" y="8189"/>
                  <a:pt x="41768" y="8094"/>
                  <a:pt x="41768" y="8014"/>
                </a:cubicBezTo>
                <a:cubicBezTo>
                  <a:pt x="41690" y="7982"/>
                  <a:pt x="41626" y="7950"/>
                  <a:pt x="41562" y="7950"/>
                </a:cubicBezTo>
                <a:cubicBezTo>
                  <a:pt x="41525" y="7941"/>
                  <a:pt x="41483" y="7932"/>
                  <a:pt x="41441" y="7932"/>
                </a:cubicBezTo>
                <a:cubicBezTo>
                  <a:pt x="41411" y="7932"/>
                  <a:pt x="41382" y="7937"/>
                  <a:pt x="41355" y="7950"/>
                </a:cubicBezTo>
                <a:cubicBezTo>
                  <a:pt x="41244" y="7998"/>
                  <a:pt x="41149" y="8141"/>
                  <a:pt x="41037" y="8141"/>
                </a:cubicBezTo>
                <a:cubicBezTo>
                  <a:pt x="41031" y="8141"/>
                  <a:pt x="41025" y="8140"/>
                  <a:pt x="41019" y="8140"/>
                </a:cubicBezTo>
                <a:cubicBezTo>
                  <a:pt x="40703" y="8140"/>
                  <a:pt x="40669" y="8523"/>
                  <a:pt x="40496" y="8539"/>
                </a:cubicBezTo>
                <a:cubicBezTo>
                  <a:pt x="40259" y="8554"/>
                  <a:pt x="40131" y="8571"/>
                  <a:pt x="40019" y="8571"/>
                </a:cubicBezTo>
                <a:cubicBezTo>
                  <a:pt x="39972" y="8730"/>
                  <a:pt x="39924" y="8840"/>
                  <a:pt x="39877" y="8968"/>
                </a:cubicBezTo>
                <a:cubicBezTo>
                  <a:pt x="39782" y="8952"/>
                  <a:pt x="39686" y="8936"/>
                  <a:pt x="39574" y="8921"/>
                </a:cubicBezTo>
                <a:lnTo>
                  <a:pt x="39574" y="8444"/>
                </a:lnTo>
                <a:cubicBezTo>
                  <a:pt x="39782" y="8236"/>
                  <a:pt x="39972" y="8045"/>
                  <a:pt x="40163" y="7839"/>
                </a:cubicBezTo>
                <a:cubicBezTo>
                  <a:pt x="40195" y="7808"/>
                  <a:pt x="40163" y="7712"/>
                  <a:pt x="40163" y="7649"/>
                </a:cubicBezTo>
                <a:cubicBezTo>
                  <a:pt x="40089" y="7561"/>
                  <a:pt x="40026" y="7529"/>
                  <a:pt x="39971" y="7529"/>
                </a:cubicBezTo>
                <a:cubicBezTo>
                  <a:pt x="39835" y="7529"/>
                  <a:pt x="39745" y="7717"/>
                  <a:pt x="39654" y="7727"/>
                </a:cubicBezTo>
                <a:cubicBezTo>
                  <a:pt x="39464" y="7744"/>
                  <a:pt x="39320" y="7759"/>
                  <a:pt x="39224" y="7759"/>
                </a:cubicBezTo>
                <a:cubicBezTo>
                  <a:pt x="39082" y="7918"/>
                  <a:pt x="38955" y="8030"/>
                  <a:pt x="38811" y="8189"/>
                </a:cubicBezTo>
                <a:cubicBezTo>
                  <a:pt x="38684" y="8126"/>
                  <a:pt x="38557" y="8045"/>
                  <a:pt x="38461" y="7998"/>
                </a:cubicBezTo>
                <a:cubicBezTo>
                  <a:pt x="38160" y="8126"/>
                  <a:pt x="37825" y="8204"/>
                  <a:pt x="37603" y="8412"/>
                </a:cubicBezTo>
                <a:cubicBezTo>
                  <a:pt x="37333" y="8634"/>
                  <a:pt x="36983" y="8459"/>
                  <a:pt x="36761" y="8762"/>
                </a:cubicBezTo>
                <a:cubicBezTo>
                  <a:pt x="36729" y="8634"/>
                  <a:pt x="36681" y="8554"/>
                  <a:pt x="36712" y="8522"/>
                </a:cubicBezTo>
                <a:cubicBezTo>
                  <a:pt x="36808" y="8395"/>
                  <a:pt x="36903" y="8189"/>
                  <a:pt x="37030" y="8173"/>
                </a:cubicBezTo>
                <a:cubicBezTo>
                  <a:pt x="37221" y="8141"/>
                  <a:pt x="37365" y="8062"/>
                  <a:pt x="37428" y="7918"/>
                </a:cubicBezTo>
                <a:cubicBezTo>
                  <a:pt x="37651" y="7426"/>
                  <a:pt x="38096" y="7060"/>
                  <a:pt x="38207" y="6519"/>
                </a:cubicBezTo>
                <a:lnTo>
                  <a:pt x="38461" y="6519"/>
                </a:lnTo>
                <a:cubicBezTo>
                  <a:pt x="38605" y="6249"/>
                  <a:pt x="38859" y="6137"/>
                  <a:pt x="39129" y="6027"/>
                </a:cubicBezTo>
                <a:cubicBezTo>
                  <a:pt x="39146" y="5931"/>
                  <a:pt x="39161" y="5836"/>
                  <a:pt x="39177" y="5819"/>
                </a:cubicBezTo>
                <a:cubicBezTo>
                  <a:pt x="39797" y="5518"/>
                  <a:pt x="40115" y="4993"/>
                  <a:pt x="40560" y="4596"/>
                </a:cubicBezTo>
                <a:cubicBezTo>
                  <a:pt x="40577" y="4579"/>
                  <a:pt x="40577" y="4532"/>
                  <a:pt x="40577" y="4500"/>
                </a:cubicBezTo>
                <a:lnTo>
                  <a:pt x="40560" y="4500"/>
                </a:lnTo>
                <a:cubicBezTo>
                  <a:pt x="40577" y="4373"/>
                  <a:pt x="40592" y="4246"/>
                  <a:pt x="40592" y="4102"/>
                </a:cubicBezTo>
                <a:cubicBezTo>
                  <a:pt x="40736" y="4166"/>
                  <a:pt x="40831" y="4198"/>
                  <a:pt x="40942" y="4261"/>
                </a:cubicBezTo>
                <a:cubicBezTo>
                  <a:pt x="40973" y="4055"/>
                  <a:pt x="40990" y="3880"/>
                  <a:pt x="41022" y="3721"/>
                </a:cubicBezTo>
                <a:cubicBezTo>
                  <a:pt x="41164" y="3642"/>
                  <a:pt x="41323" y="3737"/>
                  <a:pt x="41355" y="3546"/>
                </a:cubicBezTo>
                <a:cubicBezTo>
                  <a:pt x="41132" y="3403"/>
                  <a:pt x="40751" y="3419"/>
                  <a:pt x="40783" y="2989"/>
                </a:cubicBezTo>
                <a:cubicBezTo>
                  <a:pt x="40926" y="2830"/>
                  <a:pt x="41069" y="2656"/>
                  <a:pt x="41228" y="2465"/>
                </a:cubicBezTo>
                <a:cubicBezTo>
                  <a:pt x="41149" y="2370"/>
                  <a:pt x="41101" y="2306"/>
                  <a:pt x="41054" y="2243"/>
                </a:cubicBezTo>
                <a:cubicBezTo>
                  <a:pt x="40655" y="2385"/>
                  <a:pt x="40322" y="2544"/>
                  <a:pt x="40068" y="2862"/>
                </a:cubicBezTo>
                <a:cubicBezTo>
                  <a:pt x="39988" y="2783"/>
                  <a:pt x="39909" y="2720"/>
                  <a:pt x="39860" y="2671"/>
                </a:cubicBezTo>
                <a:lnTo>
                  <a:pt x="39464" y="2671"/>
                </a:lnTo>
                <a:cubicBezTo>
                  <a:pt x="39368" y="2735"/>
                  <a:pt x="39288" y="2799"/>
                  <a:pt x="39209" y="2879"/>
                </a:cubicBezTo>
                <a:lnTo>
                  <a:pt x="38620" y="2879"/>
                </a:lnTo>
                <a:cubicBezTo>
                  <a:pt x="38525" y="2989"/>
                  <a:pt x="38430" y="3085"/>
                  <a:pt x="38319" y="3165"/>
                </a:cubicBezTo>
                <a:cubicBezTo>
                  <a:pt x="38287" y="3197"/>
                  <a:pt x="38239" y="3212"/>
                  <a:pt x="38192" y="3228"/>
                </a:cubicBezTo>
                <a:cubicBezTo>
                  <a:pt x="38160" y="3165"/>
                  <a:pt x="38143" y="3101"/>
                  <a:pt x="38112" y="2974"/>
                </a:cubicBezTo>
                <a:cubicBezTo>
                  <a:pt x="38414" y="2671"/>
                  <a:pt x="38747" y="2353"/>
                  <a:pt x="38970" y="2131"/>
                </a:cubicBezTo>
                <a:cubicBezTo>
                  <a:pt x="39193" y="2035"/>
                  <a:pt x="39273" y="1988"/>
                  <a:pt x="39352" y="1957"/>
                </a:cubicBezTo>
                <a:cubicBezTo>
                  <a:pt x="39320" y="1717"/>
                  <a:pt x="39432" y="1463"/>
                  <a:pt x="39273" y="1257"/>
                </a:cubicBezTo>
                <a:cubicBezTo>
                  <a:pt x="39146" y="1336"/>
                  <a:pt x="39018" y="1399"/>
                  <a:pt x="38716" y="1575"/>
                </a:cubicBezTo>
                <a:cubicBezTo>
                  <a:pt x="38478" y="1988"/>
                  <a:pt x="37842" y="2243"/>
                  <a:pt x="37317" y="2703"/>
                </a:cubicBezTo>
                <a:cubicBezTo>
                  <a:pt x="37206" y="2624"/>
                  <a:pt x="37110" y="2544"/>
                  <a:pt x="37047" y="2497"/>
                </a:cubicBezTo>
                <a:cubicBezTo>
                  <a:pt x="36983" y="2460"/>
                  <a:pt x="36921" y="2452"/>
                  <a:pt x="36859" y="2452"/>
                </a:cubicBezTo>
                <a:cubicBezTo>
                  <a:pt x="36823" y="2452"/>
                  <a:pt x="36786" y="2455"/>
                  <a:pt x="36750" y="2455"/>
                </a:cubicBezTo>
                <a:cubicBezTo>
                  <a:pt x="36668" y="2455"/>
                  <a:pt x="36587" y="2442"/>
                  <a:pt x="36506" y="2353"/>
                </a:cubicBezTo>
                <a:cubicBezTo>
                  <a:pt x="36776" y="2004"/>
                  <a:pt x="37333" y="1957"/>
                  <a:pt x="37524" y="1463"/>
                </a:cubicBezTo>
                <a:cubicBezTo>
                  <a:pt x="37507" y="1416"/>
                  <a:pt x="37492" y="1336"/>
                  <a:pt x="37460" y="1225"/>
                </a:cubicBezTo>
                <a:cubicBezTo>
                  <a:pt x="37365" y="1304"/>
                  <a:pt x="37285" y="1368"/>
                  <a:pt x="37221" y="1431"/>
                </a:cubicBezTo>
                <a:cubicBezTo>
                  <a:pt x="37142" y="1368"/>
                  <a:pt x="37079" y="1304"/>
                  <a:pt x="36983" y="1225"/>
                </a:cubicBezTo>
                <a:cubicBezTo>
                  <a:pt x="36957" y="1238"/>
                  <a:pt x="36928" y="1242"/>
                  <a:pt x="36898" y="1242"/>
                </a:cubicBezTo>
                <a:cubicBezTo>
                  <a:pt x="36838" y="1242"/>
                  <a:pt x="36772" y="1226"/>
                  <a:pt x="36706" y="1226"/>
                </a:cubicBezTo>
                <a:cubicBezTo>
                  <a:pt x="36642" y="1226"/>
                  <a:pt x="36578" y="1242"/>
                  <a:pt x="36522" y="1304"/>
                </a:cubicBezTo>
                <a:cubicBezTo>
                  <a:pt x="36506" y="1399"/>
                  <a:pt x="36474" y="1495"/>
                  <a:pt x="36458" y="1590"/>
                </a:cubicBezTo>
                <a:cubicBezTo>
                  <a:pt x="36315" y="1654"/>
                  <a:pt x="36140" y="1639"/>
                  <a:pt x="36029" y="1798"/>
                </a:cubicBezTo>
                <a:cubicBezTo>
                  <a:pt x="35917" y="1972"/>
                  <a:pt x="35727" y="2020"/>
                  <a:pt x="35552" y="2099"/>
                </a:cubicBezTo>
                <a:cubicBezTo>
                  <a:pt x="35409" y="2163"/>
                  <a:pt x="35281" y="2306"/>
                  <a:pt x="35186" y="2449"/>
                </a:cubicBezTo>
                <a:cubicBezTo>
                  <a:pt x="35075" y="2640"/>
                  <a:pt x="34853" y="2624"/>
                  <a:pt x="34694" y="2735"/>
                </a:cubicBezTo>
                <a:cubicBezTo>
                  <a:pt x="34582" y="2830"/>
                  <a:pt x="34471" y="2958"/>
                  <a:pt x="34344" y="3085"/>
                </a:cubicBezTo>
                <a:cubicBezTo>
                  <a:pt x="34217" y="2894"/>
                  <a:pt x="34296" y="2720"/>
                  <a:pt x="34264" y="2529"/>
                </a:cubicBezTo>
                <a:cubicBezTo>
                  <a:pt x="34439" y="2402"/>
                  <a:pt x="34614" y="2290"/>
                  <a:pt x="34853" y="2131"/>
                </a:cubicBezTo>
                <a:cubicBezTo>
                  <a:pt x="34868" y="2084"/>
                  <a:pt x="34916" y="1957"/>
                  <a:pt x="34948" y="1845"/>
                </a:cubicBezTo>
                <a:lnTo>
                  <a:pt x="35171" y="1845"/>
                </a:lnTo>
                <a:cubicBezTo>
                  <a:pt x="35266" y="1734"/>
                  <a:pt x="35425" y="1670"/>
                  <a:pt x="35440" y="1495"/>
                </a:cubicBezTo>
                <a:cubicBezTo>
                  <a:pt x="35337" y="1443"/>
                  <a:pt x="35233" y="1430"/>
                  <a:pt x="35128" y="1430"/>
                </a:cubicBezTo>
                <a:cubicBezTo>
                  <a:pt x="35007" y="1430"/>
                  <a:pt x="34885" y="1448"/>
                  <a:pt x="34757" y="1448"/>
                </a:cubicBezTo>
                <a:cubicBezTo>
                  <a:pt x="34550" y="1654"/>
                  <a:pt x="34376" y="1893"/>
                  <a:pt x="34073" y="1940"/>
                </a:cubicBezTo>
                <a:cubicBezTo>
                  <a:pt x="34026" y="2116"/>
                  <a:pt x="34137" y="2290"/>
                  <a:pt x="33978" y="2433"/>
                </a:cubicBezTo>
                <a:cubicBezTo>
                  <a:pt x="33755" y="2449"/>
                  <a:pt x="33532" y="2465"/>
                  <a:pt x="33342" y="2465"/>
                </a:cubicBezTo>
                <a:cubicBezTo>
                  <a:pt x="33151" y="2624"/>
                  <a:pt x="33072" y="2830"/>
                  <a:pt x="32865" y="2847"/>
                </a:cubicBezTo>
                <a:cubicBezTo>
                  <a:pt x="32849" y="2767"/>
                  <a:pt x="32849" y="2656"/>
                  <a:pt x="32849" y="2544"/>
                </a:cubicBezTo>
                <a:cubicBezTo>
                  <a:pt x="33024" y="2370"/>
                  <a:pt x="33199" y="2147"/>
                  <a:pt x="33422" y="1988"/>
                </a:cubicBezTo>
                <a:cubicBezTo>
                  <a:pt x="33644" y="1813"/>
                  <a:pt x="33613" y="1495"/>
                  <a:pt x="33850" y="1352"/>
                </a:cubicBezTo>
                <a:cubicBezTo>
                  <a:pt x="34090" y="1209"/>
                  <a:pt x="34026" y="859"/>
                  <a:pt x="34264" y="716"/>
                </a:cubicBezTo>
                <a:cubicBezTo>
                  <a:pt x="33819" y="509"/>
                  <a:pt x="33772" y="462"/>
                  <a:pt x="33549"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grpSp>
        <p:nvGrpSpPr>
          <p:cNvPr id="23" name="Google Shape;1048;p59">
            <a:extLst>
              <a:ext uri="{FF2B5EF4-FFF2-40B4-BE49-F238E27FC236}">
                <a16:creationId xmlns:a16="http://schemas.microsoft.com/office/drawing/2014/main" id="{D9F845AB-8E29-466A-87C8-5E4929FBF780}"/>
              </a:ext>
            </a:extLst>
          </p:cNvPr>
          <p:cNvGrpSpPr/>
          <p:nvPr/>
        </p:nvGrpSpPr>
        <p:grpSpPr>
          <a:xfrm>
            <a:off x="1062440" y="2117210"/>
            <a:ext cx="1015497" cy="811053"/>
            <a:chOff x="5879425" y="4466724"/>
            <a:chExt cx="604655" cy="482923"/>
          </a:xfrm>
        </p:grpSpPr>
        <p:sp>
          <p:nvSpPr>
            <p:cNvPr id="24" name="Google Shape;1049;p59">
              <a:extLst>
                <a:ext uri="{FF2B5EF4-FFF2-40B4-BE49-F238E27FC236}">
                  <a16:creationId xmlns:a16="http://schemas.microsoft.com/office/drawing/2014/main" id="{655A1B0D-0661-47F8-BD48-C266DB4DAFD1}"/>
                </a:ext>
              </a:extLst>
            </p:cNvPr>
            <p:cNvSpPr/>
            <p:nvPr/>
          </p:nvSpPr>
          <p:spPr>
            <a:xfrm>
              <a:off x="5979344" y="4466724"/>
              <a:ext cx="268963" cy="218565"/>
            </a:xfrm>
            <a:custGeom>
              <a:avLst/>
              <a:gdLst/>
              <a:ahLst/>
              <a:cxnLst/>
              <a:rect l="l" t="t" r="r" b="b"/>
              <a:pathLst>
                <a:path w="69906" h="56807" extrusionOk="0">
                  <a:moveTo>
                    <a:pt x="28194" y="467"/>
                  </a:moveTo>
                  <a:cubicBezTo>
                    <a:pt x="28200" y="467"/>
                    <a:pt x="28206" y="468"/>
                    <a:pt x="28211" y="471"/>
                  </a:cubicBezTo>
                  <a:cubicBezTo>
                    <a:pt x="28243" y="471"/>
                    <a:pt x="28260" y="502"/>
                    <a:pt x="28275" y="519"/>
                  </a:cubicBezTo>
                  <a:cubicBezTo>
                    <a:pt x="28260" y="534"/>
                    <a:pt x="28228" y="550"/>
                    <a:pt x="28196" y="566"/>
                  </a:cubicBezTo>
                  <a:lnTo>
                    <a:pt x="28133" y="502"/>
                  </a:lnTo>
                  <a:cubicBezTo>
                    <a:pt x="28145" y="490"/>
                    <a:pt x="28169" y="467"/>
                    <a:pt x="28194" y="467"/>
                  </a:cubicBezTo>
                  <a:close/>
                  <a:moveTo>
                    <a:pt x="24640" y="1166"/>
                  </a:moveTo>
                  <a:cubicBezTo>
                    <a:pt x="24703" y="1166"/>
                    <a:pt x="24782" y="1198"/>
                    <a:pt x="24814" y="1246"/>
                  </a:cubicBezTo>
                  <a:cubicBezTo>
                    <a:pt x="24877" y="1309"/>
                    <a:pt x="24782" y="1482"/>
                    <a:pt x="24671" y="1482"/>
                  </a:cubicBezTo>
                  <a:lnTo>
                    <a:pt x="24513" y="1482"/>
                  </a:lnTo>
                  <a:cubicBezTo>
                    <a:pt x="24418" y="1467"/>
                    <a:pt x="24371" y="1467"/>
                    <a:pt x="24340" y="1451"/>
                  </a:cubicBezTo>
                  <a:cubicBezTo>
                    <a:pt x="24292" y="1419"/>
                    <a:pt x="24213" y="1387"/>
                    <a:pt x="24197" y="1324"/>
                  </a:cubicBezTo>
                  <a:cubicBezTo>
                    <a:pt x="24165" y="1246"/>
                    <a:pt x="24245" y="1229"/>
                    <a:pt x="24340" y="1229"/>
                  </a:cubicBezTo>
                  <a:cubicBezTo>
                    <a:pt x="24435" y="1229"/>
                    <a:pt x="24545" y="1166"/>
                    <a:pt x="24640" y="1166"/>
                  </a:cubicBezTo>
                  <a:close/>
                  <a:moveTo>
                    <a:pt x="22254" y="1609"/>
                  </a:moveTo>
                  <a:lnTo>
                    <a:pt x="22317" y="1657"/>
                  </a:lnTo>
                  <a:lnTo>
                    <a:pt x="22237" y="1672"/>
                  </a:lnTo>
                  <a:lnTo>
                    <a:pt x="22237" y="1672"/>
                  </a:lnTo>
                  <a:lnTo>
                    <a:pt x="22254" y="1609"/>
                  </a:lnTo>
                  <a:close/>
                  <a:moveTo>
                    <a:pt x="26301" y="1397"/>
                  </a:moveTo>
                  <a:cubicBezTo>
                    <a:pt x="26379" y="1397"/>
                    <a:pt x="26466" y="1408"/>
                    <a:pt x="26599" y="1419"/>
                  </a:cubicBezTo>
                  <a:cubicBezTo>
                    <a:pt x="26458" y="1545"/>
                    <a:pt x="26378" y="1625"/>
                    <a:pt x="26300" y="1672"/>
                  </a:cubicBezTo>
                  <a:cubicBezTo>
                    <a:pt x="26294" y="1674"/>
                    <a:pt x="26288" y="1675"/>
                    <a:pt x="26282" y="1675"/>
                  </a:cubicBezTo>
                  <a:cubicBezTo>
                    <a:pt x="26231" y="1675"/>
                    <a:pt x="26153" y="1620"/>
                    <a:pt x="26125" y="1577"/>
                  </a:cubicBezTo>
                  <a:cubicBezTo>
                    <a:pt x="26078" y="1499"/>
                    <a:pt x="26125" y="1404"/>
                    <a:pt x="26205" y="1404"/>
                  </a:cubicBezTo>
                  <a:cubicBezTo>
                    <a:pt x="26237" y="1399"/>
                    <a:pt x="26268" y="1397"/>
                    <a:pt x="26301" y="1397"/>
                  </a:cubicBezTo>
                  <a:close/>
                  <a:moveTo>
                    <a:pt x="42082" y="2188"/>
                  </a:moveTo>
                  <a:cubicBezTo>
                    <a:pt x="42497" y="2188"/>
                    <a:pt x="42902" y="2299"/>
                    <a:pt x="43289" y="2573"/>
                  </a:cubicBezTo>
                  <a:cubicBezTo>
                    <a:pt x="42965" y="2643"/>
                    <a:pt x="42709" y="2682"/>
                    <a:pt x="42474" y="2682"/>
                  </a:cubicBezTo>
                  <a:cubicBezTo>
                    <a:pt x="42229" y="2682"/>
                    <a:pt x="42007" y="2639"/>
                    <a:pt x="41757" y="2542"/>
                  </a:cubicBezTo>
                  <a:cubicBezTo>
                    <a:pt x="41548" y="2467"/>
                    <a:pt x="41339" y="2462"/>
                    <a:pt x="41130" y="2462"/>
                  </a:cubicBezTo>
                  <a:lnTo>
                    <a:pt x="41130" y="2462"/>
                  </a:lnTo>
                  <a:cubicBezTo>
                    <a:pt x="41167" y="2403"/>
                    <a:pt x="41195" y="2333"/>
                    <a:pt x="41235" y="2321"/>
                  </a:cubicBezTo>
                  <a:cubicBezTo>
                    <a:pt x="41520" y="2238"/>
                    <a:pt x="41803" y="2188"/>
                    <a:pt x="42082" y="2188"/>
                  </a:cubicBezTo>
                  <a:close/>
                  <a:moveTo>
                    <a:pt x="39401" y="2241"/>
                  </a:moveTo>
                  <a:cubicBezTo>
                    <a:pt x="39791" y="2241"/>
                    <a:pt x="40179" y="2252"/>
                    <a:pt x="40556" y="2399"/>
                  </a:cubicBezTo>
                  <a:cubicBezTo>
                    <a:pt x="40716" y="2457"/>
                    <a:pt x="40904" y="2462"/>
                    <a:pt x="41068" y="2487"/>
                  </a:cubicBezTo>
                  <a:lnTo>
                    <a:pt x="41068" y="2487"/>
                  </a:lnTo>
                  <a:cubicBezTo>
                    <a:pt x="40963" y="2587"/>
                    <a:pt x="40844" y="2668"/>
                    <a:pt x="40697" y="2668"/>
                  </a:cubicBezTo>
                  <a:cubicBezTo>
                    <a:pt x="40606" y="2677"/>
                    <a:pt x="40519" y="2686"/>
                    <a:pt x="40432" y="2686"/>
                  </a:cubicBezTo>
                  <a:cubicBezTo>
                    <a:pt x="40369" y="2686"/>
                    <a:pt x="40306" y="2682"/>
                    <a:pt x="40240" y="2668"/>
                  </a:cubicBezTo>
                  <a:cubicBezTo>
                    <a:pt x="39876" y="2605"/>
                    <a:pt x="39496" y="2542"/>
                    <a:pt x="39133" y="2462"/>
                  </a:cubicBezTo>
                  <a:cubicBezTo>
                    <a:pt x="39102" y="2462"/>
                    <a:pt x="39070" y="2415"/>
                    <a:pt x="39070" y="2384"/>
                  </a:cubicBezTo>
                  <a:cubicBezTo>
                    <a:pt x="39054" y="2304"/>
                    <a:pt x="39102" y="2241"/>
                    <a:pt x="39197" y="2241"/>
                  </a:cubicBezTo>
                  <a:cubicBezTo>
                    <a:pt x="39265" y="2241"/>
                    <a:pt x="39333" y="2241"/>
                    <a:pt x="39401" y="2241"/>
                  </a:cubicBezTo>
                  <a:close/>
                  <a:moveTo>
                    <a:pt x="18227" y="2340"/>
                  </a:moveTo>
                  <a:cubicBezTo>
                    <a:pt x="18398" y="2340"/>
                    <a:pt x="18545" y="2481"/>
                    <a:pt x="18570" y="2683"/>
                  </a:cubicBezTo>
                  <a:cubicBezTo>
                    <a:pt x="18570" y="2732"/>
                    <a:pt x="18524" y="2842"/>
                    <a:pt x="18476" y="2842"/>
                  </a:cubicBezTo>
                  <a:cubicBezTo>
                    <a:pt x="18223" y="2905"/>
                    <a:pt x="17970" y="2936"/>
                    <a:pt x="17717" y="2968"/>
                  </a:cubicBezTo>
                  <a:cubicBezTo>
                    <a:pt x="17661" y="2971"/>
                    <a:pt x="17605" y="2973"/>
                    <a:pt x="17550" y="2973"/>
                  </a:cubicBezTo>
                  <a:cubicBezTo>
                    <a:pt x="17344" y="2973"/>
                    <a:pt x="17146" y="2945"/>
                    <a:pt x="16958" y="2858"/>
                  </a:cubicBezTo>
                  <a:cubicBezTo>
                    <a:pt x="16927" y="2842"/>
                    <a:pt x="16927" y="2795"/>
                    <a:pt x="16927" y="2747"/>
                  </a:cubicBezTo>
                  <a:cubicBezTo>
                    <a:pt x="16927" y="2715"/>
                    <a:pt x="16943" y="2683"/>
                    <a:pt x="16958" y="2668"/>
                  </a:cubicBezTo>
                  <a:cubicBezTo>
                    <a:pt x="16975" y="2637"/>
                    <a:pt x="17021" y="2605"/>
                    <a:pt x="17038" y="2605"/>
                  </a:cubicBezTo>
                  <a:cubicBezTo>
                    <a:pt x="17082" y="2601"/>
                    <a:pt x="17127" y="2600"/>
                    <a:pt x="17171" y="2600"/>
                  </a:cubicBezTo>
                  <a:cubicBezTo>
                    <a:pt x="17246" y="2600"/>
                    <a:pt x="17319" y="2603"/>
                    <a:pt x="17392" y="2603"/>
                  </a:cubicBezTo>
                  <a:cubicBezTo>
                    <a:pt x="17460" y="2603"/>
                    <a:pt x="17526" y="2600"/>
                    <a:pt x="17590" y="2589"/>
                  </a:cubicBezTo>
                  <a:cubicBezTo>
                    <a:pt x="17765" y="2542"/>
                    <a:pt x="17923" y="2431"/>
                    <a:pt x="18096" y="2367"/>
                  </a:cubicBezTo>
                  <a:cubicBezTo>
                    <a:pt x="18140" y="2348"/>
                    <a:pt x="18185" y="2340"/>
                    <a:pt x="18227" y="2340"/>
                  </a:cubicBezTo>
                  <a:close/>
                  <a:moveTo>
                    <a:pt x="20933" y="2546"/>
                  </a:moveTo>
                  <a:cubicBezTo>
                    <a:pt x="21076" y="2546"/>
                    <a:pt x="21212" y="2587"/>
                    <a:pt x="21320" y="2683"/>
                  </a:cubicBezTo>
                  <a:cubicBezTo>
                    <a:pt x="21368" y="2732"/>
                    <a:pt x="21415" y="2810"/>
                    <a:pt x="21400" y="2873"/>
                  </a:cubicBezTo>
                  <a:cubicBezTo>
                    <a:pt x="21400" y="2936"/>
                    <a:pt x="21337" y="3000"/>
                    <a:pt x="21274" y="3031"/>
                  </a:cubicBezTo>
                  <a:cubicBezTo>
                    <a:pt x="21210" y="3079"/>
                    <a:pt x="21131" y="3079"/>
                    <a:pt x="21052" y="3094"/>
                  </a:cubicBezTo>
                  <a:cubicBezTo>
                    <a:pt x="20863" y="3079"/>
                    <a:pt x="20751" y="2968"/>
                    <a:pt x="20705" y="2732"/>
                  </a:cubicBezTo>
                  <a:cubicBezTo>
                    <a:pt x="20705" y="2683"/>
                    <a:pt x="20751" y="2573"/>
                    <a:pt x="20800" y="2557"/>
                  </a:cubicBezTo>
                  <a:cubicBezTo>
                    <a:pt x="20844" y="2550"/>
                    <a:pt x="20889" y="2546"/>
                    <a:pt x="20933" y="2546"/>
                  </a:cubicBezTo>
                  <a:close/>
                  <a:moveTo>
                    <a:pt x="42456" y="2891"/>
                  </a:moveTo>
                  <a:cubicBezTo>
                    <a:pt x="42567" y="2891"/>
                    <a:pt x="42675" y="2911"/>
                    <a:pt x="42784" y="2953"/>
                  </a:cubicBezTo>
                  <a:cubicBezTo>
                    <a:pt x="42815" y="2953"/>
                    <a:pt x="42863" y="3016"/>
                    <a:pt x="42863" y="3016"/>
                  </a:cubicBezTo>
                  <a:cubicBezTo>
                    <a:pt x="42832" y="3079"/>
                    <a:pt x="42800" y="3142"/>
                    <a:pt x="42737" y="3158"/>
                  </a:cubicBezTo>
                  <a:cubicBezTo>
                    <a:pt x="42689" y="3189"/>
                    <a:pt x="42610" y="3189"/>
                    <a:pt x="42484" y="3189"/>
                  </a:cubicBezTo>
                  <a:cubicBezTo>
                    <a:pt x="42389" y="3174"/>
                    <a:pt x="42246" y="3126"/>
                    <a:pt x="42120" y="3079"/>
                  </a:cubicBezTo>
                  <a:cubicBezTo>
                    <a:pt x="42105" y="3079"/>
                    <a:pt x="42073" y="3031"/>
                    <a:pt x="42073" y="3000"/>
                  </a:cubicBezTo>
                  <a:cubicBezTo>
                    <a:pt x="42088" y="2968"/>
                    <a:pt x="42120" y="2936"/>
                    <a:pt x="42152" y="2936"/>
                  </a:cubicBezTo>
                  <a:cubicBezTo>
                    <a:pt x="42256" y="2907"/>
                    <a:pt x="42357" y="2891"/>
                    <a:pt x="42456" y="2891"/>
                  </a:cubicBezTo>
                  <a:close/>
                  <a:moveTo>
                    <a:pt x="53674" y="3569"/>
                  </a:moveTo>
                  <a:cubicBezTo>
                    <a:pt x="53663" y="3579"/>
                    <a:pt x="53652" y="3588"/>
                    <a:pt x="53642" y="3597"/>
                  </a:cubicBezTo>
                  <a:lnTo>
                    <a:pt x="53642" y="3597"/>
                  </a:lnTo>
                  <a:cubicBezTo>
                    <a:pt x="53642" y="3598"/>
                    <a:pt x="53642" y="3599"/>
                    <a:pt x="53642" y="3600"/>
                  </a:cubicBezTo>
                  <a:lnTo>
                    <a:pt x="53674" y="3569"/>
                  </a:lnTo>
                  <a:close/>
                  <a:moveTo>
                    <a:pt x="46071" y="4344"/>
                  </a:moveTo>
                  <a:cubicBezTo>
                    <a:pt x="46134" y="4359"/>
                    <a:pt x="46198" y="4390"/>
                    <a:pt x="46261" y="4407"/>
                  </a:cubicBezTo>
                  <a:cubicBezTo>
                    <a:pt x="46229" y="4470"/>
                    <a:pt x="46214" y="4548"/>
                    <a:pt x="46166" y="4565"/>
                  </a:cubicBezTo>
                  <a:cubicBezTo>
                    <a:pt x="46158" y="4568"/>
                    <a:pt x="46148" y="4569"/>
                    <a:pt x="46138" y="4569"/>
                  </a:cubicBezTo>
                  <a:cubicBezTo>
                    <a:pt x="46088" y="4569"/>
                    <a:pt x="46019" y="4540"/>
                    <a:pt x="45993" y="4502"/>
                  </a:cubicBezTo>
                  <a:cubicBezTo>
                    <a:pt x="45945" y="4422"/>
                    <a:pt x="45976" y="4359"/>
                    <a:pt x="46071" y="4344"/>
                  </a:cubicBezTo>
                  <a:close/>
                  <a:moveTo>
                    <a:pt x="47946" y="4790"/>
                  </a:moveTo>
                  <a:cubicBezTo>
                    <a:pt x="47964" y="4790"/>
                    <a:pt x="47984" y="4794"/>
                    <a:pt x="47999" y="4801"/>
                  </a:cubicBezTo>
                  <a:cubicBezTo>
                    <a:pt x="48016" y="4801"/>
                    <a:pt x="48031" y="4833"/>
                    <a:pt x="48047" y="4865"/>
                  </a:cubicBezTo>
                  <a:cubicBezTo>
                    <a:pt x="48016" y="4881"/>
                    <a:pt x="47984" y="4913"/>
                    <a:pt x="47968" y="4913"/>
                  </a:cubicBezTo>
                  <a:cubicBezTo>
                    <a:pt x="47873" y="4896"/>
                    <a:pt x="47841" y="4865"/>
                    <a:pt x="47905" y="4801"/>
                  </a:cubicBezTo>
                  <a:cubicBezTo>
                    <a:pt x="47913" y="4794"/>
                    <a:pt x="47929" y="4790"/>
                    <a:pt x="47946" y="4790"/>
                  </a:cubicBezTo>
                  <a:close/>
                  <a:moveTo>
                    <a:pt x="33602" y="5750"/>
                  </a:moveTo>
                  <a:lnTo>
                    <a:pt x="33648" y="5766"/>
                  </a:lnTo>
                  <a:lnTo>
                    <a:pt x="33617" y="5813"/>
                  </a:lnTo>
                  <a:lnTo>
                    <a:pt x="33602" y="5750"/>
                  </a:lnTo>
                  <a:close/>
                  <a:moveTo>
                    <a:pt x="45803" y="5102"/>
                  </a:moveTo>
                  <a:cubicBezTo>
                    <a:pt x="46214" y="5181"/>
                    <a:pt x="46562" y="5402"/>
                    <a:pt x="46815" y="5734"/>
                  </a:cubicBezTo>
                  <a:cubicBezTo>
                    <a:pt x="46846" y="5781"/>
                    <a:pt x="46846" y="5876"/>
                    <a:pt x="46815" y="5939"/>
                  </a:cubicBezTo>
                  <a:cubicBezTo>
                    <a:pt x="46783" y="5987"/>
                    <a:pt x="46688" y="6003"/>
                    <a:pt x="46625" y="6051"/>
                  </a:cubicBezTo>
                  <a:cubicBezTo>
                    <a:pt x="46246" y="5987"/>
                    <a:pt x="45945" y="5750"/>
                    <a:pt x="45660" y="5513"/>
                  </a:cubicBezTo>
                  <a:cubicBezTo>
                    <a:pt x="45645" y="5497"/>
                    <a:pt x="45613" y="5450"/>
                    <a:pt x="45613" y="5418"/>
                  </a:cubicBezTo>
                  <a:cubicBezTo>
                    <a:pt x="45597" y="5339"/>
                    <a:pt x="45582" y="5260"/>
                    <a:pt x="45613" y="5212"/>
                  </a:cubicBezTo>
                  <a:cubicBezTo>
                    <a:pt x="45645" y="5149"/>
                    <a:pt x="45740" y="5102"/>
                    <a:pt x="45803" y="5102"/>
                  </a:cubicBezTo>
                  <a:close/>
                  <a:moveTo>
                    <a:pt x="15837" y="5181"/>
                  </a:moveTo>
                  <a:cubicBezTo>
                    <a:pt x="16184" y="5197"/>
                    <a:pt x="16279" y="5339"/>
                    <a:pt x="16184" y="5560"/>
                  </a:cubicBezTo>
                  <a:cubicBezTo>
                    <a:pt x="16136" y="5655"/>
                    <a:pt x="16058" y="5734"/>
                    <a:pt x="16010" y="5829"/>
                  </a:cubicBezTo>
                  <a:cubicBezTo>
                    <a:pt x="15978" y="5893"/>
                    <a:pt x="15995" y="5971"/>
                    <a:pt x="15978" y="6034"/>
                  </a:cubicBezTo>
                  <a:cubicBezTo>
                    <a:pt x="15952" y="6088"/>
                    <a:pt x="15838" y="6117"/>
                    <a:pt x="15736" y="6117"/>
                  </a:cubicBezTo>
                  <a:cubicBezTo>
                    <a:pt x="15659" y="6117"/>
                    <a:pt x="15588" y="6100"/>
                    <a:pt x="15567" y="6066"/>
                  </a:cubicBezTo>
                  <a:cubicBezTo>
                    <a:pt x="15473" y="5861"/>
                    <a:pt x="15378" y="5671"/>
                    <a:pt x="15315" y="5465"/>
                  </a:cubicBezTo>
                  <a:cubicBezTo>
                    <a:pt x="15299" y="5418"/>
                    <a:pt x="15363" y="5307"/>
                    <a:pt x="15409" y="5292"/>
                  </a:cubicBezTo>
                  <a:cubicBezTo>
                    <a:pt x="15584" y="5229"/>
                    <a:pt x="15774" y="5197"/>
                    <a:pt x="15837" y="5181"/>
                  </a:cubicBezTo>
                  <a:close/>
                  <a:moveTo>
                    <a:pt x="48047" y="5450"/>
                  </a:moveTo>
                  <a:cubicBezTo>
                    <a:pt x="48284" y="5450"/>
                    <a:pt x="48490" y="5545"/>
                    <a:pt x="48680" y="5686"/>
                  </a:cubicBezTo>
                  <a:lnTo>
                    <a:pt x="48648" y="5655"/>
                  </a:lnTo>
                  <a:cubicBezTo>
                    <a:pt x="49249" y="5655"/>
                    <a:pt x="49675" y="6019"/>
                    <a:pt x="50086" y="6413"/>
                  </a:cubicBezTo>
                  <a:cubicBezTo>
                    <a:pt x="50102" y="6445"/>
                    <a:pt x="50070" y="6540"/>
                    <a:pt x="50039" y="6603"/>
                  </a:cubicBezTo>
                  <a:cubicBezTo>
                    <a:pt x="50039" y="6635"/>
                    <a:pt x="49991" y="6666"/>
                    <a:pt x="49959" y="6666"/>
                  </a:cubicBezTo>
                  <a:cubicBezTo>
                    <a:pt x="49900" y="6670"/>
                    <a:pt x="49842" y="6672"/>
                    <a:pt x="49783" y="6672"/>
                  </a:cubicBezTo>
                  <a:cubicBezTo>
                    <a:pt x="49543" y="6672"/>
                    <a:pt x="49306" y="6639"/>
                    <a:pt x="49091" y="6525"/>
                  </a:cubicBezTo>
                  <a:cubicBezTo>
                    <a:pt x="48790" y="6382"/>
                    <a:pt x="48505" y="6177"/>
                    <a:pt x="48189" y="6097"/>
                  </a:cubicBezTo>
                  <a:cubicBezTo>
                    <a:pt x="48111" y="6066"/>
                    <a:pt x="47921" y="5576"/>
                    <a:pt x="47953" y="5497"/>
                  </a:cubicBezTo>
                  <a:cubicBezTo>
                    <a:pt x="47968" y="5482"/>
                    <a:pt x="48016" y="5450"/>
                    <a:pt x="48047" y="5450"/>
                  </a:cubicBezTo>
                  <a:close/>
                  <a:moveTo>
                    <a:pt x="14579" y="5304"/>
                  </a:moveTo>
                  <a:cubicBezTo>
                    <a:pt x="14691" y="5304"/>
                    <a:pt x="14855" y="5504"/>
                    <a:pt x="14825" y="5608"/>
                  </a:cubicBezTo>
                  <a:cubicBezTo>
                    <a:pt x="14762" y="5781"/>
                    <a:pt x="14699" y="5956"/>
                    <a:pt x="14604" y="6114"/>
                  </a:cubicBezTo>
                  <a:cubicBezTo>
                    <a:pt x="14524" y="6272"/>
                    <a:pt x="14398" y="6413"/>
                    <a:pt x="14177" y="6430"/>
                  </a:cubicBezTo>
                  <a:cubicBezTo>
                    <a:pt x="14035" y="6445"/>
                    <a:pt x="13892" y="6493"/>
                    <a:pt x="13734" y="6525"/>
                  </a:cubicBezTo>
                  <a:cubicBezTo>
                    <a:pt x="13715" y="6529"/>
                    <a:pt x="13696" y="6531"/>
                    <a:pt x="13679" y="6531"/>
                  </a:cubicBezTo>
                  <a:cubicBezTo>
                    <a:pt x="13553" y="6531"/>
                    <a:pt x="13470" y="6429"/>
                    <a:pt x="13386" y="6192"/>
                  </a:cubicBezTo>
                  <a:cubicBezTo>
                    <a:pt x="13371" y="6161"/>
                    <a:pt x="13371" y="6114"/>
                    <a:pt x="13340" y="6097"/>
                  </a:cubicBezTo>
                  <a:cubicBezTo>
                    <a:pt x="13316" y="6080"/>
                    <a:pt x="13290" y="6071"/>
                    <a:pt x="13266" y="6071"/>
                  </a:cubicBezTo>
                  <a:cubicBezTo>
                    <a:pt x="13226" y="6071"/>
                    <a:pt x="13191" y="6096"/>
                    <a:pt x="13181" y="6145"/>
                  </a:cubicBezTo>
                  <a:cubicBezTo>
                    <a:pt x="13070" y="6493"/>
                    <a:pt x="12817" y="6603"/>
                    <a:pt x="12501" y="6635"/>
                  </a:cubicBezTo>
                  <a:cubicBezTo>
                    <a:pt x="12444" y="6721"/>
                    <a:pt x="12373" y="6795"/>
                    <a:pt x="12266" y="6795"/>
                  </a:cubicBezTo>
                  <a:cubicBezTo>
                    <a:pt x="12255" y="6795"/>
                    <a:pt x="12244" y="6794"/>
                    <a:pt x="12233" y="6793"/>
                  </a:cubicBezTo>
                  <a:cubicBezTo>
                    <a:pt x="12122" y="6793"/>
                    <a:pt x="12012" y="6778"/>
                    <a:pt x="11901" y="6761"/>
                  </a:cubicBezTo>
                  <a:cubicBezTo>
                    <a:pt x="11648" y="6919"/>
                    <a:pt x="11395" y="7094"/>
                    <a:pt x="11158" y="7252"/>
                  </a:cubicBezTo>
                  <a:cubicBezTo>
                    <a:pt x="11091" y="7295"/>
                    <a:pt x="11025" y="7316"/>
                    <a:pt x="10963" y="7316"/>
                  </a:cubicBezTo>
                  <a:cubicBezTo>
                    <a:pt x="10824" y="7316"/>
                    <a:pt x="10712" y="7207"/>
                    <a:pt x="10668" y="6999"/>
                  </a:cubicBezTo>
                  <a:cubicBezTo>
                    <a:pt x="10621" y="6809"/>
                    <a:pt x="10605" y="6635"/>
                    <a:pt x="10794" y="6508"/>
                  </a:cubicBezTo>
                  <a:cubicBezTo>
                    <a:pt x="10983" y="6373"/>
                    <a:pt x="11150" y="6227"/>
                    <a:pt x="11382" y="6227"/>
                  </a:cubicBezTo>
                  <a:cubicBezTo>
                    <a:pt x="11421" y="6227"/>
                    <a:pt x="11463" y="6231"/>
                    <a:pt x="11506" y="6240"/>
                  </a:cubicBezTo>
                  <a:cubicBezTo>
                    <a:pt x="11543" y="6249"/>
                    <a:pt x="11590" y="6258"/>
                    <a:pt x="11636" y="6258"/>
                  </a:cubicBezTo>
                  <a:cubicBezTo>
                    <a:pt x="11669" y="6258"/>
                    <a:pt x="11701" y="6253"/>
                    <a:pt x="11727" y="6240"/>
                  </a:cubicBezTo>
                  <a:cubicBezTo>
                    <a:pt x="11788" y="6213"/>
                    <a:pt x="11843" y="6201"/>
                    <a:pt x="11892" y="6201"/>
                  </a:cubicBezTo>
                  <a:cubicBezTo>
                    <a:pt x="12101" y="6201"/>
                    <a:pt x="12228" y="6406"/>
                    <a:pt x="12406" y="6508"/>
                  </a:cubicBezTo>
                  <a:cubicBezTo>
                    <a:pt x="12501" y="6382"/>
                    <a:pt x="12596" y="6272"/>
                    <a:pt x="12676" y="6145"/>
                  </a:cubicBezTo>
                  <a:cubicBezTo>
                    <a:pt x="12849" y="5844"/>
                    <a:pt x="13118" y="5655"/>
                    <a:pt x="13466" y="5576"/>
                  </a:cubicBezTo>
                  <a:cubicBezTo>
                    <a:pt x="13829" y="5497"/>
                    <a:pt x="14193" y="5402"/>
                    <a:pt x="14556" y="5307"/>
                  </a:cubicBezTo>
                  <a:cubicBezTo>
                    <a:pt x="14563" y="5305"/>
                    <a:pt x="14571" y="5304"/>
                    <a:pt x="14579" y="5304"/>
                  </a:cubicBezTo>
                  <a:close/>
                  <a:moveTo>
                    <a:pt x="12992" y="9037"/>
                  </a:moveTo>
                  <a:cubicBezTo>
                    <a:pt x="13039" y="9085"/>
                    <a:pt x="13087" y="9117"/>
                    <a:pt x="13118" y="9164"/>
                  </a:cubicBezTo>
                  <a:cubicBezTo>
                    <a:pt x="13070" y="9212"/>
                    <a:pt x="13023" y="9275"/>
                    <a:pt x="12992" y="9275"/>
                  </a:cubicBezTo>
                  <a:cubicBezTo>
                    <a:pt x="12912" y="9275"/>
                    <a:pt x="12881" y="9195"/>
                    <a:pt x="12912" y="9100"/>
                  </a:cubicBezTo>
                  <a:cubicBezTo>
                    <a:pt x="12929" y="9069"/>
                    <a:pt x="12975" y="9054"/>
                    <a:pt x="12992" y="9037"/>
                  </a:cubicBezTo>
                  <a:close/>
                  <a:moveTo>
                    <a:pt x="11569" y="8942"/>
                  </a:moveTo>
                  <a:cubicBezTo>
                    <a:pt x="11601" y="9037"/>
                    <a:pt x="11664" y="9117"/>
                    <a:pt x="11633" y="9164"/>
                  </a:cubicBezTo>
                  <a:cubicBezTo>
                    <a:pt x="11475" y="9496"/>
                    <a:pt x="11648" y="9844"/>
                    <a:pt x="11553" y="10175"/>
                  </a:cubicBezTo>
                  <a:cubicBezTo>
                    <a:pt x="11443" y="10586"/>
                    <a:pt x="11222" y="10855"/>
                    <a:pt x="10826" y="10997"/>
                  </a:cubicBezTo>
                  <a:cubicBezTo>
                    <a:pt x="10794" y="11013"/>
                    <a:pt x="10763" y="11029"/>
                    <a:pt x="10731" y="11029"/>
                  </a:cubicBezTo>
                  <a:cubicBezTo>
                    <a:pt x="9831" y="11123"/>
                    <a:pt x="9119" y="11661"/>
                    <a:pt x="8345" y="12040"/>
                  </a:cubicBezTo>
                  <a:cubicBezTo>
                    <a:pt x="8312" y="12053"/>
                    <a:pt x="8274" y="12060"/>
                    <a:pt x="8235" y="12060"/>
                  </a:cubicBezTo>
                  <a:cubicBezTo>
                    <a:pt x="8088" y="12060"/>
                    <a:pt x="7917" y="11972"/>
                    <a:pt x="7855" y="11835"/>
                  </a:cubicBezTo>
                  <a:cubicBezTo>
                    <a:pt x="7760" y="11661"/>
                    <a:pt x="7728" y="11471"/>
                    <a:pt x="7808" y="11298"/>
                  </a:cubicBezTo>
                  <a:cubicBezTo>
                    <a:pt x="7871" y="11155"/>
                    <a:pt x="7966" y="11029"/>
                    <a:pt x="8044" y="10902"/>
                  </a:cubicBezTo>
                  <a:cubicBezTo>
                    <a:pt x="8377" y="10413"/>
                    <a:pt x="8834" y="10097"/>
                    <a:pt x="9372" y="9891"/>
                  </a:cubicBezTo>
                  <a:cubicBezTo>
                    <a:pt x="9461" y="9849"/>
                    <a:pt x="9548" y="9832"/>
                    <a:pt x="9635" y="9832"/>
                  </a:cubicBezTo>
                  <a:cubicBezTo>
                    <a:pt x="9780" y="9832"/>
                    <a:pt x="9926" y="9879"/>
                    <a:pt x="10084" y="9939"/>
                  </a:cubicBezTo>
                  <a:cubicBezTo>
                    <a:pt x="10605" y="9543"/>
                    <a:pt x="11064" y="9212"/>
                    <a:pt x="11569" y="8942"/>
                  </a:cubicBezTo>
                  <a:close/>
                  <a:moveTo>
                    <a:pt x="9652" y="13918"/>
                  </a:moveTo>
                  <a:cubicBezTo>
                    <a:pt x="9710" y="13918"/>
                    <a:pt x="9776" y="13958"/>
                    <a:pt x="9831" y="13985"/>
                  </a:cubicBezTo>
                  <a:cubicBezTo>
                    <a:pt x="9846" y="13985"/>
                    <a:pt x="9862" y="14031"/>
                    <a:pt x="9862" y="14063"/>
                  </a:cubicBezTo>
                  <a:cubicBezTo>
                    <a:pt x="9794" y="14240"/>
                    <a:pt x="9657" y="14323"/>
                    <a:pt x="9429" y="14323"/>
                  </a:cubicBezTo>
                  <a:cubicBezTo>
                    <a:pt x="9392" y="14323"/>
                    <a:pt x="9351" y="14320"/>
                    <a:pt x="9309" y="14316"/>
                  </a:cubicBezTo>
                  <a:cubicBezTo>
                    <a:pt x="9277" y="14316"/>
                    <a:pt x="9230" y="14284"/>
                    <a:pt x="9230" y="14253"/>
                  </a:cubicBezTo>
                  <a:cubicBezTo>
                    <a:pt x="9214" y="14221"/>
                    <a:pt x="9230" y="14174"/>
                    <a:pt x="9262" y="14158"/>
                  </a:cubicBezTo>
                  <a:cubicBezTo>
                    <a:pt x="9372" y="14063"/>
                    <a:pt x="9498" y="13985"/>
                    <a:pt x="9625" y="13921"/>
                  </a:cubicBezTo>
                  <a:cubicBezTo>
                    <a:pt x="9634" y="13919"/>
                    <a:pt x="9643" y="13918"/>
                    <a:pt x="9652" y="13918"/>
                  </a:cubicBezTo>
                  <a:close/>
                  <a:moveTo>
                    <a:pt x="4852" y="14632"/>
                  </a:moveTo>
                  <a:cubicBezTo>
                    <a:pt x="4915" y="14649"/>
                    <a:pt x="4963" y="14680"/>
                    <a:pt x="5010" y="14712"/>
                  </a:cubicBezTo>
                  <a:lnTo>
                    <a:pt x="4946" y="14775"/>
                  </a:lnTo>
                  <a:cubicBezTo>
                    <a:pt x="4883" y="14743"/>
                    <a:pt x="4836" y="14727"/>
                    <a:pt x="4773" y="14695"/>
                  </a:cubicBezTo>
                  <a:cubicBezTo>
                    <a:pt x="4805" y="14680"/>
                    <a:pt x="4836" y="14632"/>
                    <a:pt x="4852" y="14632"/>
                  </a:cubicBezTo>
                  <a:close/>
                  <a:moveTo>
                    <a:pt x="9420" y="14838"/>
                  </a:moveTo>
                  <a:cubicBezTo>
                    <a:pt x="9483" y="14838"/>
                    <a:pt x="9530" y="14885"/>
                    <a:pt x="9593" y="14917"/>
                  </a:cubicBezTo>
                  <a:cubicBezTo>
                    <a:pt x="9546" y="14980"/>
                    <a:pt x="9515" y="15028"/>
                    <a:pt x="9467" y="15075"/>
                  </a:cubicBezTo>
                  <a:cubicBezTo>
                    <a:pt x="9451" y="15106"/>
                    <a:pt x="9403" y="15123"/>
                    <a:pt x="9372" y="15123"/>
                  </a:cubicBezTo>
                  <a:cubicBezTo>
                    <a:pt x="9361" y="15128"/>
                    <a:pt x="9351" y="15129"/>
                    <a:pt x="9340" y="15129"/>
                  </a:cubicBezTo>
                  <a:cubicBezTo>
                    <a:pt x="9319" y="15129"/>
                    <a:pt x="9298" y="15123"/>
                    <a:pt x="9277" y="15123"/>
                  </a:cubicBezTo>
                  <a:cubicBezTo>
                    <a:pt x="9262" y="15091"/>
                    <a:pt x="9214" y="15059"/>
                    <a:pt x="9230" y="15028"/>
                  </a:cubicBezTo>
                  <a:cubicBezTo>
                    <a:pt x="9230" y="14917"/>
                    <a:pt x="9309" y="14838"/>
                    <a:pt x="9420" y="14838"/>
                  </a:cubicBezTo>
                  <a:close/>
                  <a:moveTo>
                    <a:pt x="9104" y="15802"/>
                  </a:moveTo>
                  <a:cubicBezTo>
                    <a:pt x="9135" y="15802"/>
                    <a:pt x="9167" y="15850"/>
                    <a:pt x="9167" y="15881"/>
                  </a:cubicBezTo>
                  <a:cubicBezTo>
                    <a:pt x="9182" y="15991"/>
                    <a:pt x="9072" y="16086"/>
                    <a:pt x="8946" y="16086"/>
                  </a:cubicBezTo>
                  <a:cubicBezTo>
                    <a:pt x="8929" y="16071"/>
                    <a:pt x="8898" y="16023"/>
                    <a:pt x="8882" y="16008"/>
                  </a:cubicBezTo>
                  <a:cubicBezTo>
                    <a:pt x="8898" y="15865"/>
                    <a:pt x="8961" y="15802"/>
                    <a:pt x="9104" y="15802"/>
                  </a:cubicBezTo>
                  <a:close/>
                  <a:moveTo>
                    <a:pt x="2734" y="17209"/>
                  </a:moveTo>
                  <a:cubicBezTo>
                    <a:pt x="2734" y="17241"/>
                    <a:pt x="2765" y="17287"/>
                    <a:pt x="2765" y="17304"/>
                  </a:cubicBezTo>
                  <a:cubicBezTo>
                    <a:pt x="2765" y="17335"/>
                    <a:pt x="2719" y="17367"/>
                    <a:pt x="2702" y="17399"/>
                  </a:cubicBezTo>
                  <a:cubicBezTo>
                    <a:pt x="2687" y="17367"/>
                    <a:pt x="2670" y="17335"/>
                    <a:pt x="2670" y="17304"/>
                  </a:cubicBezTo>
                  <a:cubicBezTo>
                    <a:pt x="2670" y="17272"/>
                    <a:pt x="2702" y="17241"/>
                    <a:pt x="2734" y="17209"/>
                  </a:cubicBezTo>
                  <a:close/>
                  <a:moveTo>
                    <a:pt x="7523" y="17715"/>
                  </a:moveTo>
                  <a:cubicBezTo>
                    <a:pt x="7538" y="17746"/>
                    <a:pt x="7538" y="17778"/>
                    <a:pt x="7555" y="17793"/>
                  </a:cubicBezTo>
                  <a:cubicBezTo>
                    <a:pt x="7538" y="17810"/>
                    <a:pt x="7523" y="17841"/>
                    <a:pt x="7507" y="17856"/>
                  </a:cubicBezTo>
                  <a:cubicBezTo>
                    <a:pt x="7492" y="17825"/>
                    <a:pt x="7475" y="17810"/>
                    <a:pt x="7475" y="17778"/>
                  </a:cubicBezTo>
                  <a:cubicBezTo>
                    <a:pt x="7475" y="17761"/>
                    <a:pt x="7507" y="17746"/>
                    <a:pt x="7523" y="17715"/>
                  </a:cubicBezTo>
                  <a:close/>
                  <a:moveTo>
                    <a:pt x="64145" y="18626"/>
                  </a:moveTo>
                  <a:cubicBezTo>
                    <a:pt x="64156" y="18626"/>
                    <a:pt x="64169" y="18647"/>
                    <a:pt x="64178" y="18691"/>
                  </a:cubicBezTo>
                  <a:lnTo>
                    <a:pt x="64178" y="18691"/>
                  </a:lnTo>
                  <a:lnTo>
                    <a:pt x="64121" y="18663"/>
                  </a:lnTo>
                  <a:cubicBezTo>
                    <a:pt x="64127" y="18639"/>
                    <a:pt x="64136" y="18626"/>
                    <a:pt x="64145" y="18626"/>
                  </a:cubicBezTo>
                  <a:close/>
                  <a:moveTo>
                    <a:pt x="1170" y="19184"/>
                  </a:moveTo>
                  <a:cubicBezTo>
                    <a:pt x="1216" y="19200"/>
                    <a:pt x="1264" y="19216"/>
                    <a:pt x="1280" y="19232"/>
                  </a:cubicBezTo>
                  <a:cubicBezTo>
                    <a:pt x="1280" y="19297"/>
                    <a:pt x="1250" y="19339"/>
                    <a:pt x="1206" y="19339"/>
                  </a:cubicBezTo>
                  <a:cubicBezTo>
                    <a:pt x="1186" y="19339"/>
                    <a:pt x="1163" y="19330"/>
                    <a:pt x="1138" y="19310"/>
                  </a:cubicBezTo>
                  <a:cubicBezTo>
                    <a:pt x="1085" y="19284"/>
                    <a:pt x="1043" y="19236"/>
                    <a:pt x="1004" y="19184"/>
                  </a:cubicBezTo>
                  <a:close/>
                  <a:moveTo>
                    <a:pt x="64212" y="18741"/>
                  </a:moveTo>
                  <a:cubicBezTo>
                    <a:pt x="64445" y="18871"/>
                    <a:pt x="64552" y="19098"/>
                    <a:pt x="64643" y="19327"/>
                  </a:cubicBezTo>
                  <a:cubicBezTo>
                    <a:pt x="64674" y="19422"/>
                    <a:pt x="64643" y="19548"/>
                    <a:pt x="64643" y="19658"/>
                  </a:cubicBezTo>
                  <a:cubicBezTo>
                    <a:pt x="64626" y="19690"/>
                    <a:pt x="64611" y="19721"/>
                    <a:pt x="64580" y="19738"/>
                  </a:cubicBezTo>
                  <a:cubicBezTo>
                    <a:pt x="64571" y="19745"/>
                    <a:pt x="64551" y="19749"/>
                    <a:pt x="64534" y="19749"/>
                  </a:cubicBezTo>
                  <a:cubicBezTo>
                    <a:pt x="64516" y="19749"/>
                    <a:pt x="64500" y="19745"/>
                    <a:pt x="64500" y="19738"/>
                  </a:cubicBezTo>
                  <a:cubicBezTo>
                    <a:pt x="64301" y="19430"/>
                    <a:pt x="64176" y="19107"/>
                    <a:pt x="64212" y="18741"/>
                  </a:cubicBezTo>
                  <a:close/>
                  <a:moveTo>
                    <a:pt x="2665" y="20744"/>
                  </a:moveTo>
                  <a:cubicBezTo>
                    <a:pt x="2701" y="20744"/>
                    <a:pt x="2733" y="20769"/>
                    <a:pt x="2750" y="20813"/>
                  </a:cubicBezTo>
                  <a:cubicBezTo>
                    <a:pt x="2765" y="20844"/>
                    <a:pt x="2750" y="20891"/>
                    <a:pt x="2750" y="20923"/>
                  </a:cubicBezTo>
                  <a:cubicBezTo>
                    <a:pt x="2695" y="20991"/>
                    <a:pt x="2641" y="21072"/>
                    <a:pt x="2545" y="21072"/>
                  </a:cubicBezTo>
                  <a:cubicBezTo>
                    <a:pt x="2530" y="21072"/>
                    <a:pt x="2514" y="21070"/>
                    <a:pt x="2497" y="21065"/>
                  </a:cubicBezTo>
                  <a:cubicBezTo>
                    <a:pt x="2481" y="21065"/>
                    <a:pt x="2449" y="21002"/>
                    <a:pt x="2466" y="20971"/>
                  </a:cubicBezTo>
                  <a:cubicBezTo>
                    <a:pt x="2497" y="20907"/>
                    <a:pt x="2529" y="20844"/>
                    <a:pt x="2576" y="20796"/>
                  </a:cubicBezTo>
                  <a:cubicBezTo>
                    <a:pt x="2604" y="20761"/>
                    <a:pt x="2636" y="20744"/>
                    <a:pt x="2665" y="20744"/>
                  </a:cubicBezTo>
                  <a:close/>
                  <a:moveTo>
                    <a:pt x="3604" y="21808"/>
                  </a:moveTo>
                  <a:cubicBezTo>
                    <a:pt x="3604" y="21824"/>
                    <a:pt x="3619" y="21856"/>
                    <a:pt x="3604" y="21871"/>
                  </a:cubicBezTo>
                  <a:cubicBezTo>
                    <a:pt x="3589" y="21885"/>
                    <a:pt x="3563" y="21899"/>
                    <a:pt x="3535" y="21902"/>
                  </a:cubicBezTo>
                  <a:lnTo>
                    <a:pt x="3535" y="21902"/>
                  </a:lnTo>
                  <a:cubicBezTo>
                    <a:pt x="3530" y="21843"/>
                    <a:pt x="3550" y="21808"/>
                    <a:pt x="3604" y="21808"/>
                  </a:cubicBezTo>
                  <a:close/>
                  <a:moveTo>
                    <a:pt x="3496" y="21930"/>
                  </a:moveTo>
                  <a:cubicBezTo>
                    <a:pt x="3499" y="21930"/>
                    <a:pt x="3503" y="21930"/>
                    <a:pt x="3507" y="21930"/>
                  </a:cubicBezTo>
                  <a:lnTo>
                    <a:pt x="3507" y="21930"/>
                  </a:lnTo>
                  <a:cubicBezTo>
                    <a:pt x="3491" y="21952"/>
                    <a:pt x="3472" y="21971"/>
                    <a:pt x="3461" y="21982"/>
                  </a:cubicBezTo>
                  <a:cubicBezTo>
                    <a:pt x="3422" y="21956"/>
                    <a:pt x="3437" y="21930"/>
                    <a:pt x="3496" y="21930"/>
                  </a:cubicBezTo>
                  <a:close/>
                  <a:moveTo>
                    <a:pt x="4533" y="22423"/>
                  </a:moveTo>
                  <a:cubicBezTo>
                    <a:pt x="4539" y="22423"/>
                    <a:pt x="4546" y="22424"/>
                    <a:pt x="4552" y="22425"/>
                  </a:cubicBezTo>
                  <a:cubicBezTo>
                    <a:pt x="4567" y="22440"/>
                    <a:pt x="4615" y="22488"/>
                    <a:pt x="4615" y="22519"/>
                  </a:cubicBezTo>
                  <a:cubicBezTo>
                    <a:pt x="4584" y="22583"/>
                    <a:pt x="4552" y="22661"/>
                    <a:pt x="4520" y="22709"/>
                  </a:cubicBezTo>
                  <a:cubicBezTo>
                    <a:pt x="4512" y="22725"/>
                    <a:pt x="4493" y="22729"/>
                    <a:pt x="4472" y="22729"/>
                  </a:cubicBezTo>
                  <a:cubicBezTo>
                    <a:pt x="4449" y="22729"/>
                    <a:pt x="4425" y="22724"/>
                    <a:pt x="4409" y="22724"/>
                  </a:cubicBezTo>
                  <a:cubicBezTo>
                    <a:pt x="4394" y="22709"/>
                    <a:pt x="4346" y="22678"/>
                    <a:pt x="4346" y="22646"/>
                  </a:cubicBezTo>
                  <a:cubicBezTo>
                    <a:pt x="4332" y="22528"/>
                    <a:pt x="4441" y="22423"/>
                    <a:pt x="4533" y="22423"/>
                  </a:cubicBezTo>
                  <a:close/>
                  <a:moveTo>
                    <a:pt x="4915" y="23072"/>
                  </a:moveTo>
                  <a:cubicBezTo>
                    <a:pt x="4968" y="23086"/>
                    <a:pt x="5033" y="23099"/>
                    <a:pt x="5090" y="23112"/>
                  </a:cubicBezTo>
                  <a:lnTo>
                    <a:pt x="5090" y="23112"/>
                  </a:lnTo>
                  <a:cubicBezTo>
                    <a:pt x="5041" y="23151"/>
                    <a:pt x="4999" y="23189"/>
                    <a:pt x="4946" y="23215"/>
                  </a:cubicBezTo>
                  <a:cubicBezTo>
                    <a:pt x="4920" y="23230"/>
                    <a:pt x="4896" y="23237"/>
                    <a:pt x="4874" y="23237"/>
                  </a:cubicBezTo>
                  <a:cubicBezTo>
                    <a:pt x="4830" y="23237"/>
                    <a:pt x="4794" y="23209"/>
                    <a:pt x="4773" y="23167"/>
                  </a:cubicBezTo>
                  <a:cubicBezTo>
                    <a:pt x="4773" y="23152"/>
                    <a:pt x="4788" y="23104"/>
                    <a:pt x="4805" y="23088"/>
                  </a:cubicBezTo>
                  <a:cubicBezTo>
                    <a:pt x="4836" y="23072"/>
                    <a:pt x="4883" y="23072"/>
                    <a:pt x="4915" y="23072"/>
                  </a:cubicBezTo>
                  <a:close/>
                  <a:moveTo>
                    <a:pt x="5121" y="23594"/>
                  </a:moveTo>
                  <a:cubicBezTo>
                    <a:pt x="5153" y="23594"/>
                    <a:pt x="5168" y="23626"/>
                    <a:pt x="5184" y="23641"/>
                  </a:cubicBezTo>
                  <a:cubicBezTo>
                    <a:pt x="5168" y="23657"/>
                    <a:pt x="5136" y="23673"/>
                    <a:pt x="5104" y="23673"/>
                  </a:cubicBezTo>
                  <a:cubicBezTo>
                    <a:pt x="5089" y="23657"/>
                    <a:pt x="5058" y="23641"/>
                    <a:pt x="5041" y="23626"/>
                  </a:cubicBezTo>
                  <a:cubicBezTo>
                    <a:pt x="5073" y="23609"/>
                    <a:pt x="5104" y="23594"/>
                    <a:pt x="5121" y="23594"/>
                  </a:cubicBezTo>
                  <a:close/>
                  <a:moveTo>
                    <a:pt x="14366" y="23609"/>
                  </a:moveTo>
                  <a:cubicBezTo>
                    <a:pt x="14509" y="23609"/>
                    <a:pt x="14651" y="23736"/>
                    <a:pt x="14667" y="23879"/>
                  </a:cubicBezTo>
                  <a:cubicBezTo>
                    <a:pt x="14667" y="24084"/>
                    <a:pt x="14524" y="24258"/>
                    <a:pt x="14351" y="24273"/>
                  </a:cubicBezTo>
                  <a:cubicBezTo>
                    <a:pt x="14208" y="24273"/>
                    <a:pt x="14067" y="24147"/>
                    <a:pt x="14050" y="24005"/>
                  </a:cubicBezTo>
                  <a:cubicBezTo>
                    <a:pt x="14050" y="23799"/>
                    <a:pt x="14193" y="23609"/>
                    <a:pt x="14366" y="23609"/>
                  </a:cubicBezTo>
                  <a:close/>
                  <a:moveTo>
                    <a:pt x="2023" y="24463"/>
                  </a:moveTo>
                  <a:cubicBezTo>
                    <a:pt x="2023" y="24494"/>
                    <a:pt x="2055" y="24526"/>
                    <a:pt x="2038" y="24543"/>
                  </a:cubicBezTo>
                  <a:cubicBezTo>
                    <a:pt x="2003" y="24578"/>
                    <a:pt x="1967" y="24614"/>
                    <a:pt x="1932" y="24643"/>
                  </a:cubicBezTo>
                  <a:lnTo>
                    <a:pt x="1932" y="24643"/>
                  </a:lnTo>
                  <a:cubicBezTo>
                    <a:pt x="1931" y="24574"/>
                    <a:pt x="1925" y="24500"/>
                    <a:pt x="2023" y="24463"/>
                  </a:cubicBezTo>
                  <a:close/>
                  <a:moveTo>
                    <a:pt x="1915" y="24708"/>
                  </a:moveTo>
                  <a:cubicBezTo>
                    <a:pt x="1952" y="24793"/>
                    <a:pt x="1979" y="24886"/>
                    <a:pt x="2007" y="24969"/>
                  </a:cubicBezTo>
                  <a:cubicBezTo>
                    <a:pt x="2007" y="24985"/>
                    <a:pt x="1991" y="25032"/>
                    <a:pt x="1991" y="25063"/>
                  </a:cubicBezTo>
                  <a:cubicBezTo>
                    <a:pt x="1943" y="25032"/>
                    <a:pt x="1865" y="25017"/>
                    <a:pt x="1833" y="24985"/>
                  </a:cubicBezTo>
                  <a:cubicBezTo>
                    <a:pt x="1710" y="24845"/>
                    <a:pt x="1722" y="24812"/>
                    <a:pt x="1915" y="24708"/>
                  </a:cubicBezTo>
                  <a:close/>
                  <a:moveTo>
                    <a:pt x="5216" y="25902"/>
                  </a:moveTo>
                  <a:cubicBezTo>
                    <a:pt x="5231" y="25965"/>
                    <a:pt x="5279" y="26043"/>
                    <a:pt x="5263" y="26107"/>
                  </a:cubicBezTo>
                  <a:cubicBezTo>
                    <a:pt x="5251" y="26166"/>
                    <a:pt x="5204" y="26198"/>
                    <a:pt x="5149" y="26198"/>
                  </a:cubicBezTo>
                  <a:cubicBezTo>
                    <a:pt x="5130" y="26198"/>
                    <a:pt x="5110" y="26194"/>
                    <a:pt x="5089" y="26186"/>
                  </a:cubicBezTo>
                  <a:cubicBezTo>
                    <a:pt x="4994" y="26155"/>
                    <a:pt x="4963" y="26075"/>
                    <a:pt x="5026" y="25997"/>
                  </a:cubicBezTo>
                  <a:cubicBezTo>
                    <a:pt x="5073" y="25949"/>
                    <a:pt x="5153" y="25933"/>
                    <a:pt x="5216" y="25902"/>
                  </a:cubicBezTo>
                  <a:close/>
                  <a:moveTo>
                    <a:pt x="4662" y="26549"/>
                  </a:moveTo>
                  <a:cubicBezTo>
                    <a:pt x="4725" y="26549"/>
                    <a:pt x="4788" y="26549"/>
                    <a:pt x="4852" y="26566"/>
                  </a:cubicBezTo>
                  <a:cubicBezTo>
                    <a:pt x="4868" y="26566"/>
                    <a:pt x="4883" y="26597"/>
                    <a:pt x="4883" y="26629"/>
                  </a:cubicBezTo>
                  <a:lnTo>
                    <a:pt x="4694" y="26676"/>
                  </a:lnTo>
                  <a:cubicBezTo>
                    <a:pt x="4662" y="26676"/>
                    <a:pt x="4647" y="26644"/>
                    <a:pt x="4615" y="26612"/>
                  </a:cubicBezTo>
                  <a:cubicBezTo>
                    <a:pt x="4630" y="26597"/>
                    <a:pt x="4630" y="26549"/>
                    <a:pt x="4662" y="26549"/>
                  </a:cubicBezTo>
                  <a:close/>
                  <a:moveTo>
                    <a:pt x="4693" y="24451"/>
                  </a:moveTo>
                  <a:cubicBezTo>
                    <a:pt x="4892" y="24451"/>
                    <a:pt x="5099" y="24524"/>
                    <a:pt x="5311" y="24606"/>
                  </a:cubicBezTo>
                  <a:cubicBezTo>
                    <a:pt x="5469" y="24669"/>
                    <a:pt x="5532" y="24842"/>
                    <a:pt x="5405" y="24953"/>
                  </a:cubicBezTo>
                  <a:cubicBezTo>
                    <a:pt x="5168" y="25190"/>
                    <a:pt x="4931" y="25443"/>
                    <a:pt x="4678" y="25664"/>
                  </a:cubicBezTo>
                  <a:cubicBezTo>
                    <a:pt x="4535" y="25775"/>
                    <a:pt x="4362" y="25885"/>
                    <a:pt x="4188" y="25949"/>
                  </a:cubicBezTo>
                  <a:cubicBezTo>
                    <a:pt x="4046" y="26012"/>
                    <a:pt x="3903" y="26043"/>
                    <a:pt x="3825" y="26170"/>
                  </a:cubicBezTo>
                  <a:cubicBezTo>
                    <a:pt x="3825" y="26218"/>
                    <a:pt x="3808" y="26265"/>
                    <a:pt x="3825" y="26296"/>
                  </a:cubicBezTo>
                  <a:cubicBezTo>
                    <a:pt x="3966" y="26802"/>
                    <a:pt x="4141" y="27293"/>
                    <a:pt x="4725" y="27482"/>
                  </a:cubicBezTo>
                  <a:cubicBezTo>
                    <a:pt x="4868" y="27529"/>
                    <a:pt x="4931" y="27704"/>
                    <a:pt x="4900" y="27877"/>
                  </a:cubicBezTo>
                  <a:cubicBezTo>
                    <a:pt x="4868" y="28051"/>
                    <a:pt x="4820" y="28241"/>
                    <a:pt x="4757" y="28446"/>
                  </a:cubicBezTo>
                  <a:cubicBezTo>
                    <a:pt x="4567" y="28414"/>
                    <a:pt x="4409" y="28431"/>
                    <a:pt x="4283" y="28351"/>
                  </a:cubicBezTo>
                  <a:cubicBezTo>
                    <a:pt x="3888" y="28066"/>
                    <a:pt x="3477" y="27798"/>
                    <a:pt x="3256" y="27324"/>
                  </a:cubicBezTo>
                  <a:cubicBezTo>
                    <a:pt x="3081" y="26945"/>
                    <a:pt x="2765" y="26644"/>
                    <a:pt x="2655" y="26249"/>
                  </a:cubicBezTo>
                  <a:cubicBezTo>
                    <a:pt x="2260" y="25980"/>
                    <a:pt x="2402" y="25664"/>
                    <a:pt x="2592" y="25348"/>
                  </a:cubicBezTo>
                  <a:cubicBezTo>
                    <a:pt x="2497" y="25348"/>
                    <a:pt x="2449" y="25301"/>
                    <a:pt x="2481" y="25238"/>
                  </a:cubicBezTo>
                  <a:cubicBezTo>
                    <a:pt x="2489" y="25230"/>
                    <a:pt x="2509" y="25226"/>
                    <a:pt x="2529" y="25226"/>
                  </a:cubicBezTo>
                  <a:cubicBezTo>
                    <a:pt x="2548" y="25226"/>
                    <a:pt x="2568" y="25230"/>
                    <a:pt x="2576" y="25238"/>
                  </a:cubicBezTo>
                  <a:cubicBezTo>
                    <a:pt x="2592" y="25270"/>
                    <a:pt x="2592" y="25301"/>
                    <a:pt x="2607" y="25333"/>
                  </a:cubicBezTo>
                  <a:cubicBezTo>
                    <a:pt x="2892" y="25048"/>
                    <a:pt x="3256" y="24953"/>
                    <a:pt x="3635" y="24890"/>
                  </a:cubicBezTo>
                  <a:cubicBezTo>
                    <a:pt x="3808" y="24859"/>
                    <a:pt x="4015" y="24859"/>
                    <a:pt x="4156" y="24701"/>
                  </a:cubicBezTo>
                  <a:cubicBezTo>
                    <a:pt x="4325" y="24516"/>
                    <a:pt x="4505" y="24451"/>
                    <a:pt x="4693" y="24451"/>
                  </a:cubicBezTo>
                  <a:close/>
                  <a:moveTo>
                    <a:pt x="1590" y="28592"/>
                  </a:moveTo>
                  <a:cubicBezTo>
                    <a:pt x="1612" y="28592"/>
                    <a:pt x="1636" y="28596"/>
                    <a:pt x="1644" y="28604"/>
                  </a:cubicBezTo>
                  <a:cubicBezTo>
                    <a:pt x="1691" y="28652"/>
                    <a:pt x="1707" y="28715"/>
                    <a:pt x="1739" y="28778"/>
                  </a:cubicBezTo>
                  <a:cubicBezTo>
                    <a:pt x="1691" y="28825"/>
                    <a:pt x="1659" y="28905"/>
                    <a:pt x="1612" y="28920"/>
                  </a:cubicBezTo>
                  <a:cubicBezTo>
                    <a:pt x="1601" y="28925"/>
                    <a:pt x="1590" y="28928"/>
                    <a:pt x="1579" y="28928"/>
                  </a:cubicBezTo>
                  <a:cubicBezTo>
                    <a:pt x="1529" y="28928"/>
                    <a:pt x="1486" y="28871"/>
                    <a:pt x="1486" y="28793"/>
                  </a:cubicBezTo>
                  <a:cubicBezTo>
                    <a:pt x="1486" y="28730"/>
                    <a:pt x="1517" y="28667"/>
                    <a:pt x="1549" y="28604"/>
                  </a:cubicBezTo>
                  <a:cubicBezTo>
                    <a:pt x="1549" y="28596"/>
                    <a:pt x="1569" y="28592"/>
                    <a:pt x="1590" y="28592"/>
                  </a:cubicBezTo>
                  <a:close/>
                  <a:moveTo>
                    <a:pt x="2252" y="29044"/>
                  </a:moveTo>
                  <a:cubicBezTo>
                    <a:pt x="2284" y="29044"/>
                    <a:pt x="2314" y="29050"/>
                    <a:pt x="2339" y="29063"/>
                  </a:cubicBezTo>
                  <a:cubicBezTo>
                    <a:pt x="2466" y="29141"/>
                    <a:pt x="2607" y="29204"/>
                    <a:pt x="2702" y="29299"/>
                  </a:cubicBezTo>
                  <a:cubicBezTo>
                    <a:pt x="3193" y="29773"/>
                    <a:pt x="3540" y="30359"/>
                    <a:pt x="3903" y="30928"/>
                  </a:cubicBezTo>
                  <a:cubicBezTo>
                    <a:pt x="4061" y="31133"/>
                    <a:pt x="4173" y="31370"/>
                    <a:pt x="4331" y="31592"/>
                  </a:cubicBezTo>
                  <a:cubicBezTo>
                    <a:pt x="4457" y="31796"/>
                    <a:pt x="4489" y="32002"/>
                    <a:pt x="4472" y="32239"/>
                  </a:cubicBezTo>
                  <a:cubicBezTo>
                    <a:pt x="4457" y="32319"/>
                    <a:pt x="4441" y="32382"/>
                    <a:pt x="4425" y="32460"/>
                  </a:cubicBezTo>
                  <a:cubicBezTo>
                    <a:pt x="4409" y="32492"/>
                    <a:pt x="4377" y="32523"/>
                    <a:pt x="4346" y="32540"/>
                  </a:cubicBezTo>
                  <a:cubicBezTo>
                    <a:pt x="4343" y="32543"/>
                    <a:pt x="4339" y="32544"/>
                    <a:pt x="4333" y="32544"/>
                  </a:cubicBezTo>
                  <a:cubicBezTo>
                    <a:pt x="4309" y="32544"/>
                    <a:pt x="4264" y="32521"/>
                    <a:pt x="4251" y="32508"/>
                  </a:cubicBezTo>
                  <a:cubicBezTo>
                    <a:pt x="4156" y="32334"/>
                    <a:pt x="4093" y="32161"/>
                    <a:pt x="3888" y="32097"/>
                  </a:cubicBezTo>
                  <a:cubicBezTo>
                    <a:pt x="3825" y="32066"/>
                    <a:pt x="3745" y="32049"/>
                    <a:pt x="3682" y="32002"/>
                  </a:cubicBezTo>
                  <a:cubicBezTo>
                    <a:pt x="3098" y="31702"/>
                    <a:pt x="2813" y="31086"/>
                    <a:pt x="2371" y="30627"/>
                  </a:cubicBezTo>
                  <a:cubicBezTo>
                    <a:pt x="2086" y="30327"/>
                    <a:pt x="2007" y="29885"/>
                    <a:pt x="1960" y="29474"/>
                  </a:cubicBezTo>
                  <a:cubicBezTo>
                    <a:pt x="1943" y="29379"/>
                    <a:pt x="1991" y="29268"/>
                    <a:pt x="2038" y="29158"/>
                  </a:cubicBezTo>
                  <a:cubicBezTo>
                    <a:pt x="2073" y="29088"/>
                    <a:pt x="2167" y="29044"/>
                    <a:pt x="2252" y="29044"/>
                  </a:cubicBezTo>
                  <a:close/>
                  <a:moveTo>
                    <a:pt x="1454" y="32195"/>
                  </a:moveTo>
                  <a:cubicBezTo>
                    <a:pt x="1475" y="32195"/>
                    <a:pt x="1492" y="32199"/>
                    <a:pt x="1501" y="32207"/>
                  </a:cubicBezTo>
                  <a:cubicBezTo>
                    <a:pt x="1581" y="32271"/>
                    <a:pt x="1659" y="32365"/>
                    <a:pt x="1707" y="32460"/>
                  </a:cubicBezTo>
                  <a:cubicBezTo>
                    <a:pt x="1739" y="32603"/>
                    <a:pt x="1739" y="32761"/>
                    <a:pt x="1770" y="32919"/>
                  </a:cubicBezTo>
                  <a:cubicBezTo>
                    <a:pt x="1722" y="33046"/>
                    <a:pt x="1691" y="33204"/>
                    <a:pt x="1659" y="33330"/>
                  </a:cubicBezTo>
                  <a:cubicBezTo>
                    <a:pt x="1644" y="33362"/>
                    <a:pt x="1612" y="33393"/>
                    <a:pt x="1581" y="33409"/>
                  </a:cubicBezTo>
                  <a:cubicBezTo>
                    <a:pt x="1549" y="33409"/>
                    <a:pt x="1501" y="33393"/>
                    <a:pt x="1469" y="33377"/>
                  </a:cubicBezTo>
                  <a:cubicBezTo>
                    <a:pt x="1423" y="33330"/>
                    <a:pt x="1359" y="33282"/>
                    <a:pt x="1328" y="33219"/>
                  </a:cubicBezTo>
                  <a:cubicBezTo>
                    <a:pt x="1153" y="32903"/>
                    <a:pt x="1153" y="32571"/>
                    <a:pt x="1311" y="32255"/>
                  </a:cubicBezTo>
                  <a:cubicBezTo>
                    <a:pt x="1323" y="32221"/>
                    <a:pt x="1400" y="32195"/>
                    <a:pt x="1454" y="32195"/>
                  </a:cubicBezTo>
                  <a:close/>
                  <a:moveTo>
                    <a:pt x="51093" y="36127"/>
                  </a:moveTo>
                  <a:cubicBezTo>
                    <a:pt x="51084" y="36152"/>
                    <a:pt x="51075" y="36179"/>
                    <a:pt x="51066" y="36207"/>
                  </a:cubicBezTo>
                  <a:lnTo>
                    <a:pt x="51066" y="36143"/>
                  </a:lnTo>
                  <a:cubicBezTo>
                    <a:pt x="51076" y="36138"/>
                    <a:pt x="51085" y="36133"/>
                    <a:pt x="51093" y="36127"/>
                  </a:cubicBezTo>
                  <a:close/>
                  <a:moveTo>
                    <a:pt x="52235" y="32492"/>
                  </a:moveTo>
                  <a:cubicBezTo>
                    <a:pt x="52267" y="32494"/>
                    <a:pt x="52301" y="32495"/>
                    <a:pt x="52335" y="32495"/>
                  </a:cubicBezTo>
                  <a:cubicBezTo>
                    <a:pt x="52360" y="32495"/>
                    <a:pt x="52385" y="32494"/>
                    <a:pt x="52409" y="32494"/>
                  </a:cubicBezTo>
                  <a:cubicBezTo>
                    <a:pt x="52608" y="32494"/>
                    <a:pt x="52814" y="32509"/>
                    <a:pt x="52899" y="32776"/>
                  </a:cubicBezTo>
                  <a:cubicBezTo>
                    <a:pt x="52915" y="32840"/>
                    <a:pt x="53010" y="32871"/>
                    <a:pt x="53057" y="32919"/>
                  </a:cubicBezTo>
                  <a:cubicBezTo>
                    <a:pt x="53338" y="33121"/>
                    <a:pt x="53403" y="33186"/>
                    <a:pt x="53208" y="33551"/>
                  </a:cubicBezTo>
                  <a:lnTo>
                    <a:pt x="53208" y="33551"/>
                  </a:lnTo>
                  <a:cubicBezTo>
                    <a:pt x="53205" y="33551"/>
                    <a:pt x="53203" y="33551"/>
                    <a:pt x="53200" y="33551"/>
                  </a:cubicBezTo>
                  <a:lnTo>
                    <a:pt x="53200" y="33567"/>
                  </a:lnTo>
                  <a:cubicBezTo>
                    <a:pt x="53203" y="33561"/>
                    <a:pt x="53205" y="33556"/>
                    <a:pt x="53208" y="33551"/>
                  </a:cubicBezTo>
                  <a:lnTo>
                    <a:pt x="53208" y="33551"/>
                  </a:lnTo>
                  <a:cubicBezTo>
                    <a:pt x="53489" y="33552"/>
                    <a:pt x="53722" y="33601"/>
                    <a:pt x="53832" y="33914"/>
                  </a:cubicBezTo>
                  <a:cubicBezTo>
                    <a:pt x="53879" y="34057"/>
                    <a:pt x="53942" y="34199"/>
                    <a:pt x="54037" y="34310"/>
                  </a:cubicBezTo>
                  <a:cubicBezTo>
                    <a:pt x="54163" y="34500"/>
                    <a:pt x="54195" y="34689"/>
                    <a:pt x="54053" y="34831"/>
                  </a:cubicBezTo>
                  <a:cubicBezTo>
                    <a:pt x="53879" y="35021"/>
                    <a:pt x="53942" y="35258"/>
                    <a:pt x="53832" y="35448"/>
                  </a:cubicBezTo>
                  <a:cubicBezTo>
                    <a:pt x="53706" y="35653"/>
                    <a:pt x="53436" y="35653"/>
                    <a:pt x="53263" y="35811"/>
                  </a:cubicBezTo>
                  <a:cubicBezTo>
                    <a:pt x="53120" y="35922"/>
                    <a:pt x="52994" y="36049"/>
                    <a:pt x="52836" y="36159"/>
                  </a:cubicBezTo>
                  <a:cubicBezTo>
                    <a:pt x="52777" y="36198"/>
                    <a:pt x="52713" y="36225"/>
                    <a:pt x="52646" y="36225"/>
                  </a:cubicBezTo>
                  <a:cubicBezTo>
                    <a:pt x="52604" y="36225"/>
                    <a:pt x="52562" y="36214"/>
                    <a:pt x="52520" y="36190"/>
                  </a:cubicBezTo>
                  <a:cubicBezTo>
                    <a:pt x="52424" y="36140"/>
                    <a:pt x="52334" y="36117"/>
                    <a:pt x="52248" y="36117"/>
                  </a:cubicBezTo>
                  <a:cubicBezTo>
                    <a:pt x="52093" y="36117"/>
                    <a:pt x="51951" y="36189"/>
                    <a:pt x="51809" y="36301"/>
                  </a:cubicBezTo>
                  <a:cubicBezTo>
                    <a:pt x="51669" y="36405"/>
                    <a:pt x="51587" y="36456"/>
                    <a:pt x="51516" y="36456"/>
                  </a:cubicBezTo>
                  <a:cubicBezTo>
                    <a:pt x="51434" y="36456"/>
                    <a:pt x="51366" y="36388"/>
                    <a:pt x="51240" y="36253"/>
                  </a:cubicBezTo>
                  <a:cubicBezTo>
                    <a:pt x="51199" y="36213"/>
                    <a:pt x="51170" y="36149"/>
                    <a:pt x="51133" y="36102"/>
                  </a:cubicBezTo>
                  <a:lnTo>
                    <a:pt x="51133" y="36102"/>
                  </a:lnTo>
                  <a:cubicBezTo>
                    <a:pt x="51137" y="36100"/>
                    <a:pt x="51141" y="36098"/>
                    <a:pt x="51145" y="36095"/>
                  </a:cubicBezTo>
                  <a:cubicBezTo>
                    <a:pt x="51367" y="35859"/>
                    <a:pt x="51382" y="35558"/>
                    <a:pt x="51398" y="35258"/>
                  </a:cubicBezTo>
                  <a:cubicBezTo>
                    <a:pt x="51413" y="35100"/>
                    <a:pt x="51477" y="34957"/>
                    <a:pt x="51603" y="34879"/>
                  </a:cubicBezTo>
                  <a:cubicBezTo>
                    <a:pt x="51635" y="34847"/>
                    <a:pt x="51683" y="34847"/>
                    <a:pt x="51714" y="34847"/>
                  </a:cubicBezTo>
                  <a:cubicBezTo>
                    <a:pt x="51746" y="34863"/>
                    <a:pt x="51793" y="34894"/>
                    <a:pt x="51793" y="34911"/>
                  </a:cubicBezTo>
                  <a:cubicBezTo>
                    <a:pt x="51809" y="35132"/>
                    <a:pt x="51809" y="35353"/>
                    <a:pt x="51824" y="35574"/>
                  </a:cubicBezTo>
                  <a:cubicBezTo>
                    <a:pt x="51824" y="35606"/>
                    <a:pt x="51872" y="35621"/>
                    <a:pt x="51904" y="35621"/>
                  </a:cubicBezTo>
                  <a:cubicBezTo>
                    <a:pt x="51935" y="35621"/>
                    <a:pt x="51982" y="35590"/>
                    <a:pt x="51982" y="35574"/>
                  </a:cubicBezTo>
                  <a:cubicBezTo>
                    <a:pt x="51999" y="35164"/>
                    <a:pt x="52077" y="34721"/>
                    <a:pt x="51999" y="34325"/>
                  </a:cubicBezTo>
                  <a:cubicBezTo>
                    <a:pt x="51904" y="33914"/>
                    <a:pt x="52094" y="33503"/>
                    <a:pt x="51887" y="33109"/>
                  </a:cubicBezTo>
                  <a:cubicBezTo>
                    <a:pt x="51841" y="32998"/>
                    <a:pt x="51919" y="32808"/>
                    <a:pt x="51982" y="32681"/>
                  </a:cubicBezTo>
                  <a:cubicBezTo>
                    <a:pt x="52030" y="32587"/>
                    <a:pt x="52157" y="32492"/>
                    <a:pt x="52235" y="32492"/>
                  </a:cubicBezTo>
                  <a:close/>
                  <a:moveTo>
                    <a:pt x="53378" y="37085"/>
                  </a:moveTo>
                  <a:cubicBezTo>
                    <a:pt x="53399" y="37085"/>
                    <a:pt x="53426" y="37096"/>
                    <a:pt x="53436" y="37107"/>
                  </a:cubicBezTo>
                  <a:cubicBezTo>
                    <a:pt x="53453" y="37107"/>
                    <a:pt x="53453" y="37155"/>
                    <a:pt x="53468" y="37170"/>
                  </a:cubicBezTo>
                  <a:cubicBezTo>
                    <a:pt x="53436" y="37187"/>
                    <a:pt x="53405" y="37202"/>
                    <a:pt x="53373" y="37202"/>
                  </a:cubicBezTo>
                  <a:cubicBezTo>
                    <a:pt x="53278" y="37187"/>
                    <a:pt x="53278" y="37139"/>
                    <a:pt x="53358" y="37092"/>
                  </a:cubicBezTo>
                  <a:cubicBezTo>
                    <a:pt x="53362" y="37087"/>
                    <a:pt x="53370" y="37085"/>
                    <a:pt x="53378" y="37085"/>
                  </a:cubicBezTo>
                  <a:close/>
                  <a:moveTo>
                    <a:pt x="2086" y="32840"/>
                  </a:moveTo>
                  <a:cubicBezTo>
                    <a:pt x="2213" y="32888"/>
                    <a:pt x="2386" y="32903"/>
                    <a:pt x="2466" y="32998"/>
                  </a:cubicBezTo>
                  <a:cubicBezTo>
                    <a:pt x="2892" y="33535"/>
                    <a:pt x="3461" y="33946"/>
                    <a:pt x="3825" y="34531"/>
                  </a:cubicBezTo>
                  <a:cubicBezTo>
                    <a:pt x="4061" y="34911"/>
                    <a:pt x="4314" y="35290"/>
                    <a:pt x="4599" y="35638"/>
                  </a:cubicBezTo>
                  <a:cubicBezTo>
                    <a:pt x="4805" y="35891"/>
                    <a:pt x="4946" y="36143"/>
                    <a:pt x="4963" y="36460"/>
                  </a:cubicBezTo>
                  <a:cubicBezTo>
                    <a:pt x="5010" y="36839"/>
                    <a:pt x="5279" y="37139"/>
                    <a:pt x="5421" y="37486"/>
                  </a:cubicBezTo>
                  <a:cubicBezTo>
                    <a:pt x="5437" y="37534"/>
                    <a:pt x="5421" y="37644"/>
                    <a:pt x="5374" y="37676"/>
                  </a:cubicBezTo>
                  <a:cubicBezTo>
                    <a:pt x="5353" y="37689"/>
                    <a:pt x="5324" y="37694"/>
                    <a:pt x="5293" y="37694"/>
                  </a:cubicBezTo>
                  <a:cubicBezTo>
                    <a:pt x="5251" y="37694"/>
                    <a:pt x="5204" y="37685"/>
                    <a:pt x="5168" y="37676"/>
                  </a:cubicBezTo>
                  <a:cubicBezTo>
                    <a:pt x="5104" y="37644"/>
                    <a:pt x="5041" y="37597"/>
                    <a:pt x="4994" y="37549"/>
                  </a:cubicBezTo>
                  <a:cubicBezTo>
                    <a:pt x="4015" y="36649"/>
                    <a:pt x="3129" y="35669"/>
                    <a:pt x="2323" y="34610"/>
                  </a:cubicBezTo>
                  <a:cubicBezTo>
                    <a:pt x="1943" y="34120"/>
                    <a:pt x="1849" y="33583"/>
                    <a:pt x="1912" y="33014"/>
                  </a:cubicBezTo>
                  <a:cubicBezTo>
                    <a:pt x="1928" y="32951"/>
                    <a:pt x="2007" y="32903"/>
                    <a:pt x="2086" y="32840"/>
                  </a:cubicBezTo>
                  <a:close/>
                  <a:moveTo>
                    <a:pt x="54246" y="37338"/>
                  </a:moveTo>
                  <a:cubicBezTo>
                    <a:pt x="54276" y="37338"/>
                    <a:pt x="54311" y="37349"/>
                    <a:pt x="54321" y="37360"/>
                  </a:cubicBezTo>
                  <a:cubicBezTo>
                    <a:pt x="54353" y="37408"/>
                    <a:pt x="54416" y="37486"/>
                    <a:pt x="54416" y="37549"/>
                  </a:cubicBezTo>
                  <a:cubicBezTo>
                    <a:pt x="54369" y="37771"/>
                    <a:pt x="54321" y="37992"/>
                    <a:pt x="54132" y="38150"/>
                  </a:cubicBezTo>
                  <a:cubicBezTo>
                    <a:pt x="54022" y="38245"/>
                    <a:pt x="53895" y="38340"/>
                    <a:pt x="53816" y="38466"/>
                  </a:cubicBezTo>
                  <a:cubicBezTo>
                    <a:pt x="53589" y="38757"/>
                    <a:pt x="53311" y="38906"/>
                    <a:pt x="53008" y="38906"/>
                  </a:cubicBezTo>
                  <a:cubicBezTo>
                    <a:pt x="52931" y="38906"/>
                    <a:pt x="52852" y="38896"/>
                    <a:pt x="52773" y="38877"/>
                  </a:cubicBezTo>
                  <a:cubicBezTo>
                    <a:pt x="52725" y="38869"/>
                    <a:pt x="52690" y="38869"/>
                    <a:pt x="52662" y="38869"/>
                  </a:cubicBezTo>
                  <a:cubicBezTo>
                    <a:pt x="52635" y="38869"/>
                    <a:pt x="52615" y="38869"/>
                    <a:pt x="52599" y="38862"/>
                  </a:cubicBezTo>
                  <a:cubicBezTo>
                    <a:pt x="52581" y="38862"/>
                    <a:pt x="52563" y="38862"/>
                    <a:pt x="52545" y="38862"/>
                  </a:cubicBezTo>
                  <a:cubicBezTo>
                    <a:pt x="52451" y="38862"/>
                    <a:pt x="52362" y="38852"/>
                    <a:pt x="52362" y="38719"/>
                  </a:cubicBezTo>
                  <a:cubicBezTo>
                    <a:pt x="52346" y="38656"/>
                    <a:pt x="52393" y="38577"/>
                    <a:pt x="52425" y="38529"/>
                  </a:cubicBezTo>
                  <a:cubicBezTo>
                    <a:pt x="52931" y="37992"/>
                    <a:pt x="53563" y="37661"/>
                    <a:pt x="54211" y="37345"/>
                  </a:cubicBezTo>
                  <a:cubicBezTo>
                    <a:pt x="54221" y="37340"/>
                    <a:pt x="54233" y="37338"/>
                    <a:pt x="54246" y="37338"/>
                  </a:cubicBezTo>
                  <a:close/>
                  <a:moveTo>
                    <a:pt x="60154" y="39273"/>
                  </a:moveTo>
                  <a:cubicBezTo>
                    <a:pt x="60249" y="39288"/>
                    <a:pt x="60281" y="39351"/>
                    <a:pt x="60264" y="39431"/>
                  </a:cubicBezTo>
                  <a:cubicBezTo>
                    <a:pt x="60233" y="39462"/>
                    <a:pt x="60201" y="39494"/>
                    <a:pt x="60169" y="39494"/>
                  </a:cubicBezTo>
                  <a:cubicBezTo>
                    <a:pt x="60074" y="39478"/>
                    <a:pt x="60043" y="39414"/>
                    <a:pt x="60074" y="39336"/>
                  </a:cubicBezTo>
                  <a:cubicBezTo>
                    <a:pt x="60091" y="39304"/>
                    <a:pt x="60138" y="39273"/>
                    <a:pt x="60154" y="39273"/>
                  </a:cubicBezTo>
                  <a:close/>
                  <a:moveTo>
                    <a:pt x="60881" y="39621"/>
                  </a:moveTo>
                  <a:cubicBezTo>
                    <a:pt x="60976" y="39636"/>
                    <a:pt x="60991" y="39699"/>
                    <a:pt x="60960" y="39779"/>
                  </a:cubicBezTo>
                  <a:cubicBezTo>
                    <a:pt x="60928" y="39794"/>
                    <a:pt x="60896" y="39842"/>
                    <a:pt x="60881" y="39842"/>
                  </a:cubicBezTo>
                  <a:cubicBezTo>
                    <a:pt x="60801" y="39810"/>
                    <a:pt x="60770" y="39747"/>
                    <a:pt x="60801" y="39667"/>
                  </a:cubicBezTo>
                  <a:cubicBezTo>
                    <a:pt x="60818" y="39652"/>
                    <a:pt x="60865" y="39621"/>
                    <a:pt x="60881" y="39621"/>
                  </a:cubicBezTo>
                  <a:close/>
                  <a:moveTo>
                    <a:pt x="60217" y="39846"/>
                  </a:moveTo>
                  <a:cubicBezTo>
                    <a:pt x="60237" y="39846"/>
                    <a:pt x="60257" y="39849"/>
                    <a:pt x="60264" y="39857"/>
                  </a:cubicBezTo>
                  <a:cubicBezTo>
                    <a:pt x="60312" y="39952"/>
                    <a:pt x="60391" y="40047"/>
                    <a:pt x="60391" y="40126"/>
                  </a:cubicBezTo>
                  <a:cubicBezTo>
                    <a:pt x="60375" y="40221"/>
                    <a:pt x="60296" y="40300"/>
                    <a:pt x="60249" y="40379"/>
                  </a:cubicBezTo>
                  <a:cubicBezTo>
                    <a:pt x="60186" y="40379"/>
                    <a:pt x="60154" y="40379"/>
                    <a:pt x="60123" y="40363"/>
                  </a:cubicBezTo>
                  <a:cubicBezTo>
                    <a:pt x="60028" y="40300"/>
                    <a:pt x="59964" y="40205"/>
                    <a:pt x="59996" y="40095"/>
                  </a:cubicBezTo>
                  <a:cubicBezTo>
                    <a:pt x="60028" y="40015"/>
                    <a:pt x="60106" y="39937"/>
                    <a:pt x="60169" y="39857"/>
                  </a:cubicBezTo>
                  <a:cubicBezTo>
                    <a:pt x="60178" y="39849"/>
                    <a:pt x="60197" y="39846"/>
                    <a:pt x="60217" y="39846"/>
                  </a:cubicBezTo>
                  <a:close/>
                  <a:moveTo>
                    <a:pt x="58099" y="40647"/>
                  </a:moveTo>
                  <a:cubicBezTo>
                    <a:pt x="58146" y="40664"/>
                    <a:pt x="58209" y="40695"/>
                    <a:pt x="58226" y="40742"/>
                  </a:cubicBezTo>
                  <a:cubicBezTo>
                    <a:pt x="58239" y="40795"/>
                    <a:pt x="58218" y="40860"/>
                    <a:pt x="58212" y="40916"/>
                  </a:cubicBezTo>
                  <a:lnTo>
                    <a:pt x="58212" y="40916"/>
                  </a:lnTo>
                  <a:cubicBezTo>
                    <a:pt x="58147" y="40915"/>
                    <a:pt x="58084" y="40904"/>
                    <a:pt x="58020" y="40901"/>
                  </a:cubicBezTo>
                  <a:lnTo>
                    <a:pt x="58020" y="40901"/>
                  </a:lnTo>
                  <a:cubicBezTo>
                    <a:pt x="58020" y="40836"/>
                    <a:pt x="58022" y="40779"/>
                    <a:pt x="58036" y="40710"/>
                  </a:cubicBezTo>
                  <a:lnTo>
                    <a:pt x="58099" y="40647"/>
                  </a:lnTo>
                  <a:close/>
                  <a:moveTo>
                    <a:pt x="58747" y="40632"/>
                  </a:moveTo>
                  <a:cubicBezTo>
                    <a:pt x="58778" y="40632"/>
                    <a:pt x="58826" y="40647"/>
                    <a:pt x="58826" y="40664"/>
                  </a:cubicBezTo>
                  <a:cubicBezTo>
                    <a:pt x="58842" y="40727"/>
                    <a:pt x="58842" y="40822"/>
                    <a:pt x="58810" y="40837"/>
                  </a:cubicBezTo>
                  <a:cubicBezTo>
                    <a:pt x="58739" y="40894"/>
                    <a:pt x="58642" y="40925"/>
                    <a:pt x="58554" y="40954"/>
                  </a:cubicBezTo>
                  <a:lnTo>
                    <a:pt x="58554" y="40954"/>
                  </a:lnTo>
                  <a:cubicBezTo>
                    <a:pt x="58595" y="40865"/>
                    <a:pt x="58625" y="40765"/>
                    <a:pt x="58668" y="40679"/>
                  </a:cubicBezTo>
                  <a:cubicBezTo>
                    <a:pt x="58668" y="40647"/>
                    <a:pt x="58715" y="40632"/>
                    <a:pt x="58747" y="40632"/>
                  </a:cubicBezTo>
                  <a:close/>
                  <a:moveTo>
                    <a:pt x="57971" y="40934"/>
                  </a:moveTo>
                  <a:cubicBezTo>
                    <a:pt x="57945" y="40985"/>
                    <a:pt x="57917" y="41035"/>
                    <a:pt x="57878" y="41075"/>
                  </a:cubicBezTo>
                  <a:cubicBezTo>
                    <a:pt x="57869" y="41093"/>
                    <a:pt x="57849" y="41101"/>
                    <a:pt x="57828" y="41101"/>
                  </a:cubicBezTo>
                  <a:cubicBezTo>
                    <a:pt x="57813" y="41101"/>
                    <a:pt x="57797" y="41097"/>
                    <a:pt x="57783" y="41090"/>
                  </a:cubicBezTo>
                  <a:cubicBezTo>
                    <a:pt x="57689" y="41043"/>
                    <a:pt x="57689" y="40995"/>
                    <a:pt x="57799" y="40963"/>
                  </a:cubicBezTo>
                  <a:cubicBezTo>
                    <a:pt x="57861" y="40951"/>
                    <a:pt x="57914" y="40939"/>
                    <a:pt x="57971" y="40934"/>
                  </a:cubicBezTo>
                  <a:close/>
                  <a:moveTo>
                    <a:pt x="43131" y="41675"/>
                  </a:moveTo>
                  <a:cubicBezTo>
                    <a:pt x="43163" y="41675"/>
                    <a:pt x="43195" y="41690"/>
                    <a:pt x="43226" y="41707"/>
                  </a:cubicBezTo>
                  <a:cubicBezTo>
                    <a:pt x="43211" y="41738"/>
                    <a:pt x="43195" y="41785"/>
                    <a:pt x="43195" y="41785"/>
                  </a:cubicBezTo>
                  <a:cubicBezTo>
                    <a:pt x="43163" y="41785"/>
                    <a:pt x="43131" y="41754"/>
                    <a:pt x="43085" y="41754"/>
                  </a:cubicBezTo>
                  <a:cubicBezTo>
                    <a:pt x="43100" y="41722"/>
                    <a:pt x="43116" y="41675"/>
                    <a:pt x="43131" y="41675"/>
                  </a:cubicBezTo>
                  <a:close/>
                  <a:moveTo>
                    <a:pt x="44033" y="41659"/>
                  </a:moveTo>
                  <a:cubicBezTo>
                    <a:pt x="44128" y="41659"/>
                    <a:pt x="44238" y="41675"/>
                    <a:pt x="44349" y="41690"/>
                  </a:cubicBezTo>
                  <a:lnTo>
                    <a:pt x="44349" y="41754"/>
                  </a:lnTo>
                  <a:cubicBezTo>
                    <a:pt x="44238" y="41770"/>
                    <a:pt x="44128" y="41785"/>
                    <a:pt x="44033" y="41785"/>
                  </a:cubicBezTo>
                  <a:cubicBezTo>
                    <a:pt x="44001" y="41785"/>
                    <a:pt x="43938" y="41785"/>
                    <a:pt x="43922" y="41754"/>
                  </a:cubicBezTo>
                  <a:cubicBezTo>
                    <a:pt x="43890" y="41707"/>
                    <a:pt x="43922" y="41659"/>
                    <a:pt x="44033" y="41659"/>
                  </a:cubicBezTo>
                  <a:close/>
                  <a:moveTo>
                    <a:pt x="57609" y="41596"/>
                  </a:moveTo>
                  <a:cubicBezTo>
                    <a:pt x="57672" y="41627"/>
                    <a:pt x="57735" y="41644"/>
                    <a:pt x="57783" y="41690"/>
                  </a:cubicBezTo>
                  <a:cubicBezTo>
                    <a:pt x="57830" y="41754"/>
                    <a:pt x="57704" y="41865"/>
                    <a:pt x="57577" y="41865"/>
                  </a:cubicBezTo>
                  <a:cubicBezTo>
                    <a:pt x="57514" y="41865"/>
                    <a:pt x="57451" y="41848"/>
                    <a:pt x="57372" y="41833"/>
                  </a:cubicBezTo>
                  <a:cubicBezTo>
                    <a:pt x="57341" y="41817"/>
                    <a:pt x="57293" y="41770"/>
                    <a:pt x="57293" y="41770"/>
                  </a:cubicBezTo>
                  <a:cubicBezTo>
                    <a:pt x="57324" y="41722"/>
                    <a:pt x="57356" y="41659"/>
                    <a:pt x="57404" y="41644"/>
                  </a:cubicBezTo>
                  <a:cubicBezTo>
                    <a:pt x="57467" y="41612"/>
                    <a:pt x="57546" y="41612"/>
                    <a:pt x="57609" y="41596"/>
                  </a:cubicBezTo>
                  <a:close/>
                  <a:moveTo>
                    <a:pt x="61891" y="42283"/>
                  </a:moveTo>
                  <a:cubicBezTo>
                    <a:pt x="61953" y="42283"/>
                    <a:pt x="62016" y="42291"/>
                    <a:pt x="62082" y="42307"/>
                  </a:cubicBezTo>
                  <a:cubicBezTo>
                    <a:pt x="62146" y="42323"/>
                    <a:pt x="62224" y="42402"/>
                    <a:pt x="62224" y="42434"/>
                  </a:cubicBezTo>
                  <a:cubicBezTo>
                    <a:pt x="62224" y="42497"/>
                    <a:pt x="62161" y="42575"/>
                    <a:pt x="62114" y="42624"/>
                  </a:cubicBezTo>
                  <a:cubicBezTo>
                    <a:pt x="61939" y="42797"/>
                    <a:pt x="61687" y="42718"/>
                    <a:pt x="61482" y="42765"/>
                  </a:cubicBezTo>
                  <a:cubicBezTo>
                    <a:pt x="61434" y="42765"/>
                    <a:pt x="61402" y="42765"/>
                    <a:pt x="61370" y="42750"/>
                  </a:cubicBezTo>
                  <a:cubicBezTo>
                    <a:pt x="61307" y="42718"/>
                    <a:pt x="61260" y="42687"/>
                    <a:pt x="61212" y="42639"/>
                  </a:cubicBezTo>
                  <a:cubicBezTo>
                    <a:pt x="61212" y="42624"/>
                    <a:pt x="61244" y="42560"/>
                    <a:pt x="61260" y="42544"/>
                  </a:cubicBezTo>
                  <a:cubicBezTo>
                    <a:pt x="61448" y="42394"/>
                    <a:pt x="61655" y="42283"/>
                    <a:pt x="61891" y="42283"/>
                  </a:cubicBezTo>
                  <a:close/>
                  <a:moveTo>
                    <a:pt x="68609" y="43208"/>
                  </a:moveTo>
                  <a:cubicBezTo>
                    <a:pt x="68689" y="43224"/>
                    <a:pt x="68736" y="43224"/>
                    <a:pt x="68767" y="43239"/>
                  </a:cubicBezTo>
                  <a:cubicBezTo>
                    <a:pt x="68847" y="43287"/>
                    <a:pt x="68862" y="43351"/>
                    <a:pt x="68815" y="43429"/>
                  </a:cubicBezTo>
                  <a:cubicBezTo>
                    <a:pt x="68769" y="43521"/>
                    <a:pt x="68697" y="43580"/>
                    <a:pt x="68631" y="43580"/>
                  </a:cubicBezTo>
                  <a:cubicBezTo>
                    <a:pt x="68607" y="43580"/>
                    <a:pt x="68583" y="43572"/>
                    <a:pt x="68562" y="43555"/>
                  </a:cubicBezTo>
                  <a:cubicBezTo>
                    <a:pt x="68531" y="43540"/>
                    <a:pt x="68483" y="43492"/>
                    <a:pt x="68499" y="43477"/>
                  </a:cubicBezTo>
                  <a:cubicBezTo>
                    <a:pt x="68531" y="43382"/>
                    <a:pt x="68578" y="43302"/>
                    <a:pt x="68609" y="43208"/>
                  </a:cubicBezTo>
                  <a:close/>
                  <a:moveTo>
                    <a:pt x="67382" y="44717"/>
                  </a:moveTo>
                  <a:cubicBezTo>
                    <a:pt x="67413" y="44717"/>
                    <a:pt x="67445" y="44737"/>
                    <a:pt x="67471" y="44773"/>
                  </a:cubicBezTo>
                  <a:cubicBezTo>
                    <a:pt x="67471" y="44788"/>
                    <a:pt x="67456" y="44836"/>
                    <a:pt x="67440" y="44868"/>
                  </a:cubicBezTo>
                  <a:cubicBezTo>
                    <a:pt x="67410" y="44889"/>
                    <a:pt x="67385" y="44901"/>
                    <a:pt x="67361" y="44901"/>
                  </a:cubicBezTo>
                  <a:cubicBezTo>
                    <a:pt x="67333" y="44901"/>
                    <a:pt x="67307" y="44885"/>
                    <a:pt x="67282" y="44851"/>
                  </a:cubicBezTo>
                  <a:cubicBezTo>
                    <a:pt x="67282" y="44820"/>
                    <a:pt x="67298" y="44773"/>
                    <a:pt x="67313" y="44757"/>
                  </a:cubicBezTo>
                  <a:cubicBezTo>
                    <a:pt x="67334" y="44729"/>
                    <a:pt x="67358" y="44717"/>
                    <a:pt x="67382" y="44717"/>
                  </a:cubicBezTo>
                  <a:close/>
                  <a:moveTo>
                    <a:pt x="64322" y="46478"/>
                  </a:moveTo>
                  <a:cubicBezTo>
                    <a:pt x="64328" y="46478"/>
                    <a:pt x="64335" y="46479"/>
                    <a:pt x="64342" y="46480"/>
                  </a:cubicBezTo>
                  <a:cubicBezTo>
                    <a:pt x="64390" y="46495"/>
                    <a:pt x="64421" y="46606"/>
                    <a:pt x="64405" y="46685"/>
                  </a:cubicBezTo>
                  <a:cubicBezTo>
                    <a:pt x="64390" y="46780"/>
                    <a:pt x="64358" y="46891"/>
                    <a:pt x="64310" y="46986"/>
                  </a:cubicBezTo>
                  <a:cubicBezTo>
                    <a:pt x="64310" y="47017"/>
                    <a:pt x="64247" y="47017"/>
                    <a:pt x="64215" y="47017"/>
                  </a:cubicBezTo>
                  <a:cubicBezTo>
                    <a:pt x="64121" y="47017"/>
                    <a:pt x="64057" y="46986"/>
                    <a:pt x="64074" y="46922"/>
                  </a:cubicBezTo>
                  <a:cubicBezTo>
                    <a:pt x="64105" y="46828"/>
                    <a:pt x="64184" y="46733"/>
                    <a:pt x="64215" y="46670"/>
                  </a:cubicBezTo>
                  <a:cubicBezTo>
                    <a:pt x="64215" y="46554"/>
                    <a:pt x="64255" y="46478"/>
                    <a:pt x="64322" y="46478"/>
                  </a:cubicBezTo>
                  <a:close/>
                  <a:moveTo>
                    <a:pt x="63789" y="47397"/>
                  </a:moveTo>
                  <a:cubicBezTo>
                    <a:pt x="63789" y="47412"/>
                    <a:pt x="63804" y="47443"/>
                    <a:pt x="63804" y="47460"/>
                  </a:cubicBezTo>
                  <a:cubicBezTo>
                    <a:pt x="63773" y="47475"/>
                    <a:pt x="63726" y="47491"/>
                    <a:pt x="63710" y="47491"/>
                  </a:cubicBezTo>
                  <a:cubicBezTo>
                    <a:pt x="63663" y="47428"/>
                    <a:pt x="63678" y="47397"/>
                    <a:pt x="63789" y="47397"/>
                  </a:cubicBezTo>
                  <a:close/>
                  <a:moveTo>
                    <a:pt x="33155" y="51426"/>
                  </a:moveTo>
                  <a:cubicBezTo>
                    <a:pt x="33200" y="51426"/>
                    <a:pt x="33244" y="51438"/>
                    <a:pt x="33286" y="51458"/>
                  </a:cubicBezTo>
                  <a:cubicBezTo>
                    <a:pt x="33332" y="51458"/>
                    <a:pt x="33349" y="51506"/>
                    <a:pt x="33380" y="51521"/>
                  </a:cubicBezTo>
                  <a:cubicBezTo>
                    <a:pt x="33332" y="51569"/>
                    <a:pt x="33301" y="51648"/>
                    <a:pt x="33254" y="51664"/>
                  </a:cubicBezTo>
                  <a:cubicBezTo>
                    <a:pt x="33220" y="51675"/>
                    <a:pt x="33186" y="51680"/>
                    <a:pt x="33154" y="51680"/>
                  </a:cubicBezTo>
                  <a:cubicBezTo>
                    <a:pt x="33051" y="51680"/>
                    <a:pt x="32966" y="51629"/>
                    <a:pt x="32953" y="51569"/>
                  </a:cubicBezTo>
                  <a:cubicBezTo>
                    <a:pt x="32953" y="51553"/>
                    <a:pt x="32969" y="51506"/>
                    <a:pt x="32985" y="51490"/>
                  </a:cubicBezTo>
                  <a:cubicBezTo>
                    <a:pt x="33038" y="51445"/>
                    <a:pt x="33097" y="51426"/>
                    <a:pt x="33155" y="51426"/>
                  </a:cubicBezTo>
                  <a:close/>
                  <a:moveTo>
                    <a:pt x="58479" y="52886"/>
                  </a:moveTo>
                  <a:cubicBezTo>
                    <a:pt x="58497" y="52886"/>
                    <a:pt x="58518" y="52894"/>
                    <a:pt x="58542" y="52912"/>
                  </a:cubicBezTo>
                  <a:cubicBezTo>
                    <a:pt x="58542" y="52944"/>
                    <a:pt x="58526" y="52975"/>
                    <a:pt x="58510" y="52975"/>
                  </a:cubicBezTo>
                  <a:cubicBezTo>
                    <a:pt x="58494" y="52975"/>
                    <a:pt x="58431" y="52960"/>
                    <a:pt x="58431" y="52960"/>
                  </a:cubicBezTo>
                  <a:cubicBezTo>
                    <a:pt x="58431" y="52910"/>
                    <a:pt x="58450" y="52886"/>
                    <a:pt x="58479" y="52886"/>
                  </a:cubicBezTo>
                  <a:close/>
                  <a:moveTo>
                    <a:pt x="60123" y="52880"/>
                  </a:moveTo>
                  <a:cubicBezTo>
                    <a:pt x="60233" y="52880"/>
                    <a:pt x="60327" y="52897"/>
                    <a:pt x="60439" y="52912"/>
                  </a:cubicBezTo>
                  <a:cubicBezTo>
                    <a:pt x="60422" y="52944"/>
                    <a:pt x="60439" y="52975"/>
                    <a:pt x="60422" y="52992"/>
                  </a:cubicBezTo>
                  <a:cubicBezTo>
                    <a:pt x="60359" y="53034"/>
                    <a:pt x="60289" y="53068"/>
                    <a:pt x="60217" y="53068"/>
                  </a:cubicBezTo>
                  <a:cubicBezTo>
                    <a:pt x="60181" y="53068"/>
                    <a:pt x="60143" y="53060"/>
                    <a:pt x="60106" y="53038"/>
                  </a:cubicBezTo>
                  <a:cubicBezTo>
                    <a:pt x="60091" y="53023"/>
                    <a:pt x="60074" y="52992"/>
                    <a:pt x="60059" y="52960"/>
                  </a:cubicBezTo>
                  <a:cubicBezTo>
                    <a:pt x="60091" y="52928"/>
                    <a:pt x="60106" y="52880"/>
                    <a:pt x="60123" y="52880"/>
                  </a:cubicBezTo>
                  <a:close/>
                  <a:moveTo>
                    <a:pt x="61346" y="52695"/>
                  </a:moveTo>
                  <a:cubicBezTo>
                    <a:pt x="61364" y="52695"/>
                    <a:pt x="61382" y="52699"/>
                    <a:pt x="61402" y="52707"/>
                  </a:cubicBezTo>
                  <a:cubicBezTo>
                    <a:pt x="61434" y="52722"/>
                    <a:pt x="61465" y="52770"/>
                    <a:pt x="61465" y="52802"/>
                  </a:cubicBezTo>
                  <a:cubicBezTo>
                    <a:pt x="61450" y="52912"/>
                    <a:pt x="61450" y="53023"/>
                    <a:pt x="61419" y="53133"/>
                  </a:cubicBezTo>
                  <a:cubicBezTo>
                    <a:pt x="61397" y="53187"/>
                    <a:pt x="61354" y="53219"/>
                    <a:pt x="61303" y="53219"/>
                  </a:cubicBezTo>
                  <a:cubicBezTo>
                    <a:pt x="61280" y="53219"/>
                    <a:pt x="61254" y="53212"/>
                    <a:pt x="61229" y="53196"/>
                  </a:cubicBezTo>
                  <a:cubicBezTo>
                    <a:pt x="61197" y="53181"/>
                    <a:pt x="61181" y="53150"/>
                    <a:pt x="61149" y="53102"/>
                  </a:cubicBezTo>
                  <a:cubicBezTo>
                    <a:pt x="61181" y="53007"/>
                    <a:pt x="61197" y="52897"/>
                    <a:pt x="61229" y="52802"/>
                  </a:cubicBezTo>
                  <a:cubicBezTo>
                    <a:pt x="61253" y="52731"/>
                    <a:pt x="61294" y="52695"/>
                    <a:pt x="61346" y="52695"/>
                  </a:cubicBezTo>
                  <a:close/>
                  <a:moveTo>
                    <a:pt x="37410" y="53797"/>
                  </a:moveTo>
                  <a:cubicBezTo>
                    <a:pt x="37426" y="53797"/>
                    <a:pt x="37473" y="53797"/>
                    <a:pt x="37490" y="53814"/>
                  </a:cubicBezTo>
                  <a:cubicBezTo>
                    <a:pt x="37505" y="53829"/>
                    <a:pt x="37505" y="53860"/>
                    <a:pt x="37505" y="53892"/>
                  </a:cubicBezTo>
                  <a:cubicBezTo>
                    <a:pt x="37479" y="53892"/>
                    <a:pt x="37454" y="53912"/>
                    <a:pt x="37437" y="53912"/>
                  </a:cubicBezTo>
                  <a:cubicBezTo>
                    <a:pt x="37433" y="53912"/>
                    <a:pt x="37429" y="53911"/>
                    <a:pt x="37426" y="53908"/>
                  </a:cubicBezTo>
                  <a:cubicBezTo>
                    <a:pt x="37332" y="53892"/>
                    <a:pt x="37332" y="53845"/>
                    <a:pt x="37410" y="53797"/>
                  </a:cubicBezTo>
                  <a:close/>
                  <a:moveTo>
                    <a:pt x="41156" y="53759"/>
                  </a:moveTo>
                  <a:cubicBezTo>
                    <a:pt x="41193" y="53759"/>
                    <a:pt x="41230" y="53760"/>
                    <a:pt x="41266" y="53765"/>
                  </a:cubicBezTo>
                  <a:cubicBezTo>
                    <a:pt x="41330" y="53782"/>
                    <a:pt x="41393" y="53829"/>
                    <a:pt x="41456" y="53877"/>
                  </a:cubicBezTo>
                  <a:cubicBezTo>
                    <a:pt x="41393" y="53892"/>
                    <a:pt x="41330" y="53924"/>
                    <a:pt x="41266" y="53955"/>
                  </a:cubicBezTo>
                  <a:cubicBezTo>
                    <a:pt x="41251" y="53961"/>
                    <a:pt x="41237" y="53962"/>
                    <a:pt x="41224" y="53962"/>
                  </a:cubicBezTo>
                  <a:cubicBezTo>
                    <a:pt x="41199" y="53962"/>
                    <a:pt x="41178" y="53955"/>
                    <a:pt x="41156" y="53955"/>
                  </a:cubicBezTo>
                  <a:cubicBezTo>
                    <a:pt x="41077" y="53955"/>
                    <a:pt x="40998" y="53955"/>
                    <a:pt x="40935" y="53940"/>
                  </a:cubicBezTo>
                  <a:cubicBezTo>
                    <a:pt x="40904" y="53940"/>
                    <a:pt x="40856" y="53908"/>
                    <a:pt x="40840" y="53892"/>
                  </a:cubicBezTo>
                  <a:cubicBezTo>
                    <a:pt x="40809" y="53829"/>
                    <a:pt x="40840" y="53782"/>
                    <a:pt x="40935" y="53765"/>
                  </a:cubicBezTo>
                  <a:cubicBezTo>
                    <a:pt x="41008" y="53765"/>
                    <a:pt x="41082" y="53759"/>
                    <a:pt x="41156" y="53759"/>
                  </a:cubicBezTo>
                  <a:close/>
                  <a:moveTo>
                    <a:pt x="56283" y="54481"/>
                  </a:moveTo>
                  <a:cubicBezTo>
                    <a:pt x="56317" y="54481"/>
                    <a:pt x="56353" y="54485"/>
                    <a:pt x="56393" y="54492"/>
                  </a:cubicBezTo>
                  <a:cubicBezTo>
                    <a:pt x="56408" y="54492"/>
                    <a:pt x="56408" y="54541"/>
                    <a:pt x="56424" y="54572"/>
                  </a:cubicBezTo>
                  <a:cubicBezTo>
                    <a:pt x="56361" y="54587"/>
                    <a:pt x="56298" y="54619"/>
                    <a:pt x="56234" y="54635"/>
                  </a:cubicBezTo>
                  <a:cubicBezTo>
                    <a:pt x="56203" y="54635"/>
                    <a:pt x="56155" y="54604"/>
                    <a:pt x="56140" y="54572"/>
                  </a:cubicBezTo>
                  <a:cubicBezTo>
                    <a:pt x="56140" y="54556"/>
                    <a:pt x="56171" y="54492"/>
                    <a:pt x="56186" y="54492"/>
                  </a:cubicBezTo>
                  <a:cubicBezTo>
                    <a:pt x="56218" y="54485"/>
                    <a:pt x="56250" y="54481"/>
                    <a:pt x="56283" y="54481"/>
                  </a:cubicBezTo>
                  <a:close/>
                  <a:moveTo>
                    <a:pt x="54617" y="54455"/>
                  </a:moveTo>
                  <a:cubicBezTo>
                    <a:pt x="54634" y="54455"/>
                    <a:pt x="54652" y="54457"/>
                    <a:pt x="54669" y="54461"/>
                  </a:cubicBezTo>
                  <a:cubicBezTo>
                    <a:pt x="54732" y="54461"/>
                    <a:pt x="54780" y="54524"/>
                    <a:pt x="54827" y="54572"/>
                  </a:cubicBezTo>
                  <a:lnTo>
                    <a:pt x="54638" y="54667"/>
                  </a:lnTo>
                  <a:cubicBezTo>
                    <a:pt x="54574" y="54635"/>
                    <a:pt x="54496" y="54619"/>
                    <a:pt x="54464" y="54572"/>
                  </a:cubicBezTo>
                  <a:cubicBezTo>
                    <a:pt x="54423" y="54531"/>
                    <a:pt x="54511" y="54455"/>
                    <a:pt x="54617" y="54455"/>
                  </a:cubicBezTo>
                  <a:close/>
                  <a:moveTo>
                    <a:pt x="52667" y="54408"/>
                  </a:moveTo>
                  <a:cubicBezTo>
                    <a:pt x="52806" y="54408"/>
                    <a:pt x="52946" y="54429"/>
                    <a:pt x="53089" y="54477"/>
                  </a:cubicBezTo>
                  <a:cubicBezTo>
                    <a:pt x="53120" y="54477"/>
                    <a:pt x="53137" y="54524"/>
                    <a:pt x="53137" y="54556"/>
                  </a:cubicBezTo>
                  <a:cubicBezTo>
                    <a:pt x="53137" y="54587"/>
                    <a:pt x="53105" y="54619"/>
                    <a:pt x="53073" y="54635"/>
                  </a:cubicBezTo>
                  <a:cubicBezTo>
                    <a:pt x="52852" y="54809"/>
                    <a:pt x="52568" y="54730"/>
                    <a:pt x="52362" y="54777"/>
                  </a:cubicBezTo>
                  <a:cubicBezTo>
                    <a:pt x="52252" y="54730"/>
                    <a:pt x="52188" y="54714"/>
                    <a:pt x="52125" y="54682"/>
                  </a:cubicBezTo>
                  <a:cubicBezTo>
                    <a:pt x="52094" y="54667"/>
                    <a:pt x="52077" y="54619"/>
                    <a:pt x="52077" y="54587"/>
                  </a:cubicBezTo>
                  <a:cubicBezTo>
                    <a:pt x="52077" y="54556"/>
                    <a:pt x="52094" y="54509"/>
                    <a:pt x="52109" y="54509"/>
                  </a:cubicBezTo>
                  <a:cubicBezTo>
                    <a:pt x="52298" y="54446"/>
                    <a:pt x="52482" y="54408"/>
                    <a:pt x="52667" y="54408"/>
                  </a:cubicBezTo>
                  <a:close/>
                  <a:moveTo>
                    <a:pt x="37832" y="54639"/>
                  </a:moveTo>
                  <a:cubicBezTo>
                    <a:pt x="37981" y="54639"/>
                    <a:pt x="38130" y="54651"/>
                    <a:pt x="38280" y="54682"/>
                  </a:cubicBezTo>
                  <a:cubicBezTo>
                    <a:pt x="38611" y="54745"/>
                    <a:pt x="38959" y="54777"/>
                    <a:pt x="39291" y="54825"/>
                  </a:cubicBezTo>
                  <a:cubicBezTo>
                    <a:pt x="39378" y="54833"/>
                    <a:pt x="39464" y="54846"/>
                    <a:pt x="39547" y="54846"/>
                  </a:cubicBezTo>
                  <a:cubicBezTo>
                    <a:pt x="39617" y="54846"/>
                    <a:pt x="39685" y="54837"/>
                    <a:pt x="39749" y="54809"/>
                  </a:cubicBezTo>
                  <a:cubicBezTo>
                    <a:pt x="39968" y="54731"/>
                    <a:pt x="40184" y="54701"/>
                    <a:pt x="40399" y="54701"/>
                  </a:cubicBezTo>
                  <a:cubicBezTo>
                    <a:pt x="40666" y="54701"/>
                    <a:pt x="40932" y="54748"/>
                    <a:pt x="41203" y="54809"/>
                  </a:cubicBezTo>
                  <a:cubicBezTo>
                    <a:pt x="41424" y="54857"/>
                    <a:pt x="41646" y="54888"/>
                    <a:pt x="41867" y="54920"/>
                  </a:cubicBezTo>
                  <a:cubicBezTo>
                    <a:pt x="41899" y="54935"/>
                    <a:pt x="41930" y="54983"/>
                    <a:pt x="41930" y="55015"/>
                  </a:cubicBezTo>
                  <a:cubicBezTo>
                    <a:pt x="41930" y="55046"/>
                    <a:pt x="41899" y="55093"/>
                    <a:pt x="41883" y="55093"/>
                  </a:cubicBezTo>
                  <a:cubicBezTo>
                    <a:pt x="41506" y="55173"/>
                    <a:pt x="41121" y="55196"/>
                    <a:pt x="40740" y="55196"/>
                  </a:cubicBezTo>
                  <a:cubicBezTo>
                    <a:pt x="40593" y="55196"/>
                    <a:pt x="40448" y="55192"/>
                    <a:pt x="40303" y="55188"/>
                  </a:cubicBezTo>
                  <a:cubicBezTo>
                    <a:pt x="40034" y="55188"/>
                    <a:pt x="39766" y="55156"/>
                    <a:pt x="39734" y="55156"/>
                  </a:cubicBezTo>
                  <a:lnTo>
                    <a:pt x="37806" y="55156"/>
                  </a:lnTo>
                  <a:cubicBezTo>
                    <a:pt x="37568" y="55141"/>
                    <a:pt x="37347" y="55093"/>
                    <a:pt x="37126" y="55061"/>
                  </a:cubicBezTo>
                  <a:cubicBezTo>
                    <a:pt x="37031" y="55046"/>
                    <a:pt x="36999" y="54983"/>
                    <a:pt x="37047" y="54888"/>
                  </a:cubicBezTo>
                  <a:cubicBezTo>
                    <a:pt x="37079" y="54825"/>
                    <a:pt x="37110" y="54762"/>
                    <a:pt x="37174" y="54730"/>
                  </a:cubicBezTo>
                  <a:cubicBezTo>
                    <a:pt x="37220" y="54682"/>
                    <a:pt x="37300" y="54667"/>
                    <a:pt x="37378" y="54667"/>
                  </a:cubicBezTo>
                  <a:cubicBezTo>
                    <a:pt x="37530" y="54651"/>
                    <a:pt x="37681" y="54639"/>
                    <a:pt x="37832" y="54639"/>
                  </a:cubicBezTo>
                  <a:close/>
                  <a:moveTo>
                    <a:pt x="45940" y="55431"/>
                  </a:moveTo>
                  <a:cubicBezTo>
                    <a:pt x="46167" y="55431"/>
                    <a:pt x="46396" y="55463"/>
                    <a:pt x="46625" y="55504"/>
                  </a:cubicBezTo>
                  <a:cubicBezTo>
                    <a:pt x="46720" y="55520"/>
                    <a:pt x="46798" y="55615"/>
                    <a:pt x="46941" y="55725"/>
                  </a:cubicBezTo>
                  <a:cubicBezTo>
                    <a:pt x="46688" y="55787"/>
                    <a:pt x="46449" y="55810"/>
                    <a:pt x="46218" y="55810"/>
                  </a:cubicBezTo>
                  <a:cubicBezTo>
                    <a:pt x="45915" y="55810"/>
                    <a:pt x="45624" y="55770"/>
                    <a:pt x="45329" y="55725"/>
                  </a:cubicBezTo>
                  <a:cubicBezTo>
                    <a:pt x="45313" y="55725"/>
                    <a:pt x="45281" y="55679"/>
                    <a:pt x="45266" y="55647"/>
                  </a:cubicBezTo>
                  <a:cubicBezTo>
                    <a:pt x="45266" y="55615"/>
                    <a:pt x="45281" y="55552"/>
                    <a:pt x="45313" y="55536"/>
                  </a:cubicBezTo>
                  <a:cubicBezTo>
                    <a:pt x="45519" y="55459"/>
                    <a:pt x="45729" y="55431"/>
                    <a:pt x="45940" y="55431"/>
                  </a:cubicBezTo>
                  <a:close/>
                  <a:moveTo>
                    <a:pt x="28970" y="0"/>
                  </a:moveTo>
                  <a:cubicBezTo>
                    <a:pt x="28835" y="0"/>
                    <a:pt x="28699" y="23"/>
                    <a:pt x="28559" y="60"/>
                  </a:cubicBezTo>
                  <a:cubicBezTo>
                    <a:pt x="28232" y="155"/>
                    <a:pt x="27909" y="208"/>
                    <a:pt x="27584" y="208"/>
                  </a:cubicBezTo>
                  <a:cubicBezTo>
                    <a:pt x="27312" y="208"/>
                    <a:pt x="27038" y="171"/>
                    <a:pt x="26757" y="91"/>
                  </a:cubicBezTo>
                  <a:cubicBezTo>
                    <a:pt x="26577" y="42"/>
                    <a:pt x="26385" y="11"/>
                    <a:pt x="26192" y="11"/>
                  </a:cubicBezTo>
                  <a:cubicBezTo>
                    <a:pt x="26080" y="11"/>
                    <a:pt x="25967" y="21"/>
                    <a:pt x="25857" y="45"/>
                  </a:cubicBezTo>
                  <a:cubicBezTo>
                    <a:pt x="25325" y="135"/>
                    <a:pt x="24793" y="167"/>
                    <a:pt x="24261" y="167"/>
                  </a:cubicBezTo>
                  <a:cubicBezTo>
                    <a:pt x="23955" y="167"/>
                    <a:pt x="23649" y="157"/>
                    <a:pt x="23343" y="139"/>
                  </a:cubicBezTo>
                  <a:cubicBezTo>
                    <a:pt x="23206" y="130"/>
                    <a:pt x="23069" y="126"/>
                    <a:pt x="22933" y="126"/>
                  </a:cubicBezTo>
                  <a:cubicBezTo>
                    <a:pt x="21683" y="126"/>
                    <a:pt x="20514" y="500"/>
                    <a:pt x="19345" y="913"/>
                  </a:cubicBezTo>
                  <a:cubicBezTo>
                    <a:pt x="19108" y="1119"/>
                    <a:pt x="18792" y="1151"/>
                    <a:pt x="18492" y="1214"/>
                  </a:cubicBezTo>
                  <a:cubicBezTo>
                    <a:pt x="17717" y="1387"/>
                    <a:pt x="16990" y="1688"/>
                    <a:pt x="16231" y="1925"/>
                  </a:cubicBezTo>
                  <a:cubicBezTo>
                    <a:pt x="15725" y="2099"/>
                    <a:pt x="15315" y="2462"/>
                    <a:pt x="14840" y="2683"/>
                  </a:cubicBezTo>
                  <a:cubicBezTo>
                    <a:pt x="14366" y="2921"/>
                    <a:pt x="13814" y="2953"/>
                    <a:pt x="13323" y="3206"/>
                  </a:cubicBezTo>
                  <a:cubicBezTo>
                    <a:pt x="12501" y="3600"/>
                    <a:pt x="11664" y="3948"/>
                    <a:pt x="10874" y="4407"/>
                  </a:cubicBezTo>
                  <a:cubicBezTo>
                    <a:pt x="10541" y="4612"/>
                    <a:pt x="10194" y="4770"/>
                    <a:pt x="9846" y="4913"/>
                  </a:cubicBezTo>
                  <a:cubicBezTo>
                    <a:pt x="9056" y="5229"/>
                    <a:pt x="8392" y="5734"/>
                    <a:pt x="7760" y="6287"/>
                  </a:cubicBezTo>
                  <a:cubicBezTo>
                    <a:pt x="7380" y="6620"/>
                    <a:pt x="7081" y="6999"/>
                    <a:pt x="6938" y="7488"/>
                  </a:cubicBezTo>
                  <a:cubicBezTo>
                    <a:pt x="6843" y="7868"/>
                    <a:pt x="6622" y="8184"/>
                    <a:pt x="6354" y="8453"/>
                  </a:cubicBezTo>
                  <a:cubicBezTo>
                    <a:pt x="5342" y="9448"/>
                    <a:pt x="4504" y="10571"/>
                    <a:pt x="3667" y="11709"/>
                  </a:cubicBezTo>
                  <a:cubicBezTo>
                    <a:pt x="3429" y="12025"/>
                    <a:pt x="3271" y="12356"/>
                    <a:pt x="3271" y="12752"/>
                  </a:cubicBezTo>
                  <a:cubicBezTo>
                    <a:pt x="3271" y="13163"/>
                    <a:pt x="3129" y="13526"/>
                    <a:pt x="2860" y="13779"/>
                  </a:cubicBezTo>
                  <a:cubicBezTo>
                    <a:pt x="2529" y="14080"/>
                    <a:pt x="2371" y="14442"/>
                    <a:pt x="2213" y="14838"/>
                  </a:cubicBezTo>
                  <a:cubicBezTo>
                    <a:pt x="1991" y="15407"/>
                    <a:pt x="1785" y="15976"/>
                    <a:pt x="1659" y="16577"/>
                  </a:cubicBezTo>
                  <a:cubicBezTo>
                    <a:pt x="1596" y="16940"/>
                    <a:pt x="1501" y="17335"/>
                    <a:pt x="1311" y="17651"/>
                  </a:cubicBezTo>
                  <a:cubicBezTo>
                    <a:pt x="1027" y="18141"/>
                    <a:pt x="964" y="18647"/>
                    <a:pt x="948" y="19184"/>
                  </a:cubicBezTo>
                  <a:lnTo>
                    <a:pt x="966" y="19184"/>
                  </a:lnTo>
                  <a:cubicBezTo>
                    <a:pt x="936" y="19249"/>
                    <a:pt x="898" y="19304"/>
                    <a:pt x="885" y="19358"/>
                  </a:cubicBezTo>
                  <a:cubicBezTo>
                    <a:pt x="790" y="19879"/>
                    <a:pt x="679" y="20402"/>
                    <a:pt x="506" y="20907"/>
                  </a:cubicBezTo>
                  <a:cubicBezTo>
                    <a:pt x="348" y="21333"/>
                    <a:pt x="221" y="21792"/>
                    <a:pt x="300" y="22250"/>
                  </a:cubicBezTo>
                  <a:cubicBezTo>
                    <a:pt x="443" y="22946"/>
                    <a:pt x="348" y="23609"/>
                    <a:pt x="268" y="24290"/>
                  </a:cubicBezTo>
                  <a:cubicBezTo>
                    <a:pt x="190" y="24969"/>
                    <a:pt x="0" y="25632"/>
                    <a:pt x="190" y="26328"/>
                  </a:cubicBezTo>
                  <a:cubicBezTo>
                    <a:pt x="142" y="27008"/>
                    <a:pt x="15" y="27687"/>
                    <a:pt x="110" y="28383"/>
                  </a:cubicBezTo>
                  <a:cubicBezTo>
                    <a:pt x="158" y="28635"/>
                    <a:pt x="158" y="28905"/>
                    <a:pt x="173" y="29173"/>
                  </a:cubicBezTo>
                  <a:cubicBezTo>
                    <a:pt x="221" y="29584"/>
                    <a:pt x="285" y="30011"/>
                    <a:pt x="300" y="30422"/>
                  </a:cubicBezTo>
                  <a:cubicBezTo>
                    <a:pt x="316" y="31038"/>
                    <a:pt x="300" y="31638"/>
                    <a:pt x="316" y="32255"/>
                  </a:cubicBezTo>
                  <a:cubicBezTo>
                    <a:pt x="316" y="32824"/>
                    <a:pt x="363" y="33393"/>
                    <a:pt x="616" y="33914"/>
                  </a:cubicBezTo>
                  <a:cubicBezTo>
                    <a:pt x="664" y="34026"/>
                    <a:pt x="727" y="34136"/>
                    <a:pt x="742" y="34247"/>
                  </a:cubicBezTo>
                  <a:cubicBezTo>
                    <a:pt x="790" y="34673"/>
                    <a:pt x="1027" y="35021"/>
                    <a:pt x="1280" y="35353"/>
                  </a:cubicBezTo>
                  <a:cubicBezTo>
                    <a:pt x="1564" y="35716"/>
                    <a:pt x="1817" y="36095"/>
                    <a:pt x="2228" y="36348"/>
                  </a:cubicBezTo>
                  <a:cubicBezTo>
                    <a:pt x="2354" y="36411"/>
                    <a:pt x="2434" y="36554"/>
                    <a:pt x="2529" y="36664"/>
                  </a:cubicBezTo>
                  <a:cubicBezTo>
                    <a:pt x="2687" y="36839"/>
                    <a:pt x="2797" y="37044"/>
                    <a:pt x="2971" y="37187"/>
                  </a:cubicBezTo>
                  <a:cubicBezTo>
                    <a:pt x="3351" y="37518"/>
                    <a:pt x="3650" y="37914"/>
                    <a:pt x="3903" y="38340"/>
                  </a:cubicBezTo>
                  <a:cubicBezTo>
                    <a:pt x="4156" y="38735"/>
                    <a:pt x="4457" y="39067"/>
                    <a:pt x="4757" y="39399"/>
                  </a:cubicBezTo>
                  <a:cubicBezTo>
                    <a:pt x="5848" y="40584"/>
                    <a:pt x="7081" y="41612"/>
                    <a:pt x="8297" y="42639"/>
                  </a:cubicBezTo>
                  <a:cubicBezTo>
                    <a:pt x="9135" y="43366"/>
                    <a:pt x="10052" y="43966"/>
                    <a:pt x="10952" y="44615"/>
                  </a:cubicBezTo>
                  <a:cubicBezTo>
                    <a:pt x="11411" y="44946"/>
                    <a:pt x="11901" y="45231"/>
                    <a:pt x="12360" y="45578"/>
                  </a:cubicBezTo>
                  <a:cubicBezTo>
                    <a:pt x="13355" y="46290"/>
                    <a:pt x="14383" y="46938"/>
                    <a:pt x="15567" y="47270"/>
                  </a:cubicBezTo>
                  <a:cubicBezTo>
                    <a:pt x="15789" y="47333"/>
                    <a:pt x="15995" y="47428"/>
                    <a:pt x="16200" y="47523"/>
                  </a:cubicBezTo>
                  <a:cubicBezTo>
                    <a:pt x="16358" y="47586"/>
                    <a:pt x="16358" y="47633"/>
                    <a:pt x="16216" y="47839"/>
                  </a:cubicBezTo>
                  <a:cubicBezTo>
                    <a:pt x="16200" y="47871"/>
                    <a:pt x="16184" y="47902"/>
                    <a:pt x="16184" y="47934"/>
                  </a:cubicBezTo>
                  <a:cubicBezTo>
                    <a:pt x="16564" y="48124"/>
                    <a:pt x="16911" y="48345"/>
                    <a:pt x="17306" y="48471"/>
                  </a:cubicBezTo>
                  <a:cubicBezTo>
                    <a:pt x="18001" y="48693"/>
                    <a:pt x="18682" y="48929"/>
                    <a:pt x="19345" y="49182"/>
                  </a:cubicBezTo>
                  <a:cubicBezTo>
                    <a:pt x="20389" y="49546"/>
                    <a:pt x="21478" y="49751"/>
                    <a:pt x="22506" y="50194"/>
                  </a:cubicBezTo>
                  <a:cubicBezTo>
                    <a:pt x="22570" y="50225"/>
                    <a:pt x="22648" y="50225"/>
                    <a:pt x="22728" y="50242"/>
                  </a:cubicBezTo>
                  <a:cubicBezTo>
                    <a:pt x="23723" y="50478"/>
                    <a:pt x="24688" y="50826"/>
                    <a:pt x="25667" y="51173"/>
                  </a:cubicBezTo>
                  <a:cubicBezTo>
                    <a:pt x="25809" y="51221"/>
                    <a:pt x="25967" y="51268"/>
                    <a:pt x="26078" y="51363"/>
                  </a:cubicBezTo>
                  <a:cubicBezTo>
                    <a:pt x="26315" y="51569"/>
                    <a:pt x="26568" y="51696"/>
                    <a:pt x="26884" y="51774"/>
                  </a:cubicBezTo>
                  <a:cubicBezTo>
                    <a:pt x="27168" y="51837"/>
                    <a:pt x="27438" y="52043"/>
                    <a:pt x="27722" y="52075"/>
                  </a:cubicBezTo>
                  <a:cubicBezTo>
                    <a:pt x="28165" y="52138"/>
                    <a:pt x="28512" y="52328"/>
                    <a:pt x="28860" y="52564"/>
                  </a:cubicBezTo>
                  <a:cubicBezTo>
                    <a:pt x="29634" y="53070"/>
                    <a:pt x="30441" y="53497"/>
                    <a:pt x="31326" y="53719"/>
                  </a:cubicBezTo>
                  <a:cubicBezTo>
                    <a:pt x="31657" y="53814"/>
                    <a:pt x="31958" y="53955"/>
                    <a:pt x="32274" y="54066"/>
                  </a:cubicBezTo>
                  <a:cubicBezTo>
                    <a:pt x="32258" y="54240"/>
                    <a:pt x="32242" y="54382"/>
                    <a:pt x="32242" y="54524"/>
                  </a:cubicBezTo>
                  <a:cubicBezTo>
                    <a:pt x="32700" y="54762"/>
                    <a:pt x="33191" y="54840"/>
                    <a:pt x="33665" y="54935"/>
                  </a:cubicBezTo>
                  <a:cubicBezTo>
                    <a:pt x="33838" y="54967"/>
                    <a:pt x="33933" y="55078"/>
                    <a:pt x="34028" y="55204"/>
                  </a:cubicBezTo>
                  <a:cubicBezTo>
                    <a:pt x="34091" y="55299"/>
                    <a:pt x="34171" y="55378"/>
                    <a:pt x="34234" y="55457"/>
                  </a:cubicBezTo>
                  <a:cubicBezTo>
                    <a:pt x="34565" y="55552"/>
                    <a:pt x="34898" y="55630"/>
                    <a:pt x="35229" y="55710"/>
                  </a:cubicBezTo>
                  <a:cubicBezTo>
                    <a:pt x="36383" y="55931"/>
                    <a:pt x="37473" y="56437"/>
                    <a:pt x="38659" y="56547"/>
                  </a:cubicBezTo>
                  <a:cubicBezTo>
                    <a:pt x="39212" y="56768"/>
                    <a:pt x="39797" y="56722"/>
                    <a:pt x="40350" y="56800"/>
                  </a:cubicBezTo>
                  <a:cubicBezTo>
                    <a:pt x="40373" y="56804"/>
                    <a:pt x="40397" y="56806"/>
                    <a:pt x="40421" y="56806"/>
                  </a:cubicBezTo>
                  <a:cubicBezTo>
                    <a:pt x="40575" y="56806"/>
                    <a:pt x="40737" y="56726"/>
                    <a:pt x="40887" y="56658"/>
                  </a:cubicBezTo>
                  <a:cubicBezTo>
                    <a:pt x="40935" y="56642"/>
                    <a:pt x="40967" y="56547"/>
                    <a:pt x="40967" y="56484"/>
                  </a:cubicBezTo>
                  <a:cubicBezTo>
                    <a:pt x="40979" y="56409"/>
                    <a:pt x="41001" y="56364"/>
                    <a:pt x="41057" y="56364"/>
                  </a:cubicBezTo>
                  <a:cubicBezTo>
                    <a:pt x="41071" y="56364"/>
                    <a:pt x="41088" y="56367"/>
                    <a:pt x="41108" y="56374"/>
                  </a:cubicBezTo>
                  <a:cubicBezTo>
                    <a:pt x="41188" y="56389"/>
                    <a:pt x="41251" y="56437"/>
                    <a:pt x="41314" y="56484"/>
                  </a:cubicBezTo>
                  <a:cubicBezTo>
                    <a:pt x="41409" y="56535"/>
                    <a:pt x="41466" y="56563"/>
                    <a:pt x="41526" y="56563"/>
                  </a:cubicBezTo>
                  <a:cubicBezTo>
                    <a:pt x="41617" y="56563"/>
                    <a:pt x="41716" y="56500"/>
                    <a:pt x="41962" y="56357"/>
                  </a:cubicBezTo>
                  <a:cubicBezTo>
                    <a:pt x="42099" y="56290"/>
                    <a:pt x="42271" y="56210"/>
                    <a:pt x="42427" y="56210"/>
                  </a:cubicBezTo>
                  <a:cubicBezTo>
                    <a:pt x="42452" y="56210"/>
                    <a:pt x="42476" y="56212"/>
                    <a:pt x="42499" y="56216"/>
                  </a:cubicBezTo>
                  <a:cubicBezTo>
                    <a:pt x="42942" y="56263"/>
                    <a:pt x="43401" y="56357"/>
                    <a:pt x="43843" y="56452"/>
                  </a:cubicBezTo>
                  <a:cubicBezTo>
                    <a:pt x="44058" y="56508"/>
                    <a:pt x="44273" y="56548"/>
                    <a:pt x="44495" y="56548"/>
                  </a:cubicBezTo>
                  <a:cubicBezTo>
                    <a:pt x="44648" y="56548"/>
                    <a:pt x="44804" y="56529"/>
                    <a:pt x="44965" y="56484"/>
                  </a:cubicBezTo>
                  <a:cubicBezTo>
                    <a:pt x="45042" y="56460"/>
                    <a:pt x="45124" y="56452"/>
                    <a:pt x="45208" y="56452"/>
                  </a:cubicBezTo>
                  <a:cubicBezTo>
                    <a:pt x="45349" y="56452"/>
                    <a:pt x="45497" y="56474"/>
                    <a:pt x="45645" y="56484"/>
                  </a:cubicBezTo>
                  <a:lnTo>
                    <a:pt x="45613" y="56500"/>
                  </a:lnTo>
                  <a:cubicBezTo>
                    <a:pt x="45713" y="56472"/>
                    <a:pt x="45814" y="56403"/>
                    <a:pt x="45903" y="56403"/>
                  </a:cubicBezTo>
                  <a:cubicBezTo>
                    <a:pt x="45912" y="56403"/>
                    <a:pt x="45921" y="56404"/>
                    <a:pt x="45930" y="56406"/>
                  </a:cubicBezTo>
                  <a:cubicBezTo>
                    <a:pt x="46187" y="56470"/>
                    <a:pt x="46438" y="56527"/>
                    <a:pt x="46691" y="56527"/>
                  </a:cubicBezTo>
                  <a:cubicBezTo>
                    <a:pt x="46810" y="56527"/>
                    <a:pt x="46930" y="56514"/>
                    <a:pt x="47051" y="56484"/>
                  </a:cubicBezTo>
                  <a:cubicBezTo>
                    <a:pt x="47455" y="56573"/>
                    <a:pt x="47852" y="56655"/>
                    <a:pt x="48251" y="56655"/>
                  </a:cubicBezTo>
                  <a:cubicBezTo>
                    <a:pt x="48492" y="56655"/>
                    <a:pt x="48735" y="56625"/>
                    <a:pt x="48979" y="56547"/>
                  </a:cubicBezTo>
                  <a:cubicBezTo>
                    <a:pt x="49164" y="56621"/>
                    <a:pt x="49350" y="56645"/>
                    <a:pt x="49537" y="56645"/>
                  </a:cubicBezTo>
                  <a:cubicBezTo>
                    <a:pt x="49911" y="56645"/>
                    <a:pt x="50286" y="56547"/>
                    <a:pt x="50655" y="56547"/>
                  </a:cubicBezTo>
                  <a:cubicBezTo>
                    <a:pt x="50924" y="56547"/>
                    <a:pt x="51192" y="56547"/>
                    <a:pt x="51461" y="56516"/>
                  </a:cubicBezTo>
                  <a:cubicBezTo>
                    <a:pt x="51481" y="56515"/>
                    <a:pt x="51500" y="56514"/>
                    <a:pt x="51519" y="56514"/>
                  </a:cubicBezTo>
                  <a:cubicBezTo>
                    <a:pt x="51800" y="56514"/>
                    <a:pt x="52081" y="56611"/>
                    <a:pt x="52362" y="56627"/>
                  </a:cubicBezTo>
                  <a:cubicBezTo>
                    <a:pt x="52408" y="56631"/>
                    <a:pt x="52455" y="56633"/>
                    <a:pt x="52502" y="56633"/>
                  </a:cubicBezTo>
                  <a:cubicBezTo>
                    <a:pt x="52791" y="56633"/>
                    <a:pt x="53088" y="56559"/>
                    <a:pt x="53373" y="56532"/>
                  </a:cubicBezTo>
                  <a:cubicBezTo>
                    <a:pt x="53445" y="56524"/>
                    <a:pt x="53524" y="56516"/>
                    <a:pt x="53603" y="56516"/>
                  </a:cubicBezTo>
                  <a:cubicBezTo>
                    <a:pt x="53682" y="56516"/>
                    <a:pt x="53761" y="56524"/>
                    <a:pt x="53832" y="56547"/>
                  </a:cubicBezTo>
                  <a:cubicBezTo>
                    <a:pt x="53972" y="56582"/>
                    <a:pt x="54109" y="56596"/>
                    <a:pt x="54245" y="56596"/>
                  </a:cubicBezTo>
                  <a:cubicBezTo>
                    <a:pt x="54480" y="56596"/>
                    <a:pt x="54714" y="56556"/>
                    <a:pt x="54954" y="56516"/>
                  </a:cubicBezTo>
                  <a:cubicBezTo>
                    <a:pt x="55286" y="56469"/>
                    <a:pt x="55634" y="56484"/>
                    <a:pt x="55982" y="56469"/>
                  </a:cubicBezTo>
                  <a:cubicBezTo>
                    <a:pt x="56123" y="56452"/>
                    <a:pt x="56298" y="56484"/>
                    <a:pt x="56424" y="56421"/>
                  </a:cubicBezTo>
                  <a:cubicBezTo>
                    <a:pt x="56819" y="56216"/>
                    <a:pt x="57230" y="56216"/>
                    <a:pt x="57640" y="56153"/>
                  </a:cubicBezTo>
                  <a:cubicBezTo>
                    <a:pt x="57767" y="56136"/>
                    <a:pt x="57815" y="55963"/>
                    <a:pt x="57752" y="55805"/>
                  </a:cubicBezTo>
                  <a:cubicBezTo>
                    <a:pt x="57735" y="55773"/>
                    <a:pt x="57689" y="55742"/>
                    <a:pt x="57672" y="55710"/>
                  </a:cubicBezTo>
                  <a:cubicBezTo>
                    <a:pt x="57609" y="55552"/>
                    <a:pt x="57672" y="55362"/>
                    <a:pt x="57830" y="55362"/>
                  </a:cubicBezTo>
                  <a:cubicBezTo>
                    <a:pt x="58589" y="55314"/>
                    <a:pt x="59332" y="55125"/>
                    <a:pt x="60059" y="54920"/>
                  </a:cubicBezTo>
                  <a:cubicBezTo>
                    <a:pt x="60249" y="54872"/>
                    <a:pt x="60439" y="54872"/>
                    <a:pt x="60628" y="54825"/>
                  </a:cubicBezTo>
                  <a:cubicBezTo>
                    <a:pt x="60675" y="54809"/>
                    <a:pt x="60738" y="54730"/>
                    <a:pt x="60738" y="54667"/>
                  </a:cubicBezTo>
                  <a:cubicBezTo>
                    <a:pt x="60755" y="54619"/>
                    <a:pt x="60643" y="54541"/>
                    <a:pt x="60612" y="54541"/>
                  </a:cubicBezTo>
                  <a:cubicBezTo>
                    <a:pt x="60011" y="54651"/>
                    <a:pt x="59395" y="54730"/>
                    <a:pt x="58795" y="54730"/>
                  </a:cubicBezTo>
                  <a:cubicBezTo>
                    <a:pt x="58574" y="54730"/>
                    <a:pt x="58336" y="54682"/>
                    <a:pt x="58115" y="54635"/>
                  </a:cubicBezTo>
                  <a:cubicBezTo>
                    <a:pt x="58099" y="54635"/>
                    <a:pt x="58051" y="54587"/>
                    <a:pt x="58051" y="54572"/>
                  </a:cubicBezTo>
                  <a:cubicBezTo>
                    <a:pt x="58051" y="54524"/>
                    <a:pt x="58083" y="54477"/>
                    <a:pt x="58115" y="54461"/>
                  </a:cubicBezTo>
                  <a:cubicBezTo>
                    <a:pt x="58368" y="54414"/>
                    <a:pt x="58620" y="54366"/>
                    <a:pt x="58873" y="54303"/>
                  </a:cubicBezTo>
                  <a:cubicBezTo>
                    <a:pt x="58873" y="54161"/>
                    <a:pt x="58795" y="54018"/>
                    <a:pt x="58953" y="53892"/>
                  </a:cubicBezTo>
                  <a:cubicBezTo>
                    <a:pt x="59091" y="53785"/>
                    <a:pt x="59200" y="53632"/>
                    <a:pt x="59322" y="53493"/>
                  </a:cubicBezTo>
                  <a:lnTo>
                    <a:pt x="59322" y="53493"/>
                  </a:lnTo>
                  <a:cubicBezTo>
                    <a:pt x="59353" y="53625"/>
                    <a:pt x="59398" y="53759"/>
                    <a:pt x="59442" y="53892"/>
                  </a:cubicBezTo>
                  <a:cubicBezTo>
                    <a:pt x="59474" y="53955"/>
                    <a:pt x="59537" y="54035"/>
                    <a:pt x="59600" y="54066"/>
                  </a:cubicBezTo>
                  <a:cubicBezTo>
                    <a:pt x="59777" y="54115"/>
                    <a:pt x="59960" y="54164"/>
                    <a:pt x="60145" y="54164"/>
                  </a:cubicBezTo>
                  <a:cubicBezTo>
                    <a:pt x="60258" y="54164"/>
                    <a:pt x="60372" y="54146"/>
                    <a:pt x="60485" y="54098"/>
                  </a:cubicBezTo>
                  <a:cubicBezTo>
                    <a:pt x="60485" y="54098"/>
                    <a:pt x="60470" y="54018"/>
                    <a:pt x="60454" y="54003"/>
                  </a:cubicBezTo>
                  <a:cubicBezTo>
                    <a:pt x="60327" y="53955"/>
                    <a:pt x="60186" y="53908"/>
                    <a:pt x="59964" y="53845"/>
                  </a:cubicBezTo>
                  <a:cubicBezTo>
                    <a:pt x="60249" y="53734"/>
                    <a:pt x="60454" y="53655"/>
                    <a:pt x="60643" y="53592"/>
                  </a:cubicBezTo>
                  <a:cubicBezTo>
                    <a:pt x="60738" y="53639"/>
                    <a:pt x="60818" y="53655"/>
                    <a:pt x="60865" y="53719"/>
                  </a:cubicBezTo>
                  <a:cubicBezTo>
                    <a:pt x="60956" y="53855"/>
                    <a:pt x="61063" y="53913"/>
                    <a:pt x="61180" y="53913"/>
                  </a:cubicBezTo>
                  <a:cubicBezTo>
                    <a:pt x="61266" y="53913"/>
                    <a:pt x="61357" y="53882"/>
                    <a:pt x="61450" y="53829"/>
                  </a:cubicBezTo>
                  <a:cubicBezTo>
                    <a:pt x="61750" y="53655"/>
                    <a:pt x="62034" y="53449"/>
                    <a:pt x="62350" y="53323"/>
                  </a:cubicBezTo>
                  <a:cubicBezTo>
                    <a:pt x="62698" y="53181"/>
                    <a:pt x="63046" y="53038"/>
                    <a:pt x="63284" y="52707"/>
                  </a:cubicBezTo>
                  <a:cubicBezTo>
                    <a:pt x="63425" y="52533"/>
                    <a:pt x="63631" y="52423"/>
                    <a:pt x="63852" y="52343"/>
                  </a:cubicBezTo>
                  <a:cubicBezTo>
                    <a:pt x="64137" y="52217"/>
                    <a:pt x="64405" y="52090"/>
                    <a:pt x="64674" y="51949"/>
                  </a:cubicBezTo>
                  <a:cubicBezTo>
                    <a:pt x="64848" y="51854"/>
                    <a:pt x="65037" y="51774"/>
                    <a:pt x="65132" y="51632"/>
                  </a:cubicBezTo>
                  <a:cubicBezTo>
                    <a:pt x="65353" y="51300"/>
                    <a:pt x="65701" y="51127"/>
                    <a:pt x="65954" y="50842"/>
                  </a:cubicBezTo>
                  <a:cubicBezTo>
                    <a:pt x="66270" y="50510"/>
                    <a:pt x="66618" y="50210"/>
                    <a:pt x="66997" y="49972"/>
                  </a:cubicBezTo>
                  <a:cubicBezTo>
                    <a:pt x="67235" y="49831"/>
                    <a:pt x="67408" y="49673"/>
                    <a:pt x="67551" y="49435"/>
                  </a:cubicBezTo>
                  <a:cubicBezTo>
                    <a:pt x="67851" y="49009"/>
                    <a:pt x="68183" y="48581"/>
                    <a:pt x="68514" y="48170"/>
                  </a:cubicBezTo>
                  <a:cubicBezTo>
                    <a:pt x="68862" y="47728"/>
                    <a:pt x="69052" y="47254"/>
                    <a:pt x="69037" y="46685"/>
                  </a:cubicBezTo>
                  <a:lnTo>
                    <a:pt x="69037" y="46116"/>
                  </a:lnTo>
                  <a:cubicBezTo>
                    <a:pt x="69037" y="45768"/>
                    <a:pt x="69083" y="45437"/>
                    <a:pt x="69241" y="45121"/>
                  </a:cubicBezTo>
                  <a:cubicBezTo>
                    <a:pt x="69479" y="44630"/>
                    <a:pt x="69557" y="44093"/>
                    <a:pt x="69574" y="43572"/>
                  </a:cubicBezTo>
                  <a:cubicBezTo>
                    <a:pt x="69606" y="42923"/>
                    <a:pt x="69700" y="42276"/>
                    <a:pt x="69621" y="41627"/>
                  </a:cubicBezTo>
                  <a:cubicBezTo>
                    <a:pt x="69606" y="41406"/>
                    <a:pt x="69589" y="41153"/>
                    <a:pt x="69669" y="40948"/>
                  </a:cubicBezTo>
                  <a:cubicBezTo>
                    <a:pt x="69905" y="40442"/>
                    <a:pt x="69858" y="39905"/>
                    <a:pt x="69842" y="39383"/>
                  </a:cubicBezTo>
                  <a:cubicBezTo>
                    <a:pt x="69842" y="38735"/>
                    <a:pt x="69764" y="38087"/>
                    <a:pt x="69795" y="37439"/>
                  </a:cubicBezTo>
                  <a:cubicBezTo>
                    <a:pt x="69858" y="36491"/>
                    <a:pt x="69637" y="35621"/>
                    <a:pt x="69336" y="34753"/>
                  </a:cubicBezTo>
                  <a:cubicBezTo>
                    <a:pt x="69115" y="34468"/>
                    <a:pt x="69163" y="34199"/>
                    <a:pt x="69353" y="33914"/>
                  </a:cubicBezTo>
                  <a:cubicBezTo>
                    <a:pt x="69384" y="33851"/>
                    <a:pt x="69384" y="33725"/>
                    <a:pt x="69353" y="33693"/>
                  </a:cubicBezTo>
                  <a:cubicBezTo>
                    <a:pt x="69037" y="33472"/>
                    <a:pt x="69147" y="33156"/>
                    <a:pt x="69147" y="32856"/>
                  </a:cubicBezTo>
                  <a:cubicBezTo>
                    <a:pt x="69131" y="32713"/>
                    <a:pt x="69115" y="32540"/>
                    <a:pt x="69037" y="32429"/>
                  </a:cubicBezTo>
                  <a:cubicBezTo>
                    <a:pt x="68910" y="32287"/>
                    <a:pt x="68847" y="32144"/>
                    <a:pt x="68830" y="31939"/>
                  </a:cubicBezTo>
                  <a:cubicBezTo>
                    <a:pt x="68736" y="31307"/>
                    <a:pt x="68626" y="30658"/>
                    <a:pt x="68468" y="30043"/>
                  </a:cubicBezTo>
                  <a:cubicBezTo>
                    <a:pt x="68388" y="29663"/>
                    <a:pt x="68310" y="29299"/>
                    <a:pt x="68261" y="28920"/>
                  </a:cubicBezTo>
                  <a:cubicBezTo>
                    <a:pt x="68198" y="28209"/>
                    <a:pt x="68072" y="27482"/>
                    <a:pt x="67772" y="26818"/>
                  </a:cubicBezTo>
                  <a:cubicBezTo>
                    <a:pt x="67646" y="26549"/>
                    <a:pt x="67598" y="26233"/>
                    <a:pt x="67519" y="25949"/>
                  </a:cubicBezTo>
                  <a:cubicBezTo>
                    <a:pt x="67471" y="25790"/>
                    <a:pt x="67566" y="25664"/>
                    <a:pt x="67646" y="25538"/>
                  </a:cubicBezTo>
                  <a:lnTo>
                    <a:pt x="67646" y="25538"/>
                  </a:lnTo>
                  <a:lnTo>
                    <a:pt x="67614" y="25569"/>
                  </a:lnTo>
                  <a:cubicBezTo>
                    <a:pt x="67598" y="24922"/>
                    <a:pt x="67361" y="24305"/>
                    <a:pt x="67282" y="23673"/>
                  </a:cubicBezTo>
                  <a:cubicBezTo>
                    <a:pt x="67235" y="23293"/>
                    <a:pt x="66950" y="23009"/>
                    <a:pt x="66871" y="22629"/>
                  </a:cubicBezTo>
                  <a:cubicBezTo>
                    <a:pt x="66839" y="22440"/>
                    <a:pt x="66649" y="22456"/>
                    <a:pt x="66523" y="22393"/>
                  </a:cubicBezTo>
                  <a:cubicBezTo>
                    <a:pt x="66381" y="22313"/>
                    <a:pt x="66286" y="22187"/>
                    <a:pt x="66350" y="22029"/>
                  </a:cubicBezTo>
                  <a:cubicBezTo>
                    <a:pt x="66468" y="21792"/>
                    <a:pt x="66378" y="21611"/>
                    <a:pt x="66250" y="21433"/>
                  </a:cubicBezTo>
                  <a:lnTo>
                    <a:pt x="66250" y="21433"/>
                  </a:lnTo>
                  <a:lnTo>
                    <a:pt x="66255" y="21428"/>
                  </a:lnTo>
                  <a:cubicBezTo>
                    <a:pt x="66128" y="20907"/>
                    <a:pt x="65859" y="20465"/>
                    <a:pt x="65559" y="20037"/>
                  </a:cubicBezTo>
                  <a:lnTo>
                    <a:pt x="65559" y="20037"/>
                  </a:lnTo>
                  <a:lnTo>
                    <a:pt x="65575" y="20069"/>
                  </a:lnTo>
                  <a:cubicBezTo>
                    <a:pt x="65511" y="19991"/>
                    <a:pt x="65448" y="19896"/>
                    <a:pt x="65353" y="19848"/>
                  </a:cubicBezTo>
                  <a:cubicBezTo>
                    <a:pt x="65195" y="19738"/>
                    <a:pt x="65132" y="19580"/>
                    <a:pt x="65085" y="19405"/>
                  </a:cubicBezTo>
                  <a:lnTo>
                    <a:pt x="65085" y="19405"/>
                  </a:lnTo>
                  <a:lnTo>
                    <a:pt x="65117" y="19422"/>
                  </a:lnTo>
                  <a:cubicBezTo>
                    <a:pt x="65054" y="19295"/>
                    <a:pt x="65054" y="19137"/>
                    <a:pt x="65117" y="19137"/>
                  </a:cubicBezTo>
                  <a:lnTo>
                    <a:pt x="65100" y="19137"/>
                  </a:lnTo>
                  <a:cubicBezTo>
                    <a:pt x="64927" y="18805"/>
                    <a:pt x="64784" y="18457"/>
                    <a:pt x="64580" y="18126"/>
                  </a:cubicBezTo>
                  <a:cubicBezTo>
                    <a:pt x="64453" y="17904"/>
                    <a:pt x="64215" y="17746"/>
                    <a:pt x="64089" y="17525"/>
                  </a:cubicBezTo>
                  <a:cubicBezTo>
                    <a:pt x="63947" y="17272"/>
                    <a:pt x="63931" y="16940"/>
                    <a:pt x="63741" y="16687"/>
                  </a:cubicBezTo>
                  <a:cubicBezTo>
                    <a:pt x="63362" y="16166"/>
                    <a:pt x="63077" y="15597"/>
                    <a:pt x="62730" y="15059"/>
                  </a:cubicBezTo>
                  <a:cubicBezTo>
                    <a:pt x="62003" y="13905"/>
                    <a:pt x="61260" y="12767"/>
                    <a:pt x="60454" y="11661"/>
                  </a:cubicBezTo>
                  <a:cubicBezTo>
                    <a:pt x="59656" y="10581"/>
                    <a:pt x="58825" y="9516"/>
                    <a:pt x="57795" y="8635"/>
                  </a:cubicBezTo>
                  <a:lnTo>
                    <a:pt x="57795" y="8635"/>
                  </a:lnTo>
                  <a:cubicBezTo>
                    <a:pt x="57750" y="8527"/>
                    <a:pt x="57702" y="8420"/>
                    <a:pt x="57625" y="8342"/>
                  </a:cubicBezTo>
                  <a:cubicBezTo>
                    <a:pt x="57230" y="7884"/>
                    <a:pt x="56898" y="7378"/>
                    <a:pt x="56439" y="6982"/>
                  </a:cubicBezTo>
                  <a:cubicBezTo>
                    <a:pt x="56186" y="6382"/>
                    <a:pt x="55665" y="5971"/>
                    <a:pt x="55270" y="5465"/>
                  </a:cubicBezTo>
                  <a:cubicBezTo>
                    <a:pt x="55112" y="5260"/>
                    <a:pt x="54907" y="5102"/>
                    <a:pt x="54654" y="5007"/>
                  </a:cubicBezTo>
                  <a:cubicBezTo>
                    <a:pt x="54528" y="4944"/>
                    <a:pt x="54385" y="4833"/>
                    <a:pt x="54338" y="4707"/>
                  </a:cubicBezTo>
                  <a:cubicBezTo>
                    <a:pt x="54195" y="4344"/>
                    <a:pt x="53895" y="4106"/>
                    <a:pt x="53642" y="3838"/>
                  </a:cubicBezTo>
                  <a:lnTo>
                    <a:pt x="53642" y="3838"/>
                  </a:lnTo>
                  <a:lnTo>
                    <a:pt x="53674" y="3853"/>
                  </a:lnTo>
                  <a:cubicBezTo>
                    <a:pt x="53527" y="3722"/>
                    <a:pt x="53517" y="3712"/>
                    <a:pt x="53642" y="3597"/>
                  </a:cubicBezTo>
                  <a:lnTo>
                    <a:pt x="53642" y="3597"/>
                  </a:lnTo>
                  <a:cubicBezTo>
                    <a:pt x="53642" y="3377"/>
                    <a:pt x="53578" y="3220"/>
                    <a:pt x="53373" y="3142"/>
                  </a:cubicBezTo>
                  <a:cubicBezTo>
                    <a:pt x="52867" y="2953"/>
                    <a:pt x="52393" y="2732"/>
                    <a:pt x="51982" y="2367"/>
                  </a:cubicBezTo>
                  <a:cubicBezTo>
                    <a:pt x="51904" y="2289"/>
                    <a:pt x="51809" y="2209"/>
                    <a:pt x="51698" y="2178"/>
                  </a:cubicBezTo>
                  <a:cubicBezTo>
                    <a:pt x="51224" y="2068"/>
                    <a:pt x="50781" y="1815"/>
                    <a:pt x="50292" y="1752"/>
                  </a:cubicBezTo>
                  <a:cubicBezTo>
                    <a:pt x="49881" y="1720"/>
                    <a:pt x="49580" y="1530"/>
                    <a:pt x="49295" y="1261"/>
                  </a:cubicBezTo>
                  <a:lnTo>
                    <a:pt x="49291" y="1282"/>
                  </a:lnTo>
                  <a:lnTo>
                    <a:pt x="49291" y="1282"/>
                  </a:lnTo>
                  <a:cubicBezTo>
                    <a:pt x="49203" y="1233"/>
                    <a:pt x="49115" y="1150"/>
                    <a:pt x="49027" y="1135"/>
                  </a:cubicBezTo>
                  <a:cubicBezTo>
                    <a:pt x="49010" y="1133"/>
                    <a:pt x="48993" y="1133"/>
                    <a:pt x="48975" y="1133"/>
                  </a:cubicBezTo>
                  <a:cubicBezTo>
                    <a:pt x="48843" y="1133"/>
                    <a:pt x="48699" y="1162"/>
                    <a:pt x="48570" y="1162"/>
                  </a:cubicBezTo>
                  <a:cubicBezTo>
                    <a:pt x="48494" y="1162"/>
                    <a:pt x="48423" y="1152"/>
                    <a:pt x="48364" y="1119"/>
                  </a:cubicBezTo>
                  <a:cubicBezTo>
                    <a:pt x="47889" y="898"/>
                    <a:pt x="47384" y="993"/>
                    <a:pt x="46925" y="835"/>
                  </a:cubicBezTo>
                  <a:cubicBezTo>
                    <a:pt x="46703" y="772"/>
                    <a:pt x="46467" y="740"/>
                    <a:pt x="46277" y="645"/>
                  </a:cubicBezTo>
                  <a:cubicBezTo>
                    <a:pt x="45721" y="367"/>
                    <a:pt x="45140" y="260"/>
                    <a:pt x="44534" y="260"/>
                  </a:cubicBezTo>
                  <a:cubicBezTo>
                    <a:pt x="44452" y="260"/>
                    <a:pt x="44369" y="262"/>
                    <a:pt x="44286" y="266"/>
                  </a:cubicBezTo>
                  <a:cubicBezTo>
                    <a:pt x="43911" y="293"/>
                    <a:pt x="43536" y="320"/>
                    <a:pt x="43161" y="320"/>
                  </a:cubicBezTo>
                  <a:cubicBezTo>
                    <a:pt x="42888" y="320"/>
                    <a:pt x="42615" y="306"/>
                    <a:pt x="42341" y="266"/>
                  </a:cubicBezTo>
                  <a:cubicBezTo>
                    <a:pt x="42078" y="296"/>
                    <a:pt x="41815" y="307"/>
                    <a:pt x="41552" y="307"/>
                  </a:cubicBezTo>
                  <a:cubicBezTo>
                    <a:pt x="41010" y="307"/>
                    <a:pt x="40468" y="263"/>
                    <a:pt x="39923" y="263"/>
                  </a:cubicBezTo>
                  <a:cubicBezTo>
                    <a:pt x="39634" y="263"/>
                    <a:pt x="39344" y="275"/>
                    <a:pt x="39054" y="313"/>
                  </a:cubicBezTo>
                  <a:cubicBezTo>
                    <a:pt x="38886" y="337"/>
                    <a:pt x="38718" y="345"/>
                    <a:pt x="38548" y="345"/>
                  </a:cubicBezTo>
                  <a:cubicBezTo>
                    <a:pt x="38136" y="345"/>
                    <a:pt x="37718" y="295"/>
                    <a:pt x="37301" y="295"/>
                  </a:cubicBezTo>
                  <a:cubicBezTo>
                    <a:pt x="37095" y="295"/>
                    <a:pt x="36888" y="308"/>
                    <a:pt x="36683" y="344"/>
                  </a:cubicBezTo>
                  <a:cubicBezTo>
                    <a:pt x="36651" y="350"/>
                    <a:pt x="36617" y="353"/>
                    <a:pt x="36583" y="353"/>
                  </a:cubicBezTo>
                  <a:cubicBezTo>
                    <a:pt x="36434" y="353"/>
                    <a:pt x="36271" y="304"/>
                    <a:pt x="36130" y="266"/>
                  </a:cubicBezTo>
                  <a:cubicBezTo>
                    <a:pt x="35908" y="208"/>
                    <a:pt x="35686" y="180"/>
                    <a:pt x="35469" y="180"/>
                  </a:cubicBezTo>
                  <a:cubicBezTo>
                    <a:pt x="35268" y="180"/>
                    <a:pt x="35071" y="204"/>
                    <a:pt x="34881" y="249"/>
                  </a:cubicBezTo>
                  <a:cubicBezTo>
                    <a:pt x="34091" y="424"/>
                    <a:pt x="33286" y="424"/>
                    <a:pt x="32495" y="456"/>
                  </a:cubicBezTo>
                  <a:cubicBezTo>
                    <a:pt x="32299" y="460"/>
                    <a:pt x="32104" y="467"/>
                    <a:pt x="31910" y="467"/>
                  </a:cubicBezTo>
                  <a:cubicBezTo>
                    <a:pt x="31496" y="467"/>
                    <a:pt x="31086" y="437"/>
                    <a:pt x="30677" y="298"/>
                  </a:cubicBezTo>
                  <a:cubicBezTo>
                    <a:pt x="30504" y="234"/>
                    <a:pt x="30314" y="266"/>
                    <a:pt x="30125" y="234"/>
                  </a:cubicBezTo>
                  <a:cubicBezTo>
                    <a:pt x="29887" y="203"/>
                    <a:pt x="29650" y="203"/>
                    <a:pt x="29444" y="108"/>
                  </a:cubicBezTo>
                  <a:cubicBezTo>
                    <a:pt x="29284" y="31"/>
                    <a:pt x="29127" y="0"/>
                    <a:pt x="2897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5" name="Google Shape;1050;p59">
              <a:extLst>
                <a:ext uri="{FF2B5EF4-FFF2-40B4-BE49-F238E27FC236}">
                  <a16:creationId xmlns:a16="http://schemas.microsoft.com/office/drawing/2014/main" id="{E7F9508B-088E-4853-813D-DDD4CF21C3D9}"/>
                </a:ext>
              </a:extLst>
            </p:cNvPr>
            <p:cNvSpPr/>
            <p:nvPr/>
          </p:nvSpPr>
          <p:spPr>
            <a:xfrm>
              <a:off x="6144937" y="4786821"/>
              <a:ext cx="172911" cy="162826"/>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6" name="Google Shape;1051;p59">
              <a:extLst>
                <a:ext uri="{FF2B5EF4-FFF2-40B4-BE49-F238E27FC236}">
                  <a16:creationId xmlns:a16="http://schemas.microsoft.com/office/drawing/2014/main" id="{0F029AB0-BCDF-4C47-A1F1-7B118F14E497}"/>
                </a:ext>
              </a:extLst>
            </p:cNvPr>
            <p:cNvSpPr/>
            <p:nvPr/>
          </p:nvSpPr>
          <p:spPr>
            <a:xfrm>
              <a:off x="5879425" y="4748782"/>
              <a:ext cx="172883" cy="164472"/>
            </a:xfrm>
            <a:custGeom>
              <a:avLst/>
              <a:gdLst/>
              <a:ahLst/>
              <a:cxnLst/>
              <a:rect l="l" t="t" r="r" b="b"/>
              <a:pathLst>
                <a:path w="64090" h="60972" extrusionOk="0">
                  <a:moveTo>
                    <a:pt x="35404" y="1200"/>
                  </a:moveTo>
                  <a:lnTo>
                    <a:pt x="35404" y="1200"/>
                  </a:lnTo>
                  <a:cubicBezTo>
                    <a:pt x="35404" y="1201"/>
                    <a:pt x="35404" y="1202"/>
                    <a:pt x="35405" y="1203"/>
                  </a:cubicBezTo>
                  <a:lnTo>
                    <a:pt x="35405" y="1203"/>
                  </a:lnTo>
                  <a:cubicBezTo>
                    <a:pt x="35409" y="1207"/>
                    <a:pt x="35414" y="1212"/>
                    <a:pt x="35419" y="1217"/>
                  </a:cubicBezTo>
                  <a:lnTo>
                    <a:pt x="35404" y="1200"/>
                  </a:lnTo>
                  <a:close/>
                  <a:moveTo>
                    <a:pt x="31230" y="943"/>
                  </a:moveTo>
                  <a:cubicBezTo>
                    <a:pt x="31340" y="943"/>
                    <a:pt x="31466" y="975"/>
                    <a:pt x="31579" y="1042"/>
                  </a:cubicBezTo>
                  <a:cubicBezTo>
                    <a:pt x="31610" y="1059"/>
                    <a:pt x="31625" y="1122"/>
                    <a:pt x="31610" y="1137"/>
                  </a:cubicBezTo>
                  <a:cubicBezTo>
                    <a:pt x="31594" y="1185"/>
                    <a:pt x="31547" y="1217"/>
                    <a:pt x="31515" y="1232"/>
                  </a:cubicBezTo>
                  <a:cubicBezTo>
                    <a:pt x="31449" y="1250"/>
                    <a:pt x="31380" y="1261"/>
                    <a:pt x="31312" y="1261"/>
                  </a:cubicBezTo>
                  <a:cubicBezTo>
                    <a:pt x="31201" y="1261"/>
                    <a:pt x="31091" y="1232"/>
                    <a:pt x="30993" y="1153"/>
                  </a:cubicBezTo>
                  <a:cubicBezTo>
                    <a:pt x="30978" y="1137"/>
                    <a:pt x="30978" y="1090"/>
                    <a:pt x="30962" y="1059"/>
                  </a:cubicBezTo>
                  <a:cubicBezTo>
                    <a:pt x="31004" y="983"/>
                    <a:pt x="31107" y="943"/>
                    <a:pt x="31230" y="943"/>
                  </a:cubicBezTo>
                  <a:close/>
                  <a:moveTo>
                    <a:pt x="32798" y="1246"/>
                  </a:moveTo>
                  <a:cubicBezTo>
                    <a:pt x="33042" y="1246"/>
                    <a:pt x="33264" y="1349"/>
                    <a:pt x="33454" y="1512"/>
                  </a:cubicBezTo>
                  <a:lnTo>
                    <a:pt x="33454" y="1512"/>
                  </a:lnTo>
                  <a:cubicBezTo>
                    <a:pt x="33181" y="1483"/>
                    <a:pt x="32894" y="1468"/>
                    <a:pt x="32605" y="1438"/>
                  </a:cubicBezTo>
                  <a:cubicBezTo>
                    <a:pt x="32574" y="1421"/>
                    <a:pt x="32527" y="1375"/>
                    <a:pt x="32527" y="1358"/>
                  </a:cubicBezTo>
                  <a:cubicBezTo>
                    <a:pt x="32542" y="1311"/>
                    <a:pt x="32590" y="1263"/>
                    <a:pt x="32622" y="1263"/>
                  </a:cubicBezTo>
                  <a:cubicBezTo>
                    <a:pt x="32682" y="1251"/>
                    <a:pt x="32740" y="1246"/>
                    <a:pt x="32798" y="1246"/>
                  </a:cubicBezTo>
                  <a:close/>
                  <a:moveTo>
                    <a:pt x="26210" y="1266"/>
                  </a:moveTo>
                  <a:cubicBezTo>
                    <a:pt x="26444" y="1266"/>
                    <a:pt x="26659" y="1353"/>
                    <a:pt x="26847" y="1528"/>
                  </a:cubicBezTo>
                  <a:lnTo>
                    <a:pt x="26847" y="1528"/>
                  </a:lnTo>
                  <a:cubicBezTo>
                    <a:pt x="26679" y="1581"/>
                    <a:pt x="26505" y="1636"/>
                    <a:pt x="26333" y="1636"/>
                  </a:cubicBezTo>
                  <a:cubicBezTo>
                    <a:pt x="26210" y="1636"/>
                    <a:pt x="26087" y="1608"/>
                    <a:pt x="25967" y="1533"/>
                  </a:cubicBezTo>
                  <a:cubicBezTo>
                    <a:pt x="25904" y="1501"/>
                    <a:pt x="25889" y="1406"/>
                    <a:pt x="25841" y="1343"/>
                  </a:cubicBezTo>
                  <a:cubicBezTo>
                    <a:pt x="25889" y="1327"/>
                    <a:pt x="25920" y="1295"/>
                    <a:pt x="25967" y="1295"/>
                  </a:cubicBezTo>
                  <a:cubicBezTo>
                    <a:pt x="26050" y="1275"/>
                    <a:pt x="26131" y="1266"/>
                    <a:pt x="26210" y="1266"/>
                  </a:cubicBezTo>
                  <a:close/>
                  <a:moveTo>
                    <a:pt x="34624" y="1529"/>
                  </a:moveTo>
                  <a:cubicBezTo>
                    <a:pt x="34682" y="1529"/>
                    <a:pt x="34749" y="1569"/>
                    <a:pt x="34803" y="1596"/>
                  </a:cubicBezTo>
                  <a:cubicBezTo>
                    <a:pt x="34818" y="1596"/>
                    <a:pt x="34803" y="1674"/>
                    <a:pt x="34803" y="1674"/>
                  </a:cubicBezTo>
                  <a:cubicBezTo>
                    <a:pt x="34743" y="1687"/>
                    <a:pt x="34683" y="1717"/>
                    <a:pt x="34630" y="1717"/>
                  </a:cubicBezTo>
                  <a:cubicBezTo>
                    <a:pt x="34613" y="1717"/>
                    <a:pt x="34597" y="1714"/>
                    <a:pt x="34582" y="1706"/>
                  </a:cubicBezTo>
                  <a:cubicBezTo>
                    <a:pt x="34455" y="1659"/>
                    <a:pt x="34470" y="1564"/>
                    <a:pt x="34597" y="1533"/>
                  </a:cubicBezTo>
                  <a:cubicBezTo>
                    <a:pt x="34606" y="1530"/>
                    <a:pt x="34615" y="1529"/>
                    <a:pt x="34624" y="1529"/>
                  </a:cubicBezTo>
                  <a:close/>
                  <a:moveTo>
                    <a:pt x="42326" y="2418"/>
                  </a:moveTo>
                  <a:cubicBezTo>
                    <a:pt x="42358" y="2418"/>
                    <a:pt x="42373" y="2465"/>
                    <a:pt x="42405" y="2481"/>
                  </a:cubicBezTo>
                  <a:lnTo>
                    <a:pt x="42310" y="2528"/>
                  </a:lnTo>
                  <a:cubicBezTo>
                    <a:pt x="42278" y="2496"/>
                    <a:pt x="42246" y="2481"/>
                    <a:pt x="42215" y="2449"/>
                  </a:cubicBezTo>
                  <a:cubicBezTo>
                    <a:pt x="42246" y="2449"/>
                    <a:pt x="42295" y="2418"/>
                    <a:pt x="42326" y="2418"/>
                  </a:cubicBezTo>
                  <a:close/>
                  <a:moveTo>
                    <a:pt x="21828" y="2478"/>
                  </a:moveTo>
                  <a:cubicBezTo>
                    <a:pt x="21896" y="2478"/>
                    <a:pt x="21911" y="2525"/>
                    <a:pt x="21843" y="2607"/>
                  </a:cubicBezTo>
                  <a:cubicBezTo>
                    <a:pt x="21811" y="2591"/>
                    <a:pt x="21763" y="2591"/>
                    <a:pt x="21763" y="2576"/>
                  </a:cubicBezTo>
                  <a:cubicBezTo>
                    <a:pt x="21763" y="2544"/>
                    <a:pt x="21780" y="2481"/>
                    <a:pt x="21795" y="2481"/>
                  </a:cubicBezTo>
                  <a:cubicBezTo>
                    <a:pt x="21807" y="2479"/>
                    <a:pt x="21818" y="2478"/>
                    <a:pt x="21828" y="2478"/>
                  </a:cubicBezTo>
                  <a:close/>
                  <a:moveTo>
                    <a:pt x="19551" y="2659"/>
                  </a:moveTo>
                  <a:cubicBezTo>
                    <a:pt x="19605" y="2706"/>
                    <a:pt x="19659" y="2753"/>
                    <a:pt x="19710" y="2800"/>
                  </a:cubicBezTo>
                  <a:lnTo>
                    <a:pt x="19710" y="2800"/>
                  </a:lnTo>
                  <a:cubicBezTo>
                    <a:pt x="19645" y="2762"/>
                    <a:pt x="19592" y="2717"/>
                    <a:pt x="19551" y="2659"/>
                  </a:cubicBezTo>
                  <a:close/>
                  <a:moveTo>
                    <a:pt x="23628" y="2970"/>
                  </a:moveTo>
                  <a:cubicBezTo>
                    <a:pt x="23660" y="2987"/>
                    <a:pt x="23723" y="2987"/>
                    <a:pt x="23723" y="3002"/>
                  </a:cubicBezTo>
                  <a:cubicBezTo>
                    <a:pt x="23736" y="3064"/>
                    <a:pt x="23709" y="3107"/>
                    <a:pt x="23651" y="3107"/>
                  </a:cubicBezTo>
                  <a:cubicBezTo>
                    <a:pt x="23635" y="3107"/>
                    <a:pt x="23617" y="3104"/>
                    <a:pt x="23597" y="3097"/>
                  </a:cubicBezTo>
                  <a:cubicBezTo>
                    <a:pt x="23565" y="3097"/>
                    <a:pt x="23550" y="3050"/>
                    <a:pt x="23533" y="3018"/>
                  </a:cubicBezTo>
                  <a:lnTo>
                    <a:pt x="23628" y="2970"/>
                  </a:lnTo>
                  <a:close/>
                  <a:moveTo>
                    <a:pt x="19826" y="2889"/>
                  </a:moveTo>
                  <a:cubicBezTo>
                    <a:pt x="19940" y="2927"/>
                    <a:pt x="20052" y="2944"/>
                    <a:pt x="20151" y="2987"/>
                  </a:cubicBezTo>
                  <a:cubicBezTo>
                    <a:pt x="20183" y="3002"/>
                    <a:pt x="20199" y="3065"/>
                    <a:pt x="20199" y="3082"/>
                  </a:cubicBezTo>
                  <a:cubicBezTo>
                    <a:pt x="20155" y="3139"/>
                    <a:pt x="20098" y="3210"/>
                    <a:pt x="20053" y="3210"/>
                  </a:cubicBezTo>
                  <a:cubicBezTo>
                    <a:pt x="20049" y="3210"/>
                    <a:pt x="20045" y="3209"/>
                    <a:pt x="20041" y="3208"/>
                  </a:cubicBezTo>
                  <a:cubicBezTo>
                    <a:pt x="19845" y="3178"/>
                    <a:pt x="19779" y="3063"/>
                    <a:pt x="19826" y="2889"/>
                  </a:cubicBezTo>
                  <a:close/>
                  <a:moveTo>
                    <a:pt x="21257" y="2797"/>
                  </a:moveTo>
                  <a:cubicBezTo>
                    <a:pt x="21274" y="2797"/>
                    <a:pt x="21321" y="2860"/>
                    <a:pt x="21337" y="2892"/>
                  </a:cubicBezTo>
                  <a:cubicBezTo>
                    <a:pt x="21337" y="2939"/>
                    <a:pt x="21337" y="3018"/>
                    <a:pt x="21321" y="3034"/>
                  </a:cubicBezTo>
                  <a:cubicBezTo>
                    <a:pt x="21163" y="3097"/>
                    <a:pt x="20989" y="3160"/>
                    <a:pt x="20831" y="3223"/>
                  </a:cubicBezTo>
                  <a:cubicBezTo>
                    <a:pt x="20800" y="3223"/>
                    <a:pt x="20768" y="3160"/>
                    <a:pt x="20736" y="3145"/>
                  </a:cubicBezTo>
                  <a:cubicBezTo>
                    <a:pt x="20736" y="3018"/>
                    <a:pt x="20989" y="2844"/>
                    <a:pt x="21257" y="2797"/>
                  </a:cubicBezTo>
                  <a:close/>
                  <a:moveTo>
                    <a:pt x="24308" y="3524"/>
                  </a:moveTo>
                  <a:lnTo>
                    <a:pt x="24340" y="3603"/>
                  </a:lnTo>
                  <a:lnTo>
                    <a:pt x="24260" y="3587"/>
                  </a:lnTo>
                  <a:lnTo>
                    <a:pt x="24308" y="3524"/>
                  </a:lnTo>
                  <a:close/>
                  <a:moveTo>
                    <a:pt x="23630" y="3517"/>
                  </a:moveTo>
                  <a:cubicBezTo>
                    <a:pt x="23660" y="3517"/>
                    <a:pt x="23691" y="3529"/>
                    <a:pt x="23691" y="3539"/>
                  </a:cubicBezTo>
                  <a:cubicBezTo>
                    <a:pt x="23701" y="3596"/>
                    <a:pt x="23688" y="3625"/>
                    <a:pt x="23655" y="3625"/>
                  </a:cubicBezTo>
                  <a:cubicBezTo>
                    <a:pt x="23633" y="3625"/>
                    <a:pt x="23603" y="3613"/>
                    <a:pt x="23565" y="3587"/>
                  </a:cubicBezTo>
                  <a:cubicBezTo>
                    <a:pt x="23581" y="3571"/>
                    <a:pt x="23597" y="3524"/>
                    <a:pt x="23597" y="3524"/>
                  </a:cubicBezTo>
                  <a:cubicBezTo>
                    <a:pt x="23606" y="3519"/>
                    <a:pt x="23618" y="3517"/>
                    <a:pt x="23630" y="3517"/>
                  </a:cubicBezTo>
                  <a:close/>
                  <a:moveTo>
                    <a:pt x="19362" y="3333"/>
                  </a:moveTo>
                  <a:cubicBezTo>
                    <a:pt x="19367" y="3333"/>
                    <a:pt x="19372" y="3334"/>
                    <a:pt x="19377" y="3334"/>
                  </a:cubicBezTo>
                  <a:cubicBezTo>
                    <a:pt x="19440" y="3350"/>
                    <a:pt x="19487" y="3444"/>
                    <a:pt x="19550" y="3493"/>
                  </a:cubicBezTo>
                  <a:cubicBezTo>
                    <a:pt x="19550" y="3606"/>
                    <a:pt x="19480" y="3680"/>
                    <a:pt x="19378" y="3680"/>
                  </a:cubicBezTo>
                  <a:cubicBezTo>
                    <a:pt x="19353" y="3680"/>
                    <a:pt x="19326" y="3675"/>
                    <a:pt x="19298" y="3666"/>
                  </a:cubicBezTo>
                  <a:cubicBezTo>
                    <a:pt x="19251" y="3666"/>
                    <a:pt x="19219" y="3634"/>
                    <a:pt x="19203" y="3603"/>
                  </a:cubicBezTo>
                  <a:cubicBezTo>
                    <a:pt x="19158" y="3497"/>
                    <a:pt x="19256" y="3333"/>
                    <a:pt x="19362" y="3333"/>
                  </a:cubicBezTo>
                  <a:close/>
                  <a:moveTo>
                    <a:pt x="33633" y="4993"/>
                  </a:moveTo>
                  <a:cubicBezTo>
                    <a:pt x="34218" y="5010"/>
                    <a:pt x="34803" y="5025"/>
                    <a:pt x="35387" y="5057"/>
                  </a:cubicBezTo>
                  <a:cubicBezTo>
                    <a:pt x="35498" y="5057"/>
                    <a:pt x="35608" y="5151"/>
                    <a:pt x="35751" y="5199"/>
                  </a:cubicBezTo>
                  <a:cubicBezTo>
                    <a:pt x="35640" y="5263"/>
                    <a:pt x="35562" y="5341"/>
                    <a:pt x="35482" y="5341"/>
                  </a:cubicBezTo>
                  <a:cubicBezTo>
                    <a:pt x="34866" y="5309"/>
                    <a:pt x="34234" y="5246"/>
                    <a:pt x="33617" y="5199"/>
                  </a:cubicBezTo>
                  <a:cubicBezTo>
                    <a:pt x="33602" y="5199"/>
                    <a:pt x="33554" y="5120"/>
                    <a:pt x="33570" y="5088"/>
                  </a:cubicBezTo>
                  <a:cubicBezTo>
                    <a:pt x="33570" y="5057"/>
                    <a:pt x="33602" y="4993"/>
                    <a:pt x="33633" y="4993"/>
                  </a:cubicBezTo>
                  <a:close/>
                  <a:moveTo>
                    <a:pt x="38691" y="5373"/>
                  </a:moveTo>
                  <a:cubicBezTo>
                    <a:pt x="38801" y="5389"/>
                    <a:pt x="38927" y="5421"/>
                    <a:pt x="39054" y="5452"/>
                  </a:cubicBezTo>
                  <a:cubicBezTo>
                    <a:pt x="39134" y="5484"/>
                    <a:pt x="39149" y="5562"/>
                    <a:pt x="39102" y="5642"/>
                  </a:cubicBezTo>
                  <a:cubicBezTo>
                    <a:pt x="39085" y="5674"/>
                    <a:pt x="39039" y="5720"/>
                    <a:pt x="39007" y="5720"/>
                  </a:cubicBezTo>
                  <a:cubicBezTo>
                    <a:pt x="38881" y="5720"/>
                    <a:pt x="38738" y="5705"/>
                    <a:pt x="38628" y="5674"/>
                  </a:cubicBezTo>
                  <a:cubicBezTo>
                    <a:pt x="38453" y="5626"/>
                    <a:pt x="38343" y="5468"/>
                    <a:pt x="38438" y="5436"/>
                  </a:cubicBezTo>
                  <a:cubicBezTo>
                    <a:pt x="38501" y="5404"/>
                    <a:pt x="38596" y="5389"/>
                    <a:pt x="38691" y="5373"/>
                  </a:cubicBezTo>
                  <a:close/>
                  <a:moveTo>
                    <a:pt x="36114" y="5973"/>
                  </a:moveTo>
                  <a:cubicBezTo>
                    <a:pt x="36162" y="5973"/>
                    <a:pt x="36209" y="5973"/>
                    <a:pt x="36241" y="5990"/>
                  </a:cubicBezTo>
                  <a:cubicBezTo>
                    <a:pt x="36272" y="6005"/>
                    <a:pt x="36304" y="6037"/>
                    <a:pt x="36335" y="6068"/>
                  </a:cubicBezTo>
                  <a:cubicBezTo>
                    <a:pt x="36304" y="6085"/>
                    <a:pt x="36257" y="6116"/>
                    <a:pt x="36225" y="6131"/>
                  </a:cubicBezTo>
                  <a:cubicBezTo>
                    <a:pt x="36162" y="6100"/>
                    <a:pt x="36083" y="6068"/>
                    <a:pt x="36004" y="6037"/>
                  </a:cubicBezTo>
                  <a:cubicBezTo>
                    <a:pt x="36051" y="6021"/>
                    <a:pt x="36083" y="5990"/>
                    <a:pt x="36114" y="5973"/>
                  </a:cubicBezTo>
                  <a:close/>
                  <a:moveTo>
                    <a:pt x="43111" y="6567"/>
                  </a:moveTo>
                  <a:cubicBezTo>
                    <a:pt x="43300" y="6567"/>
                    <a:pt x="43460" y="6709"/>
                    <a:pt x="43637" y="6780"/>
                  </a:cubicBezTo>
                  <a:cubicBezTo>
                    <a:pt x="43669" y="6780"/>
                    <a:pt x="43685" y="6843"/>
                    <a:pt x="43701" y="6875"/>
                  </a:cubicBezTo>
                  <a:cubicBezTo>
                    <a:pt x="43630" y="6888"/>
                    <a:pt x="43547" y="6940"/>
                    <a:pt x="43496" y="6940"/>
                  </a:cubicBezTo>
                  <a:cubicBezTo>
                    <a:pt x="43490" y="6940"/>
                    <a:pt x="43484" y="6940"/>
                    <a:pt x="43479" y="6938"/>
                  </a:cubicBezTo>
                  <a:cubicBezTo>
                    <a:pt x="43274" y="6843"/>
                    <a:pt x="43100" y="6732"/>
                    <a:pt x="42910" y="6622"/>
                  </a:cubicBezTo>
                  <a:cubicBezTo>
                    <a:pt x="42981" y="6582"/>
                    <a:pt x="43048" y="6567"/>
                    <a:pt x="43111" y="6567"/>
                  </a:cubicBezTo>
                  <a:close/>
                  <a:moveTo>
                    <a:pt x="17781" y="6397"/>
                  </a:moveTo>
                  <a:cubicBezTo>
                    <a:pt x="17870" y="6397"/>
                    <a:pt x="17971" y="6433"/>
                    <a:pt x="18096" y="6495"/>
                  </a:cubicBezTo>
                  <a:cubicBezTo>
                    <a:pt x="18160" y="6511"/>
                    <a:pt x="18176" y="6637"/>
                    <a:pt x="18223" y="6717"/>
                  </a:cubicBezTo>
                  <a:cubicBezTo>
                    <a:pt x="18176" y="6827"/>
                    <a:pt x="18144" y="6970"/>
                    <a:pt x="18081" y="7080"/>
                  </a:cubicBezTo>
                  <a:cubicBezTo>
                    <a:pt x="18016" y="7190"/>
                    <a:pt x="17892" y="7247"/>
                    <a:pt x="17760" y="7247"/>
                  </a:cubicBezTo>
                  <a:cubicBezTo>
                    <a:pt x="17665" y="7247"/>
                    <a:pt x="17566" y="7218"/>
                    <a:pt x="17481" y="7159"/>
                  </a:cubicBezTo>
                  <a:cubicBezTo>
                    <a:pt x="17338" y="7064"/>
                    <a:pt x="17306" y="6843"/>
                    <a:pt x="17417" y="6669"/>
                  </a:cubicBezTo>
                  <a:cubicBezTo>
                    <a:pt x="17541" y="6478"/>
                    <a:pt x="17647" y="6397"/>
                    <a:pt x="17781" y="6397"/>
                  </a:cubicBezTo>
                  <a:close/>
                  <a:moveTo>
                    <a:pt x="52330" y="7025"/>
                  </a:moveTo>
                  <a:cubicBezTo>
                    <a:pt x="52495" y="7025"/>
                    <a:pt x="52653" y="7141"/>
                    <a:pt x="52741" y="7317"/>
                  </a:cubicBezTo>
                  <a:cubicBezTo>
                    <a:pt x="52789" y="7412"/>
                    <a:pt x="52757" y="7507"/>
                    <a:pt x="52646" y="7522"/>
                  </a:cubicBezTo>
                  <a:cubicBezTo>
                    <a:pt x="52393" y="7570"/>
                    <a:pt x="52125" y="7570"/>
                    <a:pt x="51872" y="7585"/>
                  </a:cubicBezTo>
                  <a:cubicBezTo>
                    <a:pt x="51841" y="7585"/>
                    <a:pt x="51793" y="7522"/>
                    <a:pt x="51778" y="7491"/>
                  </a:cubicBezTo>
                  <a:cubicBezTo>
                    <a:pt x="51761" y="7459"/>
                    <a:pt x="51761" y="7381"/>
                    <a:pt x="51778" y="7364"/>
                  </a:cubicBezTo>
                  <a:cubicBezTo>
                    <a:pt x="51919" y="7254"/>
                    <a:pt x="52062" y="7128"/>
                    <a:pt x="52204" y="7048"/>
                  </a:cubicBezTo>
                  <a:cubicBezTo>
                    <a:pt x="52245" y="7032"/>
                    <a:pt x="52288" y="7025"/>
                    <a:pt x="52330" y="7025"/>
                  </a:cubicBezTo>
                  <a:close/>
                  <a:moveTo>
                    <a:pt x="27354" y="6722"/>
                  </a:moveTo>
                  <a:cubicBezTo>
                    <a:pt x="27487" y="6722"/>
                    <a:pt x="27631" y="6746"/>
                    <a:pt x="27785" y="6795"/>
                  </a:cubicBezTo>
                  <a:cubicBezTo>
                    <a:pt x="27849" y="6827"/>
                    <a:pt x="27864" y="6938"/>
                    <a:pt x="27895" y="7016"/>
                  </a:cubicBezTo>
                  <a:cubicBezTo>
                    <a:pt x="27864" y="7096"/>
                    <a:pt x="27832" y="7223"/>
                    <a:pt x="27769" y="7254"/>
                  </a:cubicBezTo>
                  <a:cubicBezTo>
                    <a:pt x="27406" y="7412"/>
                    <a:pt x="27042" y="7570"/>
                    <a:pt x="26663" y="7712"/>
                  </a:cubicBezTo>
                  <a:cubicBezTo>
                    <a:pt x="26658" y="7714"/>
                    <a:pt x="26652" y="7714"/>
                    <a:pt x="26645" y="7714"/>
                  </a:cubicBezTo>
                  <a:cubicBezTo>
                    <a:pt x="26589" y="7714"/>
                    <a:pt x="26484" y="7658"/>
                    <a:pt x="26441" y="7602"/>
                  </a:cubicBezTo>
                  <a:cubicBezTo>
                    <a:pt x="26395" y="7539"/>
                    <a:pt x="26378" y="7412"/>
                    <a:pt x="26410" y="7349"/>
                  </a:cubicBezTo>
                  <a:cubicBezTo>
                    <a:pt x="26668" y="6927"/>
                    <a:pt x="26970" y="6722"/>
                    <a:pt x="27354" y="6722"/>
                  </a:cubicBezTo>
                  <a:close/>
                  <a:moveTo>
                    <a:pt x="15409" y="6970"/>
                  </a:moveTo>
                  <a:cubicBezTo>
                    <a:pt x="15458" y="6970"/>
                    <a:pt x="15536" y="7001"/>
                    <a:pt x="15536" y="7016"/>
                  </a:cubicBezTo>
                  <a:cubicBezTo>
                    <a:pt x="15552" y="7096"/>
                    <a:pt x="15568" y="7191"/>
                    <a:pt x="15521" y="7269"/>
                  </a:cubicBezTo>
                  <a:cubicBezTo>
                    <a:pt x="15441" y="7427"/>
                    <a:pt x="15283" y="7522"/>
                    <a:pt x="15093" y="7539"/>
                  </a:cubicBezTo>
                  <a:cubicBezTo>
                    <a:pt x="14999" y="7649"/>
                    <a:pt x="14889" y="7743"/>
                    <a:pt x="14794" y="7838"/>
                  </a:cubicBezTo>
                  <a:cubicBezTo>
                    <a:pt x="14857" y="8013"/>
                    <a:pt x="14841" y="8171"/>
                    <a:pt x="14730" y="8329"/>
                  </a:cubicBezTo>
                  <a:cubicBezTo>
                    <a:pt x="14679" y="8390"/>
                    <a:pt x="14574" y="8432"/>
                    <a:pt x="14494" y="8432"/>
                  </a:cubicBezTo>
                  <a:cubicBezTo>
                    <a:pt x="14451" y="8432"/>
                    <a:pt x="14415" y="8420"/>
                    <a:pt x="14398" y="8392"/>
                  </a:cubicBezTo>
                  <a:cubicBezTo>
                    <a:pt x="14351" y="8329"/>
                    <a:pt x="14335" y="8234"/>
                    <a:pt x="14351" y="8171"/>
                  </a:cubicBezTo>
                  <a:cubicBezTo>
                    <a:pt x="14398" y="8044"/>
                    <a:pt x="14478" y="7950"/>
                    <a:pt x="14541" y="7838"/>
                  </a:cubicBezTo>
                  <a:lnTo>
                    <a:pt x="14541" y="7838"/>
                  </a:lnTo>
                  <a:cubicBezTo>
                    <a:pt x="14320" y="7902"/>
                    <a:pt x="14113" y="7965"/>
                    <a:pt x="13892" y="8013"/>
                  </a:cubicBezTo>
                  <a:cubicBezTo>
                    <a:pt x="13884" y="8015"/>
                    <a:pt x="13875" y="8016"/>
                    <a:pt x="13865" y="8016"/>
                  </a:cubicBezTo>
                  <a:cubicBezTo>
                    <a:pt x="13804" y="8016"/>
                    <a:pt x="13724" y="7977"/>
                    <a:pt x="13656" y="7950"/>
                  </a:cubicBezTo>
                  <a:cubicBezTo>
                    <a:pt x="13608" y="7902"/>
                    <a:pt x="13703" y="7665"/>
                    <a:pt x="13797" y="7617"/>
                  </a:cubicBezTo>
                  <a:cubicBezTo>
                    <a:pt x="14320" y="7349"/>
                    <a:pt x="14841" y="7096"/>
                    <a:pt x="15409" y="6970"/>
                  </a:cubicBezTo>
                  <a:close/>
                  <a:moveTo>
                    <a:pt x="38107" y="6153"/>
                  </a:moveTo>
                  <a:cubicBezTo>
                    <a:pt x="38454" y="6153"/>
                    <a:pt x="38792" y="6210"/>
                    <a:pt x="39085" y="6416"/>
                  </a:cubicBezTo>
                  <a:cubicBezTo>
                    <a:pt x="39939" y="7016"/>
                    <a:pt x="40904" y="7269"/>
                    <a:pt x="41930" y="7491"/>
                  </a:cubicBezTo>
                  <a:cubicBezTo>
                    <a:pt x="42105" y="7807"/>
                    <a:pt x="42246" y="8028"/>
                    <a:pt x="42358" y="8281"/>
                  </a:cubicBezTo>
                  <a:cubicBezTo>
                    <a:pt x="42373" y="8312"/>
                    <a:pt x="42373" y="8376"/>
                    <a:pt x="42341" y="8407"/>
                  </a:cubicBezTo>
                  <a:cubicBezTo>
                    <a:pt x="42328" y="8434"/>
                    <a:pt x="42280" y="8474"/>
                    <a:pt x="42246" y="8474"/>
                  </a:cubicBezTo>
                  <a:cubicBezTo>
                    <a:pt x="42241" y="8474"/>
                    <a:pt x="42236" y="8473"/>
                    <a:pt x="42231" y="8470"/>
                  </a:cubicBezTo>
                  <a:cubicBezTo>
                    <a:pt x="41488" y="8266"/>
                    <a:pt x="40714" y="8123"/>
                    <a:pt x="40050" y="7712"/>
                  </a:cubicBezTo>
                  <a:cubicBezTo>
                    <a:pt x="39702" y="7491"/>
                    <a:pt x="39323" y="7317"/>
                    <a:pt x="38896" y="7301"/>
                  </a:cubicBezTo>
                  <a:cubicBezTo>
                    <a:pt x="38375" y="7269"/>
                    <a:pt x="37964" y="6938"/>
                    <a:pt x="37521" y="6700"/>
                  </a:cubicBezTo>
                  <a:cubicBezTo>
                    <a:pt x="37427" y="6654"/>
                    <a:pt x="37363" y="6416"/>
                    <a:pt x="37427" y="6337"/>
                  </a:cubicBezTo>
                  <a:cubicBezTo>
                    <a:pt x="37490" y="6274"/>
                    <a:pt x="37553" y="6195"/>
                    <a:pt x="37631" y="6179"/>
                  </a:cubicBezTo>
                  <a:cubicBezTo>
                    <a:pt x="37789" y="6164"/>
                    <a:pt x="37949" y="6153"/>
                    <a:pt x="38107" y="6153"/>
                  </a:cubicBezTo>
                  <a:close/>
                  <a:moveTo>
                    <a:pt x="42958" y="7522"/>
                  </a:moveTo>
                  <a:cubicBezTo>
                    <a:pt x="43685" y="7539"/>
                    <a:pt x="44428" y="7617"/>
                    <a:pt x="45091" y="7902"/>
                  </a:cubicBezTo>
                  <a:cubicBezTo>
                    <a:pt x="45692" y="8154"/>
                    <a:pt x="46293" y="8312"/>
                    <a:pt x="46925" y="8407"/>
                  </a:cubicBezTo>
                  <a:cubicBezTo>
                    <a:pt x="47272" y="8455"/>
                    <a:pt x="47494" y="8660"/>
                    <a:pt x="47557" y="9024"/>
                  </a:cubicBezTo>
                  <a:cubicBezTo>
                    <a:pt x="47573" y="9056"/>
                    <a:pt x="47605" y="9103"/>
                    <a:pt x="47637" y="9134"/>
                  </a:cubicBezTo>
                  <a:cubicBezTo>
                    <a:pt x="47715" y="9340"/>
                    <a:pt x="47652" y="9498"/>
                    <a:pt x="47447" y="9498"/>
                  </a:cubicBezTo>
                  <a:cubicBezTo>
                    <a:pt x="47399" y="9504"/>
                    <a:pt x="47354" y="9505"/>
                    <a:pt x="47311" y="9505"/>
                  </a:cubicBezTo>
                  <a:cubicBezTo>
                    <a:pt x="47227" y="9505"/>
                    <a:pt x="47157" y="9498"/>
                    <a:pt x="47114" y="9498"/>
                  </a:cubicBezTo>
                  <a:cubicBezTo>
                    <a:pt x="46974" y="9521"/>
                    <a:pt x="46841" y="9532"/>
                    <a:pt x="46714" y="9532"/>
                  </a:cubicBezTo>
                  <a:cubicBezTo>
                    <a:pt x="46299" y="9532"/>
                    <a:pt x="45949" y="9415"/>
                    <a:pt x="45597" y="9198"/>
                  </a:cubicBezTo>
                  <a:cubicBezTo>
                    <a:pt x="45249" y="8976"/>
                    <a:pt x="44855" y="8850"/>
                    <a:pt x="44491" y="8692"/>
                  </a:cubicBezTo>
                  <a:cubicBezTo>
                    <a:pt x="44364" y="8629"/>
                    <a:pt x="44191" y="8597"/>
                    <a:pt x="44128" y="8502"/>
                  </a:cubicBezTo>
                  <a:cubicBezTo>
                    <a:pt x="43812" y="8060"/>
                    <a:pt x="43306" y="7950"/>
                    <a:pt x="42864" y="7743"/>
                  </a:cubicBezTo>
                  <a:cubicBezTo>
                    <a:pt x="42847" y="7743"/>
                    <a:pt x="42864" y="7649"/>
                    <a:pt x="42879" y="7617"/>
                  </a:cubicBezTo>
                  <a:cubicBezTo>
                    <a:pt x="42895" y="7585"/>
                    <a:pt x="42927" y="7522"/>
                    <a:pt x="42958" y="7522"/>
                  </a:cubicBezTo>
                  <a:close/>
                  <a:moveTo>
                    <a:pt x="13087" y="7728"/>
                  </a:moveTo>
                  <a:cubicBezTo>
                    <a:pt x="13182" y="8076"/>
                    <a:pt x="13228" y="8281"/>
                    <a:pt x="13292" y="8550"/>
                  </a:cubicBezTo>
                  <a:cubicBezTo>
                    <a:pt x="12912" y="8818"/>
                    <a:pt x="12518" y="9134"/>
                    <a:pt x="12107" y="9387"/>
                  </a:cubicBezTo>
                  <a:cubicBezTo>
                    <a:pt x="11943" y="9497"/>
                    <a:pt x="11768" y="9538"/>
                    <a:pt x="11589" y="9538"/>
                  </a:cubicBezTo>
                  <a:cubicBezTo>
                    <a:pt x="11458" y="9538"/>
                    <a:pt x="11324" y="9516"/>
                    <a:pt x="11190" y="9482"/>
                  </a:cubicBezTo>
                  <a:cubicBezTo>
                    <a:pt x="11111" y="9467"/>
                    <a:pt x="11032" y="9356"/>
                    <a:pt x="11032" y="9292"/>
                  </a:cubicBezTo>
                  <a:cubicBezTo>
                    <a:pt x="10984" y="9056"/>
                    <a:pt x="10984" y="8818"/>
                    <a:pt x="11159" y="8645"/>
                  </a:cubicBezTo>
                  <a:cubicBezTo>
                    <a:pt x="11443" y="8360"/>
                    <a:pt x="11743" y="8076"/>
                    <a:pt x="12185" y="8028"/>
                  </a:cubicBezTo>
                  <a:cubicBezTo>
                    <a:pt x="12486" y="7996"/>
                    <a:pt x="12786" y="7981"/>
                    <a:pt x="13087" y="7728"/>
                  </a:cubicBezTo>
                  <a:close/>
                  <a:moveTo>
                    <a:pt x="49059" y="9767"/>
                  </a:moveTo>
                  <a:cubicBezTo>
                    <a:pt x="49232" y="9798"/>
                    <a:pt x="49407" y="9861"/>
                    <a:pt x="49565" y="9941"/>
                  </a:cubicBezTo>
                  <a:cubicBezTo>
                    <a:pt x="49628" y="9973"/>
                    <a:pt x="49691" y="10067"/>
                    <a:pt x="49706" y="10146"/>
                  </a:cubicBezTo>
                  <a:cubicBezTo>
                    <a:pt x="49723" y="10177"/>
                    <a:pt x="49612" y="10272"/>
                    <a:pt x="49548" y="10289"/>
                  </a:cubicBezTo>
                  <a:cubicBezTo>
                    <a:pt x="49422" y="10320"/>
                    <a:pt x="49280" y="10320"/>
                    <a:pt x="49169" y="10335"/>
                  </a:cubicBezTo>
                  <a:cubicBezTo>
                    <a:pt x="49059" y="10320"/>
                    <a:pt x="48948" y="10320"/>
                    <a:pt x="48869" y="10289"/>
                  </a:cubicBezTo>
                  <a:cubicBezTo>
                    <a:pt x="48806" y="10257"/>
                    <a:pt x="48743" y="10177"/>
                    <a:pt x="48727" y="10099"/>
                  </a:cubicBezTo>
                  <a:cubicBezTo>
                    <a:pt x="48711" y="10036"/>
                    <a:pt x="48758" y="9925"/>
                    <a:pt x="48821" y="9878"/>
                  </a:cubicBezTo>
                  <a:cubicBezTo>
                    <a:pt x="48869" y="9815"/>
                    <a:pt x="48979" y="9767"/>
                    <a:pt x="49059" y="9767"/>
                  </a:cubicBezTo>
                  <a:close/>
                  <a:moveTo>
                    <a:pt x="18254" y="10636"/>
                  </a:moveTo>
                  <a:cubicBezTo>
                    <a:pt x="18302" y="10668"/>
                    <a:pt x="18349" y="10683"/>
                    <a:pt x="18349" y="10715"/>
                  </a:cubicBezTo>
                  <a:cubicBezTo>
                    <a:pt x="18366" y="10746"/>
                    <a:pt x="18334" y="10810"/>
                    <a:pt x="18318" y="10826"/>
                  </a:cubicBezTo>
                  <a:cubicBezTo>
                    <a:pt x="18239" y="10873"/>
                    <a:pt x="18160" y="10904"/>
                    <a:pt x="18081" y="10953"/>
                  </a:cubicBezTo>
                  <a:cubicBezTo>
                    <a:pt x="18053" y="10962"/>
                    <a:pt x="18024" y="10967"/>
                    <a:pt x="17998" y="10967"/>
                  </a:cubicBezTo>
                  <a:cubicBezTo>
                    <a:pt x="17938" y="10967"/>
                    <a:pt x="17892" y="10939"/>
                    <a:pt x="17892" y="10873"/>
                  </a:cubicBezTo>
                  <a:cubicBezTo>
                    <a:pt x="17875" y="10810"/>
                    <a:pt x="17955" y="10715"/>
                    <a:pt x="18018" y="10668"/>
                  </a:cubicBezTo>
                  <a:cubicBezTo>
                    <a:pt x="18081" y="10636"/>
                    <a:pt x="18176" y="10652"/>
                    <a:pt x="18254" y="10636"/>
                  </a:cubicBezTo>
                  <a:close/>
                  <a:moveTo>
                    <a:pt x="11897" y="12460"/>
                  </a:moveTo>
                  <a:cubicBezTo>
                    <a:pt x="11963" y="12460"/>
                    <a:pt x="11983" y="12510"/>
                    <a:pt x="11932" y="12611"/>
                  </a:cubicBezTo>
                  <a:cubicBezTo>
                    <a:pt x="11907" y="12676"/>
                    <a:pt x="11861" y="12729"/>
                    <a:pt x="11819" y="12789"/>
                  </a:cubicBezTo>
                  <a:lnTo>
                    <a:pt x="11819" y="12789"/>
                  </a:lnTo>
                  <a:cubicBezTo>
                    <a:pt x="11815" y="12725"/>
                    <a:pt x="11806" y="12665"/>
                    <a:pt x="11806" y="12596"/>
                  </a:cubicBezTo>
                  <a:cubicBezTo>
                    <a:pt x="11791" y="12548"/>
                    <a:pt x="11806" y="12485"/>
                    <a:pt x="11838" y="12470"/>
                  </a:cubicBezTo>
                  <a:cubicBezTo>
                    <a:pt x="11860" y="12463"/>
                    <a:pt x="11880" y="12460"/>
                    <a:pt x="11897" y="12460"/>
                  </a:cubicBezTo>
                  <a:close/>
                  <a:moveTo>
                    <a:pt x="11004" y="12569"/>
                  </a:moveTo>
                  <a:cubicBezTo>
                    <a:pt x="11282" y="12569"/>
                    <a:pt x="11534" y="12684"/>
                    <a:pt x="11785" y="12841"/>
                  </a:cubicBezTo>
                  <a:lnTo>
                    <a:pt x="11785" y="12841"/>
                  </a:lnTo>
                  <a:cubicBezTo>
                    <a:pt x="11645" y="13060"/>
                    <a:pt x="11534" y="13308"/>
                    <a:pt x="11237" y="13402"/>
                  </a:cubicBezTo>
                  <a:cubicBezTo>
                    <a:pt x="11016" y="13465"/>
                    <a:pt x="10811" y="13576"/>
                    <a:pt x="10605" y="13655"/>
                  </a:cubicBezTo>
                  <a:cubicBezTo>
                    <a:pt x="10361" y="13755"/>
                    <a:pt x="10117" y="13816"/>
                    <a:pt x="9862" y="13816"/>
                  </a:cubicBezTo>
                  <a:cubicBezTo>
                    <a:pt x="9754" y="13816"/>
                    <a:pt x="9643" y="13805"/>
                    <a:pt x="9530" y="13781"/>
                  </a:cubicBezTo>
                  <a:cubicBezTo>
                    <a:pt x="9483" y="13774"/>
                    <a:pt x="9434" y="13771"/>
                    <a:pt x="9384" y="13771"/>
                  </a:cubicBezTo>
                  <a:cubicBezTo>
                    <a:pt x="9216" y="13771"/>
                    <a:pt x="9036" y="13805"/>
                    <a:pt x="8866" y="13829"/>
                  </a:cubicBezTo>
                  <a:cubicBezTo>
                    <a:pt x="8645" y="13861"/>
                    <a:pt x="8567" y="14160"/>
                    <a:pt x="8740" y="14350"/>
                  </a:cubicBezTo>
                  <a:cubicBezTo>
                    <a:pt x="8788" y="14413"/>
                    <a:pt x="8883" y="14476"/>
                    <a:pt x="8914" y="14540"/>
                  </a:cubicBezTo>
                  <a:cubicBezTo>
                    <a:pt x="8946" y="14619"/>
                    <a:pt x="8929" y="14729"/>
                    <a:pt x="8898" y="14793"/>
                  </a:cubicBezTo>
                  <a:cubicBezTo>
                    <a:pt x="8851" y="14856"/>
                    <a:pt x="8756" y="14904"/>
                    <a:pt x="8693" y="14951"/>
                  </a:cubicBezTo>
                  <a:cubicBezTo>
                    <a:pt x="8645" y="14967"/>
                    <a:pt x="8598" y="14982"/>
                    <a:pt x="8550" y="14982"/>
                  </a:cubicBezTo>
                  <a:cubicBezTo>
                    <a:pt x="7855" y="14729"/>
                    <a:pt x="7128" y="14729"/>
                    <a:pt x="6401" y="14683"/>
                  </a:cubicBezTo>
                  <a:cubicBezTo>
                    <a:pt x="6354" y="14683"/>
                    <a:pt x="6322" y="14651"/>
                    <a:pt x="6274" y="14619"/>
                  </a:cubicBezTo>
                  <a:cubicBezTo>
                    <a:pt x="6369" y="14318"/>
                    <a:pt x="6653" y="14255"/>
                    <a:pt x="6906" y="14208"/>
                  </a:cubicBezTo>
                  <a:cubicBezTo>
                    <a:pt x="7207" y="14145"/>
                    <a:pt x="7539" y="14160"/>
                    <a:pt x="7949" y="14129"/>
                  </a:cubicBezTo>
                  <a:cubicBezTo>
                    <a:pt x="7745" y="13955"/>
                    <a:pt x="7618" y="13861"/>
                    <a:pt x="7492" y="13749"/>
                  </a:cubicBezTo>
                  <a:cubicBezTo>
                    <a:pt x="7523" y="13718"/>
                    <a:pt x="7555" y="13686"/>
                    <a:pt x="7602" y="13655"/>
                  </a:cubicBezTo>
                  <a:cubicBezTo>
                    <a:pt x="7903" y="13433"/>
                    <a:pt x="8297" y="13576"/>
                    <a:pt x="8613" y="13355"/>
                  </a:cubicBezTo>
                  <a:cubicBezTo>
                    <a:pt x="8866" y="13180"/>
                    <a:pt x="9199" y="13117"/>
                    <a:pt x="9515" y="13007"/>
                  </a:cubicBezTo>
                  <a:cubicBezTo>
                    <a:pt x="9846" y="12896"/>
                    <a:pt x="10210" y="12833"/>
                    <a:pt x="10542" y="12675"/>
                  </a:cubicBezTo>
                  <a:cubicBezTo>
                    <a:pt x="10705" y="12601"/>
                    <a:pt x="10858" y="12569"/>
                    <a:pt x="11004" y="12569"/>
                  </a:cubicBezTo>
                  <a:close/>
                  <a:moveTo>
                    <a:pt x="6626" y="15359"/>
                  </a:moveTo>
                  <a:cubicBezTo>
                    <a:pt x="6678" y="15359"/>
                    <a:pt x="6730" y="15361"/>
                    <a:pt x="6780" y="15361"/>
                  </a:cubicBezTo>
                  <a:cubicBezTo>
                    <a:pt x="6782" y="15360"/>
                    <a:pt x="6783" y="15359"/>
                    <a:pt x="6785" y="15359"/>
                  </a:cubicBezTo>
                  <a:cubicBezTo>
                    <a:pt x="6800" y="15359"/>
                    <a:pt x="6815" y="15413"/>
                    <a:pt x="6843" y="15441"/>
                  </a:cubicBezTo>
                  <a:cubicBezTo>
                    <a:pt x="6733" y="15520"/>
                    <a:pt x="6622" y="15583"/>
                    <a:pt x="6512" y="15662"/>
                  </a:cubicBezTo>
                  <a:cubicBezTo>
                    <a:pt x="6471" y="15690"/>
                    <a:pt x="6430" y="15705"/>
                    <a:pt x="6396" y="15705"/>
                  </a:cubicBezTo>
                  <a:cubicBezTo>
                    <a:pt x="6350" y="15705"/>
                    <a:pt x="6315" y="15678"/>
                    <a:pt x="6306" y="15614"/>
                  </a:cubicBezTo>
                  <a:cubicBezTo>
                    <a:pt x="6291" y="15551"/>
                    <a:pt x="6337" y="15410"/>
                    <a:pt x="6401" y="15393"/>
                  </a:cubicBezTo>
                  <a:cubicBezTo>
                    <a:pt x="6468" y="15365"/>
                    <a:pt x="6547" y="15359"/>
                    <a:pt x="6626" y="15359"/>
                  </a:cubicBezTo>
                  <a:close/>
                  <a:moveTo>
                    <a:pt x="21576" y="17540"/>
                  </a:moveTo>
                  <a:cubicBezTo>
                    <a:pt x="21651" y="17540"/>
                    <a:pt x="21698" y="17584"/>
                    <a:pt x="21685" y="17654"/>
                  </a:cubicBezTo>
                  <a:cubicBezTo>
                    <a:pt x="21685" y="17685"/>
                    <a:pt x="21637" y="17717"/>
                    <a:pt x="21605" y="17732"/>
                  </a:cubicBezTo>
                  <a:cubicBezTo>
                    <a:pt x="21582" y="17739"/>
                    <a:pt x="21562" y="17742"/>
                    <a:pt x="21544" y="17742"/>
                  </a:cubicBezTo>
                  <a:cubicBezTo>
                    <a:pt x="21477" y="17742"/>
                    <a:pt x="21447" y="17697"/>
                    <a:pt x="21447" y="17622"/>
                  </a:cubicBezTo>
                  <a:cubicBezTo>
                    <a:pt x="21463" y="17591"/>
                    <a:pt x="21510" y="17574"/>
                    <a:pt x="21542" y="17543"/>
                  </a:cubicBezTo>
                  <a:cubicBezTo>
                    <a:pt x="21554" y="17541"/>
                    <a:pt x="21565" y="17540"/>
                    <a:pt x="21576" y="17540"/>
                  </a:cubicBezTo>
                  <a:close/>
                  <a:moveTo>
                    <a:pt x="60200" y="18056"/>
                  </a:moveTo>
                  <a:cubicBezTo>
                    <a:pt x="60188" y="18076"/>
                    <a:pt x="60175" y="18096"/>
                    <a:pt x="60162" y="18117"/>
                  </a:cubicBezTo>
                  <a:lnTo>
                    <a:pt x="60162" y="18117"/>
                  </a:lnTo>
                  <a:cubicBezTo>
                    <a:pt x="60170" y="18100"/>
                    <a:pt x="60173" y="18077"/>
                    <a:pt x="60186" y="18065"/>
                  </a:cubicBezTo>
                  <a:cubicBezTo>
                    <a:pt x="60189" y="18061"/>
                    <a:pt x="60194" y="18058"/>
                    <a:pt x="60200" y="18056"/>
                  </a:cubicBezTo>
                  <a:close/>
                  <a:moveTo>
                    <a:pt x="61766" y="18839"/>
                  </a:moveTo>
                  <a:cubicBezTo>
                    <a:pt x="61798" y="18855"/>
                    <a:pt x="61813" y="18902"/>
                    <a:pt x="61830" y="18933"/>
                  </a:cubicBezTo>
                  <a:cubicBezTo>
                    <a:pt x="61813" y="18965"/>
                    <a:pt x="61813" y="19013"/>
                    <a:pt x="61782" y="19013"/>
                  </a:cubicBezTo>
                  <a:cubicBezTo>
                    <a:pt x="61768" y="19019"/>
                    <a:pt x="61755" y="19021"/>
                    <a:pt x="61743" y="19021"/>
                  </a:cubicBezTo>
                  <a:cubicBezTo>
                    <a:pt x="61688" y="19021"/>
                    <a:pt x="61658" y="18965"/>
                    <a:pt x="61672" y="18887"/>
                  </a:cubicBezTo>
                  <a:cubicBezTo>
                    <a:pt x="61687" y="18870"/>
                    <a:pt x="61735" y="18839"/>
                    <a:pt x="61766" y="18839"/>
                  </a:cubicBezTo>
                  <a:close/>
                  <a:moveTo>
                    <a:pt x="61244" y="18855"/>
                  </a:moveTo>
                  <a:cubicBezTo>
                    <a:pt x="61261" y="18887"/>
                    <a:pt x="61276" y="18918"/>
                    <a:pt x="61276" y="18950"/>
                  </a:cubicBezTo>
                  <a:cubicBezTo>
                    <a:pt x="61276" y="18981"/>
                    <a:pt x="61244" y="19013"/>
                    <a:pt x="61213" y="19028"/>
                  </a:cubicBezTo>
                  <a:cubicBezTo>
                    <a:pt x="61213" y="18997"/>
                    <a:pt x="61181" y="18965"/>
                    <a:pt x="61181" y="18933"/>
                  </a:cubicBezTo>
                  <a:cubicBezTo>
                    <a:pt x="61181" y="18902"/>
                    <a:pt x="61229" y="18887"/>
                    <a:pt x="61244" y="18855"/>
                  </a:cubicBezTo>
                  <a:close/>
                  <a:moveTo>
                    <a:pt x="2797" y="19250"/>
                  </a:moveTo>
                  <a:cubicBezTo>
                    <a:pt x="2833" y="19286"/>
                    <a:pt x="2878" y="19321"/>
                    <a:pt x="2918" y="19357"/>
                  </a:cubicBezTo>
                  <a:lnTo>
                    <a:pt x="2918" y="19357"/>
                  </a:lnTo>
                  <a:cubicBezTo>
                    <a:pt x="2868" y="19352"/>
                    <a:pt x="2821" y="19344"/>
                    <a:pt x="2765" y="19344"/>
                  </a:cubicBezTo>
                  <a:cubicBezTo>
                    <a:pt x="2782" y="19313"/>
                    <a:pt x="2782" y="19281"/>
                    <a:pt x="2797" y="19250"/>
                  </a:cubicBezTo>
                  <a:close/>
                  <a:moveTo>
                    <a:pt x="2988" y="19416"/>
                  </a:moveTo>
                  <a:cubicBezTo>
                    <a:pt x="3057" y="19472"/>
                    <a:pt x="3078" y="19529"/>
                    <a:pt x="3050" y="19597"/>
                  </a:cubicBezTo>
                  <a:cubicBezTo>
                    <a:pt x="3034" y="19622"/>
                    <a:pt x="3017" y="19642"/>
                    <a:pt x="3001" y="19660"/>
                  </a:cubicBezTo>
                  <a:lnTo>
                    <a:pt x="3001" y="19660"/>
                  </a:lnTo>
                  <a:cubicBezTo>
                    <a:pt x="2998" y="19579"/>
                    <a:pt x="2990" y="19498"/>
                    <a:pt x="2988" y="19416"/>
                  </a:cubicBezTo>
                  <a:close/>
                  <a:moveTo>
                    <a:pt x="2696" y="19722"/>
                  </a:moveTo>
                  <a:cubicBezTo>
                    <a:pt x="2767" y="19722"/>
                    <a:pt x="2839" y="19725"/>
                    <a:pt x="2913" y="19731"/>
                  </a:cubicBezTo>
                  <a:lnTo>
                    <a:pt x="2913" y="19731"/>
                  </a:lnTo>
                  <a:cubicBezTo>
                    <a:pt x="2782" y="19800"/>
                    <a:pt x="2643" y="19861"/>
                    <a:pt x="2529" y="19961"/>
                  </a:cubicBezTo>
                  <a:cubicBezTo>
                    <a:pt x="2421" y="20046"/>
                    <a:pt x="2310" y="20078"/>
                    <a:pt x="2197" y="20078"/>
                  </a:cubicBezTo>
                  <a:cubicBezTo>
                    <a:pt x="2078" y="20078"/>
                    <a:pt x="1958" y="20043"/>
                    <a:pt x="1838" y="19995"/>
                  </a:cubicBezTo>
                  <a:lnTo>
                    <a:pt x="1838" y="19995"/>
                  </a:lnTo>
                  <a:cubicBezTo>
                    <a:pt x="2095" y="19788"/>
                    <a:pt x="2385" y="19722"/>
                    <a:pt x="2696" y="19722"/>
                  </a:cubicBezTo>
                  <a:close/>
                  <a:moveTo>
                    <a:pt x="21839" y="20199"/>
                  </a:moveTo>
                  <a:cubicBezTo>
                    <a:pt x="22057" y="20199"/>
                    <a:pt x="22282" y="20282"/>
                    <a:pt x="22507" y="20309"/>
                  </a:cubicBezTo>
                  <a:cubicBezTo>
                    <a:pt x="22570" y="20324"/>
                    <a:pt x="22633" y="20436"/>
                    <a:pt x="22665" y="20514"/>
                  </a:cubicBezTo>
                  <a:cubicBezTo>
                    <a:pt x="22759" y="20830"/>
                    <a:pt x="22806" y="21146"/>
                    <a:pt x="22665" y="21462"/>
                  </a:cubicBezTo>
                  <a:cubicBezTo>
                    <a:pt x="22349" y="21620"/>
                    <a:pt x="22016" y="21778"/>
                    <a:pt x="21700" y="21953"/>
                  </a:cubicBezTo>
                  <a:cubicBezTo>
                    <a:pt x="21337" y="22174"/>
                    <a:pt x="20958" y="22316"/>
                    <a:pt x="20547" y="22347"/>
                  </a:cubicBezTo>
                  <a:cubicBezTo>
                    <a:pt x="20506" y="22350"/>
                    <a:pt x="20465" y="22351"/>
                    <a:pt x="20425" y="22351"/>
                  </a:cubicBezTo>
                  <a:cubicBezTo>
                    <a:pt x="20347" y="22351"/>
                    <a:pt x="20270" y="22348"/>
                    <a:pt x="20195" y="22348"/>
                  </a:cubicBezTo>
                  <a:cubicBezTo>
                    <a:pt x="20080" y="22348"/>
                    <a:pt x="19970" y="22356"/>
                    <a:pt x="19867" y="22395"/>
                  </a:cubicBezTo>
                  <a:cubicBezTo>
                    <a:pt x="19677" y="22459"/>
                    <a:pt x="19519" y="22663"/>
                    <a:pt x="19346" y="22790"/>
                  </a:cubicBezTo>
                  <a:cubicBezTo>
                    <a:pt x="19249" y="22851"/>
                    <a:pt x="19148" y="22874"/>
                    <a:pt x="19048" y="22874"/>
                  </a:cubicBezTo>
                  <a:cubicBezTo>
                    <a:pt x="18967" y="22874"/>
                    <a:pt x="18886" y="22859"/>
                    <a:pt x="18808" y="22838"/>
                  </a:cubicBezTo>
                  <a:cubicBezTo>
                    <a:pt x="18602" y="22790"/>
                    <a:pt x="18476" y="22617"/>
                    <a:pt x="18507" y="22442"/>
                  </a:cubicBezTo>
                  <a:cubicBezTo>
                    <a:pt x="18570" y="22079"/>
                    <a:pt x="18587" y="21715"/>
                    <a:pt x="18903" y="21447"/>
                  </a:cubicBezTo>
                  <a:cubicBezTo>
                    <a:pt x="19061" y="21289"/>
                    <a:pt x="19139" y="21051"/>
                    <a:pt x="19424" y="20956"/>
                  </a:cubicBezTo>
                  <a:cubicBezTo>
                    <a:pt x="19550" y="21020"/>
                    <a:pt x="19708" y="21115"/>
                    <a:pt x="19867" y="21194"/>
                  </a:cubicBezTo>
                  <a:cubicBezTo>
                    <a:pt x="19924" y="21219"/>
                    <a:pt x="19980" y="21235"/>
                    <a:pt x="20033" y="21235"/>
                  </a:cubicBezTo>
                  <a:cubicBezTo>
                    <a:pt x="20113" y="21235"/>
                    <a:pt x="20183" y="21200"/>
                    <a:pt x="20231" y="21115"/>
                  </a:cubicBezTo>
                  <a:cubicBezTo>
                    <a:pt x="20332" y="20950"/>
                    <a:pt x="20362" y="20703"/>
                    <a:pt x="20592" y="20703"/>
                  </a:cubicBezTo>
                  <a:cubicBezTo>
                    <a:pt x="20648" y="20703"/>
                    <a:pt x="20716" y="20717"/>
                    <a:pt x="20800" y="20752"/>
                  </a:cubicBezTo>
                  <a:cubicBezTo>
                    <a:pt x="20825" y="20761"/>
                    <a:pt x="20850" y="20766"/>
                    <a:pt x="20875" y="20766"/>
                  </a:cubicBezTo>
                  <a:cubicBezTo>
                    <a:pt x="21051" y="20766"/>
                    <a:pt x="21214" y="20543"/>
                    <a:pt x="21352" y="20404"/>
                  </a:cubicBezTo>
                  <a:cubicBezTo>
                    <a:pt x="21509" y="20247"/>
                    <a:pt x="21672" y="20199"/>
                    <a:pt x="21839" y="20199"/>
                  </a:cubicBezTo>
                  <a:close/>
                  <a:moveTo>
                    <a:pt x="3156" y="23290"/>
                  </a:moveTo>
                  <a:cubicBezTo>
                    <a:pt x="3178" y="23290"/>
                    <a:pt x="3206" y="23298"/>
                    <a:pt x="3232" y="23304"/>
                  </a:cubicBezTo>
                  <a:lnTo>
                    <a:pt x="3232" y="23304"/>
                  </a:lnTo>
                  <a:lnTo>
                    <a:pt x="3113" y="23422"/>
                  </a:lnTo>
                  <a:cubicBezTo>
                    <a:pt x="3091" y="23316"/>
                    <a:pt x="3116" y="23290"/>
                    <a:pt x="3156" y="23290"/>
                  </a:cubicBezTo>
                  <a:close/>
                  <a:moveTo>
                    <a:pt x="3646" y="23773"/>
                  </a:moveTo>
                  <a:cubicBezTo>
                    <a:pt x="3689" y="23773"/>
                    <a:pt x="3726" y="23807"/>
                    <a:pt x="3745" y="23865"/>
                  </a:cubicBezTo>
                  <a:cubicBezTo>
                    <a:pt x="3793" y="24008"/>
                    <a:pt x="3714" y="24134"/>
                    <a:pt x="3587" y="24134"/>
                  </a:cubicBezTo>
                  <a:cubicBezTo>
                    <a:pt x="3524" y="24134"/>
                    <a:pt x="3429" y="24054"/>
                    <a:pt x="3429" y="24008"/>
                  </a:cubicBezTo>
                  <a:cubicBezTo>
                    <a:pt x="3429" y="23944"/>
                    <a:pt x="3492" y="23865"/>
                    <a:pt x="3556" y="23818"/>
                  </a:cubicBezTo>
                  <a:cubicBezTo>
                    <a:pt x="3587" y="23787"/>
                    <a:pt x="3618" y="23773"/>
                    <a:pt x="3646" y="23773"/>
                  </a:cubicBezTo>
                  <a:close/>
                  <a:moveTo>
                    <a:pt x="4192" y="24444"/>
                  </a:moveTo>
                  <a:cubicBezTo>
                    <a:pt x="4198" y="24444"/>
                    <a:pt x="4202" y="24446"/>
                    <a:pt x="4204" y="24450"/>
                  </a:cubicBezTo>
                  <a:cubicBezTo>
                    <a:pt x="4256" y="24580"/>
                    <a:pt x="4232" y="24615"/>
                    <a:pt x="4182" y="24615"/>
                  </a:cubicBezTo>
                  <a:cubicBezTo>
                    <a:pt x="4149" y="24615"/>
                    <a:pt x="4105" y="24600"/>
                    <a:pt x="4063" y="24587"/>
                  </a:cubicBezTo>
                  <a:lnTo>
                    <a:pt x="4063" y="24587"/>
                  </a:lnTo>
                  <a:cubicBezTo>
                    <a:pt x="4077" y="24512"/>
                    <a:pt x="4159" y="24444"/>
                    <a:pt x="4192" y="24444"/>
                  </a:cubicBezTo>
                  <a:close/>
                  <a:moveTo>
                    <a:pt x="5579" y="25145"/>
                  </a:moveTo>
                  <a:cubicBezTo>
                    <a:pt x="5610" y="25177"/>
                    <a:pt x="5642" y="25224"/>
                    <a:pt x="5642" y="25255"/>
                  </a:cubicBezTo>
                  <a:cubicBezTo>
                    <a:pt x="5642" y="25344"/>
                    <a:pt x="5602" y="25392"/>
                    <a:pt x="5538" y="25392"/>
                  </a:cubicBezTo>
                  <a:cubicBezTo>
                    <a:pt x="5522" y="25392"/>
                    <a:pt x="5503" y="25388"/>
                    <a:pt x="5484" y="25382"/>
                  </a:cubicBezTo>
                  <a:cubicBezTo>
                    <a:pt x="5452" y="25367"/>
                    <a:pt x="5406" y="25304"/>
                    <a:pt x="5406" y="25287"/>
                  </a:cubicBezTo>
                  <a:cubicBezTo>
                    <a:pt x="5469" y="25240"/>
                    <a:pt x="5532" y="25192"/>
                    <a:pt x="5579" y="25145"/>
                  </a:cubicBezTo>
                  <a:close/>
                  <a:moveTo>
                    <a:pt x="20114" y="25557"/>
                  </a:moveTo>
                  <a:cubicBezTo>
                    <a:pt x="20151" y="25557"/>
                    <a:pt x="20190" y="25561"/>
                    <a:pt x="20231" y="25572"/>
                  </a:cubicBezTo>
                  <a:cubicBezTo>
                    <a:pt x="20294" y="25588"/>
                    <a:pt x="20341" y="25666"/>
                    <a:pt x="20372" y="25730"/>
                  </a:cubicBezTo>
                  <a:cubicBezTo>
                    <a:pt x="20389" y="25746"/>
                    <a:pt x="20357" y="25824"/>
                    <a:pt x="20325" y="25841"/>
                  </a:cubicBezTo>
                  <a:cubicBezTo>
                    <a:pt x="20073" y="26014"/>
                    <a:pt x="20073" y="25999"/>
                    <a:pt x="19550" y="26046"/>
                  </a:cubicBezTo>
                  <a:cubicBezTo>
                    <a:pt x="19472" y="26031"/>
                    <a:pt x="19377" y="26014"/>
                    <a:pt x="19314" y="25983"/>
                  </a:cubicBezTo>
                  <a:cubicBezTo>
                    <a:pt x="19203" y="25919"/>
                    <a:pt x="19266" y="25856"/>
                    <a:pt x="19582" y="25746"/>
                  </a:cubicBezTo>
                  <a:cubicBezTo>
                    <a:pt x="19755" y="25679"/>
                    <a:pt x="19917" y="25557"/>
                    <a:pt x="20114" y="25557"/>
                  </a:cubicBezTo>
                  <a:close/>
                  <a:moveTo>
                    <a:pt x="18697" y="26204"/>
                  </a:moveTo>
                  <a:lnTo>
                    <a:pt x="18697" y="26204"/>
                  </a:lnTo>
                  <a:cubicBezTo>
                    <a:pt x="18770" y="26233"/>
                    <a:pt x="18762" y="26262"/>
                    <a:pt x="18675" y="26279"/>
                  </a:cubicBezTo>
                  <a:lnTo>
                    <a:pt x="18675" y="26279"/>
                  </a:lnTo>
                  <a:cubicBezTo>
                    <a:pt x="18687" y="26254"/>
                    <a:pt x="18697" y="26229"/>
                    <a:pt x="18697" y="26204"/>
                  </a:cubicBezTo>
                  <a:close/>
                  <a:moveTo>
                    <a:pt x="5866" y="26359"/>
                  </a:moveTo>
                  <a:cubicBezTo>
                    <a:pt x="5871" y="26359"/>
                    <a:pt x="5875" y="26360"/>
                    <a:pt x="5880" y="26362"/>
                  </a:cubicBezTo>
                  <a:cubicBezTo>
                    <a:pt x="5958" y="26378"/>
                    <a:pt x="6021" y="26410"/>
                    <a:pt x="6101" y="26441"/>
                  </a:cubicBezTo>
                  <a:lnTo>
                    <a:pt x="5863" y="26488"/>
                  </a:lnTo>
                  <a:cubicBezTo>
                    <a:pt x="5832" y="26473"/>
                    <a:pt x="5800" y="26441"/>
                    <a:pt x="5768" y="26410"/>
                  </a:cubicBezTo>
                  <a:cubicBezTo>
                    <a:pt x="5796" y="26396"/>
                    <a:pt x="5835" y="26359"/>
                    <a:pt x="5866" y="26359"/>
                  </a:cubicBezTo>
                  <a:close/>
                  <a:moveTo>
                    <a:pt x="18625" y="26297"/>
                  </a:moveTo>
                  <a:cubicBezTo>
                    <a:pt x="18633" y="26297"/>
                    <a:pt x="18642" y="26297"/>
                    <a:pt x="18651" y="26298"/>
                  </a:cubicBezTo>
                  <a:lnTo>
                    <a:pt x="18651" y="26298"/>
                  </a:lnTo>
                  <a:cubicBezTo>
                    <a:pt x="18661" y="26487"/>
                    <a:pt x="18571" y="26564"/>
                    <a:pt x="18396" y="26568"/>
                  </a:cubicBezTo>
                  <a:lnTo>
                    <a:pt x="18396" y="26568"/>
                  </a:lnTo>
                  <a:cubicBezTo>
                    <a:pt x="18386" y="26387"/>
                    <a:pt x="18455" y="26297"/>
                    <a:pt x="18625" y="26297"/>
                  </a:cubicBezTo>
                  <a:close/>
                  <a:moveTo>
                    <a:pt x="19851" y="26600"/>
                  </a:moveTo>
                  <a:cubicBezTo>
                    <a:pt x="19915" y="26600"/>
                    <a:pt x="19978" y="26678"/>
                    <a:pt x="20041" y="26726"/>
                  </a:cubicBezTo>
                  <a:cubicBezTo>
                    <a:pt x="19978" y="26758"/>
                    <a:pt x="19898" y="26836"/>
                    <a:pt x="19820" y="26836"/>
                  </a:cubicBezTo>
                  <a:cubicBezTo>
                    <a:pt x="19757" y="26836"/>
                    <a:pt x="19693" y="26758"/>
                    <a:pt x="19630" y="26710"/>
                  </a:cubicBezTo>
                  <a:cubicBezTo>
                    <a:pt x="19693" y="26678"/>
                    <a:pt x="19772" y="26600"/>
                    <a:pt x="19851" y="26600"/>
                  </a:cubicBezTo>
                  <a:close/>
                  <a:moveTo>
                    <a:pt x="18375" y="26583"/>
                  </a:moveTo>
                  <a:cubicBezTo>
                    <a:pt x="18200" y="27017"/>
                    <a:pt x="17870" y="27297"/>
                    <a:pt x="17464" y="27485"/>
                  </a:cubicBezTo>
                  <a:cubicBezTo>
                    <a:pt x="17456" y="27489"/>
                    <a:pt x="17445" y="27491"/>
                    <a:pt x="17434" y="27491"/>
                  </a:cubicBezTo>
                  <a:cubicBezTo>
                    <a:pt x="17402" y="27491"/>
                    <a:pt x="17365" y="27476"/>
                    <a:pt x="17354" y="27453"/>
                  </a:cubicBezTo>
                  <a:cubicBezTo>
                    <a:pt x="17338" y="27421"/>
                    <a:pt x="17323" y="27358"/>
                    <a:pt x="17338" y="27327"/>
                  </a:cubicBezTo>
                  <a:cubicBezTo>
                    <a:pt x="17544" y="27026"/>
                    <a:pt x="17828" y="26804"/>
                    <a:pt x="18128" y="26631"/>
                  </a:cubicBezTo>
                  <a:cubicBezTo>
                    <a:pt x="18201" y="26587"/>
                    <a:pt x="18288" y="26583"/>
                    <a:pt x="18375" y="26583"/>
                  </a:cubicBezTo>
                  <a:close/>
                  <a:moveTo>
                    <a:pt x="18476" y="27485"/>
                  </a:moveTo>
                  <a:cubicBezTo>
                    <a:pt x="18492" y="27485"/>
                    <a:pt x="18539" y="27548"/>
                    <a:pt x="18555" y="27579"/>
                  </a:cubicBezTo>
                  <a:cubicBezTo>
                    <a:pt x="18555" y="27626"/>
                    <a:pt x="18555" y="27689"/>
                    <a:pt x="18539" y="27706"/>
                  </a:cubicBezTo>
                  <a:cubicBezTo>
                    <a:pt x="18366" y="27832"/>
                    <a:pt x="18191" y="27959"/>
                    <a:pt x="18018" y="28069"/>
                  </a:cubicBezTo>
                  <a:cubicBezTo>
                    <a:pt x="18011" y="28072"/>
                    <a:pt x="18003" y="28074"/>
                    <a:pt x="17993" y="28074"/>
                  </a:cubicBezTo>
                  <a:cubicBezTo>
                    <a:pt x="17957" y="28074"/>
                    <a:pt x="17907" y="28054"/>
                    <a:pt x="17907" y="28054"/>
                  </a:cubicBezTo>
                  <a:cubicBezTo>
                    <a:pt x="17907" y="27974"/>
                    <a:pt x="17892" y="27848"/>
                    <a:pt x="17923" y="27816"/>
                  </a:cubicBezTo>
                  <a:cubicBezTo>
                    <a:pt x="18096" y="27689"/>
                    <a:pt x="18286" y="27595"/>
                    <a:pt x="18476" y="27485"/>
                  </a:cubicBezTo>
                  <a:close/>
                  <a:moveTo>
                    <a:pt x="60390" y="27776"/>
                  </a:moveTo>
                  <a:cubicBezTo>
                    <a:pt x="60406" y="27776"/>
                    <a:pt x="60422" y="27779"/>
                    <a:pt x="60439" y="27784"/>
                  </a:cubicBezTo>
                  <a:cubicBezTo>
                    <a:pt x="60470" y="27801"/>
                    <a:pt x="60486" y="27864"/>
                    <a:pt x="60517" y="27911"/>
                  </a:cubicBezTo>
                  <a:cubicBezTo>
                    <a:pt x="60486" y="27990"/>
                    <a:pt x="60470" y="28069"/>
                    <a:pt x="60422" y="28148"/>
                  </a:cubicBezTo>
                  <a:cubicBezTo>
                    <a:pt x="60422" y="28156"/>
                    <a:pt x="60399" y="28160"/>
                    <a:pt x="60371" y="28160"/>
                  </a:cubicBezTo>
                  <a:cubicBezTo>
                    <a:pt x="60343" y="28160"/>
                    <a:pt x="60312" y="28156"/>
                    <a:pt x="60296" y="28148"/>
                  </a:cubicBezTo>
                  <a:cubicBezTo>
                    <a:pt x="60201" y="28100"/>
                    <a:pt x="60186" y="28022"/>
                    <a:pt x="60217" y="27911"/>
                  </a:cubicBezTo>
                  <a:cubicBezTo>
                    <a:pt x="60256" y="27833"/>
                    <a:pt x="60317" y="27776"/>
                    <a:pt x="60390" y="27776"/>
                  </a:cubicBezTo>
                  <a:close/>
                  <a:moveTo>
                    <a:pt x="18507" y="28575"/>
                  </a:moveTo>
                  <a:lnTo>
                    <a:pt x="18539" y="28669"/>
                  </a:lnTo>
                  <a:lnTo>
                    <a:pt x="18460" y="28654"/>
                  </a:lnTo>
                  <a:lnTo>
                    <a:pt x="18507" y="28575"/>
                  </a:lnTo>
                  <a:close/>
                  <a:moveTo>
                    <a:pt x="20183" y="28970"/>
                  </a:moveTo>
                  <a:lnTo>
                    <a:pt x="20214" y="29080"/>
                  </a:lnTo>
                  <a:lnTo>
                    <a:pt x="20119" y="29065"/>
                  </a:lnTo>
                  <a:lnTo>
                    <a:pt x="20183" y="28970"/>
                  </a:lnTo>
                  <a:close/>
                  <a:moveTo>
                    <a:pt x="62877" y="29693"/>
                  </a:moveTo>
                  <a:cubicBezTo>
                    <a:pt x="62910" y="29693"/>
                    <a:pt x="62954" y="29718"/>
                    <a:pt x="62968" y="29744"/>
                  </a:cubicBezTo>
                  <a:cubicBezTo>
                    <a:pt x="62983" y="29776"/>
                    <a:pt x="62951" y="29824"/>
                    <a:pt x="62951" y="29871"/>
                  </a:cubicBezTo>
                  <a:cubicBezTo>
                    <a:pt x="62913" y="29871"/>
                    <a:pt x="62875" y="29891"/>
                    <a:pt x="62853" y="29891"/>
                  </a:cubicBezTo>
                  <a:cubicBezTo>
                    <a:pt x="62848" y="29891"/>
                    <a:pt x="62844" y="29890"/>
                    <a:pt x="62841" y="29887"/>
                  </a:cubicBezTo>
                  <a:cubicBezTo>
                    <a:pt x="62761" y="29807"/>
                    <a:pt x="62761" y="29729"/>
                    <a:pt x="62856" y="29697"/>
                  </a:cubicBezTo>
                  <a:cubicBezTo>
                    <a:pt x="62862" y="29694"/>
                    <a:pt x="62869" y="29693"/>
                    <a:pt x="62877" y="29693"/>
                  </a:cubicBezTo>
                  <a:close/>
                  <a:moveTo>
                    <a:pt x="19537" y="29417"/>
                  </a:moveTo>
                  <a:cubicBezTo>
                    <a:pt x="19646" y="29417"/>
                    <a:pt x="19744" y="29464"/>
                    <a:pt x="19757" y="29586"/>
                  </a:cubicBezTo>
                  <a:cubicBezTo>
                    <a:pt x="19757" y="29666"/>
                    <a:pt x="19740" y="29761"/>
                    <a:pt x="19725" y="29855"/>
                  </a:cubicBezTo>
                  <a:cubicBezTo>
                    <a:pt x="19630" y="29997"/>
                    <a:pt x="19740" y="30092"/>
                    <a:pt x="19820" y="30203"/>
                  </a:cubicBezTo>
                  <a:cubicBezTo>
                    <a:pt x="19898" y="30313"/>
                    <a:pt x="19978" y="30488"/>
                    <a:pt x="19930" y="30566"/>
                  </a:cubicBezTo>
                  <a:cubicBezTo>
                    <a:pt x="19740" y="30930"/>
                    <a:pt x="19519" y="31278"/>
                    <a:pt x="19282" y="31609"/>
                  </a:cubicBezTo>
                  <a:cubicBezTo>
                    <a:pt x="19219" y="31704"/>
                    <a:pt x="19061" y="31752"/>
                    <a:pt x="18935" y="31784"/>
                  </a:cubicBezTo>
                  <a:cubicBezTo>
                    <a:pt x="18921" y="31786"/>
                    <a:pt x="18906" y="31787"/>
                    <a:pt x="18890" y="31787"/>
                  </a:cubicBezTo>
                  <a:cubicBezTo>
                    <a:pt x="18814" y="31787"/>
                    <a:pt x="18720" y="31759"/>
                    <a:pt x="18682" y="31720"/>
                  </a:cubicBezTo>
                  <a:cubicBezTo>
                    <a:pt x="18381" y="31341"/>
                    <a:pt x="18381" y="30867"/>
                    <a:pt x="18366" y="30424"/>
                  </a:cubicBezTo>
                  <a:cubicBezTo>
                    <a:pt x="18366" y="30376"/>
                    <a:pt x="18397" y="30330"/>
                    <a:pt x="18429" y="30298"/>
                  </a:cubicBezTo>
                  <a:cubicBezTo>
                    <a:pt x="18444" y="30266"/>
                    <a:pt x="18476" y="30203"/>
                    <a:pt x="18507" y="30203"/>
                  </a:cubicBezTo>
                  <a:cubicBezTo>
                    <a:pt x="18950" y="30108"/>
                    <a:pt x="19013" y="29554"/>
                    <a:pt x="19440" y="29428"/>
                  </a:cubicBezTo>
                  <a:cubicBezTo>
                    <a:pt x="19472" y="29421"/>
                    <a:pt x="19505" y="29417"/>
                    <a:pt x="19537" y="29417"/>
                  </a:cubicBezTo>
                  <a:close/>
                  <a:moveTo>
                    <a:pt x="1722" y="32163"/>
                  </a:moveTo>
                  <a:cubicBezTo>
                    <a:pt x="1733" y="32178"/>
                    <a:pt x="1742" y="32194"/>
                    <a:pt x="1749" y="32210"/>
                  </a:cubicBezTo>
                  <a:lnTo>
                    <a:pt x="1749" y="32210"/>
                  </a:lnTo>
                  <a:cubicBezTo>
                    <a:pt x="1741" y="32194"/>
                    <a:pt x="1732" y="32179"/>
                    <a:pt x="1722" y="32163"/>
                  </a:cubicBezTo>
                  <a:close/>
                  <a:moveTo>
                    <a:pt x="5855" y="27306"/>
                  </a:moveTo>
                  <a:cubicBezTo>
                    <a:pt x="5979" y="27306"/>
                    <a:pt x="6103" y="27320"/>
                    <a:pt x="6227" y="27358"/>
                  </a:cubicBezTo>
                  <a:cubicBezTo>
                    <a:pt x="6259" y="27373"/>
                    <a:pt x="6322" y="27405"/>
                    <a:pt x="6322" y="27437"/>
                  </a:cubicBezTo>
                  <a:cubicBezTo>
                    <a:pt x="6337" y="27516"/>
                    <a:pt x="6369" y="27626"/>
                    <a:pt x="6322" y="27658"/>
                  </a:cubicBezTo>
                  <a:cubicBezTo>
                    <a:pt x="6211" y="27801"/>
                    <a:pt x="6038" y="27896"/>
                    <a:pt x="5926" y="28037"/>
                  </a:cubicBezTo>
                  <a:cubicBezTo>
                    <a:pt x="5816" y="28180"/>
                    <a:pt x="5768" y="28353"/>
                    <a:pt x="5690" y="28528"/>
                  </a:cubicBezTo>
                  <a:cubicBezTo>
                    <a:pt x="5785" y="28511"/>
                    <a:pt x="5880" y="28511"/>
                    <a:pt x="5958" y="28511"/>
                  </a:cubicBezTo>
                  <a:cubicBezTo>
                    <a:pt x="6116" y="28528"/>
                    <a:pt x="6259" y="28654"/>
                    <a:pt x="6227" y="28749"/>
                  </a:cubicBezTo>
                  <a:cubicBezTo>
                    <a:pt x="6148" y="29049"/>
                    <a:pt x="6069" y="29350"/>
                    <a:pt x="5958" y="29649"/>
                  </a:cubicBezTo>
                  <a:cubicBezTo>
                    <a:pt x="5895" y="29839"/>
                    <a:pt x="5705" y="29887"/>
                    <a:pt x="5532" y="29887"/>
                  </a:cubicBezTo>
                  <a:lnTo>
                    <a:pt x="5389" y="29887"/>
                  </a:lnTo>
                  <a:cubicBezTo>
                    <a:pt x="5263" y="29855"/>
                    <a:pt x="5121" y="29839"/>
                    <a:pt x="5073" y="29697"/>
                  </a:cubicBezTo>
                  <a:cubicBezTo>
                    <a:pt x="5058" y="29618"/>
                    <a:pt x="5105" y="29523"/>
                    <a:pt x="5153" y="29444"/>
                  </a:cubicBezTo>
                  <a:cubicBezTo>
                    <a:pt x="5184" y="29365"/>
                    <a:pt x="5279" y="29318"/>
                    <a:pt x="5342" y="29255"/>
                  </a:cubicBezTo>
                  <a:cubicBezTo>
                    <a:pt x="5484" y="29112"/>
                    <a:pt x="5469" y="28939"/>
                    <a:pt x="5452" y="28749"/>
                  </a:cubicBezTo>
                  <a:lnTo>
                    <a:pt x="5452" y="28749"/>
                  </a:lnTo>
                  <a:cubicBezTo>
                    <a:pt x="5311" y="28781"/>
                    <a:pt x="5184" y="28812"/>
                    <a:pt x="5041" y="28827"/>
                  </a:cubicBezTo>
                  <a:cubicBezTo>
                    <a:pt x="4963" y="28841"/>
                    <a:pt x="4899" y="28848"/>
                    <a:pt x="4847" y="28848"/>
                  </a:cubicBezTo>
                  <a:cubicBezTo>
                    <a:pt x="4649" y="28848"/>
                    <a:pt x="4635" y="28736"/>
                    <a:pt x="4710" y="28385"/>
                  </a:cubicBezTo>
                  <a:cubicBezTo>
                    <a:pt x="4710" y="28353"/>
                    <a:pt x="4725" y="28290"/>
                    <a:pt x="4694" y="28258"/>
                  </a:cubicBezTo>
                  <a:cubicBezTo>
                    <a:pt x="4665" y="28230"/>
                    <a:pt x="4627" y="28214"/>
                    <a:pt x="4591" y="28214"/>
                  </a:cubicBezTo>
                  <a:cubicBezTo>
                    <a:pt x="4547" y="28214"/>
                    <a:pt x="4506" y="28238"/>
                    <a:pt x="4489" y="28290"/>
                  </a:cubicBezTo>
                  <a:cubicBezTo>
                    <a:pt x="4394" y="28543"/>
                    <a:pt x="4268" y="28812"/>
                    <a:pt x="4268" y="29065"/>
                  </a:cubicBezTo>
                  <a:cubicBezTo>
                    <a:pt x="4268" y="29333"/>
                    <a:pt x="4362" y="29618"/>
                    <a:pt x="4489" y="29839"/>
                  </a:cubicBezTo>
                  <a:cubicBezTo>
                    <a:pt x="4662" y="30123"/>
                    <a:pt x="4931" y="30298"/>
                    <a:pt x="5279" y="30345"/>
                  </a:cubicBezTo>
                  <a:cubicBezTo>
                    <a:pt x="5500" y="30376"/>
                    <a:pt x="5722" y="30424"/>
                    <a:pt x="5943" y="30471"/>
                  </a:cubicBezTo>
                  <a:cubicBezTo>
                    <a:pt x="6084" y="30503"/>
                    <a:pt x="6211" y="30804"/>
                    <a:pt x="6116" y="30930"/>
                  </a:cubicBezTo>
                  <a:cubicBezTo>
                    <a:pt x="5768" y="31388"/>
                    <a:pt x="5690" y="31925"/>
                    <a:pt x="5722" y="32479"/>
                  </a:cubicBezTo>
                  <a:cubicBezTo>
                    <a:pt x="5737" y="32715"/>
                    <a:pt x="5690" y="32937"/>
                    <a:pt x="5674" y="33158"/>
                  </a:cubicBezTo>
                  <a:cubicBezTo>
                    <a:pt x="5663" y="33235"/>
                    <a:pt x="5614" y="33281"/>
                    <a:pt x="5554" y="33281"/>
                  </a:cubicBezTo>
                  <a:cubicBezTo>
                    <a:pt x="5527" y="33281"/>
                    <a:pt x="5498" y="33272"/>
                    <a:pt x="5469" y="33253"/>
                  </a:cubicBezTo>
                  <a:cubicBezTo>
                    <a:pt x="5311" y="33158"/>
                    <a:pt x="5105" y="33080"/>
                    <a:pt x="5026" y="32937"/>
                  </a:cubicBezTo>
                  <a:cubicBezTo>
                    <a:pt x="4441" y="31862"/>
                    <a:pt x="3682" y="30867"/>
                    <a:pt x="3446" y="29618"/>
                  </a:cubicBezTo>
                  <a:cubicBezTo>
                    <a:pt x="3382" y="29365"/>
                    <a:pt x="3240" y="29112"/>
                    <a:pt x="3130" y="28875"/>
                  </a:cubicBezTo>
                  <a:cubicBezTo>
                    <a:pt x="3366" y="28591"/>
                    <a:pt x="3035" y="28496"/>
                    <a:pt x="2972" y="28370"/>
                  </a:cubicBezTo>
                  <a:cubicBezTo>
                    <a:pt x="3082" y="28243"/>
                    <a:pt x="3176" y="28148"/>
                    <a:pt x="3256" y="28037"/>
                  </a:cubicBezTo>
                  <a:cubicBezTo>
                    <a:pt x="3366" y="27879"/>
                    <a:pt x="3509" y="27801"/>
                    <a:pt x="3699" y="27753"/>
                  </a:cubicBezTo>
                  <a:cubicBezTo>
                    <a:pt x="4188" y="27658"/>
                    <a:pt x="4710" y="27721"/>
                    <a:pt x="5136" y="27390"/>
                  </a:cubicBezTo>
                  <a:cubicBezTo>
                    <a:pt x="5376" y="27358"/>
                    <a:pt x="5615" y="27306"/>
                    <a:pt x="5855" y="27306"/>
                  </a:cubicBezTo>
                  <a:close/>
                  <a:moveTo>
                    <a:pt x="2177" y="32360"/>
                  </a:moveTo>
                  <a:cubicBezTo>
                    <a:pt x="2311" y="32360"/>
                    <a:pt x="2386" y="32421"/>
                    <a:pt x="2386" y="32526"/>
                  </a:cubicBezTo>
                  <a:lnTo>
                    <a:pt x="2386" y="33348"/>
                  </a:lnTo>
                  <a:cubicBezTo>
                    <a:pt x="2386" y="33376"/>
                    <a:pt x="2321" y="33445"/>
                    <a:pt x="2310" y="33445"/>
                  </a:cubicBezTo>
                  <a:cubicBezTo>
                    <a:pt x="2308" y="33445"/>
                    <a:pt x="2308" y="33444"/>
                    <a:pt x="2308" y="33443"/>
                  </a:cubicBezTo>
                  <a:cubicBezTo>
                    <a:pt x="2228" y="33411"/>
                    <a:pt x="2133" y="33379"/>
                    <a:pt x="2118" y="33316"/>
                  </a:cubicBezTo>
                  <a:cubicBezTo>
                    <a:pt x="2010" y="33025"/>
                    <a:pt x="1933" y="32717"/>
                    <a:pt x="1855" y="32424"/>
                  </a:cubicBezTo>
                  <a:lnTo>
                    <a:pt x="1855" y="32424"/>
                  </a:lnTo>
                  <a:cubicBezTo>
                    <a:pt x="1934" y="32407"/>
                    <a:pt x="2005" y="32382"/>
                    <a:pt x="2086" y="32368"/>
                  </a:cubicBezTo>
                  <a:cubicBezTo>
                    <a:pt x="2119" y="32362"/>
                    <a:pt x="2149" y="32360"/>
                    <a:pt x="2177" y="32360"/>
                  </a:cubicBezTo>
                  <a:close/>
                  <a:moveTo>
                    <a:pt x="62019" y="31499"/>
                  </a:moveTo>
                  <a:cubicBezTo>
                    <a:pt x="62146" y="31546"/>
                    <a:pt x="62272" y="31609"/>
                    <a:pt x="62399" y="31626"/>
                  </a:cubicBezTo>
                  <a:cubicBezTo>
                    <a:pt x="62540" y="31657"/>
                    <a:pt x="62667" y="31736"/>
                    <a:pt x="62683" y="31878"/>
                  </a:cubicBezTo>
                  <a:cubicBezTo>
                    <a:pt x="62746" y="32652"/>
                    <a:pt x="62809" y="33427"/>
                    <a:pt x="62856" y="34201"/>
                  </a:cubicBezTo>
                  <a:cubicBezTo>
                    <a:pt x="62856" y="34328"/>
                    <a:pt x="62761" y="34454"/>
                    <a:pt x="62683" y="34565"/>
                  </a:cubicBezTo>
                  <a:cubicBezTo>
                    <a:pt x="62623" y="34645"/>
                    <a:pt x="62525" y="34680"/>
                    <a:pt x="62425" y="34680"/>
                  </a:cubicBezTo>
                  <a:cubicBezTo>
                    <a:pt x="62286" y="34680"/>
                    <a:pt x="62144" y="34612"/>
                    <a:pt x="62098" y="34502"/>
                  </a:cubicBezTo>
                  <a:cubicBezTo>
                    <a:pt x="62051" y="34376"/>
                    <a:pt x="61971" y="34249"/>
                    <a:pt x="61971" y="34106"/>
                  </a:cubicBezTo>
                  <a:cubicBezTo>
                    <a:pt x="61956" y="33743"/>
                    <a:pt x="61908" y="33364"/>
                    <a:pt x="61971" y="33016"/>
                  </a:cubicBezTo>
                  <a:cubicBezTo>
                    <a:pt x="62051" y="32605"/>
                    <a:pt x="62051" y="32210"/>
                    <a:pt x="61956" y="31799"/>
                  </a:cubicBezTo>
                  <a:cubicBezTo>
                    <a:pt x="61940" y="31720"/>
                    <a:pt x="61988" y="31626"/>
                    <a:pt x="62019" y="31499"/>
                  </a:cubicBezTo>
                  <a:close/>
                  <a:moveTo>
                    <a:pt x="60391" y="34091"/>
                  </a:moveTo>
                  <a:cubicBezTo>
                    <a:pt x="60628" y="34186"/>
                    <a:pt x="60755" y="34376"/>
                    <a:pt x="60770" y="34612"/>
                  </a:cubicBezTo>
                  <a:cubicBezTo>
                    <a:pt x="60786" y="34787"/>
                    <a:pt x="60723" y="34960"/>
                    <a:pt x="60660" y="35118"/>
                  </a:cubicBezTo>
                  <a:cubicBezTo>
                    <a:pt x="60597" y="35244"/>
                    <a:pt x="60486" y="35339"/>
                    <a:pt x="60376" y="35402"/>
                  </a:cubicBezTo>
                  <a:cubicBezTo>
                    <a:pt x="60369" y="35406"/>
                    <a:pt x="60361" y="35408"/>
                    <a:pt x="60352" y="35408"/>
                  </a:cubicBezTo>
                  <a:cubicBezTo>
                    <a:pt x="60258" y="35408"/>
                    <a:pt x="60058" y="35183"/>
                    <a:pt x="60043" y="35023"/>
                  </a:cubicBezTo>
                  <a:cubicBezTo>
                    <a:pt x="59965" y="34644"/>
                    <a:pt x="60011" y="34312"/>
                    <a:pt x="60391" y="34091"/>
                  </a:cubicBezTo>
                  <a:close/>
                  <a:moveTo>
                    <a:pt x="2765" y="33554"/>
                  </a:moveTo>
                  <a:cubicBezTo>
                    <a:pt x="3050" y="33601"/>
                    <a:pt x="3271" y="33790"/>
                    <a:pt x="3398" y="33996"/>
                  </a:cubicBezTo>
                  <a:cubicBezTo>
                    <a:pt x="3635" y="34376"/>
                    <a:pt x="3793" y="34802"/>
                    <a:pt x="4078" y="35166"/>
                  </a:cubicBezTo>
                  <a:cubicBezTo>
                    <a:pt x="4346" y="35514"/>
                    <a:pt x="4472" y="35971"/>
                    <a:pt x="4630" y="36399"/>
                  </a:cubicBezTo>
                  <a:cubicBezTo>
                    <a:pt x="4773" y="36746"/>
                    <a:pt x="4915" y="37062"/>
                    <a:pt x="5153" y="37362"/>
                  </a:cubicBezTo>
                  <a:cubicBezTo>
                    <a:pt x="5374" y="37631"/>
                    <a:pt x="5532" y="37979"/>
                    <a:pt x="5674" y="38310"/>
                  </a:cubicBezTo>
                  <a:cubicBezTo>
                    <a:pt x="5810" y="38583"/>
                    <a:pt x="5816" y="38900"/>
                    <a:pt x="5719" y="39204"/>
                  </a:cubicBezTo>
                  <a:lnTo>
                    <a:pt x="5719" y="39204"/>
                  </a:lnTo>
                  <a:cubicBezTo>
                    <a:pt x="5542" y="39122"/>
                    <a:pt x="5466" y="38969"/>
                    <a:pt x="5389" y="38801"/>
                  </a:cubicBezTo>
                  <a:cubicBezTo>
                    <a:pt x="5279" y="38548"/>
                    <a:pt x="5136" y="38310"/>
                    <a:pt x="4900" y="38169"/>
                  </a:cubicBezTo>
                  <a:cubicBezTo>
                    <a:pt x="4188" y="37726"/>
                    <a:pt x="3840" y="37046"/>
                    <a:pt x="3635" y="36287"/>
                  </a:cubicBezTo>
                  <a:cubicBezTo>
                    <a:pt x="3587" y="36114"/>
                    <a:pt x="3541" y="35956"/>
                    <a:pt x="3429" y="35798"/>
                  </a:cubicBezTo>
                  <a:cubicBezTo>
                    <a:pt x="3256" y="35577"/>
                    <a:pt x="3113" y="35356"/>
                    <a:pt x="2972" y="35118"/>
                  </a:cubicBezTo>
                  <a:cubicBezTo>
                    <a:pt x="2687" y="34629"/>
                    <a:pt x="2561" y="34123"/>
                    <a:pt x="2765" y="33554"/>
                  </a:cubicBezTo>
                  <a:close/>
                  <a:moveTo>
                    <a:pt x="5753" y="39291"/>
                  </a:moveTo>
                  <a:cubicBezTo>
                    <a:pt x="5791" y="39329"/>
                    <a:pt x="5831" y="39373"/>
                    <a:pt x="5863" y="39417"/>
                  </a:cubicBezTo>
                  <a:cubicBezTo>
                    <a:pt x="5832" y="39417"/>
                    <a:pt x="5816" y="39433"/>
                    <a:pt x="5785" y="39448"/>
                  </a:cubicBezTo>
                  <a:lnTo>
                    <a:pt x="5753" y="39291"/>
                  </a:lnTo>
                  <a:close/>
                  <a:moveTo>
                    <a:pt x="61025" y="44231"/>
                  </a:moveTo>
                  <a:cubicBezTo>
                    <a:pt x="61028" y="44421"/>
                    <a:pt x="60976" y="44590"/>
                    <a:pt x="60850" y="44727"/>
                  </a:cubicBezTo>
                  <a:lnTo>
                    <a:pt x="60850" y="44727"/>
                  </a:lnTo>
                  <a:cubicBezTo>
                    <a:pt x="60853" y="44539"/>
                    <a:pt x="60875" y="44364"/>
                    <a:pt x="61025" y="44231"/>
                  </a:cubicBezTo>
                  <a:close/>
                  <a:moveTo>
                    <a:pt x="60778" y="44825"/>
                  </a:moveTo>
                  <a:cubicBezTo>
                    <a:pt x="60673" y="45035"/>
                    <a:pt x="60506" y="45173"/>
                    <a:pt x="60278" y="45238"/>
                  </a:cubicBezTo>
                  <a:lnTo>
                    <a:pt x="60278" y="45238"/>
                  </a:lnTo>
                  <a:cubicBezTo>
                    <a:pt x="60400" y="44862"/>
                    <a:pt x="60420" y="44839"/>
                    <a:pt x="60778" y="44825"/>
                  </a:cubicBezTo>
                  <a:close/>
                  <a:moveTo>
                    <a:pt x="60215" y="45338"/>
                  </a:moveTo>
                  <a:lnTo>
                    <a:pt x="60186" y="45486"/>
                  </a:lnTo>
                  <a:cubicBezTo>
                    <a:pt x="60154" y="45471"/>
                    <a:pt x="60138" y="45471"/>
                    <a:pt x="60106" y="45454"/>
                  </a:cubicBezTo>
                  <a:cubicBezTo>
                    <a:pt x="60139" y="45411"/>
                    <a:pt x="60178" y="45376"/>
                    <a:pt x="60215" y="45338"/>
                  </a:cubicBezTo>
                  <a:close/>
                  <a:moveTo>
                    <a:pt x="3161" y="39354"/>
                  </a:moveTo>
                  <a:cubicBezTo>
                    <a:pt x="3319" y="39402"/>
                    <a:pt x="3492" y="39385"/>
                    <a:pt x="3572" y="39465"/>
                  </a:cubicBezTo>
                  <a:cubicBezTo>
                    <a:pt x="3730" y="39623"/>
                    <a:pt x="3872" y="39813"/>
                    <a:pt x="3983" y="40017"/>
                  </a:cubicBezTo>
                  <a:cubicBezTo>
                    <a:pt x="4615" y="41235"/>
                    <a:pt x="5406" y="42341"/>
                    <a:pt x="6322" y="43368"/>
                  </a:cubicBezTo>
                  <a:cubicBezTo>
                    <a:pt x="6480" y="43543"/>
                    <a:pt x="6607" y="43732"/>
                    <a:pt x="6796" y="43859"/>
                  </a:cubicBezTo>
                  <a:cubicBezTo>
                    <a:pt x="7176" y="44127"/>
                    <a:pt x="7460" y="44474"/>
                    <a:pt x="7665" y="44902"/>
                  </a:cubicBezTo>
                  <a:cubicBezTo>
                    <a:pt x="7776" y="45107"/>
                    <a:pt x="7934" y="45265"/>
                    <a:pt x="8139" y="45376"/>
                  </a:cubicBezTo>
                  <a:cubicBezTo>
                    <a:pt x="8472" y="45566"/>
                    <a:pt x="8503" y="45882"/>
                    <a:pt x="8487" y="46213"/>
                  </a:cubicBezTo>
                  <a:cubicBezTo>
                    <a:pt x="8487" y="46417"/>
                    <a:pt x="8286" y="46581"/>
                    <a:pt x="8082" y="46581"/>
                  </a:cubicBezTo>
                  <a:cubicBezTo>
                    <a:pt x="8064" y="46581"/>
                    <a:pt x="8047" y="46580"/>
                    <a:pt x="8029" y="46577"/>
                  </a:cubicBezTo>
                  <a:cubicBezTo>
                    <a:pt x="7222" y="46434"/>
                    <a:pt x="6575" y="45992"/>
                    <a:pt x="6101" y="45344"/>
                  </a:cubicBezTo>
                  <a:cubicBezTo>
                    <a:pt x="5026" y="43874"/>
                    <a:pt x="3920" y="42420"/>
                    <a:pt x="3193" y="40729"/>
                  </a:cubicBezTo>
                  <a:cubicBezTo>
                    <a:pt x="3035" y="40397"/>
                    <a:pt x="2892" y="40065"/>
                    <a:pt x="2955" y="39686"/>
                  </a:cubicBezTo>
                  <a:cubicBezTo>
                    <a:pt x="2987" y="39575"/>
                    <a:pt x="3082" y="39465"/>
                    <a:pt x="3161" y="39354"/>
                  </a:cubicBezTo>
                  <a:close/>
                  <a:moveTo>
                    <a:pt x="57250" y="46904"/>
                  </a:moveTo>
                  <a:cubicBezTo>
                    <a:pt x="57283" y="46904"/>
                    <a:pt x="57328" y="46928"/>
                    <a:pt x="57341" y="46940"/>
                  </a:cubicBezTo>
                  <a:cubicBezTo>
                    <a:pt x="57373" y="46972"/>
                    <a:pt x="57388" y="47020"/>
                    <a:pt x="57436" y="47083"/>
                  </a:cubicBezTo>
                  <a:cubicBezTo>
                    <a:pt x="57404" y="47193"/>
                    <a:pt x="57404" y="47351"/>
                    <a:pt x="57325" y="47431"/>
                  </a:cubicBezTo>
                  <a:cubicBezTo>
                    <a:pt x="57151" y="47557"/>
                    <a:pt x="56945" y="47635"/>
                    <a:pt x="56850" y="47873"/>
                  </a:cubicBezTo>
                  <a:cubicBezTo>
                    <a:pt x="56646" y="48411"/>
                    <a:pt x="56266" y="48790"/>
                    <a:pt x="55649" y="48805"/>
                  </a:cubicBezTo>
                  <a:cubicBezTo>
                    <a:pt x="55396" y="48821"/>
                    <a:pt x="55255" y="49011"/>
                    <a:pt x="55049" y="49106"/>
                  </a:cubicBezTo>
                  <a:cubicBezTo>
                    <a:pt x="55005" y="49122"/>
                    <a:pt x="54961" y="49131"/>
                    <a:pt x="54918" y="49131"/>
                  </a:cubicBezTo>
                  <a:cubicBezTo>
                    <a:pt x="54837" y="49131"/>
                    <a:pt x="54758" y="49099"/>
                    <a:pt x="54686" y="49026"/>
                  </a:cubicBezTo>
                  <a:cubicBezTo>
                    <a:pt x="54528" y="48885"/>
                    <a:pt x="54464" y="48695"/>
                    <a:pt x="54543" y="48552"/>
                  </a:cubicBezTo>
                  <a:cubicBezTo>
                    <a:pt x="54686" y="48268"/>
                    <a:pt x="54875" y="48015"/>
                    <a:pt x="55143" y="47842"/>
                  </a:cubicBezTo>
                  <a:cubicBezTo>
                    <a:pt x="55792" y="47414"/>
                    <a:pt x="56503" y="47130"/>
                    <a:pt x="57230" y="46908"/>
                  </a:cubicBezTo>
                  <a:cubicBezTo>
                    <a:pt x="57236" y="46906"/>
                    <a:pt x="57242" y="46904"/>
                    <a:pt x="57250" y="46904"/>
                  </a:cubicBezTo>
                  <a:close/>
                  <a:moveTo>
                    <a:pt x="52771" y="55393"/>
                  </a:moveTo>
                  <a:cubicBezTo>
                    <a:pt x="52841" y="55393"/>
                    <a:pt x="52949" y="55434"/>
                    <a:pt x="52962" y="55475"/>
                  </a:cubicBezTo>
                  <a:cubicBezTo>
                    <a:pt x="53010" y="55586"/>
                    <a:pt x="53057" y="55776"/>
                    <a:pt x="52994" y="55839"/>
                  </a:cubicBezTo>
                  <a:cubicBezTo>
                    <a:pt x="52741" y="56075"/>
                    <a:pt x="52441" y="56281"/>
                    <a:pt x="52157" y="56471"/>
                  </a:cubicBezTo>
                  <a:cubicBezTo>
                    <a:pt x="52046" y="56550"/>
                    <a:pt x="51904" y="56534"/>
                    <a:pt x="51793" y="56566"/>
                  </a:cubicBezTo>
                  <a:cubicBezTo>
                    <a:pt x="51730" y="56534"/>
                    <a:pt x="51683" y="56534"/>
                    <a:pt x="51651" y="56503"/>
                  </a:cubicBezTo>
                  <a:cubicBezTo>
                    <a:pt x="51635" y="56486"/>
                    <a:pt x="51635" y="56455"/>
                    <a:pt x="51620" y="56423"/>
                  </a:cubicBezTo>
                  <a:cubicBezTo>
                    <a:pt x="51982" y="56281"/>
                    <a:pt x="52062" y="55886"/>
                    <a:pt x="52283" y="55633"/>
                  </a:cubicBezTo>
                  <a:cubicBezTo>
                    <a:pt x="52393" y="55523"/>
                    <a:pt x="52583" y="55460"/>
                    <a:pt x="52741" y="55396"/>
                  </a:cubicBezTo>
                  <a:cubicBezTo>
                    <a:pt x="52750" y="55394"/>
                    <a:pt x="52760" y="55393"/>
                    <a:pt x="52771" y="55393"/>
                  </a:cubicBezTo>
                  <a:close/>
                  <a:moveTo>
                    <a:pt x="50154" y="56797"/>
                  </a:moveTo>
                  <a:cubicBezTo>
                    <a:pt x="50173" y="56797"/>
                    <a:pt x="50193" y="56804"/>
                    <a:pt x="50212" y="56819"/>
                  </a:cubicBezTo>
                  <a:cubicBezTo>
                    <a:pt x="50244" y="56819"/>
                    <a:pt x="50244" y="56882"/>
                    <a:pt x="50244" y="56914"/>
                  </a:cubicBezTo>
                  <a:cubicBezTo>
                    <a:pt x="50234" y="56986"/>
                    <a:pt x="50203" y="57024"/>
                    <a:pt x="50161" y="57024"/>
                  </a:cubicBezTo>
                  <a:cubicBezTo>
                    <a:pt x="50139" y="57024"/>
                    <a:pt x="50113" y="57014"/>
                    <a:pt x="50086" y="56992"/>
                  </a:cubicBezTo>
                  <a:cubicBezTo>
                    <a:pt x="50054" y="56977"/>
                    <a:pt x="50054" y="56929"/>
                    <a:pt x="50054" y="56897"/>
                  </a:cubicBezTo>
                  <a:cubicBezTo>
                    <a:pt x="50076" y="56832"/>
                    <a:pt x="50113" y="56797"/>
                    <a:pt x="50154" y="56797"/>
                  </a:cubicBezTo>
                  <a:close/>
                  <a:moveTo>
                    <a:pt x="51129" y="57687"/>
                  </a:moveTo>
                  <a:cubicBezTo>
                    <a:pt x="51105" y="57703"/>
                    <a:pt x="51082" y="57719"/>
                    <a:pt x="51058" y="57736"/>
                  </a:cubicBezTo>
                  <a:lnTo>
                    <a:pt x="51058" y="57736"/>
                  </a:lnTo>
                  <a:cubicBezTo>
                    <a:pt x="51092" y="57730"/>
                    <a:pt x="51126" y="57725"/>
                    <a:pt x="51161" y="57719"/>
                  </a:cubicBezTo>
                  <a:lnTo>
                    <a:pt x="51129" y="57687"/>
                  </a:lnTo>
                  <a:close/>
                  <a:moveTo>
                    <a:pt x="29539" y="1"/>
                  </a:moveTo>
                  <a:cubicBezTo>
                    <a:pt x="29456" y="1"/>
                    <a:pt x="29374" y="9"/>
                    <a:pt x="29303" y="31"/>
                  </a:cubicBezTo>
                  <a:cubicBezTo>
                    <a:pt x="28989" y="123"/>
                    <a:pt x="28669" y="135"/>
                    <a:pt x="28350" y="135"/>
                  </a:cubicBezTo>
                  <a:cubicBezTo>
                    <a:pt x="28243" y="135"/>
                    <a:pt x="28137" y="133"/>
                    <a:pt x="28030" y="133"/>
                  </a:cubicBezTo>
                  <a:cubicBezTo>
                    <a:pt x="27911" y="133"/>
                    <a:pt x="27792" y="135"/>
                    <a:pt x="27674" y="142"/>
                  </a:cubicBezTo>
                  <a:cubicBezTo>
                    <a:pt x="27297" y="164"/>
                    <a:pt x="26929" y="240"/>
                    <a:pt x="26551" y="240"/>
                  </a:cubicBezTo>
                  <a:cubicBezTo>
                    <a:pt x="26390" y="240"/>
                    <a:pt x="26228" y="226"/>
                    <a:pt x="26062" y="189"/>
                  </a:cubicBezTo>
                  <a:cubicBezTo>
                    <a:pt x="25968" y="167"/>
                    <a:pt x="25871" y="158"/>
                    <a:pt x="25773" y="158"/>
                  </a:cubicBezTo>
                  <a:cubicBezTo>
                    <a:pt x="25511" y="158"/>
                    <a:pt x="25241" y="227"/>
                    <a:pt x="24987" y="332"/>
                  </a:cubicBezTo>
                  <a:cubicBezTo>
                    <a:pt x="24403" y="568"/>
                    <a:pt x="23803" y="789"/>
                    <a:pt x="23186" y="979"/>
                  </a:cubicBezTo>
                  <a:cubicBezTo>
                    <a:pt x="22585" y="1169"/>
                    <a:pt x="21984" y="1375"/>
                    <a:pt x="21463" y="1754"/>
                  </a:cubicBezTo>
                  <a:cubicBezTo>
                    <a:pt x="21289" y="1896"/>
                    <a:pt x="21053" y="1944"/>
                    <a:pt x="20831" y="2007"/>
                  </a:cubicBezTo>
                  <a:cubicBezTo>
                    <a:pt x="20362" y="2147"/>
                    <a:pt x="19862" y="2227"/>
                    <a:pt x="19484" y="2580"/>
                  </a:cubicBezTo>
                  <a:lnTo>
                    <a:pt x="19484" y="2580"/>
                  </a:lnTo>
                  <a:cubicBezTo>
                    <a:pt x="19024" y="2682"/>
                    <a:pt x="18655" y="3045"/>
                    <a:pt x="18166" y="3045"/>
                  </a:cubicBezTo>
                  <a:cubicBezTo>
                    <a:pt x="18093" y="3045"/>
                    <a:pt x="18017" y="3036"/>
                    <a:pt x="17938" y="3018"/>
                  </a:cubicBezTo>
                  <a:cubicBezTo>
                    <a:pt x="17670" y="3176"/>
                    <a:pt x="17386" y="3318"/>
                    <a:pt x="17243" y="3634"/>
                  </a:cubicBezTo>
                  <a:cubicBezTo>
                    <a:pt x="17164" y="3824"/>
                    <a:pt x="16990" y="3935"/>
                    <a:pt x="16800" y="3950"/>
                  </a:cubicBezTo>
                  <a:cubicBezTo>
                    <a:pt x="16279" y="3982"/>
                    <a:pt x="15837" y="4188"/>
                    <a:pt x="15409" y="4456"/>
                  </a:cubicBezTo>
                  <a:cubicBezTo>
                    <a:pt x="15142" y="4619"/>
                    <a:pt x="14874" y="4748"/>
                    <a:pt x="14575" y="4748"/>
                  </a:cubicBezTo>
                  <a:cubicBezTo>
                    <a:pt x="14468" y="4748"/>
                    <a:pt x="14357" y="4731"/>
                    <a:pt x="14240" y="4694"/>
                  </a:cubicBezTo>
                  <a:cubicBezTo>
                    <a:pt x="14211" y="4681"/>
                    <a:pt x="14180" y="4676"/>
                    <a:pt x="14146" y="4676"/>
                  </a:cubicBezTo>
                  <a:cubicBezTo>
                    <a:pt x="14050" y="4676"/>
                    <a:pt x="13939" y="4717"/>
                    <a:pt x="13845" y="4740"/>
                  </a:cubicBezTo>
                  <a:cubicBezTo>
                    <a:pt x="13150" y="4962"/>
                    <a:pt x="12438" y="5168"/>
                    <a:pt x="11759" y="5421"/>
                  </a:cubicBezTo>
                  <a:cubicBezTo>
                    <a:pt x="11332" y="5579"/>
                    <a:pt x="10937" y="5800"/>
                    <a:pt x="10526" y="6021"/>
                  </a:cubicBezTo>
                  <a:cubicBezTo>
                    <a:pt x="9641" y="6511"/>
                    <a:pt x="8883" y="7159"/>
                    <a:pt x="8061" y="7743"/>
                  </a:cubicBezTo>
                  <a:cubicBezTo>
                    <a:pt x="7602" y="8060"/>
                    <a:pt x="7239" y="8455"/>
                    <a:pt x="6938" y="8929"/>
                  </a:cubicBezTo>
                  <a:cubicBezTo>
                    <a:pt x="6559" y="9562"/>
                    <a:pt x="6133" y="10146"/>
                    <a:pt x="5658" y="10715"/>
                  </a:cubicBezTo>
                  <a:cubicBezTo>
                    <a:pt x="5263" y="11157"/>
                    <a:pt x="4947" y="11663"/>
                    <a:pt x="4567" y="12137"/>
                  </a:cubicBezTo>
                  <a:cubicBezTo>
                    <a:pt x="4299" y="12470"/>
                    <a:pt x="4156" y="12849"/>
                    <a:pt x="4125" y="13260"/>
                  </a:cubicBezTo>
                  <a:cubicBezTo>
                    <a:pt x="4109" y="13560"/>
                    <a:pt x="4061" y="13797"/>
                    <a:pt x="3825" y="13987"/>
                  </a:cubicBezTo>
                  <a:cubicBezTo>
                    <a:pt x="3556" y="14208"/>
                    <a:pt x="3762" y="14634"/>
                    <a:pt x="3429" y="14841"/>
                  </a:cubicBezTo>
                  <a:cubicBezTo>
                    <a:pt x="3334" y="14887"/>
                    <a:pt x="3303" y="15077"/>
                    <a:pt x="3288" y="15203"/>
                  </a:cubicBezTo>
                  <a:cubicBezTo>
                    <a:pt x="3256" y="15441"/>
                    <a:pt x="3176" y="15646"/>
                    <a:pt x="3082" y="15852"/>
                  </a:cubicBezTo>
                  <a:cubicBezTo>
                    <a:pt x="2923" y="16183"/>
                    <a:pt x="2797" y="16531"/>
                    <a:pt x="2687" y="16879"/>
                  </a:cubicBezTo>
                  <a:cubicBezTo>
                    <a:pt x="2497" y="17385"/>
                    <a:pt x="2339" y="17922"/>
                    <a:pt x="2181" y="18444"/>
                  </a:cubicBezTo>
                  <a:cubicBezTo>
                    <a:pt x="2038" y="18965"/>
                    <a:pt x="1928" y="19502"/>
                    <a:pt x="1802" y="20025"/>
                  </a:cubicBezTo>
                  <a:cubicBezTo>
                    <a:pt x="1808" y="20019"/>
                    <a:pt x="1814" y="20014"/>
                    <a:pt x="1821" y="20009"/>
                  </a:cubicBezTo>
                  <a:lnTo>
                    <a:pt x="1821" y="20009"/>
                  </a:lnTo>
                  <a:cubicBezTo>
                    <a:pt x="1760" y="20082"/>
                    <a:pt x="1690" y="20156"/>
                    <a:pt x="1676" y="20229"/>
                  </a:cubicBezTo>
                  <a:cubicBezTo>
                    <a:pt x="1644" y="20672"/>
                    <a:pt x="1596" y="21115"/>
                    <a:pt x="1722" y="21574"/>
                  </a:cubicBezTo>
                  <a:cubicBezTo>
                    <a:pt x="1865" y="22063"/>
                    <a:pt x="1786" y="22537"/>
                    <a:pt x="1438" y="22964"/>
                  </a:cubicBezTo>
                  <a:cubicBezTo>
                    <a:pt x="601" y="23991"/>
                    <a:pt x="395" y="24908"/>
                    <a:pt x="616" y="26157"/>
                  </a:cubicBezTo>
                  <a:cubicBezTo>
                    <a:pt x="774" y="26947"/>
                    <a:pt x="711" y="27706"/>
                    <a:pt x="205" y="28370"/>
                  </a:cubicBezTo>
                  <a:cubicBezTo>
                    <a:pt x="47" y="28559"/>
                    <a:pt x="32" y="28781"/>
                    <a:pt x="32" y="29017"/>
                  </a:cubicBezTo>
                  <a:cubicBezTo>
                    <a:pt x="15" y="29792"/>
                    <a:pt x="0" y="30566"/>
                    <a:pt x="0" y="31356"/>
                  </a:cubicBezTo>
                  <a:cubicBezTo>
                    <a:pt x="0" y="31531"/>
                    <a:pt x="47" y="31720"/>
                    <a:pt x="110" y="31878"/>
                  </a:cubicBezTo>
                  <a:cubicBezTo>
                    <a:pt x="331" y="32353"/>
                    <a:pt x="395" y="32842"/>
                    <a:pt x="316" y="33348"/>
                  </a:cubicBezTo>
                  <a:cubicBezTo>
                    <a:pt x="285" y="33664"/>
                    <a:pt x="300" y="33996"/>
                    <a:pt x="300" y="34312"/>
                  </a:cubicBezTo>
                  <a:cubicBezTo>
                    <a:pt x="300" y="34597"/>
                    <a:pt x="331" y="34897"/>
                    <a:pt x="521" y="35103"/>
                  </a:cubicBezTo>
                  <a:cubicBezTo>
                    <a:pt x="790" y="35387"/>
                    <a:pt x="854" y="35735"/>
                    <a:pt x="980" y="36066"/>
                  </a:cubicBezTo>
                  <a:cubicBezTo>
                    <a:pt x="1057" y="36298"/>
                    <a:pt x="1207" y="36456"/>
                    <a:pt x="1440" y="36456"/>
                  </a:cubicBezTo>
                  <a:cubicBezTo>
                    <a:pt x="1493" y="36456"/>
                    <a:pt x="1550" y="36448"/>
                    <a:pt x="1612" y="36430"/>
                  </a:cubicBezTo>
                  <a:cubicBezTo>
                    <a:pt x="1642" y="36424"/>
                    <a:pt x="1670" y="36421"/>
                    <a:pt x="1697" y="36421"/>
                  </a:cubicBezTo>
                  <a:cubicBezTo>
                    <a:pt x="1874" y="36421"/>
                    <a:pt x="1998" y="36548"/>
                    <a:pt x="2038" y="36698"/>
                  </a:cubicBezTo>
                  <a:cubicBezTo>
                    <a:pt x="2181" y="37267"/>
                    <a:pt x="2434" y="37821"/>
                    <a:pt x="2371" y="38437"/>
                  </a:cubicBezTo>
                  <a:cubicBezTo>
                    <a:pt x="2371" y="38485"/>
                    <a:pt x="2291" y="38548"/>
                    <a:pt x="2228" y="38595"/>
                  </a:cubicBezTo>
                  <a:cubicBezTo>
                    <a:pt x="2226" y="38597"/>
                    <a:pt x="2223" y="38598"/>
                    <a:pt x="2218" y="38598"/>
                  </a:cubicBezTo>
                  <a:cubicBezTo>
                    <a:pt x="2192" y="38598"/>
                    <a:pt x="2131" y="38559"/>
                    <a:pt x="2118" y="38532"/>
                  </a:cubicBezTo>
                  <a:cubicBezTo>
                    <a:pt x="1897" y="38137"/>
                    <a:pt x="1691" y="37726"/>
                    <a:pt x="1486" y="37315"/>
                  </a:cubicBezTo>
                  <a:cubicBezTo>
                    <a:pt x="1466" y="37277"/>
                    <a:pt x="1416" y="37259"/>
                    <a:pt x="1357" y="37259"/>
                  </a:cubicBezTo>
                  <a:cubicBezTo>
                    <a:pt x="1272" y="37259"/>
                    <a:pt x="1169" y="37297"/>
                    <a:pt x="1122" y="37362"/>
                  </a:cubicBezTo>
                  <a:cubicBezTo>
                    <a:pt x="995" y="37537"/>
                    <a:pt x="837" y="37741"/>
                    <a:pt x="885" y="37979"/>
                  </a:cubicBezTo>
                  <a:cubicBezTo>
                    <a:pt x="980" y="38517"/>
                    <a:pt x="1043" y="39086"/>
                    <a:pt x="1265" y="39575"/>
                  </a:cubicBezTo>
                  <a:cubicBezTo>
                    <a:pt x="1564" y="40239"/>
                    <a:pt x="1928" y="40887"/>
                    <a:pt x="2466" y="41408"/>
                  </a:cubicBezTo>
                  <a:cubicBezTo>
                    <a:pt x="2765" y="41709"/>
                    <a:pt x="2972" y="42040"/>
                    <a:pt x="3098" y="42436"/>
                  </a:cubicBezTo>
                  <a:cubicBezTo>
                    <a:pt x="3145" y="42578"/>
                    <a:pt x="3130" y="42721"/>
                    <a:pt x="3193" y="42831"/>
                  </a:cubicBezTo>
                  <a:cubicBezTo>
                    <a:pt x="3492" y="43353"/>
                    <a:pt x="3809" y="43859"/>
                    <a:pt x="4109" y="44364"/>
                  </a:cubicBezTo>
                  <a:cubicBezTo>
                    <a:pt x="4283" y="44681"/>
                    <a:pt x="4489" y="44997"/>
                    <a:pt x="4630" y="45328"/>
                  </a:cubicBezTo>
                  <a:cubicBezTo>
                    <a:pt x="4963" y="46087"/>
                    <a:pt x="5389" y="46782"/>
                    <a:pt x="5974" y="47383"/>
                  </a:cubicBezTo>
                  <a:cubicBezTo>
                    <a:pt x="6116" y="47509"/>
                    <a:pt x="6196" y="47667"/>
                    <a:pt x="6243" y="47857"/>
                  </a:cubicBezTo>
                  <a:cubicBezTo>
                    <a:pt x="6291" y="48015"/>
                    <a:pt x="6385" y="48189"/>
                    <a:pt x="6495" y="48331"/>
                  </a:cubicBezTo>
                  <a:cubicBezTo>
                    <a:pt x="6954" y="49043"/>
                    <a:pt x="7745" y="49374"/>
                    <a:pt x="8360" y="49911"/>
                  </a:cubicBezTo>
                  <a:cubicBezTo>
                    <a:pt x="9087" y="50101"/>
                    <a:pt x="9625" y="50607"/>
                    <a:pt x="10225" y="51034"/>
                  </a:cubicBezTo>
                  <a:cubicBezTo>
                    <a:pt x="11616" y="51998"/>
                    <a:pt x="12976" y="53009"/>
                    <a:pt x="14478" y="53816"/>
                  </a:cubicBezTo>
                  <a:cubicBezTo>
                    <a:pt x="14714" y="53942"/>
                    <a:pt x="14935" y="54100"/>
                    <a:pt x="15188" y="54242"/>
                  </a:cubicBezTo>
                  <a:cubicBezTo>
                    <a:pt x="15473" y="54400"/>
                    <a:pt x="15694" y="54606"/>
                    <a:pt x="15837" y="54906"/>
                  </a:cubicBezTo>
                  <a:cubicBezTo>
                    <a:pt x="15995" y="55207"/>
                    <a:pt x="16263" y="55365"/>
                    <a:pt x="16595" y="55460"/>
                  </a:cubicBezTo>
                  <a:cubicBezTo>
                    <a:pt x="17211" y="55649"/>
                    <a:pt x="17797" y="55886"/>
                    <a:pt x="18318" y="56297"/>
                  </a:cubicBezTo>
                  <a:cubicBezTo>
                    <a:pt x="18412" y="56376"/>
                    <a:pt x="18539" y="56455"/>
                    <a:pt x="18682" y="56471"/>
                  </a:cubicBezTo>
                  <a:cubicBezTo>
                    <a:pt x="19820" y="56692"/>
                    <a:pt x="20736" y="57451"/>
                    <a:pt x="21843" y="57782"/>
                  </a:cubicBezTo>
                  <a:cubicBezTo>
                    <a:pt x="22001" y="57830"/>
                    <a:pt x="22127" y="58004"/>
                    <a:pt x="22127" y="58210"/>
                  </a:cubicBezTo>
                  <a:cubicBezTo>
                    <a:pt x="22127" y="58288"/>
                    <a:pt x="22159" y="58399"/>
                    <a:pt x="22222" y="58431"/>
                  </a:cubicBezTo>
                  <a:cubicBezTo>
                    <a:pt x="22332" y="58509"/>
                    <a:pt x="22459" y="58573"/>
                    <a:pt x="22585" y="58604"/>
                  </a:cubicBezTo>
                  <a:cubicBezTo>
                    <a:pt x="23312" y="58857"/>
                    <a:pt x="24119" y="58920"/>
                    <a:pt x="24719" y="59521"/>
                  </a:cubicBezTo>
                  <a:cubicBezTo>
                    <a:pt x="24734" y="59537"/>
                    <a:pt x="24798" y="59552"/>
                    <a:pt x="24846" y="59552"/>
                  </a:cubicBezTo>
                  <a:cubicBezTo>
                    <a:pt x="25398" y="59647"/>
                    <a:pt x="25889" y="59885"/>
                    <a:pt x="26363" y="60185"/>
                  </a:cubicBezTo>
                  <a:cubicBezTo>
                    <a:pt x="26553" y="60296"/>
                    <a:pt x="26789" y="60328"/>
                    <a:pt x="27010" y="60374"/>
                  </a:cubicBezTo>
                  <a:cubicBezTo>
                    <a:pt x="27860" y="60553"/>
                    <a:pt x="28695" y="60788"/>
                    <a:pt x="29556" y="60788"/>
                  </a:cubicBezTo>
                  <a:cubicBezTo>
                    <a:pt x="29608" y="60788"/>
                    <a:pt x="29661" y="60787"/>
                    <a:pt x="29714" y="60785"/>
                  </a:cubicBezTo>
                  <a:cubicBezTo>
                    <a:pt x="30256" y="60930"/>
                    <a:pt x="30804" y="60971"/>
                    <a:pt x="31354" y="60971"/>
                  </a:cubicBezTo>
                  <a:cubicBezTo>
                    <a:pt x="31765" y="60971"/>
                    <a:pt x="32178" y="60948"/>
                    <a:pt x="32590" y="60928"/>
                  </a:cubicBezTo>
                  <a:lnTo>
                    <a:pt x="33001" y="60928"/>
                  </a:lnTo>
                  <a:cubicBezTo>
                    <a:pt x="35340" y="60928"/>
                    <a:pt x="37679" y="60928"/>
                    <a:pt x="40019" y="60912"/>
                  </a:cubicBezTo>
                  <a:cubicBezTo>
                    <a:pt x="40420" y="60912"/>
                    <a:pt x="40821" y="60892"/>
                    <a:pt x="41223" y="60892"/>
                  </a:cubicBezTo>
                  <a:cubicBezTo>
                    <a:pt x="41327" y="60892"/>
                    <a:pt x="41432" y="60893"/>
                    <a:pt x="41536" y="60897"/>
                  </a:cubicBezTo>
                  <a:cubicBezTo>
                    <a:pt x="41759" y="60906"/>
                    <a:pt x="41981" y="60911"/>
                    <a:pt x="42203" y="60911"/>
                  </a:cubicBezTo>
                  <a:cubicBezTo>
                    <a:pt x="43493" y="60911"/>
                    <a:pt x="44765" y="60747"/>
                    <a:pt x="45993" y="60343"/>
                  </a:cubicBezTo>
                  <a:cubicBezTo>
                    <a:pt x="46025" y="60233"/>
                    <a:pt x="46088" y="60153"/>
                    <a:pt x="46088" y="60075"/>
                  </a:cubicBezTo>
                  <a:cubicBezTo>
                    <a:pt x="46071" y="59521"/>
                    <a:pt x="46419" y="59221"/>
                    <a:pt x="46878" y="59095"/>
                  </a:cubicBezTo>
                  <a:cubicBezTo>
                    <a:pt x="47462" y="58937"/>
                    <a:pt x="48063" y="58905"/>
                    <a:pt x="48632" y="58747"/>
                  </a:cubicBezTo>
                  <a:cubicBezTo>
                    <a:pt x="49249" y="58557"/>
                    <a:pt x="49818" y="58273"/>
                    <a:pt x="50434" y="58115"/>
                  </a:cubicBezTo>
                  <a:cubicBezTo>
                    <a:pt x="50659" y="58058"/>
                    <a:pt x="50860" y="57876"/>
                    <a:pt x="51058" y="57736"/>
                  </a:cubicBezTo>
                  <a:lnTo>
                    <a:pt x="51058" y="57736"/>
                  </a:lnTo>
                  <a:cubicBezTo>
                    <a:pt x="50793" y="57778"/>
                    <a:pt x="50528" y="57823"/>
                    <a:pt x="50275" y="57894"/>
                  </a:cubicBezTo>
                  <a:cubicBezTo>
                    <a:pt x="50082" y="57929"/>
                    <a:pt x="49889" y="57993"/>
                    <a:pt x="49689" y="57993"/>
                  </a:cubicBezTo>
                  <a:cubicBezTo>
                    <a:pt x="49628" y="57993"/>
                    <a:pt x="49565" y="57987"/>
                    <a:pt x="49502" y="57972"/>
                  </a:cubicBezTo>
                  <a:cubicBezTo>
                    <a:pt x="49485" y="58004"/>
                    <a:pt x="49470" y="58067"/>
                    <a:pt x="49438" y="58083"/>
                  </a:cubicBezTo>
                  <a:cubicBezTo>
                    <a:pt x="48908" y="58361"/>
                    <a:pt x="48167" y="58528"/>
                    <a:pt x="47485" y="58528"/>
                  </a:cubicBezTo>
                  <a:cubicBezTo>
                    <a:pt x="47354" y="58528"/>
                    <a:pt x="47224" y="58522"/>
                    <a:pt x="47099" y="58509"/>
                  </a:cubicBezTo>
                  <a:cubicBezTo>
                    <a:pt x="47068" y="58509"/>
                    <a:pt x="46988" y="58446"/>
                    <a:pt x="47004" y="58446"/>
                  </a:cubicBezTo>
                  <a:cubicBezTo>
                    <a:pt x="47036" y="58368"/>
                    <a:pt x="47068" y="58273"/>
                    <a:pt x="47114" y="58256"/>
                  </a:cubicBezTo>
                  <a:cubicBezTo>
                    <a:pt x="47764" y="58088"/>
                    <a:pt x="48413" y="57952"/>
                    <a:pt x="49079" y="57952"/>
                  </a:cubicBezTo>
                  <a:cubicBezTo>
                    <a:pt x="49224" y="57952"/>
                    <a:pt x="49370" y="57958"/>
                    <a:pt x="49517" y="57972"/>
                  </a:cubicBezTo>
                  <a:cubicBezTo>
                    <a:pt x="49565" y="57909"/>
                    <a:pt x="49596" y="57799"/>
                    <a:pt x="49660" y="57767"/>
                  </a:cubicBezTo>
                  <a:cubicBezTo>
                    <a:pt x="49849" y="57641"/>
                    <a:pt x="50054" y="57514"/>
                    <a:pt x="50275" y="57451"/>
                  </a:cubicBezTo>
                  <a:cubicBezTo>
                    <a:pt x="50718" y="57340"/>
                    <a:pt x="51097" y="57055"/>
                    <a:pt x="51525" y="56929"/>
                  </a:cubicBezTo>
                  <a:cubicBezTo>
                    <a:pt x="51967" y="56802"/>
                    <a:pt x="52425" y="56739"/>
                    <a:pt x="52867" y="56629"/>
                  </a:cubicBezTo>
                  <a:cubicBezTo>
                    <a:pt x="53137" y="56566"/>
                    <a:pt x="53421" y="56518"/>
                    <a:pt x="53658" y="56408"/>
                  </a:cubicBezTo>
                  <a:cubicBezTo>
                    <a:pt x="54117" y="56187"/>
                    <a:pt x="54574" y="55981"/>
                    <a:pt x="55065" y="55871"/>
                  </a:cubicBezTo>
                  <a:cubicBezTo>
                    <a:pt x="55428" y="55791"/>
                    <a:pt x="55744" y="55586"/>
                    <a:pt x="55965" y="55270"/>
                  </a:cubicBezTo>
                  <a:cubicBezTo>
                    <a:pt x="56077" y="55127"/>
                    <a:pt x="56171" y="54969"/>
                    <a:pt x="56298" y="54843"/>
                  </a:cubicBezTo>
                  <a:cubicBezTo>
                    <a:pt x="57151" y="54006"/>
                    <a:pt x="57988" y="53184"/>
                    <a:pt x="58732" y="52251"/>
                  </a:cubicBezTo>
                  <a:cubicBezTo>
                    <a:pt x="59063" y="51840"/>
                    <a:pt x="59474" y="51572"/>
                    <a:pt x="59933" y="51350"/>
                  </a:cubicBezTo>
                  <a:cubicBezTo>
                    <a:pt x="60043" y="51287"/>
                    <a:pt x="60186" y="51207"/>
                    <a:pt x="60249" y="51097"/>
                  </a:cubicBezTo>
                  <a:cubicBezTo>
                    <a:pt x="60580" y="50480"/>
                    <a:pt x="61071" y="50006"/>
                    <a:pt x="61450" y="49437"/>
                  </a:cubicBezTo>
                  <a:cubicBezTo>
                    <a:pt x="62114" y="48489"/>
                    <a:pt x="62651" y="47477"/>
                    <a:pt x="62477" y="46245"/>
                  </a:cubicBezTo>
                  <a:cubicBezTo>
                    <a:pt x="62414" y="45755"/>
                    <a:pt x="62477" y="45250"/>
                    <a:pt x="62620" y="44744"/>
                  </a:cubicBezTo>
                  <a:cubicBezTo>
                    <a:pt x="62698" y="44491"/>
                    <a:pt x="62715" y="44206"/>
                    <a:pt x="62778" y="43937"/>
                  </a:cubicBezTo>
                  <a:cubicBezTo>
                    <a:pt x="62809" y="43764"/>
                    <a:pt x="62809" y="43558"/>
                    <a:pt x="62888" y="43416"/>
                  </a:cubicBezTo>
                  <a:cubicBezTo>
                    <a:pt x="63284" y="42816"/>
                    <a:pt x="63315" y="42104"/>
                    <a:pt x="63583" y="41471"/>
                  </a:cubicBezTo>
                  <a:cubicBezTo>
                    <a:pt x="63773" y="40997"/>
                    <a:pt x="63789" y="40492"/>
                    <a:pt x="63678" y="39986"/>
                  </a:cubicBezTo>
                  <a:cubicBezTo>
                    <a:pt x="63647" y="39813"/>
                    <a:pt x="63583" y="39606"/>
                    <a:pt x="63647" y="39448"/>
                  </a:cubicBezTo>
                  <a:cubicBezTo>
                    <a:pt x="63789" y="39054"/>
                    <a:pt x="63678" y="38753"/>
                    <a:pt x="63457" y="38422"/>
                  </a:cubicBezTo>
                  <a:cubicBezTo>
                    <a:pt x="63362" y="38279"/>
                    <a:pt x="63347" y="38074"/>
                    <a:pt x="63520" y="37931"/>
                  </a:cubicBezTo>
                  <a:cubicBezTo>
                    <a:pt x="63663" y="37805"/>
                    <a:pt x="63773" y="37663"/>
                    <a:pt x="63789" y="37473"/>
                  </a:cubicBezTo>
                  <a:cubicBezTo>
                    <a:pt x="63789" y="37189"/>
                    <a:pt x="63758" y="36920"/>
                    <a:pt x="63805" y="36652"/>
                  </a:cubicBezTo>
                  <a:cubicBezTo>
                    <a:pt x="63979" y="35592"/>
                    <a:pt x="63947" y="34549"/>
                    <a:pt x="63789" y="33491"/>
                  </a:cubicBezTo>
                  <a:cubicBezTo>
                    <a:pt x="63710" y="33000"/>
                    <a:pt x="63710" y="32494"/>
                    <a:pt x="63899" y="32005"/>
                  </a:cubicBezTo>
                  <a:cubicBezTo>
                    <a:pt x="64042" y="31609"/>
                    <a:pt x="64074" y="31198"/>
                    <a:pt x="64074" y="30787"/>
                  </a:cubicBezTo>
                  <a:cubicBezTo>
                    <a:pt x="64089" y="30092"/>
                    <a:pt x="64057" y="29413"/>
                    <a:pt x="63994" y="28733"/>
                  </a:cubicBezTo>
                  <a:cubicBezTo>
                    <a:pt x="63899" y="27816"/>
                    <a:pt x="63663" y="26916"/>
                    <a:pt x="63726" y="25999"/>
                  </a:cubicBezTo>
                  <a:cubicBezTo>
                    <a:pt x="63789" y="25209"/>
                    <a:pt x="63647" y="24450"/>
                    <a:pt x="63520" y="23675"/>
                  </a:cubicBezTo>
                  <a:cubicBezTo>
                    <a:pt x="63473" y="23407"/>
                    <a:pt x="63410" y="23138"/>
                    <a:pt x="63252" y="22901"/>
                  </a:cubicBezTo>
                  <a:cubicBezTo>
                    <a:pt x="62983" y="22474"/>
                    <a:pt x="62825" y="22000"/>
                    <a:pt x="62698" y="21510"/>
                  </a:cubicBezTo>
                  <a:cubicBezTo>
                    <a:pt x="62667" y="21399"/>
                    <a:pt x="62730" y="21241"/>
                    <a:pt x="62793" y="21131"/>
                  </a:cubicBezTo>
                  <a:cubicBezTo>
                    <a:pt x="63031" y="20767"/>
                    <a:pt x="63046" y="20767"/>
                    <a:pt x="62983" y="20594"/>
                  </a:cubicBezTo>
                  <a:cubicBezTo>
                    <a:pt x="62635" y="19803"/>
                    <a:pt x="62462" y="18933"/>
                    <a:pt x="62256" y="18096"/>
                  </a:cubicBezTo>
                  <a:cubicBezTo>
                    <a:pt x="62129" y="17574"/>
                    <a:pt x="61813" y="16895"/>
                    <a:pt x="61482" y="16516"/>
                  </a:cubicBezTo>
                  <a:cubicBezTo>
                    <a:pt x="61324" y="16341"/>
                    <a:pt x="61197" y="16152"/>
                    <a:pt x="61071" y="15947"/>
                  </a:cubicBezTo>
                  <a:cubicBezTo>
                    <a:pt x="60928" y="15726"/>
                    <a:pt x="60818" y="15456"/>
                    <a:pt x="60644" y="15251"/>
                  </a:cubicBezTo>
                  <a:cubicBezTo>
                    <a:pt x="59996" y="14493"/>
                    <a:pt x="59379" y="13686"/>
                    <a:pt x="58700" y="12959"/>
                  </a:cubicBezTo>
                  <a:cubicBezTo>
                    <a:pt x="58494" y="12738"/>
                    <a:pt x="58589" y="12548"/>
                    <a:pt x="58669" y="12295"/>
                  </a:cubicBezTo>
                  <a:cubicBezTo>
                    <a:pt x="57246" y="11016"/>
                    <a:pt x="55997" y="9545"/>
                    <a:pt x="54827" y="7996"/>
                  </a:cubicBezTo>
                  <a:lnTo>
                    <a:pt x="53990" y="7996"/>
                  </a:lnTo>
                  <a:cubicBezTo>
                    <a:pt x="53626" y="7996"/>
                    <a:pt x="53436" y="8234"/>
                    <a:pt x="53278" y="8582"/>
                  </a:cubicBezTo>
                  <a:cubicBezTo>
                    <a:pt x="52979" y="8565"/>
                    <a:pt x="52663" y="8550"/>
                    <a:pt x="52362" y="8519"/>
                  </a:cubicBezTo>
                  <a:cubicBezTo>
                    <a:pt x="52283" y="8502"/>
                    <a:pt x="52188" y="8424"/>
                    <a:pt x="52172" y="8344"/>
                  </a:cubicBezTo>
                  <a:cubicBezTo>
                    <a:pt x="52140" y="8281"/>
                    <a:pt x="52188" y="8154"/>
                    <a:pt x="52235" y="8108"/>
                  </a:cubicBezTo>
                  <a:cubicBezTo>
                    <a:pt x="52393" y="7918"/>
                    <a:pt x="52599" y="7838"/>
                    <a:pt x="52836" y="7838"/>
                  </a:cubicBezTo>
                  <a:cubicBezTo>
                    <a:pt x="53137" y="7838"/>
                    <a:pt x="53342" y="7633"/>
                    <a:pt x="53548" y="7459"/>
                  </a:cubicBezTo>
                  <a:cubicBezTo>
                    <a:pt x="53658" y="7349"/>
                    <a:pt x="53626" y="7001"/>
                    <a:pt x="53500" y="6953"/>
                  </a:cubicBezTo>
                  <a:cubicBezTo>
                    <a:pt x="53247" y="6875"/>
                    <a:pt x="52994" y="6764"/>
                    <a:pt x="52726" y="6732"/>
                  </a:cubicBezTo>
                  <a:cubicBezTo>
                    <a:pt x="52591" y="6709"/>
                    <a:pt x="52453" y="6705"/>
                    <a:pt x="52314" y="6705"/>
                  </a:cubicBezTo>
                  <a:cubicBezTo>
                    <a:pt x="52248" y="6705"/>
                    <a:pt x="52182" y="6706"/>
                    <a:pt x="52116" y="6706"/>
                  </a:cubicBezTo>
                  <a:cubicBezTo>
                    <a:pt x="52045" y="6706"/>
                    <a:pt x="51974" y="6705"/>
                    <a:pt x="51904" y="6700"/>
                  </a:cubicBezTo>
                  <a:cubicBezTo>
                    <a:pt x="51588" y="6700"/>
                    <a:pt x="51493" y="6622"/>
                    <a:pt x="51445" y="6321"/>
                  </a:cubicBezTo>
                  <a:cubicBezTo>
                    <a:pt x="51350" y="5720"/>
                    <a:pt x="51240" y="5562"/>
                    <a:pt x="50766" y="5484"/>
                  </a:cubicBezTo>
                  <a:cubicBezTo>
                    <a:pt x="50402" y="5404"/>
                    <a:pt x="50054" y="5358"/>
                    <a:pt x="49691" y="5278"/>
                  </a:cubicBezTo>
                  <a:cubicBezTo>
                    <a:pt x="49183" y="5155"/>
                    <a:pt x="48795" y="4912"/>
                    <a:pt x="48454" y="4549"/>
                  </a:cubicBezTo>
                  <a:lnTo>
                    <a:pt x="48454" y="4549"/>
                  </a:lnTo>
                  <a:cubicBezTo>
                    <a:pt x="48456" y="4549"/>
                    <a:pt x="48457" y="4550"/>
                    <a:pt x="48459" y="4551"/>
                  </a:cubicBezTo>
                  <a:lnTo>
                    <a:pt x="48427" y="4519"/>
                  </a:lnTo>
                  <a:lnTo>
                    <a:pt x="48427" y="4519"/>
                  </a:lnTo>
                  <a:cubicBezTo>
                    <a:pt x="48436" y="4529"/>
                    <a:pt x="48445" y="4539"/>
                    <a:pt x="48454" y="4549"/>
                  </a:cubicBezTo>
                  <a:lnTo>
                    <a:pt x="48454" y="4549"/>
                  </a:lnTo>
                  <a:cubicBezTo>
                    <a:pt x="48046" y="4343"/>
                    <a:pt x="47793" y="3935"/>
                    <a:pt x="47352" y="3777"/>
                  </a:cubicBezTo>
                  <a:cubicBezTo>
                    <a:pt x="46878" y="3619"/>
                    <a:pt x="46404" y="3461"/>
                    <a:pt x="45945" y="3271"/>
                  </a:cubicBezTo>
                  <a:cubicBezTo>
                    <a:pt x="45487" y="3082"/>
                    <a:pt x="45045" y="2844"/>
                    <a:pt x="44570" y="2654"/>
                  </a:cubicBezTo>
                  <a:cubicBezTo>
                    <a:pt x="44238" y="2513"/>
                    <a:pt x="43890" y="2386"/>
                    <a:pt x="43542" y="2275"/>
                  </a:cubicBezTo>
                  <a:cubicBezTo>
                    <a:pt x="43176" y="2153"/>
                    <a:pt x="42814" y="2084"/>
                    <a:pt x="42447" y="2084"/>
                  </a:cubicBezTo>
                  <a:cubicBezTo>
                    <a:pt x="42149" y="2084"/>
                    <a:pt x="41847" y="2129"/>
                    <a:pt x="41536" y="2228"/>
                  </a:cubicBezTo>
                  <a:cubicBezTo>
                    <a:pt x="41062" y="2370"/>
                    <a:pt x="40603" y="2576"/>
                    <a:pt x="40145" y="2765"/>
                  </a:cubicBezTo>
                  <a:cubicBezTo>
                    <a:pt x="40115" y="2778"/>
                    <a:pt x="40088" y="2783"/>
                    <a:pt x="40064" y="2783"/>
                  </a:cubicBezTo>
                  <a:cubicBezTo>
                    <a:pt x="39965" y="2783"/>
                    <a:pt x="39924" y="2684"/>
                    <a:pt x="39924" y="2544"/>
                  </a:cubicBezTo>
                  <a:cubicBezTo>
                    <a:pt x="39924" y="2386"/>
                    <a:pt x="39781" y="2323"/>
                    <a:pt x="39639" y="2323"/>
                  </a:cubicBezTo>
                  <a:cubicBezTo>
                    <a:pt x="39513" y="2338"/>
                    <a:pt x="39370" y="2355"/>
                    <a:pt x="39244" y="2418"/>
                  </a:cubicBezTo>
                  <a:cubicBezTo>
                    <a:pt x="39017" y="2521"/>
                    <a:pt x="38798" y="2570"/>
                    <a:pt x="38568" y="2570"/>
                  </a:cubicBezTo>
                  <a:cubicBezTo>
                    <a:pt x="38445" y="2570"/>
                    <a:pt x="38318" y="2556"/>
                    <a:pt x="38185" y="2528"/>
                  </a:cubicBezTo>
                  <a:cubicBezTo>
                    <a:pt x="37521" y="2401"/>
                    <a:pt x="36858" y="2212"/>
                    <a:pt x="36162" y="2212"/>
                  </a:cubicBezTo>
                  <a:cubicBezTo>
                    <a:pt x="35893" y="2212"/>
                    <a:pt x="35640" y="2102"/>
                    <a:pt x="35372" y="2022"/>
                  </a:cubicBezTo>
                  <a:cubicBezTo>
                    <a:pt x="35340" y="2007"/>
                    <a:pt x="35324" y="1832"/>
                    <a:pt x="35355" y="1801"/>
                  </a:cubicBezTo>
                  <a:cubicBezTo>
                    <a:pt x="35607" y="1612"/>
                    <a:pt x="35483" y="1408"/>
                    <a:pt x="35405" y="1203"/>
                  </a:cubicBezTo>
                  <a:lnTo>
                    <a:pt x="35405" y="1203"/>
                  </a:lnTo>
                  <a:cubicBezTo>
                    <a:pt x="35344" y="1146"/>
                    <a:pt x="35274" y="1100"/>
                    <a:pt x="35229" y="1027"/>
                  </a:cubicBezTo>
                  <a:cubicBezTo>
                    <a:pt x="35103" y="852"/>
                    <a:pt x="35103" y="806"/>
                    <a:pt x="35309" y="742"/>
                  </a:cubicBezTo>
                  <a:cubicBezTo>
                    <a:pt x="35545" y="648"/>
                    <a:pt x="35545" y="648"/>
                    <a:pt x="35625" y="473"/>
                  </a:cubicBezTo>
                  <a:cubicBezTo>
                    <a:pt x="34628" y="395"/>
                    <a:pt x="33617" y="300"/>
                    <a:pt x="32622" y="220"/>
                  </a:cubicBezTo>
                  <a:cubicBezTo>
                    <a:pt x="32500" y="210"/>
                    <a:pt x="32379" y="203"/>
                    <a:pt x="32259" y="203"/>
                  </a:cubicBezTo>
                  <a:cubicBezTo>
                    <a:pt x="32017" y="203"/>
                    <a:pt x="31779" y="231"/>
                    <a:pt x="31547" y="315"/>
                  </a:cubicBezTo>
                  <a:cubicBezTo>
                    <a:pt x="31461" y="344"/>
                    <a:pt x="31384" y="356"/>
                    <a:pt x="31308" y="356"/>
                  </a:cubicBezTo>
                  <a:cubicBezTo>
                    <a:pt x="31176" y="356"/>
                    <a:pt x="31050" y="318"/>
                    <a:pt x="30898" y="268"/>
                  </a:cubicBezTo>
                  <a:cubicBezTo>
                    <a:pt x="30567" y="142"/>
                    <a:pt x="30203" y="94"/>
                    <a:pt x="29840" y="31"/>
                  </a:cubicBezTo>
                  <a:cubicBezTo>
                    <a:pt x="29745" y="13"/>
                    <a:pt x="29640" y="1"/>
                    <a:pt x="29539"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7" name="Google Shape;1052;p59">
              <a:extLst>
                <a:ext uri="{FF2B5EF4-FFF2-40B4-BE49-F238E27FC236}">
                  <a16:creationId xmlns:a16="http://schemas.microsoft.com/office/drawing/2014/main" id="{7BE4CCA7-095C-4541-9D1D-5A7689FAC1FC}"/>
                </a:ext>
              </a:extLst>
            </p:cNvPr>
            <p:cNvSpPr/>
            <p:nvPr/>
          </p:nvSpPr>
          <p:spPr>
            <a:xfrm>
              <a:off x="6362739" y="4584260"/>
              <a:ext cx="121341" cy="164506"/>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144609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4C094-1E07-44EE-9F46-18E4BA9680A0}"/>
              </a:ext>
            </a:extLst>
          </p:cNvPr>
          <p:cNvSpPr>
            <a:spLocks noGrp="1"/>
          </p:cNvSpPr>
          <p:nvPr>
            <p:ph type="title"/>
          </p:nvPr>
        </p:nvSpPr>
        <p:spPr>
          <a:xfrm>
            <a:off x="703620" y="401030"/>
            <a:ext cx="10515600" cy="685823"/>
          </a:xfrm>
        </p:spPr>
        <p:txBody>
          <a:bodyPr>
            <a:normAutofit/>
          </a:bodyPr>
          <a:lstStyle/>
          <a:p>
            <a:r>
              <a:rPr lang="en-US" sz="3600" b="1" u="sng" dirty="0">
                <a:latin typeface="Times New Roman" panose="02020603050405020304" pitchFamily="18" charset="0"/>
                <a:cs typeface="Times New Roman" panose="02020603050405020304" pitchFamily="18" charset="0"/>
              </a:rPr>
              <a:t>Background</a:t>
            </a:r>
          </a:p>
        </p:txBody>
      </p:sp>
      <p:sp>
        <p:nvSpPr>
          <p:cNvPr id="3" name="Content Placeholder 2">
            <a:extLst>
              <a:ext uri="{FF2B5EF4-FFF2-40B4-BE49-F238E27FC236}">
                <a16:creationId xmlns:a16="http://schemas.microsoft.com/office/drawing/2014/main" id="{9ADFF891-C577-4FBD-86CA-227D47F11DBB}"/>
              </a:ext>
            </a:extLst>
          </p:cNvPr>
          <p:cNvSpPr>
            <a:spLocks noGrp="1"/>
          </p:cNvSpPr>
          <p:nvPr>
            <p:ph idx="1"/>
          </p:nvPr>
        </p:nvSpPr>
        <p:spPr>
          <a:xfrm>
            <a:off x="869244" y="1414458"/>
            <a:ext cx="6745994" cy="5329242"/>
          </a:xfrm>
        </p:spPr>
        <p:txBody>
          <a:bodyPr>
            <a:normAutofit lnSpcReduction="10000"/>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Agriculture plays a pivotal role in addressing global challenges, including food security, poverty reduction, and sustainable development(Science, 2018).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The United Nations’ Sustainable Development Goals (SDGs), particularly SDG 2 (Zero Hunger) and SDG 1 (No Poverty)(Group et al., 2016), underscore the importance of improving agricultural practices to ensure food availability and promote economic well-being. </a:t>
            </a:r>
            <a:endParaRPr lang="en-US" sz="2400" dirty="0"/>
          </a:p>
        </p:txBody>
      </p:sp>
      <p:pic>
        <p:nvPicPr>
          <p:cNvPr id="5" name="Picture 4">
            <a:extLst>
              <a:ext uri="{FF2B5EF4-FFF2-40B4-BE49-F238E27FC236}">
                <a16:creationId xmlns:a16="http://schemas.microsoft.com/office/drawing/2014/main" id="{B6000BC9-3505-4037-B60D-0BAEB93CC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8529" y="1414458"/>
            <a:ext cx="3877209" cy="2664622"/>
          </a:xfrm>
          <a:prstGeom prst="rect">
            <a:avLst/>
          </a:prstGeom>
        </p:spPr>
      </p:pic>
      <p:pic>
        <p:nvPicPr>
          <p:cNvPr id="7" name="Picture 6">
            <a:extLst>
              <a:ext uri="{FF2B5EF4-FFF2-40B4-BE49-F238E27FC236}">
                <a16:creationId xmlns:a16="http://schemas.microsoft.com/office/drawing/2014/main" id="{133894B5-4AD6-440E-9CF1-C9EE966485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528" y="4079079"/>
            <a:ext cx="3877209" cy="2591097"/>
          </a:xfrm>
          <a:prstGeom prst="rect">
            <a:avLst/>
          </a:prstGeom>
        </p:spPr>
      </p:pic>
    </p:spTree>
    <p:extLst>
      <p:ext uri="{BB962C8B-B14F-4D97-AF65-F5344CB8AC3E}">
        <p14:creationId xmlns:p14="http://schemas.microsoft.com/office/powerpoint/2010/main" val="1226481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503EC-E365-4C54-A815-761110ABA9C6}"/>
              </a:ext>
            </a:extLst>
          </p:cNvPr>
          <p:cNvSpPr>
            <a:spLocks noGrp="1"/>
          </p:cNvSpPr>
          <p:nvPr>
            <p:ph type="title"/>
          </p:nvPr>
        </p:nvSpPr>
        <p:spPr>
          <a:xfrm>
            <a:off x="926386" y="144379"/>
            <a:ext cx="10515600" cy="673768"/>
          </a:xfrm>
        </p:spPr>
        <p:txBody>
          <a:bodyPr>
            <a:normAutofit fontScale="90000"/>
          </a:bodyPr>
          <a:lstStyle/>
          <a:p>
            <a:r>
              <a:rPr lang="en-US" b="1" u="sng" dirty="0">
                <a:latin typeface="Times New Roman" panose="02020603050405020304" pitchFamily="18" charset="0"/>
                <a:cs typeface="Times New Roman" panose="02020603050405020304" pitchFamily="18" charset="0"/>
              </a:rPr>
              <a:t>Background…</a:t>
            </a:r>
            <a:endParaRPr lang="en-US" b="1" u="sng" dirty="0"/>
          </a:p>
        </p:txBody>
      </p:sp>
      <p:sp>
        <p:nvSpPr>
          <p:cNvPr id="3" name="Content Placeholder 2">
            <a:extLst>
              <a:ext uri="{FF2B5EF4-FFF2-40B4-BE49-F238E27FC236}">
                <a16:creationId xmlns:a16="http://schemas.microsoft.com/office/drawing/2014/main" id="{AB57FD10-E5CB-4524-8F16-6330A8C7C705}"/>
              </a:ext>
            </a:extLst>
          </p:cNvPr>
          <p:cNvSpPr>
            <a:spLocks noGrp="1"/>
          </p:cNvSpPr>
          <p:nvPr>
            <p:ph idx="1"/>
          </p:nvPr>
        </p:nvSpPr>
        <p:spPr>
          <a:xfrm>
            <a:off x="750012" y="818147"/>
            <a:ext cx="10603787" cy="5895473"/>
          </a:xfrm>
        </p:spPr>
        <p:txBody>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At least 80% of small farmer households in Sub-Saharan Africa plant cassava(Li et al., n.d.). This crop has proven its relevance in improving the African economy through increasing exports, job employment and poverty alleviation. According to </a:t>
            </a:r>
            <a:r>
              <a:rPr lang="en-US" sz="2400" dirty="0" err="1">
                <a:latin typeface="Times New Roman" panose="02020603050405020304" pitchFamily="18" charset="0"/>
                <a:cs typeface="Times New Roman" panose="02020603050405020304" pitchFamily="18" charset="0"/>
              </a:rPr>
              <a:t>Cravero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Cravero</a:t>
            </a:r>
            <a:r>
              <a:rPr lang="en-US" sz="2400" dirty="0">
                <a:latin typeface="Times New Roman" panose="02020603050405020304" pitchFamily="18" charset="0"/>
                <a:cs typeface="Times New Roman" panose="02020603050405020304" pitchFamily="18" charset="0"/>
              </a:rPr>
              <a:t> et al., 2022), this sector has deficient crop yields and low productivity due to uncontrollable diseases frequently affecting plant leaves, poor soil fertility, and unpredictable weather patterns. </a:t>
            </a:r>
          </a:p>
          <a:p>
            <a:pPr marL="0" marR="0" indent="0" algn="just">
              <a:lnSpc>
                <a:spcPct val="150000"/>
              </a:lnSpc>
              <a:spcBef>
                <a:spcPts val="0"/>
              </a:spcBef>
              <a:spcAft>
                <a:spcPts val="0"/>
              </a:spcAft>
              <a:buNone/>
            </a:pPr>
            <a:endParaRPr 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0"/>
              </a:spcAft>
              <a:buNone/>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Accurate prediction of crop yields is crucial for optimizing resource allocation, enhancing productivity, and mitigating the impact of climate change on food production(</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Alibabaei</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et al., 2022).</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buNone/>
            </a:pPr>
            <a:endParaRPr lang="en-US" dirty="0"/>
          </a:p>
        </p:txBody>
      </p:sp>
    </p:spTree>
    <p:extLst>
      <p:ext uri="{BB962C8B-B14F-4D97-AF65-F5344CB8AC3E}">
        <p14:creationId xmlns:p14="http://schemas.microsoft.com/office/powerpoint/2010/main" val="1397948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954A89-3E37-49FA-A65D-92A9F2477A11}"/>
              </a:ext>
            </a:extLst>
          </p:cNvPr>
          <p:cNvSpPr/>
          <p:nvPr/>
        </p:nvSpPr>
        <p:spPr>
          <a:xfrm>
            <a:off x="264695" y="192505"/>
            <a:ext cx="11562347" cy="5588068"/>
          </a:xfrm>
          <a:prstGeom prst="rect">
            <a:avLst/>
          </a:prstGeom>
        </p:spPr>
        <p:txBody>
          <a:bodyPr wrap="square">
            <a:spAutoFit/>
          </a:bodyPr>
          <a:lstStyle/>
          <a:p>
            <a:pPr algn="ctr">
              <a:lnSpc>
                <a:spcPct val="150000"/>
              </a:lnSpc>
              <a:spcAft>
                <a:spcPts val="800"/>
              </a:spcAft>
            </a:pPr>
            <a:r>
              <a:rPr lang="en-US" sz="4000" b="1" u="sng" dirty="0">
                <a:solidFill>
                  <a:prstClr val="black"/>
                </a:solidFill>
                <a:latin typeface="Times New Roman" panose="02020603050405020304" pitchFamily="18" charset="0"/>
                <a:ea typeface="+mj-ea"/>
                <a:cs typeface="Times New Roman" panose="02020603050405020304" pitchFamily="18" charset="0"/>
              </a:rPr>
              <a:t>Background…</a:t>
            </a:r>
          </a:p>
          <a:p>
            <a:pPr algn="just">
              <a:lnSpc>
                <a:spcPct val="150000"/>
              </a:lnSpc>
              <a:spcAft>
                <a:spcPts val="80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While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traditional methods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of cassava yield prediction exist, their limitations in accuracy, timeliness, and scalability necessitate the exploration of advanced machine learning techniques(Legg et al., 2014). </a:t>
            </a:r>
          </a:p>
          <a:p>
            <a:pPr algn="just">
              <a:lnSpc>
                <a:spcPct val="150000"/>
              </a:lnSpc>
              <a:spcAft>
                <a:spcPts val="800"/>
              </a:spcAft>
            </a:pPr>
            <a:endParaRPr lang="en-US" sz="6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The research aims to bridge this gap by conducting a comprehensive performance analysis of CNNs and SVMs in predicting cassava yields, offering a novel and technologically advanced approach to address the challenges faced by the agricultural community in Arua.</a:t>
            </a:r>
          </a:p>
          <a:p>
            <a:pPr algn="just">
              <a:lnSpc>
                <a:spcPct val="150000"/>
              </a:lnSpc>
              <a:spcAft>
                <a:spcPts val="800"/>
              </a:spcAft>
            </a:pP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T</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his research seeks to contribute to the global effort towards sustainable development by harnessing the power of machine and deep learning in improving agricultural outcomes(</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Sangbamrung</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et al., 2020), with a specific focus on cassava yield prediction in the region of Arua, Uganda.</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14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B77AB2-B3CF-49B6-97AE-CE3445318A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832" y="484155"/>
            <a:ext cx="10876547" cy="6259367"/>
          </a:xfrm>
          <a:prstGeom prst="rect">
            <a:avLst/>
          </a:prstGeom>
        </p:spPr>
      </p:pic>
      <p:sp>
        <p:nvSpPr>
          <p:cNvPr id="2" name="Title 1">
            <a:extLst>
              <a:ext uri="{FF2B5EF4-FFF2-40B4-BE49-F238E27FC236}">
                <a16:creationId xmlns:a16="http://schemas.microsoft.com/office/drawing/2014/main" id="{48B3D303-B603-470B-B9E7-DD76BB7F4DB1}"/>
              </a:ext>
            </a:extLst>
          </p:cNvPr>
          <p:cNvSpPr>
            <a:spLocks noGrp="1"/>
          </p:cNvSpPr>
          <p:nvPr>
            <p:ph type="title"/>
          </p:nvPr>
        </p:nvSpPr>
        <p:spPr>
          <a:xfrm>
            <a:off x="4401034" y="295877"/>
            <a:ext cx="3757863" cy="549272"/>
          </a:xfrm>
        </p:spPr>
        <p:txBody>
          <a:bodyPr>
            <a:normAutofit fontScale="90000"/>
          </a:bodyPr>
          <a:lstStyle/>
          <a:p>
            <a:r>
              <a:rPr lang="en-US" dirty="0">
                <a:latin typeface="Times New Roman" panose="02020603050405020304" pitchFamily="18" charset="0"/>
                <a:cs typeface="Times New Roman" panose="02020603050405020304" pitchFamily="18" charset="0"/>
              </a:rPr>
              <a:t>Study area map</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1206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3430;p66">
            <a:extLst>
              <a:ext uri="{FF2B5EF4-FFF2-40B4-BE49-F238E27FC236}">
                <a16:creationId xmlns:a16="http://schemas.microsoft.com/office/drawing/2014/main" id="{0CCADF61-1709-486F-8E3E-8FC8D3A5AB24}"/>
              </a:ext>
            </a:extLst>
          </p:cNvPr>
          <p:cNvGrpSpPr/>
          <p:nvPr/>
        </p:nvGrpSpPr>
        <p:grpSpPr>
          <a:xfrm>
            <a:off x="9372943" y="4850642"/>
            <a:ext cx="2241344" cy="1330656"/>
            <a:chOff x="3597785" y="3065882"/>
            <a:chExt cx="2241344" cy="1330656"/>
          </a:xfrm>
        </p:grpSpPr>
        <p:grpSp>
          <p:nvGrpSpPr>
            <p:cNvPr id="5" name="Google Shape;3431;p66">
              <a:extLst>
                <a:ext uri="{FF2B5EF4-FFF2-40B4-BE49-F238E27FC236}">
                  <a16:creationId xmlns:a16="http://schemas.microsoft.com/office/drawing/2014/main" id="{A8D6EE21-2F93-41D8-BE52-0EF4F43D3116}"/>
                </a:ext>
              </a:extLst>
            </p:cNvPr>
            <p:cNvGrpSpPr/>
            <p:nvPr/>
          </p:nvGrpSpPr>
          <p:grpSpPr>
            <a:xfrm>
              <a:off x="5296908" y="3937355"/>
              <a:ext cx="143198" cy="32380"/>
              <a:chOff x="5296908" y="3937355"/>
              <a:chExt cx="143198" cy="32380"/>
            </a:xfrm>
          </p:grpSpPr>
          <p:sp>
            <p:nvSpPr>
              <p:cNvPr id="809" name="Google Shape;3432;p66">
                <a:extLst>
                  <a:ext uri="{FF2B5EF4-FFF2-40B4-BE49-F238E27FC236}">
                    <a16:creationId xmlns:a16="http://schemas.microsoft.com/office/drawing/2014/main" id="{1377AF93-B835-4F72-8734-C7B8B5E1CA6F}"/>
                  </a:ext>
                </a:extLst>
              </p:cNvPr>
              <p:cNvSpPr/>
              <p:nvPr/>
            </p:nvSpPr>
            <p:spPr>
              <a:xfrm>
                <a:off x="5319457" y="3952794"/>
                <a:ext cx="111895" cy="8"/>
              </a:xfrm>
              <a:custGeom>
                <a:avLst/>
                <a:gdLst/>
                <a:ahLst/>
                <a:cxnLst/>
                <a:rect l="l" t="t" r="r" b="b"/>
                <a:pathLst>
                  <a:path w="14227" h="1" fill="none" extrusionOk="0">
                    <a:moveTo>
                      <a:pt x="1" y="0"/>
                    </a:moveTo>
                    <a:lnTo>
                      <a:pt x="142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0" name="Google Shape;3433;p66">
                <a:extLst>
                  <a:ext uri="{FF2B5EF4-FFF2-40B4-BE49-F238E27FC236}">
                    <a16:creationId xmlns:a16="http://schemas.microsoft.com/office/drawing/2014/main" id="{23CBA7C6-93F3-4644-9B33-35478A55CA2C}"/>
                  </a:ext>
                </a:extLst>
              </p:cNvPr>
              <p:cNvGrpSpPr/>
              <p:nvPr/>
            </p:nvGrpSpPr>
            <p:grpSpPr>
              <a:xfrm>
                <a:off x="5402331" y="3937355"/>
                <a:ext cx="37776" cy="32380"/>
                <a:chOff x="5402331" y="3937355"/>
                <a:chExt cx="37776" cy="32380"/>
              </a:xfrm>
            </p:grpSpPr>
            <p:sp>
              <p:nvSpPr>
                <p:cNvPr id="814" name="Google Shape;3434;p66">
                  <a:extLst>
                    <a:ext uri="{FF2B5EF4-FFF2-40B4-BE49-F238E27FC236}">
                      <a16:creationId xmlns:a16="http://schemas.microsoft.com/office/drawing/2014/main" id="{F075A281-80F3-4F80-A123-538E94E85462}"/>
                    </a:ext>
                  </a:extLst>
                </p:cNvPr>
                <p:cNvSpPr/>
                <p:nvPr/>
              </p:nvSpPr>
              <p:spPr>
                <a:xfrm>
                  <a:off x="5402331" y="3937355"/>
                  <a:ext cx="37776" cy="32380"/>
                </a:xfrm>
                <a:custGeom>
                  <a:avLst/>
                  <a:gdLst/>
                  <a:ahLst/>
                  <a:cxnLst/>
                  <a:rect l="l" t="t" r="r" b="b"/>
                  <a:pathLst>
                    <a:path w="4803" h="4117" extrusionOk="0">
                      <a:moveTo>
                        <a:pt x="2737" y="1"/>
                      </a:moveTo>
                      <a:cubicBezTo>
                        <a:pt x="2231" y="1"/>
                        <a:pt x="1714" y="189"/>
                        <a:pt x="1294" y="609"/>
                      </a:cubicBezTo>
                      <a:cubicBezTo>
                        <a:pt x="0" y="1903"/>
                        <a:pt x="919" y="4117"/>
                        <a:pt x="2746" y="4117"/>
                      </a:cubicBezTo>
                      <a:cubicBezTo>
                        <a:pt x="3883" y="4117"/>
                        <a:pt x="4802" y="3185"/>
                        <a:pt x="4802" y="2060"/>
                      </a:cubicBezTo>
                      <a:cubicBezTo>
                        <a:pt x="4802"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3435;p66">
                  <a:extLst>
                    <a:ext uri="{FF2B5EF4-FFF2-40B4-BE49-F238E27FC236}">
                      <a16:creationId xmlns:a16="http://schemas.microsoft.com/office/drawing/2014/main" id="{1F618FF4-72D2-4C47-9974-8CFC07A60980}"/>
                    </a:ext>
                  </a:extLst>
                </p:cNvPr>
                <p:cNvSpPr/>
                <p:nvPr/>
              </p:nvSpPr>
              <p:spPr>
                <a:xfrm>
                  <a:off x="5415174" y="3946990"/>
                  <a:ext cx="15321" cy="13064"/>
                </a:xfrm>
                <a:custGeom>
                  <a:avLst/>
                  <a:gdLst/>
                  <a:ahLst/>
                  <a:cxnLst/>
                  <a:rect l="l" t="t" r="r" b="b"/>
                  <a:pathLst>
                    <a:path w="1948" h="1661" extrusionOk="0">
                      <a:moveTo>
                        <a:pt x="1113" y="1"/>
                      </a:moveTo>
                      <a:cubicBezTo>
                        <a:pt x="375" y="1"/>
                        <a:pt x="0" y="896"/>
                        <a:pt x="532" y="1416"/>
                      </a:cubicBezTo>
                      <a:cubicBezTo>
                        <a:pt x="701" y="1585"/>
                        <a:pt x="910" y="1661"/>
                        <a:pt x="1114" y="1661"/>
                      </a:cubicBezTo>
                      <a:cubicBezTo>
                        <a:pt x="1540" y="1661"/>
                        <a:pt x="1948" y="1333"/>
                        <a:pt x="1948" y="835"/>
                      </a:cubicBezTo>
                      <a:cubicBezTo>
                        <a:pt x="1948" y="376"/>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3436;p66">
                <a:extLst>
                  <a:ext uri="{FF2B5EF4-FFF2-40B4-BE49-F238E27FC236}">
                    <a16:creationId xmlns:a16="http://schemas.microsoft.com/office/drawing/2014/main" id="{BED92B59-7EC1-4665-A8D2-A06FBD9998F4}"/>
                  </a:ext>
                </a:extLst>
              </p:cNvPr>
              <p:cNvGrpSpPr/>
              <p:nvPr/>
            </p:nvGrpSpPr>
            <p:grpSpPr>
              <a:xfrm>
                <a:off x="5296908" y="3937355"/>
                <a:ext cx="37783" cy="32380"/>
                <a:chOff x="5296908" y="3937355"/>
                <a:chExt cx="37783" cy="32380"/>
              </a:xfrm>
            </p:grpSpPr>
            <p:sp>
              <p:nvSpPr>
                <p:cNvPr id="812" name="Google Shape;3437;p66">
                  <a:extLst>
                    <a:ext uri="{FF2B5EF4-FFF2-40B4-BE49-F238E27FC236}">
                      <a16:creationId xmlns:a16="http://schemas.microsoft.com/office/drawing/2014/main" id="{DA7396B1-42E9-4E07-A32F-0911FF845757}"/>
                    </a:ext>
                  </a:extLst>
                </p:cNvPr>
                <p:cNvSpPr/>
                <p:nvPr/>
              </p:nvSpPr>
              <p:spPr>
                <a:xfrm>
                  <a:off x="5296908" y="3937355"/>
                  <a:ext cx="37783" cy="32380"/>
                </a:xfrm>
                <a:custGeom>
                  <a:avLst/>
                  <a:gdLst/>
                  <a:ahLst/>
                  <a:cxnLst/>
                  <a:rect l="l" t="t" r="r" b="b"/>
                  <a:pathLst>
                    <a:path w="4804" h="4117" extrusionOk="0">
                      <a:moveTo>
                        <a:pt x="2738" y="1"/>
                      </a:moveTo>
                      <a:cubicBezTo>
                        <a:pt x="2231" y="1"/>
                        <a:pt x="1715" y="189"/>
                        <a:pt x="1295" y="609"/>
                      </a:cubicBezTo>
                      <a:cubicBezTo>
                        <a:pt x="1" y="1903"/>
                        <a:pt x="920" y="4117"/>
                        <a:pt x="2747" y="4117"/>
                      </a:cubicBezTo>
                      <a:cubicBezTo>
                        <a:pt x="3884" y="4117"/>
                        <a:pt x="4803" y="3185"/>
                        <a:pt x="4803" y="2060"/>
                      </a:cubicBezTo>
                      <a:cubicBezTo>
                        <a:pt x="4803" y="818"/>
                        <a:pt x="3792"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3438;p66">
                  <a:extLst>
                    <a:ext uri="{FF2B5EF4-FFF2-40B4-BE49-F238E27FC236}">
                      <a16:creationId xmlns:a16="http://schemas.microsoft.com/office/drawing/2014/main" id="{A76915EE-43BB-43EE-8150-EB3312EBBCC9}"/>
                    </a:ext>
                  </a:extLst>
                </p:cNvPr>
                <p:cNvSpPr/>
                <p:nvPr/>
              </p:nvSpPr>
              <p:spPr>
                <a:xfrm>
                  <a:off x="5309846" y="3946990"/>
                  <a:ext cx="15235" cy="13064"/>
                </a:xfrm>
                <a:custGeom>
                  <a:avLst/>
                  <a:gdLst/>
                  <a:ahLst/>
                  <a:cxnLst/>
                  <a:rect l="l" t="t" r="r" b="b"/>
                  <a:pathLst>
                    <a:path w="1937" h="1661" extrusionOk="0">
                      <a:moveTo>
                        <a:pt x="1102" y="1"/>
                      </a:moveTo>
                      <a:cubicBezTo>
                        <a:pt x="364" y="1"/>
                        <a:pt x="1" y="896"/>
                        <a:pt x="521" y="1416"/>
                      </a:cubicBezTo>
                      <a:cubicBezTo>
                        <a:pt x="690" y="1585"/>
                        <a:pt x="899" y="1661"/>
                        <a:pt x="1103" y="1661"/>
                      </a:cubicBezTo>
                      <a:cubicBezTo>
                        <a:pt x="1528" y="1661"/>
                        <a:pt x="1936" y="1333"/>
                        <a:pt x="1936" y="835"/>
                      </a:cubicBezTo>
                      <a:cubicBezTo>
                        <a:pt x="1936" y="376"/>
                        <a:pt x="1561" y="1"/>
                        <a:pt x="110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 name="Google Shape;3439;p66">
              <a:extLst>
                <a:ext uri="{FF2B5EF4-FFF2-40B4-BE49-F238E27FC236}">
                  <a16:creationId xmlns:a16="http://schemas.microsoft.com/office/drawing/2014/main" id="{26E34035-CD4C-4322-A682-17F6DDC20EC5}"/>
                </a:ext>
              </a:extLst>
            </p:cNvPr>
            <p:cNvGrpSpPr/>
            <p:nvPr/>
          </p:nvGrpSpPr>
          <p:grpSpPr>
            <a:xfrm>
              <a:off x="4724163" y="3119631"/>
              <a:ext cx="120838" cy="84218"/>
              <a:chOff x="4724163" y="3119631"/>
              <a:chExt cx="120838" cy="84218"/>
            </a:xfrm>
          </p:grpSpPr>
          <p:grpSp>
            <p:nvGrpSpPr>
              <p:cNvPr id="794" name="Google Shape;3440;p66">
                <a:extLst>
                  <a:ext uri="{FF2B5EF4-FFF2-40B4-BE49-F238E27FC236}">
                    <a16:creationId xmlns:a16="http://schemas.microsoft.com/office/drawing/2014/main" id="{6C496F84-383E-47B5-9EDB-0EA465F7FA2B}"/>
                  </a:ext>
                </a:extLst>
              </p:cNvPr>
              <p:cNvGrpSpPr/>
              <p:nvPr/>
            </p:nvGrpSpPr>
            <p:grpSpPr>
              <a:xfrm>
                <a:off x="4746712" y="3132773"/>
                <a:ext cx="86869" cy="56424"/>
                <a:chOff x="4746712" y="3132773"/>
                <a:chExt cx="86869" cy="56424"/>
              </a:xfrm>
            </p:grpSpPr>
            <p:sp>
              <p:nvSpPr>
                <p:cNvPr id="807" name="Google Shape;3441;p66">
                  <a:extLst>
                    <a:ext uri="{FF2B5EF4-FFF2-40B4-BE49-F238E27FC236}">
                      <a16:creationId xmlns:a16="http://schemas.microsoft.com/office/drawing/2014/main" id="{1AA2C4D7-1D09-406F-BF16-63657B28DFD4}"/>
                    </a:ext>
                  </a:extLst>
                </p:cNvPr>
                <p:cNvSpPr/>
                <p:nvPr/>
              </p:nvSpPr>
              <p:spPr>
                <a:xfrm>
                  <a:off x="4746712" y="3132773"/>
                  <a:ext cx="86869" cy="56424"/>
                </a:xfrm>
                <a:custGeom>
                  <a:avLst/>
                  <a:gdLst/>
                  <a:ahLst/>
                  <a:cxnLst/>
                  <a:rect l="l" t="t" r="r" b="b"/>
                  <a:pathLst>
                    <a:path w="11045" h="7174" fill="none" extrusionOk="0">
                      <a:moveTo>
                        <a:pt x="0" y="1597"/>
                      </a:moveTo>
                      <a:cubicBezTo>
                        <a:pt x="242" y="1743"/>
                        <a:pt x="3532" y="7174"/>
                        <a:pt x="3532" y="7174"/>
                      </a:cubicBezTo>
                      <a:lnTo>
                        <a:pt x="6290" y="3315"/>
                      </a:lnTo>
                      <a:lnTo>
                        <a:pt x="11044" y="1"/>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3442;p66">
                  <a:extLst>
                    <a:ext uri="{FF2B5EF4-FFF2-40B4-BE49-F238E27FC236}">
                      <a16:creationId xmlns:a16="http://schemas.microsoft.com/office/drawing/2014/main" id="{192BA430-99DB-45D7-8423-D10867BA163B}"/>
                    </a:ext>
                  </a:extLst>
                </p:cNvPr>
                <p:cNvSpPr/>
                <p:nvPr/>
              </p:nvSpPr>
              <p:spPr>
                <a:xfrm>
                  <a:off x="4746712" y="3145334"/>
                  <a:ext cx="49479" cy="13520"/>
                </a:xfrm>
                <a:custGeom>
                  <a:avLst/>
                  <a:gdLst/>
                  <a:ahLst/>
                  <a:cxnLst/>
                  <a:rect l="l" t="t" r="r" b="b"/>
                  <a:pathLst>
                    <a:path w="6291" h="1719" fill="none" extrusionOk="0">
                      <a:moveTo>
                        <a:pt x="0" y="0"/>
                      </a:moveTo>
                      <a:lnTo>
                        <a:pt x="6290" y="171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3443;p66">
                <a:extLst>
                  <a:ext uri="{FF2B5EF4-FFF2-40B4-BE49-F238E27FC236}">
                    <a16:creationId xmlns:a16="http://schemas.microsoft.com/office/drawing/2014/main" id="{437E361B-C3AA-46A2-BDF0-5C5573CF3299}"/>
                  </a:ext>
                </a:extLst>
              </p:cNvPr>
              <p:cNvGrpSpPr/>
              <p:nvPr/>
            </p:nvGrpSpPr>
            <p:grpSpPr>
              <a:xfrm>
                <a:off x="4773634" y="3143336"/>
                <a:ext cx="37776" cy="32451"/>
                <a:chOff x="4773634" y="3143336"/>
                <a:chExt cx="37776" cy="32451"/>
              </a:xfrm>
            </p:grpSpPr>
            <p:sp>
              <p:nvSpPr>
                <p:cNvPr id="805" name="Google Shape;3444;p66">
                  <a:extLst>
                    <a:ext uri="{FF2B5EF4-FFF2-40B4-BE49-F238E27FC236}">
                      <a16:creationId xmlns:a16="http://schemas.microsoft.com/office/drawing/2014/main" id="{F37FA011-71C6-488E-B21E-EAF652DBA981}"/>
                    </a:ext>
                  </a:extLst>
                </p:cNvPr>
                <p:cNvSpPr/>
                <p:nvPr/>
              </p:nvSpPr>
              <p:spPr>
                <a:xfrm>
                  <a:off x="4773634" y="3143336"/>
                  <a:ext cx="37776" cy="32451"/>
                </a:xfrm>
                <a:custGeom>
                  <a:avLst/>
                  <a:gdLst/>
                  <a:ahLst/>
                  <a:cxnLst/>
                  <a:rect l="l" t="t" r="r" b="b"/>
                  <a:pathLst>
                    <a:path w="4803" h="4126" extrusionOk="0">
                      <a:moveTo>
                        <a:pt x="2730" y="0"/>
                      </a:moveTo>
                      <a:cubicBezTo>
                        <a:pt x="2226" y="0"/>
                        <a:pt x="1713" y="187"/>
                        <a:pt x="1295" y="605"/>
                      </a:cubicBezTo>
                      <a:cubicBezTo>
                        <a:pt x="1" y="1900"/>
                        <a:pt x="920" y="4125"/>
                        <a:pt x="2746" y="4125"/>
                      </a:cubicBezTo>
                      <a:cubicBezTo>
                        <a:pt x="3884" y="4125"/>
                        <a:pt x="4803" y="3206"/>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3445;p66">
                  <a:extLst>
                    <a:ext uri="{FF2B5EF4-FFF2-40B4-BE49-F238E27FC236}">
                      <a16:creationId xmlns:a16="http://schemas.microsoft.com/office/drawing/2014/main" id="{895FA8D2-1EE9-4B59-B566-882CFDC2D598}"/>
                    </a:ext>
                  </a:extLst>
                </p:cNvPr>
                <p:cNvSpPr/>
                <p:nvPr/>
              </p:nvSpPr>
              <p:spPr>
                <a:xfrm>
                  <a:off x="4788664" y="3153041"/>
                  <a:ext cx="13048" cy="13040"/>
                </a:xfrm>
                <a:custGeom>
                  <a:avLst/>
                  <a:gdLst/>
                  <a:ahLst/>
                  <a:cxnLst/>
                  <a:rect l="l" t="t" r="r" b="b"/>
                  <a:pathLst>
                    <a:path w="1659" h="1658" extrusionOk="0">
                      <a:moveTo>
                        <a:pt x="835" y="0"/>
                      </a:moveTo>
                      <a:cubicBezTo>
                        <a:pt x="376" y="0"/>
                        <a:pt x="1" y="375"/>
                        <a:pt x="1" y="835"/>
                      </a:cubicBezTo>
                      <a:cubicBezTo>
                        <a:pt x="1" y="1295"/>
                        <a:pt x="376" y="1657"/>
                        <a:pt x="835" y="1657"/>
                      </a:cubicBezTo>
                      <a:cubicBezTo>
                        <a:pt x="1295" y="1657"/>
                        <a:pt x="1658" y="1295"/>
                        <a:pt x="1658" y="835"/>
                      </a:cubicBezTo>
                      <a:cubicBezTo>
                        <a:pt x="1658"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6" name="Google Shape;3446;p66">
                <a:extLst>
                  <a:ext uri="{FF2B5EF4-FFF2-40B4-BE49-F238E27FC236}">
                    <a16:creationId xmlns:a16="http://schemas.microsoft.com/office/drawing/2014/main" id="{B7DE6940-75A2-4628-898C-DE241C88398D}"/>
                  </a:ext>
                </a:extLst>
              </p:cNvPr>
              <p:cNvGrpSpPr/>
              <p:nvPr/>
            </p:nvGrpSpPr>
            <p:grpSpPr>
              <a:xfrm>
                <a:off x="4724163" y="3131248"/>
                <a:ext cx="37776" cy="32459"/>
                <a:chOff x="4724163" y="3131248"/>
                <a:chExt cx="37776" cy="32459"/>
              </a:xfrm>
            </p:grpSpPr>
            <p:sp>
              <p:nvSpPr>
                <p:cNvPr id="803" name="Google Shape;3447;p66">
                  <a:extLst>
                    <a:ext uri="{FF2B5EF4-FFF2-40B4-BE49-F238E27FC236}">
                      <a16:creationId xmlns:a16="http://schemas.microsoft.com/office/drawing/2014/main" id="{4413E369-18C5-4243-9A82-E401AB14E27C}"/>
                    </a:ext>
                  </a:extLst>
                </p:cNvPr>
                <p:cNvSpPr/>
                <p:nvPr/>
              </p:nvSpPr>
              <p:spPr>
                <a:xfrm>
                  <a:off x="4724163" y="3131248"/>
                  <a:ext cx="37776" cy="32459"/>
                </a:xfrm>
                <a:custGeom>
                  <a:avLst/>
                  <a:gdLst/>
                  <a:ahLst/>
                  <a:cxnLst/>
                  <a:rect l="l" t="t" r="r" b="b"/>
                  <a:pathLst>
                    <a:path w="4803" h="4127" extrusionOk="0">
                      <a:moveTo>
                        <a:pt x="2730" y="1"/>
                      </a:moveTo>
                      <a:cubicBezTo>
                        <a:pt x="2226" y="1"/>
                        <a:pt x="1712" y="188"/>
                        <a:pt x="1295" y="606"/>
                      </a:cubicBezTo>
                      <a:cubicBezTo>
                        <a:pt x="0" y="1900"/>
                        <a:pt x="920" y="4114"/>
                        <a:pt x="2746" y="4126"/>
                      </a:cubicBezTo>
                      <a:cubicBezTo>
                        <a:pt x="3883" y="4114"/>
                        <a:pt x="4803" y="3195"/>
                        <a:pt x="4803" y="2070"/>
                      </a:cubicBezTo>
                      <a:cubicBezTo>
                        <a:pt x="4803" y="824"/>
                        <a:pt x="3787"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3448;p66">
                  <a:extLst>
                    <a:ext uri="{FF2B5EF4-FFF2-40B4-BE49-F238E27FC236}">
                      <a16:creationId xmlns:a16="http://schemas.microsoft.com/office/drawing/2014/main" id="{849B0CC4-940C-479F-9A27-ADBAB23910AC}"/>
                    </a:ext>
                  </a:extLst>
                </p:cNvPr>
                <p:cNvSpPr/>
                <p:nvPr/>
              </p:nvSpPr>
              <p:spPr>
                <a:xfrm>
                  <a:off x="4739288" y="3140953"/>
                  <a:ext cx="13040" cy="13048"/>
                </a:xfrm>
                <a:custGeom>
                  <a:avLst/>
                  <a:gdLst/>
                  <a:ahLst/>
                  <a:cxnLst/>
                  <a:rect l="l" t="t" r="r" b="b"/>
                  <a:pathLst>
                    <a:path w="1658" h="1659" extrusionOk="0">
                      <a:moveTo>
                        <a:pt x="823" y="1"/>
                      </a:moveTo>
                      <a:cubicBezTo>
                        <a:pt x="363" y="1"/>
                        <a:pt x="1" y="376"/>
                        <a:pt x="1" y="823"/>
                      </a:cubicBezTo>
                      <a:cubicBezTo>
                        <a:pt x="1"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3449;p66">
                <a:extLst>
                  <a:ext uri="{FF2B5EF4-FFF2-40B4-BE49-F238E27FC236}">
                    <a16:creationId xmlns:a16="http://schemas.microsoft.com/office/drawing/2014/main" id="{3E8F4D6B-4147-4F1F-B2E2-2942DDD2C304}"/>
                  </a:ext>
                </a:extLst>
              </p:cNvPr>
              <p:cNvGrpSpPr/>
              <p:nvPr/>
            </p:nvGrpSpPr>
            <p:grpSpPr>
              <a:xfrm>
                <a:off x="4755081" y="3176054"/>
                <a:ext cx="32357" cy="27795"/>
                <a:chOff x="4755081" y="3176054"/>
                <a:chExt cx="32357" cy="27795"/>
              </a:xfrm>
            </p:grpSpPr>
            <p:sp>
              <p:nvSpPr>
                <p:cNvPr id="801" name="Google Shape;3450;p66">
                  <a:extLst>
                    <a:ext uri="{FF2B5EF4-FFF2-40B4-BE49-F238E27FC236}">
                      <a16:creationId xmlns:a16="http://schemas.microsoft.com/office/drawing/2014/main" id="{AC24DD1F-D4FD-42E3-B6E2-29B5A567E4E0}"/>
                    </a:ext>
                  </a:extLst>
                </p:cNvPr>
                <p:cNvSpPr/>
                <p:nvPr/>
              </p:nvSpPr>
              <p:spPr>
                <a:xfrm>
                  <a:off x="4755081" y="3176054"/>
                  <a:ext cx="32357" cy="27795"/>
                </a:xfrm>
                <a:custGeom>
                  <a:avLst/>
                  <a:gdLst/>
                  <a:ahLst/>
                  <a:cxnLst/>
                  <a:rect l="l" t="t" r="r" b="b"/>
                  <a:pathLst>
                    <a:path w="4114" h="3534" extrusionOk="0">
                      <a:moveTo>
                        <a:pt x="2338" y="0"/>
                      </a:moveTo>
                      <a:cubicBezTo>
                        <a:pt x="1904" y="0"/>
                        <a:pt x="1462" y="162"/>
                        <a:pt x="1101" y="522"/>
                      </a:cubicBezTo>
                      <a:cubicBezTo>
                        <a:pt x="1" y="1635"/>
                        <a:pt x="787" y="3534"/>
                        <a:pt x="2360" y="3534"/>
                      </a:cubicBezTo>
                      <a:cubicBezTo>
                        <a:pt x="3327" y="3534"/>
                        <a:pt x="4114" y="2735"/>
                        <a:pt x="4114" y="1768"/>
                      </a:cubicBezTo>
                      <a:cubicBezTo>
                        <a:pt x="4114" y="704"/>
                        <a:pt x="3245" y="0"/>
                        <a:pt x="23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3451;p66">
                  <a:extLst>
                    <a:ext uri="{FF2B5EF4-FFF2-40B4-BE49-F238E27FC236}">
                      <a16:creationId xmlns:a16="http://schemas.microsoft.com/office/drawing/2014/main" id="{C2E7D98D-AA24-43F2-9FF7-5AB2AD9430B3}"/>
                    </a:ext>
                  </a:extLst>
                </p:cNvPr>
                <p:cNvSpPr/>
                <p:nvPr/>
              </p:nvSpPr>
              <p:spPr>
                <a:xfrm>
                  <a:off x="4767924" y="3185768"/>
                  <a:ext cx="9902" cy="8392"/>
                </a:xfrm>
                <a:custGeom>
                  <a:avLst/>
                  <a:gdLst/>
                  <a:ahLst/>
                  <a:cxnLst/>
                  <a:rect l="l" t="t" r="r" b="b"/>
                  <a:pathLst>
                    <a:path w="1259" h="1067" extrusionOk="0">
                      <a:moveTo>
                        <a:pt x="714" y="0"/>
                      </a:moveTo>
                      <a:cubicBezTo>
                        <a:pt x="243" y="0"/>
                        <a:pt x="1" y="569"/>
                        <a:pt x="339" y="908"/>
                      </a:cubicBezTo>
                      <a:cubicBezTo>
                        <a:pt x="449" y="1017"/>
                        <a:pt x="584" y="1066"/>
                        <a:pt x="716" y="1066"/>
                      </a:cubicBezTo>
                      <a:cubicBezTo>
                        <a:pt x="993" y="1066"/>
                        <a:pt x="1259" y="852"/>
                        <a:pt x="1259" y="533"/>
                      </a:cubicBezTo>
                      <a:cubicBezTo>
                        <a:pt x="1259" y="230"/>
                        <a:pt x="1017" y="0"/>
                        <a:pt x="7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3452;p66">
                <a:extLst>
                  <a:ext uri="{FF2B5EF4-FFF2-40B4-BE49-F238E27FC236}">
                    <a16:creationId xmlns:a16="http://schemas.microsoft.com/office/drawing/2014/main" id="{70918BA7-8019-4F00-B9C8-7462F124FC77}"/>
                  </a:ext>
                </a:extLst>
              </p:cNvPr>
              <p:cNvGrpSpPr/>
              <p:nvPr/>
            </p:nvGrpSpPr>
            <p:grpSpPr>
              <a:xfrm>
                <a:off x="4812550" y="3119631"/>
                <a:ext cx="32451" cy="27803"/>
                <a:chOff x="4812550" y="3119631"/>
                <a:chExt cx="32451" cy="27803"/>
              </a:xfrm>
            </p:grpSpPr>
            <p:sp>
              <p:nvSpPr>
                <p:cNvPr id="799" name="Google Shape;3453;p66">
                  <a:extLst>
                    <a:ext uri="{FF2B5EF4-FFF2-40B4-BE49-F238E27FC236}">
                      <a16:creationId xmlns:a16="http://schemas.microsoft.com/office/drawing/2014/main" id="{A7D1BB2F-49B1-4FBB-BD28-C3B403EDC260}"/>
                    </a:ext>
                  </a:extLst>
                </p:cNvPr>
                <p:cNvSpPr/>
                <p:nvPr/>
              </p:nvSpPr>
              <p:spPr>
                <a:xfrm>
                  <a:off x="4812550" y="3119631"/>
                  <a:ext cx="32451" cy="27803"/>
                </a:xfrm>
                <a:custGeom>
                  <a:avLst/>
                  <a:gdLst/>
                  <a:ahLst/>
                  <a:cxnLst/>
                  <a:rect l="l" t="t" r="r" b="b"/>
                  <a:pathLst>
                    <a:path w="4126" h="3535" extrusionOk="0">
                      <a:moveTo>
                        <a:pt x="2350" y="1"/>
                      </a:moveTo>
                      <a:cubicBezTo>
                        <a:pt x="1916" y="1"/>
                        <a:pt x="1473" y="162"/>
                        <a:pt x="1113" y="522"/>
                      </a:cubicBezTo>
                      <a:cubicBezTo>
                        <a:pt x="0" y="1635"/>
                        <a:pt x="798" y="3534"/>
                        <a:pt x="2371" y="3534"/>
                      </a:cubicBezTo>
                      <a:cubicBezTo>
                        <a:pt x="3339" y="3534"/>
                        <a:pt x="4125" y="2748"/>
                        <a:pt x="4125" y="1768"/>
                      </a:cubicBezTo>
                      <a:cubicBezTo>
                        <a:pt x="4125" y="705"/>
                        <a:pt x="3256" y="1"/>
                        <a:pt x="235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3454;p66">
                  <a:extLst>
                    <a:ext uri="{FF2B5EF4-FFF2-40B4-BE49-F238E27FC236}">
                      <a16:creationId xmlns:a16="http://schemas.microsoft.com/office/drawing/2014/main" id="{F4567DB5-9421-47C0-B0B0-2CCC70DC1F75}"/>
                    </a:ext>
                  </a:extLst>
                </p:cNvPr>
                <p:cNvSpPr/>
                <p:nvPr/>
              </p:nvSpPr>
              <p:spPr>
                <a:xfrm>
                  <a:off x="4826912" y="3129352"/>
                  <a:ext cx="8478" cy="8376"/>
                </a:xfrm>
                <a:custGeom>
                  <a:avLst/>
                  <a:gdLst/>
                  <a:ahLst/>
                  <a:cxnLst/>
                  <a:rect l="l" t="t" r="r" b="b"/>
                  <a:pathLst>
                    <a:path w="1078" h="1065" extrusionOk="0">
                      <a:moveTo>
                        <a:pt x="533" y="0"/>
                      </a:moveTo>
                      <a:cubicBezTo>
                        <a:pt x="243" y="0"/>
                        <a:pt x="1" y="242"/>
                        <a:pt x="1" y="532"/>
                      </a:cubicBezTo>
                      <a:cubicBezTo>
                        <a:pt x="1" y="835"/>
                        <a:pt x="243" y="1065"/>
                        <a:pt x="533" y="1065"/>
                      </a:cubicBezTo>
                      <a:cubicBezTo>
                        <a:pt x="835" y="1065"/>
                        <a:pt x="1077" y="835"/>
                        <a:pt x="1077" y="532"/>
                      </a:cubicBezTo>
                      <a:cubicBezTo>
                        <a:pt x="1077" y="242"/>
                        <a:pt x="835" y="0"/>
                        <a:pt x="53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 name="Google Shape;3455;p66">
              <a:extLst>
                <a:ext uri="{FF2B5EF4-FFF2-40B4-BE49-F238E27FC236}">
                  <a16:creationId xmlns:a16="http://schemas.microsoft.com/office/drawing/2014/main" id="{61B98BA9-6958-476B-A62A-BA7C8B9FCCA7}"/>
                </a:ext>
              </a:extLst>
            </p:cNvPr>
            <p:cNvGrpSpPr/>
            <p:nvPr/>
          </p:nvGrpSpPr>
          <p:grpSpPr>
            <a:xfrm>
              <a:off x="5382826" y="4027197"/>
              <a:ext cx="268967" cy="250422"/>
              <a:chOff x="5382826" y="4027197"/>
              <a:chExt cx="268967" cy="250422"/>
            </a:xfrm>
          </p:grpSpPr>
          <p:grpSp>
            <p:nvGrpSpPr>
              <p:cNvPr id="766" name="Google Shape;3456;p66">
                <a:extLst>
                  <a:ext uri="{FF2B5EF4-FFF2-40B4-BE49-F238E27FC236}">
                    <a16:creationId xmlns:a16="http://schemas.microsoft.com/office/drawing/2014/main" id="{4C8DB7E6-9E98-4CF6-955C-68B902C0E042}"/>
                  </a:ext>
                </a:extLst>
              </p:cNvPr>
              <p:cNvGrpSpPr/>
              <p:nvPr/>
            </p:nvGrpSpPr>
            <p:grpSpPr>
              <a:xfrm>
                <a:off x="5405280" y="4042510"/>
                <a:ext cx="237570" cy="218647"/>
                <a:chOff x="5405280" y="4042510"/>
                <a:chExt cx="237570" cy="218647"/>
              </a:xfrm>
            </p:grpSpPr>
            <p:sp>
              <p:nvSpPr>
                <p:cNvPr id="788" name="Google Shape;3457;p66">
                  <a:extLst>
                    <a:ext uri="{FF2B5EF4-FFF2-40B4-BE49-F238E27FC236}">
                      <a16:creationId xmlns:a16="http://schemas.microsoft.com/office/drawing/2014/main" id="{F3410C95-32F3-4A2E-98FD-617E8D5E4B49}"/>
                    </a:ext>
                  </a:extLst>
                </p:cNvPr>
                <p:cNvSpPr/>
                <p:nvPr/>
              </p:nvSpPr>
              <p:spPr>
                <a:xfrm>
                  <a:off x="5405280" y="4042510"/>
                  <a:ext cx="144999" cy="173832"/>
                </a:xfrm>
                <a:custGeom>
                  <a:avLst/>
                  <a:gdLst/>
                  <a:ahLst/>
                  <a:cxnLst/>
                  <a:rect l="l" t="t" r="r" b="b"/>
                  <a:pathLst>
                    <a:path w="18436" h="22102" fill="none" extrusionOk="0">
                      <a:moveTo>
                        <a:pt x="0" y="12037"/>
                      </a:moveTo>
                      <a:cubicBezTo>
                        <a:pt x="702" y="12073"/>
                        <a:pt x="12302" y="22101"/>
                        <a:pt x="12302" y="22101"/>
                      </a:cubicBezTo>
                      <a:lnTo>
                        <a:pt x="11819" y="13005"/>
                      </a:lnTo>
                      <a:lnTo>
                        <a:pt x="18435" y="1"/>
                      </a:lnTo>
                      <a:lnTo>
                        <a:pt x="0" y="125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3458;p66">
                  <a:extLst>
                    <a:ext uri="{FF2B5EF4-FFF2-40B4-BE49-F238E27FC236}">
                      <a16:creationId xmlns:a16="http://schemas.microsoft.com/office/drawing/2014/main" id="{09E5B3CA-88C0-4CEC-B33A-52C443B6E796}"/>
                    </a:ext>
                  </a:extLst>
                </p:cNvPr>
                <p:cNvSpPr/>
                <p:nvPr/>
              </p:nvSpPr>
              <p:spPr>
                <a:xfrm>
                  <a:off x="5502036" y="4125093"/>
                  <a:ext cx="134350" cy="135585"/>
                </a:xfrm>
                <a:custGeom>
                  <a:avLst/>
                  <a:gdLst/>
                  <a:ahLst/>
                  <a:cxnLst/>
                  <a:rect l="l" t="t" r="r" b="b"/>
                  <a:pathLst>
                    <a:path w="17082" h="17239" fill="none" extrusionOk="0">
                      <a:moveTo>
                        <a:pt x="13513" y="17239"/>
                      </a:moveTo>
                      <a:lnTo>
                        <a:pt x="12690" y="8614"/>
                      </a:lnTo>
                      <a:lnTo>
                        <a:pt x="17081" y="1"/>
                      </a:lnTo>
                      <a:lnTo>
                        <a:pt x="0" y="2021"/>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3459;p66">
                  <a:extLst>
                    <a:ext uri="{FF2B5EF4-FFF2-40B4-BE49-F238E27FC236}">
                      <a16:creationId xmlns:a16="http://schemas.microsoft.com/office/drawing/2014/main" id="{8E3506D8-A968-48E1-9005-E314F50B73EA}"/>
                    </a:ext>
                  </a:extLst>
                </p:cNvPr>
                <p:cNvSpPr/>
                <p:nvPr/>
              </p:nvSpPr>
              <p:spPr>
                <a:xfrm>
                  <a:off x="5543704" y="4042990"/>
                  <a:ext cx="99146" cy="81639"/>
                </a:xfrm>
                <a:custGeom>
                  <a:avLst/>
                  <a:gdLst/>
                  <a:ahLst/>
                  <a:cxnLst/>
                  <a:rect l="l" t="t" r="r" b="b"/>
                  <a:pathLst>
                    <a:path w="12606" h="10380" fill="none" extrusionOk="0">
                      <a:moveTo>
                        <a:pt x="1" y="0"/>
                      </a:moveTo>
                      <a:lnTo>
                        <a:pt x="12606" y="1037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3460;p66">
                  <a:extLst>
                    <a:ext uri="{FF2B5EF4-FFF2-40B4-BE49-F238E27FC236}">
                      <a16:creationId xmlns:a16="http://schemas.microsoft.com/office/drawing/2014/main" id="{52DADD22-C785-4FE3-8BB0-94D019970A8C}"/>
                    </a:ext>
                  </a:extLst>
                </p:cNvPr>
                <p:cNvSpPr/>
                <p:nvPr/>
              </p:nvSpPr>
              <p:spPr>
                <a:xfrm>
                  <a:off x="5501941" y="4140980"/>
                  <a:ext cx="103708" cy="51862"/>
                </a:xfrm>
                <a:custGeom>
                  <a:avLst/>
                  <a:gdLst/>
                  <a:ahLst/>
                  <a:cxnLst/>
                  <a:rect l="l" t="t" r="r" b="b"/>
                  <a:pathLst>
                    <a:path w="13186" h="6594" fill="none" extrusionOk="0">
                      <a:moveTo>
                        <a:pt x="13186" y="6594"/>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3461;p66">
                  <a:extLst>
                    <a:ext uri="{FF2B5EF4-FFF2-40B4-BE49-F238E27FC236}">
                      <a16:creationId xmlns:a16="http://schemas.microsoft.com/office/drawing/2014/main" id="{E3F6CBAC-B9D6-435E-AF24-C941274A53DC}"/>
                    </a:ext>
                  </a:extLst>
                </p:cNvPr>
                <p:cNvSpPr/>
                <p:nvPr/>
              </p:nvSpPr>
              <p:spPr>
                <a:xfrm>
                  <a:off x="5495854" y="4211010"/>
                  <a:ext cx="105989" cy="50147"/>
                </a:xfrm>
                <a:custGeom>
                  <a:avLst/>
                  <a:gdLst/>
                  <a:ahLst/>
                  <a:cxnLst/>
                  <a:rect l="l" t="t" r="r" b="b"/>
                  <a:pathLst>
                    <a:path w="13476" h="6376" fill="none" extrusionOk="0">
                      <a:moveTo>
                        <a:pt x="0" y="0"/>
                      </a:moveTo>
                      <a:lnTo>
                        <a:pt x="13476" y="637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3462;p66">
                  <a:extLst>
                    <a:ext uri="{FF2B5EF4-FFF2-40B4-BE49-F238E27FC236}">
                      <a16:creationId xmlns:a16="http://schemas.microsoft.com/office/drawing/2014/main" id="{AA64BC10-4514-407B-AA38-1C7BE4BA6204}"/>
                    </a:ext>
                  </a:extLst>
                </p:cNvPr>
                <p:cNvSpPr/>
                <p:nvPr/>
              </p:nvSpPr>
              <p:spPr>
                <a:xfrm>
                  <a:off x="5405280" y="4134420"/>
                  <a:ext cx="96669" cy="6567"/>
                </a:xfrm>
                <a:custGeom>
                  <a:avLst/>
                  <a:gdLst/>
                  <a:ahLst/>
                  <a:cxnLst/>
                  <a:rect l="l" t="t" r="r" b="b"/>
                  <a:pathLst>
                    <a:path w="12291" h="835" fill="none" extrusionOk="0">
                      <a:moveTo>
                        <a:pt x="12290" y="835"/>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3463;p66">
                <a:extLst>
                  <a:ext uri="{FF2B5EF4-FFF2-40B4-BE49-F238E27FC236}">
                    <a16:creationId xmlns:a16="http://schemas.microsoft.com/office/drawing/2014/main" id="{AE9334A1-3A94-40C0-9782-3EEE51878CC5}"/>
                  </a:ext>
                </a:extLst>
              </p:cNvPr>
              <p:cNvGrpSpPr/>
              <p:nvPr/>
            </p:nvGrpSpPr>
            <p:grpSpPr>
              <a:xfrm>
                <a:off x="5382826" y="4125549"/>
                <a:ext cx="37776" cy="32380"/>
                <a:chOff x="5382826" y="4125549"/>
                <a:chExt cx="37776" cy="32380"/>
              </a:xfrm>
            </p:grpSpPr>
            <p:sp>
              <p:nvSpPr>
                <p:cNvPr id="786" name="Google Shape;3464;p66">
                  <a:extLst>
                    <a:ext uri="{FF2B5EF4-FFF2-40B4-BE49-F238E27FC236}">
                      <a16:creationId xmlns:a16="http://schemas.microsoft.com/office/drawing/2014/main" id="{36304FC1-EEC6-4DBB-9CFC-14FF2BC05B8F}"/>
                    </a:ext>
                  </a:extLst>
                </p:cNvPr>
                <p:cNvSpPr/>
                <p:nvPr/>
              </p:nvSpPr>
              <p:spPr>
                <a:xfrm>
                  <a:off x="5382826" y="4125549"/>
                  <a:ext cx="37776" cy="32380"/>
                </a:xfrm>
                <a:custGeom>
                  <a:avLst/>
                  <a:gdLst/>
                  <a:ahLst/>
                  <a:cxnLst/>
                  <a:rect l="l" t="t" r="r" b="b"/>
                  <a:pathLst>
                    <a:path w="4803" h="4117" extrusionOk="0">
                      <a:moveTo>
                        <a:pt x="2734" y="0"/>
                      </a:moveTo>
                      <a:cubicBezTo>
                        <a:pt x="2229" y="0"/>
                        <a:pt x="1714" y="188"/>
                        <a:pt x="1295" y="608"/>
                      </a:cubicBezTo>
                      <a:cubicBezTo>
                        <a:pt x="0" y="1902"/>
                        <a:pt x="907" y="4116"/>
                        <a:pt x="2746" y="4116"/>
                      </a:cubicBezTo>
                      <a:cubicBezTo>
                        <a:pt x="3871" y="4116"/>
                        <a:pt x="4790" y="3197"/>
                        <a:pt x="4803" y="2060"/>
                      </a:cubicBezTo>
                      <a:cubicBezTo>
                        <a:pt x="4794" y="817"/>
                        <a:pt x="3787" y="0"/>
                        <a:pt x="273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3465;p66">
                  <a:extLst>
                    <a:ext uri="{FF2B5EF4-FFF2-40B4-BE49-F238E27FC236}">
                      <a16:creationId xmlns:a16="http://schemas.microsoft.com/office/drawing/2014/main" id="{275E3652-3152-40C9-A7D1-797458654E60}"/>
                    </a:ext>
                  </a:extLst>
                </p:cNvPr>
                <p:cNvSpPr/>
                <p:nvPr/>
              </p:nvSpPr>
              <p:spPr>
                <a:xfrm>
                  <a:off x="5395669" y="4135176"/>
                  <a:ext cx="15227" cy="13072"/>
                </a:xfrm>
                <a:custGeom>
                  <a:avLst/>
                  <a:gdLst/>
                  <a:ahLst/>
                  <a:cxnLst/>
                  <a:rect l="l" t="t" r="r" b="b"/>
                  <a:pathLst>
                    <a:path w="1936" h="1662" extrusionOk="0">
                      <a:moveTo>
                        <a:pt x="1113" y="1"/>
                      </a:moveTo>
                      <a:cubicBezTo>
                        <a:pt x="375" y="1"/>
                        <a:pt x="0" y="896"/>
                        <a:pt x="520" y="1416"/>
                      </a:cubicBezTo>
                      <a:cubicBezTo>
                        <a:pt x="689" y="1585"/>
                        <a:pt x="898" y="1661"/>
                        <a:pt x="1103" y="1661"/>
                      </a:cubicBezTo>
                      <a:cubicBezTo>
                        <a:pt x="1528" y="1661"/>
                        <a:pt x="1936" y="1334"/>
                        <a:pt x="1936" y="836"/>
                      </a:cubicBezTo>
                      <a:cubicBezTo>
                        <a:pt x="1936" y="376"/>
                        <a:pt x="1561"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 name="Google Shape;3466;p66">
                <a:extLst>
                  <a:ext uri="{FF2B5EF4-FFF2-40B4-BE49-F238E27FC236}">
                    <a16:creationId xmlns:a16="http://schemas.microsoft.com/office/drawing/2014/main" id="{D42ACFD1-7E48-4102-93DD-1C85A328A7CA}"/>
                  </a:ext>
                </a:extLst>
              </p:cNvPr>
              <p:cNvGrpSpPr/>
              <p:nvPr/>
            </p:nvGrpSpPr>
            <p:grpSpPr>
              <a:xfrm>
                <a:off x="5475680" y="4195587"/>
                <a:ext cx="37783" cy="32364"/>
                <a:chOff x="5475680" y="4195587"/>
                <a:chExt cx="37783" cy="32364"/>
              </a:xfrm>
            </p:grpSpPr>
            <p:sp>
              <p:nvSpPr>
                <p:cNvPr id="784" name="Google Shape;3467;p66">
                  <a:extLst>
                    <a:ext uri="{FF2B5EF4-FFF2-40B4-BE49-F238E27FC236}">
                      <a16:creationId xmlns:a16="http://schemas.microsoft.com/office/drawing/2014/main" id="{2D0B66B5-4298-47CB-BA79-0A4BEBD93F92}"/>
                    </a:ext>
                  </a:extLst>
                </p:cNvPr>
                <p:cNvSpPr/>
                <p:nvPr/>
              </p:nvSpPr>
              <p:spPr>
                <a:xfrm>
                  <a:off x="5475680" y="4195587"/>
                  <a:ext cx="37783" cy="32364"/>
                </a:xfrm>
                <a:custGeom>
                  <a:avLst/>
                  <a:gdLst/>
                  <a:ahLst/>
                  <a:cxnLst/>
                  <a:rect l="l" t="t" r="r" b="b"/>
                  <a:pathLst>
                    <a:path w="4804" h="4115" extrusionOk="0">
                      <a:moveTo>
                        <a:pt x="2732" y="1"/>
                      </a:moveTo>
                      <a:cubicBezTo>
                        <a:pt x="2228" y="1"/>
                        <a:pt x="1713" y="188"/>
                        <a:pt x="1295" y="606"/>
                      </a:cubicBezTo>
                      <a:cubicBezTo>
                        <a:pt x="1" y="1901"/>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3468;p66">
                  <a:extLst>
                    <a:ext uri="{FF2B5EF4-FFF2-40B4-BE49-F238E27FC236}">
                      <a16:creationId xmlns:a16="http://schemas.microsoft.com/office/drawing/2014/main" id="{E61D91D6-739C-49C3-B92D-7BEB5FD7B725}"/>
                    </a:ext>
                  </a:extLst>
                </p:cNvPr>
                <p:cNvSpPr/>
                <p:nvPr/>
              </p:nvSpPr>
              <p:spPr>
                <a:xfrm>
                  <a:off x="5488523" y="4205300"/>
                  <a:ext cx="15329" cy="13040"/>
                </a:xfrm>
                <a:custGeom>
                  <a:avLst/>
                  <a:gdLst/>
                  <a:ahLst/>
                  <a:cxnLst/>
                  <a:rect l="l" t="t" r="r" b="b"/>
                  <a:pathLst>
                    <a:path w="1949" h="1658" extrusionOk="0">
                      <a:moveTo>
                        <a:pt x="1114" y="0"/>
                      </a:moveTo>
                      <a:cubicBezTo>
                        <a:pt x="376" y="0"/>
                        <a:pt x="1" y="883"/>
                        <a:pt x="533" y="1416"/>
                      </a:cubicBezTo>
                      <a:cubicBezTo>
                        <a:pt x="700" y="1583"/>
                        <a:pt x="905" y="1657"/>
                        <a:pt x="1106" y="1657"/>
                      </a:cubicBezTo>
                      <a:cubicBezTo>
                        <a:pt x="1531" y="1657"/>
                        <a:pt x="1940" y="1324"/>
                        <a:pt x="1948" y="823"/>
                      </a:cubicBezTo>
                      <a:cubicBezTo>
                        <a:pt x="1948" y="363"/>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3469;p66">
                <a:extLst>
                  <a:ext uri="{FF2B5EF4-FFF2-40B4-BE49-F238E27FC236}">
                    <a16:creationId xmlns:a16="http://schemas.microsoft.com/office/drawing/2014/main" id="{BE21A485-290D-4526-9DA7-839D8195DF05}"/>
                  </a:ext>
                </a:extLst>
              </p:cNvPr>
              <p:cNvGrpSpPr/>
              <p:nvPr/>
            </p:nvGrpSpPr>
            <p:grpSpPr>
              <a:xfrm>
                <a:off x="5532575" y="4027197"/>
                <a:ext cx="33308" cy="32262"/>
                <a:chOff x="5532575" y="4027197"/>
                <a:chExt cx="33308" cy="32262"/>
              </a:xfrm>
            </p:grpSpPr>
            <p:sp>
              <p:nvSpPr>
                <p:cNvPr id="782" name="Google Shape;3470;p66">
                  <a:extLst>
                    <a:ext uri="{FF2B5EF4-FFF2-40B4-BE49-F238E27FC236}">
                      <a16:creationId xmlns:a16="http://schemas.microsoft.com/office/drawing/2014/main" id="{1BEDDFB2-AA10-47D2-BCF3-7BD63684DC08}"/>
                    </a:ext>
                  </a:extLst>
                </p:cNvPr>
                <p:cNvSpPr/>
                <p:nvPr/>
              </p:nvSpPr>
              <p:spPr>
                <a:xfrm>
                  <a:off x="5532575" y="4027197"/>
                  <a:ext cx="33308" cy="32262"/>
                </a:xfrm>
                <a:custGeom>
                  <a:avLst/>
                  <a:gdLst/>
                  <a:ahLst/>
                  <a:cxnLst/>
                  <a:rect l="l" t="t" r="r" b="b"/>
                  <a:pathLst>
                    <a:path w="4235" h="4102" extrusionOk="0">
                      <a:moveTo>
                        <a:pt x="1984" y="0"/>
                      </a:moveTo>
                      <a:cubicBezTo>
                        <a:pt x="871" y="49"/>
                        <a:pt x="0" y="1004"/>
                        <a:pt x="37" y="2117"/>
                      </a:cubicBezTo>
                      <a:cubicBezTo>
                        <a:pt x="73" y="3227"/>
                        <a:pt x="980" y="4101"/>
                        <a:pt x="2084" y="4101"/>
                      </a:cubicBezTo>
                      <a:cubicBezTo>
                        <a:pt x="2099" y="4101"/>
                        <a:pt x="2114" y="4101"/>
                        <a:pt x="2130" y="4101"/>
                      </a:cubicBezTo>
                      <a:lnTo>
                        <a:pt x="2275" y="4101"/>
                      </a:lnTo>
                      <a:cubicBezTo>
                        <a:pt x="3375" y="4028"/>
                        <a:pt x="4234" y="3085"/>
                        <a:pt x="4186" y="1984"/>
                      </a:cubicBezTo>
                      <a:cubicBezTo>
                        <a:pt x="4150" y="871"/>
                        <a:pt x="3242" y="0"/>
                        <a:pt x="21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3471;p66">
                  <a:extLst>
                    <a:ext uri="{FF2B5EF4-FFF2-40B4-BE49-F238E27FC236}">
                      <a16:creationId xmlns:a16="http://schemas.microsoft.com/office/drawing/2014/main" id="{6BBCE9CC-8E14-4730-9A67-B541781B66A1}"/>
                    </a:ext>
                  </a:extLst>
                </p:cNvPr>
                <p:cNvSpPr/>
                <p:nvPr/>
              </p:nvSpPr>
              <p:spPr>
                <a:xfrm>
                  <a:off x="5540661" y="4036792"/>
                  <a:ext cx="15502" cy="13064"/>
                </a:xfrm>
                <a:custGeom>
                  <a:avLst/>
                  <a:gdLst/>
                  <a:ahLst/>
                  <a:cxnLst/>
                  <a:rect l="l" t="t" r="r" b="b"/>
                  <a:pathLst>
                    <a:path w="1971" h="1661" extrusionOk="0">
                      <a:moveTo>
                        <a:pt x="1098" y="1"/>
                      </a:moveTo>
                      <a:cubicBezTo>
                        <a:pt x="1083" y="1"/>
                        <a:pt x="1068" y="1"/>
                        <a:pt x="1053" y="2"/>
                      </a:cubicBezTo>
                      <a:cubicBezTo>
                        <a:pt x="315" y="50"/>
                        <a:pt x="1" y="970"/>
                        <a:pt x="557" y="1453"/>
                      </a:cubicBezTo>
                      <a:cubicBezTo>
                        <a:pt x="721" y="1596"/>
                        <a:pt x="913" y="1660"/>
                        <a:pt x="1100" y="1660"/>
                      </a:cubicBezTo>
                      <a:cubicBezTo>
                        <a:pt x="1548" y="1660"/>
                        <a:pt x="1970" y="1296"/>
                        <a:pt x="1936" y="776"/>
                      </a:cubicBezTo>
                      <a:cubicBezTo>
                        <a:pt x="1901" y="332"/>
                        <a:pt x="1527" y="1"/>
                        <a:pt x="109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3472;p66">
                <a:extLst>
                  <a:ext uri="{FF2B5EF4-FFF2-40B4-BE49-F238E27FC236}">
                    <a16:creationId xmlns:a16="http://schemas.microsoft.com/office/drawing/2014/main" id="{6E3975AE-3ADA-499B-B923-3320AA65CA4C}"/>
                  </a:ext>
                </a:extLst>
              </p:cNvPr>
              <p:cNvGrpSpPr/>
              <p:nvPr/>
            </p:nvGrpSpPr>
            <p:grpSpPr>
              <a:xfrm>
                <a:off x="5590706" y="4245348"/>
                <a:ext cx="33497" cy="32270"/>
                <a:chOff x="5590706" y="4245348"/>
                <a:chExt cx="33497" cy="32270"/>
              </a:xfrm>
            </p:grpSpPr>
            <p:sp>
              <p:nvSpPr>
                <p:cNvPr id="780" name="Google Shape;3473;p66">
                  <a:extLst>
                    <a:ext uri="{FF2B5EF4-FFF2-40B4-BE49-F238E27FC236}">
                      <a16:creationId xmlns:a16="http://schemas.microsoft.com/office/drawing/2014/main" id="{D21D4367-3C17-459A-93F2-467F143CCAD6}"/>
                    </a:ext>
                  </a:extLst>
                </p:cNvPr>
                <p:cNvSpPr/>
                <p:nvPr/>
              </p:nvSpPr>
              <p:spPr>
                <a:xfrm>
                  <a:off x="5590706" y="4245348"/>
                  <a:ext cx="33497" cy="32270"/>
                </a:xfrm>
                <a:custGeom>
                  <a:avLst/>
                  <a:gdLst/>
                  <a:ahLst/>
                  <a:cxnLst/>
                  <a:rect l="l" t="t" r="r" b="b"/>
                  <a:pathLst>
                    <a:path w="4259" h="4103" extrusionOk="0">
                      <a:moveTo>
                        <a:pt x="2175" y="0"/>
                      </a:moveTo>
                      <a:cubicBezTo>
                        <a:pt x="2160" y="0"/>
                        <a:pt x="2145" y="1"/>
                        <a:pt x="2130" y="1"/>
                      </a:cubicBezTo>
                      <a:lnTo>
                        <a:pt x="1984" y="1"/>
                      </a:lnTo>
                      <a:cubicBezTo>
                        <a:pt x="872" y="49"/>
                        <a:pt x="1" y="993"/>
                        <a:pt x="37" y="2118"/>
                      </a:cubicBezTo>
                      <a:cubicBezTo>
                        <a:pt x="73" y="3228"/>
                        <a:pt x="980" y="4102"/>
                        <a:pt x="2085" y="4102"/>
                      </a:cubicBezTo>
                      <a:cubicBezTo>
                        <a:pt x="2100" y="4102"/>
                        <a:pt x="2115" y="4102"/>
                        <a:pt x="2130" y="4102"/>
                      </a:cubicBezTo>
                      <a:lnTo>
                        <a:pt x="2275" y="4102"/>
                      </a:lnTo>
                      <a:cubicBezTo>
                        <a:pt x="3388" y="4041"/>
                        <a:pt x="4259" y="3098"/>
                        <a:pt x="4222" y="1985"/>
                      </a:cubicBezTo>
                      <a:cubicBezTo>
                        <a:pt x="4175" y="875"/>
                        <a:pt x="3279" y="0"/>
                        <a:pt x="217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3474;p66">
                  <a:extLst>
                    <a:ext uri="{FF2B5EF4-FFF2-40B4-BE49-F238E27FC236}">
                      <a16:creationId xmlns:a16="http://schemas.microsoft.com/office/drawing/2014/main" id="{91339126-5EAE-4F48-9617-FF47CBB22B05}"/>
                    </a:ext>
                  </a:extLst>
                </p:cNvPr>
                <p:cNvSpPr/>
                <p:nvPr/>
              </p:nvSpPr>
              <p:spPr>
                <a:xfrm>
                  <a:off x="5598791" y="4254944"/>
                  <a:ext cx="15408" cy="13048"/>
                </a:xfrm>
                <a:custGeom>
                  <a:avLst/>
                  <a:gdLst/>
                  <a:ahLst/>
                  <a:cxnLst/>
                  <a:rect l="l" t="t" r="r" b="b"/>
                  <a:pathLst>
                    <a:path w="1959" h="1659" extrusionOk="0">
                      <a:moveTo>
                        <a:pt x="1106" y="0"/>
                      </a:moveTo>
                      <a:cubicBezTo>
                        <a:pt x="1085" y="0"/>
                        <a:pt x="1063" y="1"/>
                        <a:pt x="1041" y="3"/>
                      </a:cubicBezTo>
                      <a:cubicBezTo>
                        <a:pt x="303" y="51"/>
                        <a:pt x="1" y="970"/>
                        <a:pt x="557" y="1454"/>
                      </a:cubicBezTo>
                      <a:cubicBezTo>
                        <a:pt x="720" y="1596"/>
                        <a:pt x="909" y="1659"/>
                        <a:pt x="1093" y="1659"/>
                      </a:cubicBezTo>
                      <a:cubicBezTo>
                        <a:pt x="1538" y="1659"/>
                        <a:pt x="1958" y="1290"/>
                        <a:pt x="1924" y="777"/>
                      </a:cubicBezTo>
                      <a:cubicBezTo>
                        <a:pt x="1901" y="339"/>
                        <a:pt x="1538" y="0"/>
                        <a:pt x="110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3475;p66">
                <a:extLst>
                  <a:ext uri="{FF2B5EF4-FFF2-40B4-BE49-F238E27FC236}">
                    <a16:creationId xmlns:a16="http://schemas.microsoft.com/office/drawing/2014/main" id="{0E4B43DF-15ED-4840-966A-A5F5D6936EA9}"/>
                  </a:ext>
                </a:extLst>
              </p:cNvPr>
              <p:cNvGrpSpPr/>
              <p:nvPr/>
            </p:nvGrpSpPr>
            <p:grpSpPr>
              <a:xfrm>
                <a:off x="5618681" y="4109677"/>
                <a:ext cx="33112" cy="32357"/>
                <a:chOff x="5618681" y="4109677"/>
                <a:chExt cx="33112" cy="32357"/>
              </a:xfrm>
            </p:grpSpPr>
            <p:sp>
              <p:nvSpPr>
                <p:cNvPr id="778" name="Google Shape;3476;p66">
                  <a:extLst>
                    <a:ext uri="{FF2B5EF4-FFF2-40B4-BE49-F238E27FC236}">
                      <a16:creationId xmlns:a16="http://schemas.microsoft.com/office/drawing/2014/main" id="{2E05F7E7-072A-46EB-BEE0-18C45FFC576C}"/>
                    </a:ext>
                  </a:extLst>
                </p:cNvPr>
                <p:cNvSpPr/>
                <p:nvPr/>
              </p:nvSpPr>
              <p:spPr>
                <a:xfrm>
                  <a:off x="5618681" y="4109677"/>
                  <a:ext cx="33112" cy="32357"/>
                </a:xfrm>
                <a:custGeom>
                  <a:avLst/>
                  <a:gdLst/>
                  <a:ahLst/>
                  <a:cxnLst/>
                  <a:rect l="l" t="t" r="r" b="b"/>
                  <a:pathLst>
                    <a:path w="4210" h="4114" extrusionOk="0">
                      <a:moveTo>
                        <a:pt x="1984" y="1"/>
                      </a:moveTo>
                      <a:cubicBezTo>
                        <a:pt x="871" y="61"/>
                        <a:pt x="0" y="1005"/>
                        <a:pt x="36" y="2130"/>
                      </a:cubicBezTo>
                      <a:cubicBezTo>
                        <a:pt x="84" y="3235"/>
                        <a:pt x="992" y="4114"/>
                        <a:pt x="2106" y="4114"/>
                      </a:cubicBezTo>
                      <a:cubicBezTo>
                        <a:pt x="2114" y="4114"/>
                        <a:pt x="2121" y="4114"/>
                        <a:pt x="2129" y="4114"/>
                      </a:cubicBezTo>
                      <a:lnTo>
                        <a:pt x="2274" y="4114"/>
                      </a:lnTo>
                      <a:cubicBezTo>
                        <a:pt x="3375" y="4029"/>
                        <a:pt x="4210" y="3086"/>
                        <a:pt x="4173" y="1985"/>
                      </a:cubicBezTo>
                      <a:cubicBezTo>
                        <a:pt x="4137" y="884"/>
                        <a:pt x="3230" y="13"/>
                        <a:pt x="212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3477;p66">
                  <a:extLst>
                    <a:ext uri="{FF2B5EF4-FFF2-40B4-BE49-F238E27FC236}">
                      <a16:creationId xmlns:a16="http://schemas.microsoft.com/office/drawing/2014/main" id="{C9F73133-1027-4E43-BF9E-A99B2ADB8E9F}"/>
                    </a:ext>
                  </a:extLst>
                </p:cNvPr>
                <p:cNvSpPr/>
                <p:nvPr/>
              </p:nvSpPr>
              <p:spPr>
                <a:xfrm>
                  <a:off x="5626767" y="4119280"/>
                  <a:ext cx="15494" cy="13056"/>
                </a:xfrm>
                <a:custGeom>
                  <a:avLst/>
                  <a:gdLst/>
                  <a:ahLst/>
                  <a:cxnLst/>
                  <a:rect l="l" t="t" r="r" b="b"/>
                  <a:pathLst>
                    <a:path w="1970" h="1660" extrusionOk="0">
                      <a:moveTo>
                        <a:pt x="1098" y="1"/>
                      </a:moveTo>
                      <a:cubicBezTo>
                        <a:pt x="1083" y="1"/>
                        <a:pt x="1068" y="1"/>
                        <a:pt x="1053" y="2"/>
                      </a:cubicBezTo>
                      <a:cubicBezTo>
                        <a:pt x="315" y="62"/>
                        <a:pt x="0" y="970"/>
                        <a:pt x="557" y="1453"/>
                      </a:cubicBezTo>
                      <a:cubicBezTo>
                        <a:pt x="721" y="1596"/>
                        <a:pt x="913" y="1660"/>
                        <a:pt x="1100" y="1660"/>
                      </a:cubicBezTo>
                      <a:cubicBezTo>
                        <a:pt x="1547" y="1660"/>
                        <a:pt x="1970" y="1296"/>
                        <a:pt x="1936" y="776"/>
                      </a:cubicBezTo>
                      <a:cubicBezTo>
                        <a:pt x="1901" y="332"/>
                        <a:pt x="1527" y="1"/>
                        <a:pt x="109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3478;p66">
                <a:extLst>
                  <a:ext uri="{FF2B5EF4-FFF2-40B4-BE49-F238E27FC236}">
                    <a16:creationId xmlns:a16="http://schemas.microsoft.com/office/drawing/2014/main" id="{80AA6F20-5676-4508-ADB2-899AEBC720D6}"/>
                  </a:ext>
                </a:extLst>
              </p:cNvPr>
              <p:cNvGrpSpPr/>
              <p:nvPr/>
            </p:nvGrpSpPr>
            <p:grpSpPr>
              <a:xfrm>
                <a:off x="5479298" y="4128262"/>
                <a:ext cx="31405" cy="26906"/>
                <a:chOff x="5479298" y="4128262"/>
                <a:chExt cx="31405" cy="26906"/>
              </a:xfrm>
            </p:grpSpPr>
            <p:sp>
              <p:nvSpPr>
                <p:cNvPr id="776" name="Google Shape;3479;p66">
                  <a:extLst>
                    <a:ext uri="{FF2B5EF4-FFF2-40B4-BE49-F238E27FC236}">
                      <a16:creationId xmlns:a16="http://schemas.microsoft.com/office/drawing/2014/main" id="{CCE757AA-0DAB-42B2-AE33-E8289C547909}"/>
                    </a:ext>
                  </a:extLst>
                </p:cNvPr>
                <p:cNvSpPr/>
                <p:nvPr/>
              </p:nvSpPr>
              <p:spPr>
                <a:xfrm>
                  <a:off x="5479298" y="4128262"/>
                  <a:ext cx="31405" cy="26906"/>
                </a:xfrm>
                <a:custGeom>
                  <a:avLst/>
                  <a:gdLst/>
                  <a:ahLst/>
                  <a:cxnLst/>
                  <a:rect l="l" t="t" r="r" b="b"/>
                  <a:pathLst>
                    <a:path w="3993" h="3421" extrusionOk="0">
                      <a:moveTo>
                        <a:pt x="2273" y="1"/>
                      </a:moveTo>
                      <a:cubicBezTo>
                        <a:pt x="1853" y="1"/>
                        <a:pt x="1425" y="157"/>
                        <a:pt x="1077" y="505"/>
                      </a:cubicBezTo>
                      <a:cubicBezTo>
                        <a:pt x="0" y="1582"/>
                        <a:pt x="762" y="3420"/>
                        <a:pt x="2287" y="3420"/>
                      </a:cubicBezTo>
                      <a:cubicBezTo>
                        <a:pt x="3230" y="3420"/>
                        <a:pt x="3992" y="2658"/>
                        <a:pt x="3992" y="1715"/>
                      </a:cubicBezTo>
                      <a:cubicBezTo>
                        <a:pt x="3992" y="683"/>
                        <a:pt x="3150"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3480;p66">
                  <a:extLst>
                    <a:ext uri="{FF2B5EF4-FFF2-40B4-BE49-F238E27FC236}">
                      <a16:creationId xmlns:a16="http://schemas.microsoft.com/office/drawing/2014/main" id="{C736520E-4B9C-4C3F-955D-C262FC9C4A22}"/>
                    </a:ext>
                  </a:extLst>
                </p:cNvPr>
                <p:cNvSpPr/>
                <p:nvPr/>
              </p:nvSpPr>
              <p:spPr>
                <a:xfrm>
                  <a:off x="5493471" y="4137936"/>
                  <a:ext cx="7621" cy="7621"/>
                </a:xfrm>
                <a:custGeom>
                  <a:avLst/>
                  <a:gdLst/>
                  <a:ahLst/>
                  <a:cxnLst/>
                  <a:rect l="l" t="t" r="r" b="b"/>
                  <a:pathLst>
                    <a:path w="969" h="969" extrusionOk="0">
                      <a:moveTo>
                        <a:pt x="485" y="1"/>
                      </a:moveTo>
                      <a:cubicBezTo>
                        <a:pt x="218" y="1"/>
                        <a:pt x="1" y="218"/>
                        <a:pt x="1" y="485"/>
                      </a:cubicBezTo>
                      <a:cubicBezTo>
                        <a:pt x="1" y="751"/>
                        <a:pt x="218" y="968"/>
                        <a:pt x="485" y="968"/>
                      </a:cubicBezTo>
                      <a:cubicBezTo>
                        <a:pt x="751" y="968"/>
                        <a:pt x="968" y="751"/>
                        <a:pt x="968" y="485"/>
                      </a:cubicBezTo>
                      <a:cubicBezTo>
                        <a:pt x="968"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3" name="Google Shape;3481;p66">
                <a:extLst>
                  <a:ext uri="{FF2B5EF4-FFF2-40B4-BE49-F238E27FC236}">
                    <a16:creationId xmlns:a16="http://schemas.microsoft.com/office/drawing/2014/main" id="{60E518DE-C5BE-4CCE-8FD9-6EFD5F27D2D2}"/>
                  </a:ext>
                </a:extLst>
              </p:cNvPr>
              <p:cNvGrpSpPr/>
              <p:nvPr/>
            </p:nvGrpSpPr>
            <p:grpSpPr>
              <a:xfrm>
                <a:off x="5582903" y="4180116"/>
                <a:ext cx="31499" cy="26898"/>
                <a:chOff x="5582903" y="4180116"/>
                <a:chExt cx="31499" cy="26898"/>
              </a:xfrm>
            </p:grpSpPr>
            <p:sp>
              <p:nvSpPr>
                <p:cNvPr id="774" name="Google Shape;3482;p66">
                  <a:extLst>
                    <a:ext uri="{FF2B5EF4-FFF2-40B4-BE49-F238E27FC236}">
                      <a16:creationId xmlns:a16="http://schemas.microsoft.com/office/drawing/2014/main" id="{E43FF4E6-C119-44CA-BF9F-619458AC9140}"/>
                    </a:ext>
                  </a:extLst>
                </p:cNvPr>
                <p:cNvSpPr/>
                <p:nvPr/>
              </p:nvSpPr>
              <p:spPr>
                <a:xfrm>
                  <a:off x="5582903" y="4180116"/>
                  <a:ext cx="31499" cy="26898"/>
                </a:xfrm>
                <a:custGeom>
                  <a:avLst/>
                  <a:gdLst/>
                  <a:ahLst/>
                  <a:cxnLst/>
                  <a:rect l="l" t="t" r="r" b="b"/>
                  <a:pathLst>
                    <a:path w="4005" h="3420" extrusionOk="0">
                      <a:moveTo>
                        <a:pt x="2276" y="1"/>
                      </a:moveTo>
                      <a:cubicBezTo>
                        <a:pt x="1855" y="1"/>
                        <a:pt x="1425" y="156"/>
                        <a:pt x="1077" y="505"/>
                      </a:cubicBezTo>
                      <a:cubicBezTo>
                        <a:pt x="1" y="1581"/>
                        <a:pt x="763" y="3420"/>
                        <a:pt x="2287" y="3420"/>
                      </a:cubicBezTo>
                      <a:cubicBezTo>
                        <a:pt x="3231" y="3420"/>
                        <a:pt x="4005" y="2658"/>
                        <a:pt x="4005" y="1714"/>
                      </a:cubicBezTo>
                      <a:cubicBezTo>
                        <a:pt x="4005"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3483;p66">
                  <a:extLst>
                    <a:ext uri="{FF2B5EF4-FFF2-40B4-BE49-F238E27FC236}">
                      <a16:creationId xmlns:a16="http://schemas.microsoft.com/office/drawing/2014/main" id="{3AE3B753-400E-4881-A0FB-6B3FEDA5CE28}"/>
                    </a:ext>
                  </a:extLst>
                </p:cNvPr>
                <p:cNvSpPr/>
                <p:nvPr/>
              </p:nvSpPr>
              <p:spPr>
                <a:xfrm>
                  <a:off x="5597084" y="4189790"/>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 name="Google Shape;3484;p66">
              <a:extLst>
                <a:ext uri="{FF2B5EF4-FFF2-40B4-BE49-F238E27FC236}">
                  <a16:creationId xmlns:a16="http://schemas.microsoft.com/office/drawing/2014/main" id="{11601D3D-A5DE-443F-9548-236928CF4864}"/>
                </a:ext>
              </a:extLst>
            </p:cNvPr>
            <p:cNvGrpSpPr/>
            <p:nvPr/>
          </p:nvGrpSpPr>
          <p:grpSpPr>
            <a:xfrm>
              <a:off x="3977681" y="3230323"/>
              <a:ext cx="94584" cy="84085"/>
              <a:chOff x="3977681" y="3230323"/>
              <a:chExt cx="94584" cy="84085"/>
            </a:xfrm>
          </p:grpSpPr>
          <p:grpSp>
            <p:nvGrpSpPr>
              <p:cNvPr id="750" name="Google Shape;3485;p66">
                <a:extLst>
                  <a:ext uri="{FF2B5EF4-FFF2-40B4-BE49-F238E27FC236}">
                    <a16:creationId xmlns:a16="http://schemas.microsoft.com/office/drawing/2014/main" id="{A5764BBD-838D-466A-9D24-6E3E6027E641}"/>
                  </a:ext>
                </a:extLst>
              </p:cNvPr>
              <p:cNvGrpSpPr/>
              <p:nvPr/>
            </p:nvGrpSpPr>
            <p:grpSpPr>
              <a:xfrm>
                <a:off x="4000135" y="3243041"/>
                <a:ext cx="59570" cy="57186"/>
                <a:chOff x="4000135" y="3243041"/>
                <a:chExt cx="59570" cy="57186"/>
              </a:xfrm>
            </p:grpSpPr>
            <p:sp>
              <p:nvSpPr>
                <p:cNvPr id="763" name="Google Shape;3486;p66">
                  <a:extLst>
                    <a:ext uri="{FF2B5EF4-FFF2-40B4-BE49-F238E27FC236}">
                      <a16:creationId xmlns:a16="http://schemas.microsoft.com/office/drawing/2014/main" id="{01138CDC-010F-418C-AF97-71E1CA76BB09}"/>
                    </a:ext>
                  </a:extLst>
                </p:cNvPr>
                <p:cNvSpPr/>
                <p:nvPr/>
              </p:nvSpPr>
              <p:spPr>
                <a:xfrm>
                  <a:off x="4000135" y="3243041"/>
                  <a:ext cx="59570" cy="57092"/>
                </a:xfrm>
                <a:custGeom>
                  <a:avLst/>
                  <a:gdLst/>
                  <a:ahLst/>
                  <a:cxnLst/>
                  <a:rect l="l" t="t" r="r" b="b"/>
                  <a:pathLst>
                    <a:path w="7574" h="7259" fill="none" extrusionOk="0">
                      <a:moveTo>
                        <a:pt x="1" y="2323"/>
                      </a:moveTo>
                      <a:lnTo>
                        <a:pt x="2577" y="7259"/>
                      </a:lnTo>
                      <a:lnTo>
                        <a:pt x="7573" y="4114"/>
                      </a:lnTo>
                      <a:lnTo>
                        <a:pt x="5541" y="1"/>
                      </a:lnTo>
                      <a:lnTo>
                        <a:pt x="352" y="232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3487;p66">
                  <a:extLst>
                    <a:ext uri="{FF2B5EF4-FFF2-40B4-BE49-F238E27FC236}">
                      <a16:creationId xmlns:a16="http://schemas.microsoft.com/office/drawing/2014/main" id="{02F2C9E6-BC8C-46F5-B91C-FCD9F6765E66}"/>
                    </a:ext>
                  </a:extLst>
                </p:cNvPr>
                <p:cNvSpPr/>
                <p:nvPr/>
              </p:nvSpPr>
              <p:spPr>
                <a:xfrm>
                  <a:off x="4024210" y="3246847"/>
                  <a:ext cx="15706" cy="53380"/>
                </a:xfrm>
                <a:custGeom>
                  <a:avLst/>
                  <a:gdLst/>
                  <a:ahLst/>
                  <a:cxnLst/>
                  <a:rect l="l" t="t" r="r" b="b"/>
                  <a:pathLst>
                    <a:path w="1997" h="6787" fill="none" extrusionOk="0">
                      <a:moveTo>
                        <a:pt x="0" y="6787"/>
                      </a:moveTo>
                      <a:lnTo>
                        <a:pt x="199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3488;p66">
                  <a:extLst>
                    <a:ext uri="{FF2B5EF4-FFF2-40B4-BE49-F238E27FC236}">
                      <a16:creationId xmlns:a16="http://schemas.microsoft.com/office/drawing/2014/main" id="{7F1CB884-32C2-42B8-8D7F-4E5DB28B7598}"/>
                    </a:ext>
                  </a:extLst>
                </p:cNvPr>
                <p:cNvSpPr/>
                <p:nvPr/>
              </p:nvSpPr>
              <p:spPr>
                <a:xfrm>
                  <a:off x="4002896" y="3261311"/>
                  <a:ext cx="56809" cy="14086"/>
                </a:xfrm>
                <a:custGeom>
                  <a:avLst/>
                  <a:gdLst/>
                  <a:ahLst/>
                  <a:cxnLst/>
                  <a:rect l="l" t="t" r="r" b="b"/>
                  <a:pathLst>
                    <a:path w="7223" h="1791" fill="none" extrusionOk="0">
                      <a:moveTo>
                        <a:pt x="7222" y="1791"/>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3489;p66">
                <a:extLst>
                  <a:ext uri="{FF2B5EF4-FFF2-40B4-BE49-F238E27FC236}">
                    <a16:creationId xmlns:a16="http://schemas.microsoft.com/office/drawing/2014/main" id="{584A90FA-245B-4D47-9030-846B8FCDB37C}"/>
                  </a:ext>
                </a:extLst>
              </p:cNvPr>
              <p:cNvGrpSpPr/>
              <p:nvPr/>
            </p:nvGrpSpPr>
            <p:grpSpPr>
              <a:xfrm>
                <a:off x="3977681" y="3245872"/>
                <a:ext cx="37783" cy="32380"/>
                <a:chOff x="3977681" y="3245872"/>
                <a:chExt cx="37783" cy="32380"/>
              </a:xfrm>
            </p:grpSpPr>
            <p:sp>
              <p:nvSpPr>
                <p:cNvPr id="761" name="Google Shape;3490;p66">
                  <a:extLst>
                    <a:ext uri="{FF2B5EF4-FFF2-40B4-BE49-F238E27FC236}">
                      <a16:creationId xmlns:a16="http://schemas.microsoft.com/office/drawing/2014/main" id="{77C41B94-2109-4E8E-B875-7F030F886984}"/>
                    </a:ext>
                  </a:extLst>
                </p:cNvPr>
                <p:cNvSpPr/>
                <p:nvPr/>
              </p:nvSpPr>
              <p:spPr>
                <a:xfrm>
                  <a:off x="3977681" y="3245872"/>
                  <a:ext cx="37783" cy="32380"/>
                </a:xfrm>
                <a:custGeom>
                  <a:avLst/>
                  <a:gdLst/>
                  <a:ahLst/>
                  <a:cxnLst/>
                  <a:rect l="l" t="t" r="r" b="b"/>
                  <a:pathLst>
                    <a:path w="4804" h="4117" extrusionOk="0">
                      <a:moveTo>
                        <a:pt x="2726" y="1"/>
                      </a:moveTo>
                      <a:cubicBezTo>
                        <a:pt x="2219" y="1"/>
                        <a:pt x="1703" y="189"/>
                        <a:pt x="1283" y="608"/>
                      </a:cubicBezTo>
                      <a:cubicBezTo>
                        <a:pt x="1" y="1903"/>
                        <a:pt x="908" y="4117"/>
                        <a:pt x="2747" y="4117"/>
                      </a:cubicBezTo>
                      <a:cubicBezTo>
                        <a:pt x="3872" y="4104"/>
                        <a:pt x="4791" y="3185"/>
                        <a:pt x="4803" y="2060"/>
                      </a:cubicBezTo>
                      <a:cubicBezTo>
                        <a:pt x="4795" y="818"/>
                        <a:pt x="3782" y="1"/>
                        <a:pt x="272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3491;p66">
                  <a:extLst>
                    <a:ext uri="{FF2B5EF4-FFF2-40B4-BE49-F238E27FC236}">
                      <a16:creationId xmlns:a16="http://schemas.microsoft.com/office/drawing/2014/main" id="{7DD042D4-B0A9-4B16-9A14-901CFD265B72}"/>
                    </a:ext>
                  </a:extLst>
                </p:cNvPr>
                <p:cNvSpPr/>
                <p:nvPr/>
              </p:nvSpPr>
              <p:spPr>
                <a:xfrm>
                  <a:off x="3992718" y="3255507"/>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3492;p66">
                <a:extLst>
                  <a:ext uri="{FF2B5EF4-FFF2-40B4-BE49-F238E27FC236}">
                    <a16:creationId xmlns:a16="http://schemas.microsoft.com/office/drawing/2014/main" id="{7B1B523F-CCB4-4972-9A13-557923A5ACAE}"/>
                  </a:ext>
                </a:extLst>
              </p:cNvPr>
              <p:cNvGrpSpPr/>
              <p:nvPr/>
            </p:nvGrpSpPr>
            <p:grpSpPr>
              <a:xfrm>
                <a:off x="4040860" y="3262672"/>
                <a:ext cx="31405" cy="27001"/>
                <a:chOff x="4040860" y="3262672"/>
                <a:chExt cx="31405" cy="27001"/>
              </a:xfrm>
            </p:grpSpPr>
            <p:sp>
              <p:nvSpPr>
                <p:cNvPr id="759" name="Google Shape;3493;p66">
                  <a:extLst>
                    <a:ext uri="{FF2B5EF4-FFF2-40B4-BE49-F238E27FC236}">
                      <a16:creationId xmlns:a16="http://schemas.microsoft.com/office/drawing/2014/main" id="{4BB7D284-3592-42A7-BFB6-24671903D0E7}"/>
                    </a:ext>
                  </a:extLst>
                </p:cNvPr>
                <p:cNvSpPr/>
                <p:nvPr/>
              </p:nvSpPr>
              <p:spPr>
                <a:xfrm>
                  <a:off x="4040860" y="3262672"/>
                  <a:ext cx="31405" cy="27001"/>
                </a:xfrm>
                <a:custGeom>
                  <a:avLst/>
                  <a:gdLst/>
                  <a:ahLst/>
                  <a:cxnLst/>
                  <a:rect l="l" t="t" r="r" b="b"/>
                  <a:pathLst>
                    <a:path w="3993" h="3433" extrusionOk="0">
                      <a:moveTo>
                        <a:pt x="2272" y="1"/>
                      </a:moveTo>
                      <a:cubicBezTo>
                        <a:pt x="1853" y="1"/>
                        <a:pt x="1425" y="157"/>
                        <a:pt x="1077" y="505"/>
                      </a:cubicBezTo>
                      <a:cubicBezTo>
                        <a:pt x="0" y="1581"/>
                        <a:pt x="762" y="3420"/>
                        <a:pt x="2286" y="3432"/>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3494;p66">
                  <a:extLst>
                    <a:ext uri="{FF2B5EF4-FFF2-40B4-BE49-F238E27FC236}">
                      <a16:creationId xmlns:a16="http://schemas.microsoft.com/office/drawing/2014/main" id="{11DDF974-3B64-4C0D-AAA8-3D7CCA72C522}"/>
                    </a:ext>
                  </a:extLst>
                </p:cNvPr>
                <p:cNvSpPr/>
                <p:nvPr/>
              </p:nvSpPr>
              <p:spPr>
                <a:xfrm>
                  <a:off x="4054938" y="3272346"/>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3495;p66">
                <a:extLst>
                  <a:ext uri="{FF2B5EF4-FFF2-40B4-BE49-F238E27FC236}">
                    <a16:creationId xmlns:a16="http://schemas.microsoft.com/office/drawing/2014/main" id="{74961EA2-1B9D-4BC7-84A3-C1FAFE8F11F2}"/>
                  </a:ext>
                </a:extLst>
              </p:cNvPr>
              <p:cNvGrpSpPr/>
              <p:nvPr/>
            </p:nvGrpSpPr>
            <p:grpSpPr>
              <a:xfrm>
                <a:off x="4021072" y="3230323"/>
                <a:ext cx="31397" cy="26906"/>
                <a:chOff x="4021072" y="3230323"/>
                <a:chExt cx="31397" cy="26906"/>
              </a:xfrm>
            </p:grpSpPr>
            <p:sp>
              <p:nvSpPr>
                <p:cNvPr id="757" name="Google Shape;3496;p66">
                  <a:extLst>
                    <a:ext uri="{FF2B5EF4-FFF2-40B4-BE49-F238E27FC236}">
                      <a16:creationId xmlns:a16="http://schemas.microsoft.com/office/drawing/2014/main" id="{7E65DAAF-BB8A-4F9F-A914-8758A0A00697}"/>
                    </a:ext>
                  </a:extLst>
                </p:cNvPr>
                <p:cNvSpPr/>
                <p:nvPr/>
              </p:nvSpPr>
              <p:spPr>
                <a:xfrm>
                  <a:off x="4021072" y="3230323"/>
                  <a:ext cx="31397" cy="26906"/>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3497;p66">
                  <a:extLst>
                    <a:ext uri="{FF2B5EF4-FFF2-40B4-BE49-F238E27FC236}">
                      <a16:creationId xmlns:a16="http://schemas.microsoft.com/office/drawing/2014/main" id="{5356A71F-A990-489B-A551-C06B5B79A3C9}"/>
                    </a:ext>
                  </a:extLst>
                </p:cNvPr>
                <p:cNvSpPr/>
                <p:nvPr/>
              </p:nvSpPr>
              <p:spPr>
                <a:xfrm>
                  <a:off x="4035245" y="323999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 name="Google Shape;3498;p66">
                <a:extLst>
                  <a:ext uri="{FF2B5EF4-FFF2-40B4-BE49-F238E27FC236}">
                    <a16:creationId xmlns:a16="http://schemas.microsoft.com/office/drawing/2014/main" id="{CDD4785D-9679-4180-8EE9-8CB2F314DFBD}"/>
                  </a:ext>
                </a:extLst>
              </p:cNvPr>
              <p:cNvGrpSpPr/>
              <p:nvPr/>
            </p:nvGrpSpPr>
            <p:grpSpPr>
              <a:xfrm>
                <a:off x="4001472" y="3287462"/>
                <a:ext cx="31499" cy="26945"/>
                <a:chOff x="4001472" y="3287462"/>
                <a:chExt cx="31499" cy="26945"/>
              </a:xfrm>
            </p:grpSpPr>
            <p:sp>
              <p:nvSpPr>
                <p:cNvPr id="755" name="Google Shape;3499;p66">
                  <a:extLst>
                    <a:ext uri="{FF2B5EF4-FFF2-40B4-BE49-F238E27FC236}">
                      <a16:creationId xmlns:a16="http://schemas.microsoft.com/office/drawing/2014/main" id="{267D9E06-E289-4C99-BB82-2F8B4A4DFB45}"/>
                    </a:ext>
                  </a:extLst>
                </p:cNvPr>
                <p:cNvSpPr/>
                <p:nvPr/>
              </p:nvSpPr>
              <p:spPr>
                <a:xfrm>
                  <a:off x="4001472" y="3287462"/>
                  <a:ext cx="31499" cy="26945"/>
                </a:xfrm>
                <a:custGeom>
                  <a:avLst/>
                  <a:gdLst/>
                  <a:ahLst/>
                  <a:cxnLst/>
                  <a:rect l="l" t="t" r="r" b="b"/>
                  <a:pathLst>
                    <a:path w="4005" h="3426" extrusionOk="0">
                      <a:moveTo>
                        <a:pt x="2276" y="1"/>
                      </a:moveTo>
                      <a:cubicBezTo>
                        <a:pt x="1854" y="1"/>
                        <a:pt x="1425" y="158"/>
                        <a:pt x="1077" y="510"/>
                      </a:cubicBezTo>
                      <a:cubicBezTo>
                        <a:pt x="0" y="1587"/>
                        <a:pt x="762" y="3425"/>
                        <a:pt x="2286" y="3425"/>
                      </a:cubicBezTo>
                      <a:cubicBezTo>
                        <a:pt x="3230" y="3425"/>
                        <a:pt x="3992" y="2663"/>
                        <a:pt x="4004" y="1720"/>
                      </a:cubicBezTo>
                      <a:cubicBezTo>
                        <a:pt x="4004" y="688"/>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3500;p66">
                  <a:extLst>
                    <a:ext uri="{FF2B5EF4-FFF2-40B4-BE49-F238E27FC236}">
                      <a16:creationId xmlns:a16="http://schemas.microsoft.com/office/drawing/2014/main" id="{CDF43FC2-65FF-442B-9015-DA0F55665F60}"/>
                    </a:ext>
                  </a:extLst>
                </p:cNvPr>
                <p:cNvSpPr/>
                <p:nvPr/>
              </p:nvSpPr>
              <p:spPr>
                <a:xfrm>
                  <a:off x="4014410" y="3297175"/>
                  <a:ext cx="8856" cy="7590"/>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06"/>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 name="Google Shape;3501;p66">
              <a:extLst>
                <a:ext uri="{FF2B5EF4-FFF2-40B4-BE49-F238E27FC236}">
                  <a16:creationId xmlns:a16="http://schemas.microsoft.com/office/drawing/2014/main" id="{6A0CD730-FD64-41AF-AD74-321BE8CE28B4}"/>
                </a:ext>
              </a:extLst>
            </p:cNvPr>
            <p:cNvGrpSpPr/>
            <p:nvPr/>
          </p:nvGrpSpPr>
          <p:grpSpPr>
            <a:xfrm>
              <a:off x="4084715" y="3258865"/>
              <a:ext cx="184961" cy="137268"/>
              <a:chOff x="4084715" y="3258865"/>
              <a:chExt cx="184961" cy="137268"/>
            </a:xfrm>
          </p:grpSpPr>
          <p:grpSp>
            <p:nvGrpSpPr>
              <p:cNvPr id="727" name="Google Shape;3502;p66">
                <a:extLst>
                  <a:ext uri="{FF2B5EF4-FFF2-40B4-BE49-F238E27FC236}">
                    <a16:creationId xmlns:a16="http://schemas.microsoft.com/office/drawing/2014/main" id="{33E67931-52CD-4E20-8C53-91449DC1E799}"/>
                  </a:ext>
                </a:extLst>
              </p:cNvPr>
              <p:cNvGrpSpPr/>
              <p:nvPr/>
            </p:nvGrpSpPr>
            <p:grpSpPr>
              <a:xfrm>
                <a:off x="4107453" y="3271583"/>
                <a:ext cx="153470" cy="110275"/>
                <a:chOff x="4107453" y="3271583"/>
                <a:chExt cx="153470" cy="110275"/>
              </a:xfrm>
            </p:grpSpPr>
            <p:sp>
              <p:nvSpPr>
                <p:cNvPr id="746" name="Google Shape;3503;p66">
                  <a:extLst>
                    <a:ext uri="{FF2B5EF4-FFF2-40B4-BE49-F238E27FC236}">
                      <a16:creationId xmlns:a16="http://schemas.microsoft.com/office/drawing/2014/main" id="{67E3C93D-8336-461E-946C-A736A117721D}"/>
                    </a:ext>
                  </a:extLst>
                </p:cNvPr>
                <p:cNvSpPr/>
                <p:nvPr/>
              </p:nvSpPr>
              <p:spPr>
                <a:xfrm>
                  <a:off x="4107453" y="3271583"/>
                  <a:ext cx="153470" cy="110275"/>
                </a:xfrm>
                <a:custGeom>
                  <a:avLst/>
                  <a:gdLst/>
                  <a:ahLst/>
                  <a:cxnLst/>
                  <a:rect l="l" t="t" r="r" b="b"/>
                  <a:pathLst>
                    <a:path w="19513" h="14021" fill="none" extrusionOk="0">
                      <a:moveTo>
                        <a:pt x="19513" y="14021"/>
                      </a:moveTo>
                      <a:lnTo>
                        <a:pt x="14844" y="968"/>
                      </a:lnTo>
                      <a:lnTo>
                        <a:pt x="5674" y="1"/>
                      </a:lnTo>
                      <a:lnTo>
                        <a:pt x="1" y="968"/>
                      </a:lnTo>
                      <a:lnTo>
                        <a:pt x="8977" y="2674"/>
                      </a:lnTo>
                      <a:lnTo>
                        <a:pt x="14360" y="10102"/>
                      </a:lnTo>
                      <a:lnTo>
                        <a:pt x="19029" y="140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3504;p66">
                  <a:extLst>
                    <a:ext uri="{FF2B5EF4-FFF2-40B4-BE49-F238E27FC236}">
                      <a16:creationId xmlns:a16="http://schemas.microsoft.com/office/drawing/2014/main" id="{E00BEF46-137B-40BB-A246-B7581A04D0DE}"/>
                    </a:ext>
                  </a:extLst>
                </p:cNvPr>
                <p:cNvSpPr/>
                <p:nvPr/>
              </p:nvSpPr>
              <p:spPr>
                <a:xfrm>
                  <a:off x="4155886" y="3271968"/>
                  <a:ext cx="22171" cy="20559"/>
                </a:xfrm>
                <a:custGeom>
                  <a:avLst/>
                  <a:gdLst/>
                  <a:ahLst/>
                  <a:cxnLst/>
                  <a:rect l="l" t="t" r="r" b="b"/>
                  <a:pathLst>
                    <a:path w="2819" h="2614" fill="none" extrusionOk="0">
                      <a:moveTo>
                        <a:pt x="2819" y="2613"/>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3505;p66">
                  <a:extLst>
                    <a:ext uri="{FF2B5EF4-FFF2-40B4-BE49-F238E27FC236}">
                      <a16:creationId xmlns:a16="http://schemas.microsoft.com/office/drawing/2014/main" id="{642400F3-D886-4B34-B8A5-25229B598774}"/>
                    </a:ext>
                  </a:extLst>
                </p:cNvPr>
                <p:cNvSpPr/>
                <p:nvPr/>
              </p:nvSpPr>
              <p:spPr>
                <a:xfrm>
                  <a:off x="4178049" y="3279196"/>
                  <a:ext cx="42345" cy="13331"/>
                </a:xfrm>
                <a:custGeom>
                  <a:avLst/>
                  <a:gdLst/>
                  <a:ahLst/>
                  <a:cxnLst/>
                  <a:rect l="l" t="t" r="r" b="b"/>
                  <a:pathLst>
                    <a:path w="5384" h="1695" fill="none" extrusionOk="0">
                      <a:moveTo>
                        <a:pt x="1" y="1694"/>
                      </a:moveTo>
                      <a:lnTo>
                        <a:pt x="538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3506;p66">
                  <a:extLst>
                    <a:ext uri="{FF2B5EF4-FFF2-40B4-BE49-F238E27FC236}">
                      <a16:creationId xmlns:a16="http://schemas.microsoft.com/office/drawing/2014/main" id="{A746920F-C566-4C49-8D64-30386A6E4D2E}"/>
                    </a:ext>
                  </a:extLst>
                </p:cNvPr>
                <p:cNvSpPr/>
                <p:nvPr/>
              </p:nvSpPr>
              <p:spPr>
                <a:xfrm>
                  <a:off x="4220387" y="3279196"/>
                  <a:ext cx="8" cy="71745"/>
                </a:xfrm>
                <a:custGeom>
                  <a:avLst/>
                  <a:gdLst/>
                  <a:ahLst/>
                  <a:cxnLst/>
                  <a:rect l="l" t="t" r="r" b="b"/>
                  <a:pathLst>
                    <a:path w="1" h="9122" fill="none" extrusionOk="0">
                      <a:moveTo>
                        <a:pt x="1" y="0"/>
                      </a:moveTo>
                      <a:lnTo>
                        <a:pt x="1" y="91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8" name="Google Shape;3507;p66">
                <a:extLst>
                  <a:ext uri="{FF2B5EF4-FFF2-40B4-BE49-F238E27FC236}">
                    <a16:creationId xmlns:a16="http://schemas.microsoft.com/office/drawing/2014/main" id="{4A720ECC-8BD8-4D0B-8320-D7E7CE3E97C2}"/>
                  </a:ext>
                </a:extLst>
              </p:cNvPr>
              <p:cNvGrpSpPr/>
              <p:nvPr/>
            </p:nvGrpSpPr>
            <p:grpSpPr>
              <a:xfrm>
                <a:off x="4136947" y="3258865"/>
                <a:ext cx="31499" cy="27001"/>
                <a:chOff x="4136947" y="3258865"/>
                <a:chExt cx="31499" cy="27001"/>
              </a:xfrm>
            </p:grpSpPr>
            <p:sp>
              <p:nvSpPr>
                <p:cNvPr id="744" name="Google Shape;3508;p66">
                  <a:extLst>
                    <a:ext uri="{FF2B5EF4-FFF2-40B4-BE49-F238E27FC236}">
                      <a16:creationId xmlns:a16="http://schemas.microsoft.com/office/drawing/2014/main" id="{C5894852-E7F3-48C3-A8C9-5C2FF48ED6C8}"/>
                    </a:ext>
                  </a:extLst>
                </p:cNvPr>
                <p:cNvSpPr/>
                <p:nvPr/>
              </p:nvSpPr>
              <p:spPr>
                <a:xfrm>
                  <a:off x="4136947" y="3258865"/>
                  <a:ext cx="31499" cy="27001"/>
                </a:xfrm>
                <a:custGeom>
                  <a:avLst/>
                  <a:gdLst/>
                  <a:ahLst/>
                  <a:cxnLst/>
                  <a:rect l="l" t="t" r="r" b="b"/>
                  <a:pathLst>
                    <a:path w="4005" h="3433" extrusionOk="0">
                      <a:moveTo>
                        <a:pt x="2285" y="1"/>
                      </a:moveTo>
                      <a:cubicBezTo>
                        <a:pt x="1866" y="1"/>
                        <a:pt x="1438" y="157"/>
                        <a:pt x="1090" y="505"/>
                      </a:cubicBezTo>
                      <a:cubicBezTo>
                        <a:pt x="1" y="1581"/>
                        <a:pt x="775" y="3432"/>
                        <a:pt x="2299" y="3432"/>
                      </a:cubicBezTo>
                      <a:cubicBezTo>
                        <a:pt x="3243" y="3420"/>
                        <a:pt x="4005" y="2658"/>
                        <a:pt x="4005" y="1715"/>
                      </a:cubicBezTo>
                      <a:cubicBezTo>
                        <a:pt x="4005"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3509;p66">
                  <a:extLst>
                    <a:ext uri="{FF2B5EF4-FFF2-40B4-BE49-F238E27FC236}">
                      <a16:creationId xmlns:a16="http://schemas.microsoft.com/office/drawing/2014/main" id="{6B548F31-651B-485B-9D06-F970202A69C0}"/>
                    </a:ext>
                  </a:extLst>
                </p:cNvPr>
                <p:cNvSpPr/>
                <p:nvPr/>
              </p:nvSpPr>
              <p:spPr>
                <a:xfrm>
                  <a:off x="4151222" y="3268539"/>
                  <a:ext cx="7621" cy="7621"/>
                </a:xfrm>
                <a:custGeom>
                  <a:avLst/>
                  <a:gdLst/>
                  <a:ahLst/>
                  <a:cxnLst/>
                  <a:rect l="l" t="t" r="r" b="b"/>
                  <a:pathLst>
                    <a:path w="969" h="969" extrusionOk="0">
                      <a:moveTo>
                        <a:pt x="484" y="1"/>
                      </a:moveTo>
                      <a:cubicBezTo>
                        <a:pt x="206" y="1"/>
                        <a:pt x="0" y="218"/>
                        <a:pt x="0" y="485"/>
                      </a:cubicBezTo>
                      <a:cubicBezTo>
                        <a:pt x="0" y="751"/>
                        <a:pt x="206"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3510;p66">
                <a:extLst>
                  <a:ext uri="{FF2B5EF4-FFF2-40B4-BE49-F238E27FC236}">
                    <a16:creationId xmlns:a16="http://schemas.microsoft.com/office/drawing/2014/main" id="{4BCD1607-BBFA-4BD5-99D3-EC8F2BD3BA21}"/>
                  </a:ext>
                </a:extLst>
              </p:cNvPr>
              <p:cNvGrpSpPr/>
              <p:nvPr/>
            </p:nvGrpSpPr>
            <p:grpSpPr>
              <a:xfrm>
                <a:off x="4084715" y="3266478"/>
                <a:ext cx="31468" cy="26898"/>
                <a:chOff x="4084715" y="3266478"/>
                <a:chExt cx="31468" cy="26898"/>
              </a:xfrm>
            </p:grpSpPr>
            <p:sp>
              <p:nvSpPr>
                <p:cNvPr id="742" name="Google Shape;3511;p66">
                  <a:extLst>
                    <a:ext uri="{FF2B5EF4-FFF2-40B4-BE49-F238E27FC236}">
                      <a16:creationId xmlns:a16="http://schemas.microsoft.com/office/drawing/2014/main" id="{6345CA14-C205-4AE0-8233-A57909E75295}"/>
                    </a:ext>
                  </a:extLst>
                </p:cNvPr>
                <p:cNvSpPr/>
                <p:nvPr/>
              </p:nvSpPr>
              <p:spPr>
                <a:xfrm>
                  <a:off x="4084715" y="3266478"/>
                  <a:ext cx="31468" cy="26898"/>
                </a:xfrm>
                <a:custGeom>
                  <a:avLst/>
                  <a:gdLst/>
                  <a:ahLst/>
                  <a:cxnLst/>
                  <a:rect l="l" t="t" r="r" b="b"/>
                  <a:pathLst>
                    <a:path w="4001" h="3420" extrusionOk="0">
                      <a:moveTo>
                        <a:pt x="2279" y="1"/>
                      </a:moveTo>
                      <a:cubicBezTo>
                        <a:pt x="1859" y="1"/>
                        <a:pt x="1429" y="157"/>
                        <a:pt x="1077" y="505"/>
                      </a:cubicBezTo>
                      <a:cubicBezTo>
                        <a:pt x="1" y="1581"/>
                        <a:pt x="763" y="3420"/>
                        <a:pt x="2287" y="3420"/>
                      </a:cubicBezTo>
                      <a:cubicBezTo>
                        <a:pt x="3231" y="3420"/>
                        <a:pt x="3993" y="2658"/>
                        <a:pt x="3993" y="1726"/>
                      </a:cubicBezTo>
                      <a:cubicBezTo>
                        <a:pt x="4001" y="686"/>
                        <a:pt x="3161" y="1"/>
                        <a:pt x="227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3512;p66">
                  <a:extLst>
                    <a:ext uri="{FF2B5EF4-FFF2-40B4-BE49-F238E27FC236}">
                      <a16:creationId xmlns:a16="http://schemas.microsoft.com/office/drawing/2014/main" id="{54D10AC4-61D2-4BBB-A83D-F3D5F702BB67}"/>
                    </a:ext>
                  </a:extLst>
                </p:cNvPr>
                <p:cNvSpPr/>
                <p:nvPr/>
              </p:nvSpPr>
              <p:spPr>
                <a:xfrm>
                  <a:off x="4098896" y="3276152"/>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3513;p66">
                <a:extLst>
                  <a:ext uri="{FF2B5EF4-FFF2-40B4-BE49-F238E27FC236}">
                    <a16:creationId xmlns:a16="http://schemas.microsoft.com/office/drawing/2014/main" id="{3A36792A-5A3B-4640-9FDD-31F8CA6F715E}"/>
                  </a:ext>
                </a:extLst>
              </p:cNvPr>
              <p:cNvGrpSpPr/>
              <p:nvPr/>
            </p:nvGrpSpPr>
            <p:grpSpPr>
              <a:xfrm>
                <a:off x="4159213" y="3279849"/>
                <a:ext cx="31405" cy="26945"/>
                <a:chOff x="4159213" y="3279849"/>
                <a:chExt cx="31405" cy="26945"/>
              </a:xfrm>
            </p:grpSpPr>
            <p:sp>
              <p:nvSpPr>
                <p:cNvPr id="740" name="Google Shape;3514;p66">
                  <a:extLst>
                    <a:ext uri="{FF2B5EF4-FFF2-40B4-BE49-F238E27FC236}">
                      <a16:creationId xmlns:a16="http://schemas.microsoft.com/office/drawing/2014/main" id="{31497CFC-4213-422D-B1FB-C23655297B8A}"/>
                    </a:ext>
                  </a:extLst>
                </p:cNvPr>
                <p:cNvSpPr/>
                <p:nvPr/>
              </p:nvSpPr>
              <p:spPr>
                <a:xfrm>
                  <a:off x="4159213" y="3279849"/>
                  <a:ext cx="31405" cy="26945"/>
                </a:xfrm>
                <a:custGeom>
                  <a:avLst/>
                  <a:gdLst/>
                  <a:ahLst/>
                  <a:cxnLst/>
                  <a:rect l="l" t="t" r="r" b="b"/>
                  <a:pathLst>
                    <a:path w="3993" h="3426" extrusionOk="0">
                      <a:moveTo>
                        <a:pt x="2273" y="1"/>
                      </a:moveTo>
                      <a:cubicBezTo>
                        <a:pt x="1853" y="1"/>
                        <a:pt x="1425" y="158"/>
                        <a:pt x="1077" y="510"/>
                      </a:cubicBezTo>
                      <a:cubicBezTo>
                        <a:pt x="1" y="1587"/>
                        <a:pt x="763" y="3426"/>
                        <a:pt x="2287" y="3426"/>
                      </a:cubicBezTo>
                      <a:cubicBezTo>
                        <a:pt x="3230" y="3426"/>
                        <a:pt x="3992" y="2663"/>
                        <a:pt x="3992" y="1720"/>
                      </a:cubicBezTo>
                      <a:cubicBezTo>
                        <a:pt x="3992" y="689"/>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3515;p66">
                  <a:extLst>
                    <a:ext uri="{FF2B5EF4-FFF2-40B4-BE49-F238E27FC236}">
                      <a16:creationId xmlns:a16="http://schemas.microsoft.com/office/drawing/2014/main" id="{9A0E4CF2-FB9D-47B2-BD90-D11C9E4933C6}"/>
                    </a:ext>
                  </a:extLst>
                </p:cNvPr>
                <p:cNvSpPr/>
                <p:nvPr/>
              </p:nvSpPr>
              <p:spPr>
                <a:xfrm>
                  <a:off x="4173385" y="3289570"/>
                  <a:ext cx="7621" cy="7613"/>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1" name="Google Shape;3516;p66">
                <a:extLst>
                  <a:ext uri="{FF2B5EF4-FFF2-40B4-BE49-F238E27FC236}">
                    <a16:creationId xmlns:a16="http://schemas.microsoft.com/office/drawing/2014/main" id="{888FD874-BE2C-4EEB-B636-A2438001C0AE}"/>
                  </a:ext>
                </a:extLst>
              </p:cNvPr>
              <p:cNvGrpSpPr/>
              <p:nvPr/>
            </p:nvGrpSpPr>
            <p:grpSpPr>
              <a:xfrm>
                <a:off x="4201550" y="3266502"/>
                <a:ext cx="31405" cy="26883"/>
                <a:chOff x="4201550" y="3266502"/>
                <a:chExt cx="31405" cy="26883"/>
              </a:xfrm>
            </p:grpSpPr>
            <p:sp>
              <p:nvSpPr>
                <p:cNvPr id="738" name="Google Shape;3517;p66">
                  <a:extLst>
                    <a:ext uri="{FF2B5EF4-FFF2-40B4-BE49-F238E27FC236}">
                      <a16:creationId xmlns:a16="http://schemas.microsoft.com/office/drawing/2014/main" id="{CD8EF5B3-5FEA-436F-BBE1-D0A3848CDC32}"/>
                    </a:ext>
                  </a:extLst>
                </p:cNvPr>
                <p:cNvSpPr/>
                <p:nvPr/>
              </p:nvSpPr>
              <p:spPr>
                <a:xfrm>
                  <a:off x="4201550" y="3266502"/>
                  <a:ext cx="31405" cy="26883"/>
                </a:xfrm>
                <a:custGeom>
                  <a:avLst/>
                  <a:gdLst/>
                  <a:ahLst/>
                  <a:cxnLst/>
                  <a:rect l="l" t="t" r="r" b="b"/>
                  <a:pathLst>
                    <a:path w="3993" h="3418" extrusionOk="0">
                      <a:moveTo>
                        <a:pt x="2266" y="1"/>
                      </a:moveTo>
                      <a:cubicBezTo>
                        <a:pt x="1849" y="1"/>
                        <a:pt x="1423" y="155"/>
                        <a:pt x="1077" y="502"/>
                      </a:cubicBezTo>
                      <a:cubicBezTo>
                        <a:pt x="1" y="1566"/>
                        <a:pt x="751" y="3417"/>
                        <a:pt x="2275" y="3417"/>
                      </a:cubicBezTo>
                      <a:cubicBezTo>
                        <a:pt x="2282" y="3417"/>
                        <a:pt x="2290" y="3417"/>
                        <a:pt x="2297" y="3417"/>
                      </a:cubicBezTo>
                      <a:cubicBezTo>
                        <a:pt x="3230" y="3417"/>
                        <a:pt x="3993" y="2660"/>
                        <a:pt x="3993" y="1723"/>
                      </a:cubicBezTo>
                      <a:cubicBezTo>
                        <a:pt x="3993" y="689"/>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3518;p66">
                  <a:extLst>
                    <a:ext uri="{FF2B5EF4-FFF2-40B4-BE49-F238E27FC236}">
                      <a16:creationId xmlns:a16="http://schemas.microsoft.com/office/drawing/2014/main" id="{5526984A-68DB-4F39-86FF-2E5327C8C7E1}"/>
                    </a:ext>
                  </a:extLst>
                </p:cNvPr>
                <p:cNvSpPr/>
                <p:nvPr/>
              </p:nvSpPr>
              <p:spPr>
                <a:xfrm>
                  <a:off x="4214331" y="3276247"/>
                  <a:ext cx="8919" cy="7582"/>
                </a:xfrm>
                <a:custGeom>
                  <a:avLst/>
                  <a:gdLst/>
                  <a:ahLst/>
                  <a:cxnLst/>
                  <a:rect l="l" t="t" r="r" b="b"/>
                  <a:pathLst>
                    <a:path w="1134" h="964" extrusionOk="0">
                      <a:moveTo>
                        <a:pt x="635" y="0"/>
                      </a:moveTo>
                      <a:cubicBezTo>
                        <a:pt x="209" y="0"/>
                        <a:pt x="0" y="512"/>
                        <a:pt x="311" y="823"/>
                      </a:cubicBezTo>
                      <a:cubicBezTo>
                        <a:pt x="408" y="920"/>
                        <a:pt x="528" y="964"/>
                        <a:pt x="646" y="964"/>
                      </a:cubicBezTo>
                      <a:cubicBezTo>
                        <a:pt x="895" y="964"/>
                        <a:pt x="1134" y="771"/>
                        <a:pt x="1134" y="484"/>
                      </a:cubicBezTo>
                      <a:cubicBezTo>
                        <a:pt x="1134" y="206"/>
                        <a:pt x="916" y="0"/>
                        <a:pt x="650" y="0"/>
                      </a:cubicBezTo>
                      <a:cubicBezTo>
                        <a:pt x="645" y="0"/>
                        <a:pt x="640" y="0"/>
                        <a:pt x="6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3519;p66">
                <a:extLst>
                  <a:ext uri="{FF2B5EF4-FFF2-40B4-BE49-F238E27FC236}">
                    <a16:creationId xmlns:a16="http://schemas.microsoft.com/office/drawing/2014/main" id="{58CAC137-2B44-4E5D-8CFA-BDBE630329D9}"/>
                  </a:ext>
                </a:extLst>
              </p:cNvPr>
              <p:cNvGrpSpPr/>
              <p:nvPr/>
            </p:nvGrpSpPr>
            <p:grpSpPr>
              <a:xfrm>
                <a:off x="4201550" y="3338278"/>
                <a:ext cx="31405" cy="26930"/>
                <a:chOff x="4201550" y="3338278"/>
                <a:chExt cx="31405" cy="26930"/>
              </a:xfrm>
            </p:grpSpPr>
            <p:sp>
              <p:nvSpPr>
                <p:cNvPr id="736" name="Google Shape;3520;p66">
                  <a:extLst>
                    <a:ext uri="{FF2B5EF4-FFF2-40B4-BE49-F238E27FC236}">
                      <a16:creationId xmlns:a16="http://schemas.microsoft.com/office/drawing/2014/main" id="{7F8D57F7-1347-4C4B-A248-3713C8A3FDC6}"/>
                    </a:ext>
                  </a:extLst>
                </p:cNvPr>
                <p:cNvSpPr/>
                <p:nvPr/>
              </p:nvSpPr>
              <p:spPr>
                <a:xfrm>
                  <a:off x="4201550" y="3338278"/>
                  <a:ext cx="31405" cy="26930"/>
                </a:xfrm>
                <a:custGeom>
                  <a:avLst/>
                  <a:gdLst/>
                  <a:ahLst/>
                  <a:cxnLst/>
                  <a:rect l="l" t="t" r="r" b="b"/>
                  <a:pathLst>
                    <a:path w="3993" h="3424" extrusionOk="0">
                      <a:moveTo>
                        <a:pt x="2266" y="1"/>
                      </a:moveTo>
                      <a:cubicBezTo>
                        <a:pt x="1848" y="1"/>
                        <a:pt x="1423" y="154"/>
                        <a:pt x="1077" y="497"/>
                      </a:cubicBezTo>
                      <a:cubicBezTo>
                        <a:pt x="1" y="1573"/>
                        <a:pt x="751" y="3412"/>
                        <a:pt x="2275" y="3424"/>
                      </a:cubicBezTo>
                      <a:cubicBezTo>
                        <a:pt x="3218" y="3424"/>
                        <a:pt x="3993" y="2662"/>
                        <a:pt x="3993" y="1718"/>
                      </a:cubicBezTo>
                      <a:cubicBezTo>
                        <a:pt x="3993" y="684"/>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3521;p66">
                  <a:extLst>
                    <a:ext uri="{FF2B5EF4-FFF2-40B4-BE49-F238E27FC236}">
                      <a16:creationId xmlns:a16="http://schemas.microsoft.com/office/drawing/2014/main" id="{62212026-A65D-4336-B518-DDAA46A9D438}"/>
                    </a:ext>
                  </a:extLst>
                </p:cNvPr>
                <p:cNvSpPr/>
                <p:nvPr/>
              </p:nvSpPr>
              <p:spPr>
                <a:xfrm>
                  <a:off x="4214331" y="3347976"/>
                  <a:ext cx="8919" cy="7590"/>
                </a:xfrm>
                <a:custGeom>
                  <a:avLst/>
                  <a:gdLst/>
                  <a:ahLst/>
                  <a:cxnLst/>
                  <a:rect l="l" t="t" r="r" b="b"/>
                  <a:pathLst>
                    <a:path w="1134" h="965" extrusionOk="0">
                      <a:moveTo>
                        <a:pt x="671" y="1"/>
                      </a:moveTo>
                      <a:cubicBezTo>
                        <a:pt x="664" y="1"/>
                        <a:pt x="657" y="1"/>
                        <a:pt x="650" y="1"/>
                      </a:cubicBezTo>
                      <a:cubicBezTo>
                        <a:pt x="645" y="1"/>
                        <a:pt x="640" y="1"/>
                        <a:pt x="635" y="1"/>
                      </a:cubicBezTo>
                      <a:cubicBezTo>
                        <a:pt x="209" y="1"/>
                        <a:pt x="0" y="513"/>
                        <a:pt x="311" y="824"/>
                      </a:cubicBezTo>
                      <a:cubicBezTo>
                        <a:pt x="408" y="921"/>
                        <a:pt x="528" y="965"/>
                        <a:pt x="646" y="965"/>
                      </a:cubicBezTo>
                      <a:cubicBezTo>
                        <a:pt x="895" y="965"/>
                        <a:pt x="1134" y="772"/>
                        <a:pt x="1134" y="485"/>
                      </a:cubicBezTo>
                      <a:cubicBezTo>
                        <a:pt x="1134" y="214"/>
                        <a:pt x="927" y="1"/>
                        <a:pt x="67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3" name="Google Shape;3522;p66">
                <a:extLst>
                  <a:ext uri="{FF2B5EF4-FFF2-40B4-BE49-F238E27FC236}">
                    <a16:creationId xmlns:a16="http://schemas.microsoft.com/office/drawing/2014/main" id="{848C4234-837A-4C73-A177-BF3ACBC24BCB}"/>
                  </a:ext>
                </a:extLst>
              </p:cNvPr>
              <p:cNvGrpSpPr/>
              <p:nvPr/>
            </p:nvGrpSpPr>
            <p:grpSpPr>
              <a:xfrm>
                <a:off x="4238272" y="3369132"/>
                <a:ext cx="31405" cy="27001"/>
                <a:chOff x="4238272" y="3369132"/>
                <a:chExt cx="31405" cy="27001"/>
              </a:xfrm>
            </p:grpSpPr>
            <p:sp>
              <p:nvSpPr>
                <p:cNvPr id="734" name="Google Shape;3523;p66">
                  <a:extLst>
                    <a:ext uri="{FF2B5EF4-FFF2-40B4-BE49-F238E27FC236}">
                      <a16:creationId xmlns:a16="http://schemas.microsoft.com/office/drawing/2014/main" id="{508EB45A-2229-4B2E-A124-BF8419500509}"/>
                    </a:ext>
                  </a:extLst>
                </p:cNvPr>
                <p:cNvSpPr/>
                <p:nvPr/>
              </p:nvSpPr>
              <p:spPr>
                <a:xfrm>
                  <a:off x="4238272" y="3369132"/>
                  <a:ext cx="31405" cy="27001"/>
                </a:xfrm>
                <a:custGeom>
                  <a:avLst/>
                  <a:gdLst/>
                  <a:ahLst/>
                  <a:cxnLst/>
                  <a:rect l="l" t="t" r="r" b="b"/>
                  <a:pathLst>
                    <a:path w="3993" h="3433" extrusionOk="0">
                      <a:moveTo>
                        <a:pt x="2273" y="1"/>
                      </a:moveTo>
                      <a:cubicBezTo>
                        <a:pt x="1854" y="1"/>
                        <a:pt x="1426" y="157"/>
                        <a:pt x="1078"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3524;p66">
                  <a:extLst>
                    <a:ext uri="{FF2B5EF4-FFF2-40B4-BE49-F238E27FC236}">
                      <a16:creationId xmlns:a16="http://schemas.microsoft.com/office/drawing/2014/main" id="{CC7B29DB-E298-4A07-AA35-DCE38A20187E}"/>
                    </a:ext>
                  </a:extLst>
                </p:cNvPr>
                <p:cNvSpPr/>
                <p:nvPr/>
              </p:nvSpPr>
              <p:spPr>
                <a:xfrm>
                  <a:off x="4251217" y="3378806"/>
                  <a:ext cx="8856" cy="7605"/>
                </a:xfrm>
                <a:custGeom>
                  <a:avLst/>
                  <a:gdLst/>
                  <a:ahLst/>
                  <a:cxnLst/>
                  <a:rect l="l" t="t" r="r" b="b"/>
                  <a:pathLst>
                    <a:path w="1126" h="967" extrusionOk="0">
                      <a:moveTo>
                        <a:pt x="641" y="1"/>
                      </a:moveTo>
                      <a:cubicBezTo>
                        <a:pt x="206" y="1"/>
                        <a:pt x="0" y="521"/>
                        <a:pt x="303" y="823"/>
                      </a:cubicBezTo>
                      <a:cubicBezTo>
                        <a:pt x="401" y="922"/>
                        <a:pt x="524" y="967"/>
                        <a:pt x="643" y="967"/>
                      </a:cubicBezTo>
                      <a:cubicBezTo>
                        <a:pt x="889" y="967"/>
                        <a:pt x="1125" y="778"/>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 name="Google Shape;3525;p66">
              <a:extLst>
                <a:ext uri="{FF2B5EF4-FFF2-40B4-BE49-F238E27FC236}">
                  <a16:creationId xmlns:a16="http://schemas.microsoft.com/office/drawing/2014/main" id="{A6FEF85D-B0B2-4D4C-82F9-2936755C4FC7}"/>
                </a:ext>
              </a:extLst>
            </p:cNvPr>
            <p:cNvGrpSpPr/>
            <p:nvPr/>
          </p:nvGrpSpPr>
          <p:grpSpPr>
            <a:xfrm>
              <a:off x="4068639" y="3200169"/>
              <a:ext cx="77643" cy="37272"/>
              <a:chOff x="4068639" y="3200169"/>
              <a:chExt cx="77643" cy="37272"/>
            </a:xfrm>
          </p:grpSpPr>
          <p:sp>
            <p:nvSpPr>
              <p:cNvPr id="720" name="Google Shape;3526;p66">
                <a:extLst>
                  <a:ext uri="{FF2B5EF4-FFF2-40B4-BE49-F238E27FC236}">
                    <a16:creationId xmlns:a16="http://schemas.microsoft.com/office/drawing/2014/main" id="{811CDECE-C9FA-41E6-8F36-79CD4DE18CF3}"/>
                  </a:ext>
                </a:extLst>
              </p:cNvPr>
              <p:cNvSpPr/>
              <p:nvPr/>
            </p:nvSpPr>
            <p:spPr>
              <a:xfrm>
                <a:off x="4087570" y="3212886"/>
                <a:ext cx="49958" cy="10374"/>
              </a:xfrm>
              <a:custGeom>
                <a:avLst/>
                <a:gdLst/>
                <a:ahLst/>
                <a:cxnLst/>
                <a:rect l="l" t="t" r="r" b="b"/>
                <a:pathLst>
                  <a:path w="6352" h="1319" fill="none" extrusionOk="0">
                    <a:moveTo>
                      <a:pt x="1" y="1319"/>
                    </a:moveTo>
                    <a:lnTo>
                      <a:pt x="635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1" name="Google Shape;3527;p66">
                <a:extLst>
                  <a:ext uri="{FF2B5EF4-FFF2-40B4-BE49-F238E27FC236}">
                    <a16:creationId xmlns:a16="http://schemas.microsoft.com/office/drawing/2014/main" id="{F7539E1C-7124-4DB3-84D5-E0B73899948D}"/>
                  </a:ext>
                </a:extLst>
              </p:cNvPr>
              <p:cNvGrpSpPr/>
              <p:nvPr/>
            </p:nvGrpSpPr>
            <p:grpSpPr>
              <a:xfrm>
                <a:off x="4114878" y="3200169"/>
                <a:ext cx="31405" cy="26993"/>
                <a:chOff x="4114878" y="3200169"/>
                <a:chExt cx="31405" cy="26993"/>
              </a:xfrm>
            </p:grpSpPr>
            <p:sp>
              <p:nvSpPr>
                <p:cNvPr id="725" name="Google Shape;3528;p66">
                  <a:extLst>
                    <a:ext uri="{FF2B5EF4-FFF2-40B4-BE49-F238E27FC236}">
                      <a16:creationId xmlns:a16="http://schemas.microsoft.com/office/drawing/2014/main" id="{E36589E9-261E-4EF6-BCD5-20FBB30DC8D5}"/>
                    </a:ext>
                  </a:extLst>
                </p:cNvPr>
                <p:cNvSpPr/>
                <p:nvPr/>
              </p:nvSpPr>
              <p:spPr>
                <a:xfrm>
                  <a:off x="4114878" y="3200169"/>
                  <a:ext cx="31405" cy="26993"/>
                </a:xfrm>
                <a:custGeom>
                  <a:avLst/>
                  <a:gdLst/>
                  <a:ahLst/>
                  <a:cxnLst/>
                  <a:rect l="l" t="t" r="r" b="b"/>
                  <a:pathLst>
                    <a:path w="3993" h="3432" extrusionOk="0">
                      <a:moveTo>
                        <a:pt x="2273" y="0"/>
                      </a:moveTo>
                      <a:cubicBezTo>
                        <a:pt x="1853" y="0"/>
                        <a:pt x="1425" y="156"/>
                        <a:pt x="1077" y="504"/>
                      </a:cubicBezTo>
                      <a:cubicBezTo>
                        <a:pt x="0" y="1581"/>
                        <a:pt x="763" y="3432"/>
                        <a:pt x="2287" y="3432"/>
                      </a:cubicBezTo>
                      <a:cubicBezTo>
                        <a:pt x="3230" y="3432"/>
                        <a:pt x="3992" y="2657"/>
                        <a:pt x="3992" y="1714"/>
                      </a:cubicBezTo>
                      <a:cubicBezTo>
                        <a:pt x="3992"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3529;p66">
                  <a:extLst>
                    <a:ext uri="{FF2B5EF4-FFF2-40B4-BE49-F238E27FC236}">
                      <a16:creationId xmlns:a16="http://schemas.microsoft.com/office/drawing/2014/main" id="{4BE4BEC1-3B96-4119-BB9D-54ABE0EE51AA}"/>
                    </a:ext>
                  </a:extLst>
                </p:cNvPr>
                <p:cNvSpPr/>
                <p:nvPr/>
              </p:nvSpPr>
              <p:spPr>
                <a:xfrm>
                  <a:off x="4127721" y="3209835"/>
                  <a:ext cx="8950" cy="7684"/>
                </a:xfrm>
                <a:custGeom>
                  <a:avLst/>
                  <a:gdLst/>
                  <a:ahLst/>
                  <a:cxnLst/>
                  <a:rect l="l" t="t" r="r" b="b"/>
                  <a:pathLst>
                    <a:path w="1138" h="977" extrusionOk="0">
                      <a:moveTo>
                        <a:pt x="654" y="1"/>
                      </a:moveTo>
                      <a:cubicBezTo>
                        <a:pt x="218" y="1"/>
                        <a:pt x="1" y="521"/>
                        <a:pt x="303" y="836"/>
                      </a:cubicBezTo>
                      <a:cubicBezTo>
                        <a:pt x="400" y="933"/>
                        <a:pt x="519" y="976"/>
                        <a:pt x="637" y="976"/>
                      </a:cubicBezTo>
                      <a:cubicBezTo>
                        <a:pt x="887" y="976"/>
                        <a:pt x="1129" y="781"/>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2" name="Google Shape;3530;p66">
                <a:extLst>
                  <a:ext uri="{FF2B5EF4-FFF2-40B4-BE49-F238E27FC236}">
                    <a16:creationId xmlns:a16="http://schemas.microsoft.com/office/drawing/2014/main" id="{6AABD66D-CAD0-465F-8368-0193A73E7C6B}"/>
                  </a:ext>
                </a:extLst>
              </p:cNvPr>
              <p:cNvGrpSpPr/>
              <p:nvPr/>
            </p:nvGrpSpPr>
            <p:grpSpPr>
              <a:xfrm>
                <a:off x="4068639" y="3210535"/>
                <a:ext cx="31499" cy="26906"/>
                <a:chOff x="4068639" y="3210535"/>
                <a:chExt cx="31499" cy="26906"/>
              </a:xfrm>
            </p:grpSpPr>
            <p:sp>
              <p:nvSpPr>
                <p:cNvPr id="723" name="Google Shape;3531;p66">
                  <a:extLst>
                    <a:ext uri="{FF2B5EF4-FFF2-40B4-BE49-F238E27FC236}">
                      <a16:creationId xmlns:a16="http://schemas.microsoft.com/office/drawing/2014/main" id="{70D148D5-46EF-4547-A763-EC38B4E698F3}"/>
                    </a:ext>
                  </a:extLst>
                </p:cNvPr>
                <p:cNvSpPr/>
                <p:nvPr/>
              </p:nvSpPr>
              <p:spPr>
                <a:xfrm>
                  <a:off x="4068639" y="3210535"/>
                  <a:ext cx="31499" cy="26906"/>
                </a:xfrm>
                <a:custGeom>
                  <a:avLst/>
                  <a:gdLst/>
                  <a:ahLst/>
                  <a:cxnLst/>
                  <a:rect l="l" t="t" r="r" b="b"/>
                  <a:pathLst>
                    <a:path w="4005" h="3421" extrusionOk="0">
                      <a:moveTo>
                        <a:pt x="2285" y="1"/>
                      </a:moveTo>
                      <a:cubicBezTo>
                        <a:pt x="1865" y="1"/>
                        <a:pt x="1437" y="157"/>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3532;p66">
                  <a:extLst>
                    <a:ext uri="{FF2B5EF4-FFF2-40B4-BE49-F238E27FC236}">
                      <a16:creationId xmlns:a16="http://schemas.microsoft.com/office/drawing/2014/main" id="{27107075-1A87-47F7-ABDE-8CE3A88CDDF2}"/>
                    </a:ext>
                  </a:extLst>
                </p:cNvPr>
                <p:cNvSpPr/>
                <p:nvPr/>
              </p:nvSpPr>
              <p:spPr>
                <a:xfrm>
                  <a:off x="4081577" y="3220209"/>
                  <a:ext cx="8856" cy="7582"/>
                </a:xfrm>
                <a:custGeom>
                  <a:avLst/>
                  <a:gdLst/>
                  <a:ahLst/>
                  <a:cxnLst/>
                  <a:rect l="l" t="t" r="r" b="b"/>
                  <a:pathLst>
                    <a:path w="1126" h="964" extrusionOk="0">
                      <a:moveTo>
                        <a:pt x="642" y="1"/>
                      </a:moveTo>
                      <a:cubicBezTo>
                        <a:pt x="218" y="1"/>
                        <a:pt x="1" y="521"/>
                        <a:pt x="303" y="823"/>
                      </a:cubicBezTo>
                      <a:cubicBezTo>
                        <a:pt x="400" y="920"/>
                        <a:pt x="520" y="964"/>
                        <a:pt x="638" y="964"/>
                      </a:cubicBezTo>
                      <a:cubicBezTo>
                        <a:pt x="887" y="964"/>
                        <a:pt x="1126" y="771"/>
                        <a:pt x="1126" y="484"/>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 name="Google Shape;3533;p66">
              <a:extLst>
                <a:ext uri="{FF2B5EF4-FFF2-40B4-BE49-F238E27FC236}">
                  <a16:creationId xmlns:a16="http://schemas.microsoft.com/office/drawing/2014/main" id="{29BDD4ED-F1A5-43D5-AD13-E62CBAB83D0F}"/>
                </a:ext>
              </a:extLst>
            </p:cNvPr>
            <p:cNvGrpSpPr/>
            <p:nvPr/>
          </p:nvGrpSpPr>
          <p:grpSpPr>
            <a:xfrm>
              <a:off x="3869702" y="3066935"/>
              <a:ext cx="382664" cy="190294"/>
              <a:chOff x="3869702" y="3066935"/>
              <a:chExt cx="382664" cy="190294"/>
            </a:xfrm>
          </p:grpSpPr>
          <p:grpSp>
            <p:nvGrpSpPr>
              <p:cNvPr id="686" name="Google Shape;3534;p66">
                <a:extLst>
                  <a:ext uri="{FF2B5EF4-FFF2-40B4-BE49-F238E27FC236}">
                    <a16:creationId xmlns:a16="http://schemas.microsoft.com/office/drawing/2014/main" id="{21ACBF5A-AA35-4BA7-9471-125F14B8BD60}"/>
                  </a:ext>
                </a:extLst>
              </p:cNvPr>
              <p:cNvGrpSpPr/>
              <p:nvPr/>
            </p:nvGrpSpPr>
            <p:grpSpPr>
              <a:xfrm>
                <a:off x="3888633" y="3082351"/>
                <a:ext cx="351172" cy="160698"/>
                <a:chOff x="3888633" y="3082351"/>
                <a:chExt cx="351172" cy="160698"/>
              </a:xfrm>
            </p:grpSpPr>
            <p:sp>
              <p:nvSpPr>
                <p:cNvPr id="714" name="Google Shape;3535;p66">
                  <a:extLst>
                    <a:ext uri="{FF2B5EF4-FFF2-40B4-BE49-F238E27FC236}">
                      <a16:creationId xmlns:a16="http://schemas.microsoft.com/office/drawing/2014/main" id="{35CCBC37-F518-49ED-A68A-12A64D3D55ED}"/>
                    </a:ext>
                  </a:extLst>
                </p:cNvPr>
                <p:cNvSpPr/>
                <p:nvPr/>
              </p:nvSpPr>
              <p:spPr>
                <a:xfrm>
                  <a:off x="3892440" y="3082351"/>
                  <a:ext cx="347366" cy="160698"/>
                </a:xfrm>
                <a:custGeom>
                  <a:avLst/>
                  <a:gdLst/>
                  <a:ahLst/>
                  <a:cxnLst/>
                  <a:rect l="l" t="t" r="r" b="b"/>
                  <a:pathLst>
                    <a:path w="44166" h="20432" fill="none" extrusionOk="0">
                      <a:moveTo>
                        <a:pt x="7041" y="11529"/>
                      </a:moveTo>
                      <a:lnTo>
                        <a:pt x="22440" y="4162"/>
                      </a:lnTo>
                      <a:lnTo>
                        <a:pt x="34815" y="0"/>
                      </a:lnTo>
                      <a:lnTo>
                        <a:pt x="44166" y="484"/>
                      </a:lnTo>
                      <a:lnTo>
                        <a:pt x="38964" y="8565"/>
                      </a:lnTo>
                      <a:lnTo>
                        <a:pt x="33012" y="10065"/>
                      </a:lnTo>
                      <a:lnTo>
                        <a:pt x="22440" y="4839"/>
                      </a:lnTo>
                      <a:lnTo>
                        <a:pt x="18750" y="15424"/>
                      </a:lnTo>
                      <a:cubicBezTo>
                        <a:pt x="18750" y="15424"/>
                        <a:pt x="6206" y="11154"/>
                        <a:pt x="6557" y="11516"/>
                      </a:cubicBezTo>
                      <a:lnTo>
                        <a:pt x="0" y="2043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3536;p66">
                  <a:extLst>
                    <a:ext uri="{FF2B5EF4-FFF2-40B4-BE49-F238E27FC236}">
                      <a16:creationId xmlns:a16="http://schemas.microsoft.com/office/drawing/2014/main" id="{6F96CAF3-CE40-4917-A527-4650013C55D3}"/>
                    </a:ext>
                  </a:extLst>
                </p:cNvPr>
                <p:cNvSpPr/>
                <p:nvPr/>
              </p:nvSpPr>
              <p:spPr>
                <a:xfrm>
                  <a:off x="3888633" y="3172924"/>
                  <a:ext cx="72979" cy="70124"/>
                </a:xfrm>
                <a:custGeom>
                  <a:avLst/>
                  <a:gdLst/>
                  <a:ahLst/>
                  <a:cxnLst/>
                  <a:rect l="l" t="t" r="r" b="b"/>
                  <a:pathLst>
                    <a:path w="9279" h="8916" fill="none" extrusionOk="0">
                      <a:moveTo>
                        <a:pt x="0" y="8916"/>
                      </a:moveTo>
                      <a:lnTo>
                        <a:pt x="9279" y="6883"/>
                      </a:lnTo>
                      <a:lnTo>
                        <a:pt x="704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3537;p66">
                  <a:extLst>
                    <a:ext uri="{FF2B5EF4-FFF2-40B4-BE49-F238E27FC236}">
                      <a16:creationId xmlns:a16="http://schemas.microsoft.com/office/drawing/2014/main" id="{D8847301-8944-497F-8539-1C2D21F869DF}"/>
                    </a:ext>
                  </a:extLst>
                </p:cNvPr>
                <p:cNvSpPr/>
                <p:nvPr/>
              </p:nvSpPr>
              <p:spPr>
                <a:xfrm>
                  <a:off x="3960370" y="3203653"/>
                  <a:ext cx="79547" cy="19607"/>
                </a:xfrm>
                <a:custGeom>
                  <a:avLst/>
                  <a:gdLst/>
                  <a:ahLst/>
                  <a:cxnLst/>
                  <a:rect l="l" t="t" r="r" b="b"/>
                  <a:pathLst>
                    <a:path w="10114" h="2493" fill="none" extrusionOk="0">
                      <a:moveTo>
                        <a:pt x="0" y="2493"/>
                      </a:moveTo>
                      <a:lnTo>
                        <a:pt x="1011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3538;p66">
                  <a:extLst>
                    <a:ext uri="{FF2B5EF4-FFF2-40B4-BE49-F238E27FC236}">
                      <a16:creationId xmlns:a16="http://schemas.microsoft.com/office/drawing/2014/main" id="{2D8DE73B-0709-4D2F-BCF3-4817BEBD463F}"/>
                    </a:ext>
                  </a:extLst>
                </p:cNvPr>
                <p:cNvSpPr/>
                <p:nvPr/>
              </p:nvSpPr>
              <p:spPr>
                <a:xfrm>
                  <a:off x="4043613" y="3161504"/>
                  <a:ext cx="108474" cy="42156"/>
                </a:xfrm>
                <a:custGeom>
                  <a:avLst/>
                  <a:gdLst/>
                  <a:ahLst/>
                  <a:cxnLst/>
                  <a:rect l="l" t="t" r="r" b="b"/>
                  <a:pathLst>
                    <a:path w="13792" h="5360" fill="none" extrusionOk="0">
                      <a:moveTo>
                        <a:pt x="1" y="5360"/>
                      </a:moveTo>
                      <a:lnTo>
                        <a:pt x="1379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3539;p66">
                  <a:extLst>
                    <a:ext uri="{FF2B5EF4-FFF2-40B4-BE49-F238E27FC236}">
                      <a16:creationId xmlns:a16="http://schemas.microsoft.com/office/drawing/2014/main" id="{3D18AFBD-F244-4C46-B448-98787468B1CD}"/>
                    </a:ext>
                  </a:extLst>
                </p:cNvPr>
                <p:cNvSpPr/>
                <p:nvPr/>
              </p:nvSpPr>
              <p:spPr>
                <a:xfrm>
                  <a:off x="4152079" y="3082351"/>
                  <a:ext cx="17224" cy="82968"/>
                </a:xfrm>
                <a:custGeom>
                  <a:avLst/>
                  <a:gdLst/>
                  <a:ahLst/>
                  <a:cxnLst/>
                  <a:rect l="l" t="t" r="r" b="b"/>
                  <a:pathLst>
                    <a:path w="2190" h="10549" fill="none" extrusionOk="0">
                      <a:moveTo>
                        <a:pt x="0" y="10549"/>
                      </a:moveTo>
                      <a:lnTo>
                        <a:pt x="219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3540;p66">
                  <a:extLst>
                    <a:ext uri="{FF2B5EF4-FFF2-40B4-BE49-F238E27FC236}">
                      <a16:creationId xmlns:a16="http://schemas.microsoft.com/office/drawing/2014/main" id="{20B441B9-107C-47D3-BD0A-BA428C4CAE17}"/>
                    </a:ext>
                  </a:extLst>
                </p:cNvPr>
                <p:cNvSpPr/>
                <p:nvPr/>
              </p:nvSpPr>
              <p:spPr>
                <a:xfrm>
                  <a:off x="4169296" y="3082351"/>
                  <a:ext cx="25797" cy="63557"/>
                </a:xfrm>
                <a:custGeom>
                  <a:avLst/>
                  <a:gdLst/>
                  <a:ahLst/>
                  <a:cxnLst/>
                  <a:rect l="l" t="t" r="r" b="b"/>
                  <a:pathLst>
                    <a:path w="3280" h="8081" fill="none" extrusionOk="0">
                      <a:moveTo>
                        <a:pt x="1" y="0"/>
                      </a:moveTo>
                      <a:lnTo>
                        <a:pt x="3279" y="808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3541;p66">
                <a:extLst>
                  <a:ext uri="{FF2B5EF4-FFF2-40B4-BE49-F238E27FC236}">
                    <a16:creationId xmlns:a16="http://schemas.microsoft.com/office/drawing/2014/main" id="{BFD5B5F5-F0B0-4554-A8F0-02C44D90CE31}"/>
                  </a:ext>
                </a:extLst>
              </p:cNvPr>
              <p:cNvGrpSpPr/>
              <p:nvPr/>
            </p:nvGrpSpPr>
            <p:grpSpPr>
              <a:xfrm>
                <a:off x="4143703" y="3066935"/>
                <a:ext cx="37783" cy="32357"/>
                <a:chOff x="4143703" y="3066935"/>
                <a:chExt cx="37783" cy="32357"/>
              </a:xfrm>
            </p:grpSpPr>
            <p:sp>
              <p:nvSpPr>
                <p:cNvPr id="712" name="Google Shape;3542;p66">
                  <a:extLst>
                    <a:ext uri="{FF2B5EF4-FFF2-40B4-BE49-F238E27FC236}">
                      <a16:creationId xmlns:a16="http://schemas.microsoft.com/office/drawing/2014/main" id="{5AB8B23D-9C23-4DA5-848C-A1E7BD264CA1}"/>
                    </a:ext>
                  </a:extLst>
                </p:cNvPr>
                <p:cNvSpPr/>
                <p:nvPr/>
              </p:nvSpPr>
              <p:spPr>
                <a:xfrm>
                  <a:off x="4143703" y="3066935"/>
                  <a:ext cx="37783" cy="32357"/>
                </a:xfrm>
                <a:custGeom>
                  <a:avLst/>
                  <a:gdLst/>
                  <a:ahLst/>
                  <a:cxnLst/>
                  <a:rect l="l" t="t" r="r" b="b"/>
                  <a:pathLst>
                    <a:path w="4804" h="4114" extrusionOk="0">
                      <a:moveTo>
                        <a:pt x="2731" y="0"/>
                      </a:moveTo>
                      <a:cubicBezTo>
                        <a:pt x="2227" y="0"/>
                        <a:pt x="1713" y="188"/>
                        <a:pt x="1295" y="605"/>
                      </a:cubicBezTo>
                      <a:cubicBezTo>
                        <a:pt x="1" y="1900"/>
                        <a:pt x="920" y="4114"/>
                        <a:pt x="2747" y="4114"/>
                      </a:cubicBezTo>
                      <a:cubicBezTo>
                        <a:pt x="3884" y="4114"/>
                        <a:pt x="4803" y="3194"/>
                        <a:pt x="4803" y="2069"/>
                      </a:cubicBezTo>
                      <a:cubicBezTo>
                        <a:pt x="4803" y="824"/>
                        <a:pt x="3788" y="0"/>
                        <a:pt x="273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3543;p66">
                  <a:extLst>
                    <a:ext uri="{FF2B5EF4-FFF2-40B4-BE49-F238E27FC236}">
                      <a16:creationId xmlns:a16="http://schemas.microsoft.com/office/drawing/2014/main" id="{8F2EBCF0-5721-4BCC-AFB1-2BA22CFE876A}"/>
                    </a:ext>
                  </a:extLst>
                </p:cNvPr>
                <p:cNvSpPr/>
                <p:nvPr/>
              </p:nvSpPr>
              <p:spPr>
                <a:xfrm>
                  <a:off x="4158741" y="3076641"/>
                  <a:ext cx="13040" cy="13040"/>
                </a:xfrm>
                <a:custGeom>
                  <a:avLst/>
                  <a:gdLst/>
                  <a:ahLst/>
                  <a:cxnLst/>
                  <a:rect l="l" t="t" r="r" b="b"/>
                  <a:pathLst>
                    <a:path w="1658" h="1658" extrusionOk="0">
                      <a:moveTo>
                        <a:pt x="835" y="1"/>
                      </a:moveTo>
                      <a:cubicBezTo>
                        <a:pt x="375" y="1"/>
                        <a:pt x="0" y="376"/>
                        <a:pt x="0" y="823"/>
                      </a:cubicBezTo>
                      <a:cubicBezTo>
                        <a:pt x="0" y="1283"/>
                        <a:pt x="375" y="1658"/>
                        <a:pt x="835" y="1658"/>
                      </a:cubicBezTo>
                      <a:cubicBezTo>
                        <a:pt x="1294" y="1658"/>
                        <a:pt x="1657" y="1283"/>
                        <a:pt x="1657" y="823"/>
                      </a:cubicBezTo>
                      <a:cubicBezTo>
                        <a:pt x="1657" y="376"/>
                        <a:pt x="1294"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 name="Google Shape;3544;p66">
                <a:extLst>
                  <a:ext uri="{FF2B5EF4-FFF2-40B4-BE49-F238E27FC236}">
                    <a16:creationId xmlns:a16="http://schemas.microsoft.com/office/drawing/2014/main" id="{5F64FE69-4446-4D13-8696-65EE7B0CD854}"/>
                  </a:ext>
                </a:extLst>
              </p:cNvPr>
              <p:cNvGrpSpPr/>
              <p:nvPr/>
            </p:nvGrpSpPr>
            <p:grpSpPr>
              <a:xfrm>
                <a:off x="4044565" y="3103563"/>
                <a:ext cx="37783" cy="32451"/>
                <a:chOff x="4044565" y="3103563"/>
                <a:chExt cx="37783" cy="32451"/>
              </a:xfrm>
            </p:grpSpPr>
            <p:sp>
              <p:nvSpPr>
                <p:cNvPr id="710" name="Google Shape;3545;p66">
                  <a:extLst>
                    <a:ext uri="{FF2B5EF4-FFF2-40B4-BE49-F238E27FC236}">
                      <a16:creationId xmlns:a16="http://schemas.microsoft.com/office/drawing/2014/main" id="{B69F67CA-D011-493B-A799-4B50574B34A7}"/>
                    </a:ext>
                  </a:extLst>
                </p:cNvPr>
                <p:cNvSpPr/>
                <p:nvPr/>
              </p:nvSpPr>
              <p:spPr>
                <a:xfrm>
                  <a:off x="4044565" y="3103563"/>
                  <a:ext cx="37783" cy="32451"/>
                </a:xfrm>
                <a:custGeom>
                  <a:avLst/>
                  <a:gdLst/>
                  <a:ahLst/>
                  <a:cxnLst/>
                  <a:rect l="l" t="t" r="r" b="b"/>
                  <a:pathLst>
                    <a:path w="4804" h="4126" extrusionOk="0">
                      <a:moveTo>
                        <a:pt x="2731" y="1"/>
                      </a:moveTo>
                      <a:cubicBezTo>
                        <a:pt x="2227" y="1"/>
                        <a:pt x="1713" y="188"/>
                        <a:pt x="1295" y="606"/>
                      </a:cubicBezTo>
                      <a:cubicBezTo>
                        <a:pt x="1" y="1900"/>
                        <a:pt x="908" y="4114"/>
                        <a:pt x="2747" y="4126"/>
                      </a:cubicBezTo>
                      <a:cubicBezTo>
                        <a:pt x="3884" y="4114"/>
                        <a:pt x="4803" y="3194"/>
                        <a:pt x="4803" y="2069"/>
                      </a:cubicBezTo>
                      <a:cubicBezTo>
                        <a:pt x="4803" y="824"/>
                        <a:pt x="3788" y="1"/>
                        <a:pt x="273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3546;p66">
                  <a:extLst>
                    <a:ext uri="{FF2B5EF4-FFF2-40B4-BE49-F238E27FC236}">
                      <a16:creationId xmlns:a16="http://schemas.microsoft.com/office/drawing/2014/main" id="{2C436810-B480-44EF-BF5E-1DB87C260389}"/>
                    </a:ext>
                  </a:extLst>
                </p:cNvPr>
                <p:cNvSpPr/>
                <p:nvPr/>
              </p:nvSpPr>
              <p:spPr>
                <a:xfrm>
                  <a:off x="4059602" y="3113268"/>
                  <a:ext cx="13040" cy="13048"/>
                </a:xfrm>
                <a:custGeom>
                  <a:avLst/>
                  <a:gdLst/>
                  <a:ahLst/>
                  <a:cxnLst/>
                  <a:rect l="l" t="t" r="r" b="b"/>
                  <a:pathLst>
                    <a:path w="1658" h="1659" extrusionOk="0">
                      <a:moveTo>
                        <a:pt x="835" y="1"/>
                      </a:moveTo>
                      <a:cubicBezTo>
                        <a:pt x="375" y="1"/>
                        <a:pt x="0" y="376"/>
                        <a:pt x="0" y="835"/>
                      </a:cubicBezTo>
                      <a:cubicBezTo>
                        <a:pt x="0" y="1283"/>
                        <a:pt x="375" y="1658"/>
                        <a:pt x="835" y="1658"/>
                      </a:cubicBezTo>
                      <a:cubicBezTo>
                        <a:pt x="1295" y="1658"/>
                        <a:pt x="1657" y="1283"/>
                        <a:pt x="1657" y="835"/>
                      </a:cubicBezTo>
                      <a:cubicBezTo>
                        <a:pt x="1657"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 name="Google Shape;3547;p66">
                <a:extLst>
                  <a:ext uri="{FF2B5EF4-FFF2-40B4-BE49-F238E27FC236}">
                    <a16:creationId xmlns:a16="http://schemas.microsoft.com/office/drawing/2014/main" id="{FB8DDFAD-51A8-44E9-9C07-156829AC4E60}"/>
                  </a:ext>
                </a:extLst>
              </p:cNvPr>
              <p:cNvGrpSpPr/>
              <p:nvPr/>
            </p:nvGrpSpPr>
            <p:grpSpPr>
              <a:xfrm>
                <a:off x="4017454" y="3188237"/>
                <a:ext cx="37776" cy="32357"/>
                <a:chOff x="4017454" y="3188237"/>
                <a:chExt cx="37776" cy="32357"/>
              </a:xfrm>
            </p:grpSpPr>
            <p:sp>
              <p:nvSpPr>
                <p:cNvPr id="708" name="Google Shape;3548;p66">
                  <a:extLst>
                    <a:ext uri="{FF2B5EF4-FFF2-40B4-BE49-F238E27FC236}">
                      <a16:creationId xmlns:a16="http://schemas.microsoft.com/office/drawing/2014/main" id="{4346FFA1-49CE-4BA9-B9CA-7221CA88F123}"/>
                    </a:ext>
                  </a:extLst>
                </p:cNvPr>
                <p:cNvSpPr/>
                <p:nvPr/>
              </p:nvSpPr>
              <p:spPr>
                <a:xfrm>
                  <a:off x="4017454" y="3188237"/>
                  <a:ext cx="37776" cy="32357"/>
                </a:xfrm>
                <a:custGeom>
                  <a:avLst/>
                  <a:gdLst/>
                  <a:ahLst/>
                  <a:cxnLst/>
                  <a:rect l="l" t="t" r="r" b="b"/>
                  <a:pathLst>
                    <a:path w="4803" h="4114" extrusionOk="0">
                      <a:moveTo>
                        <a:pt x="2732" y="0"/>
                      </a:moveTo>
                      <a:cubicBezTo>
                        <a:pt x="2227" y="0"/>
                        <a:pt x="1713" y="188"/>
                        <a:pt x="1295" y="606"/>
                      </a:cubicBezTo>
                      <a:cubicBezTo>
                        <a:pt x="0" y="1900"/>
                        <a:pt x="908" y="4114"/>
                        <a:pt x="2746" y="4114"/>
                      </a:cubicBezTo>
                      <a:cubicBezTo>
                        <a:pt x="3883"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3549;p66">
                  <a:extLst>
                    <a:ext uri="{FF2B5EF4-FFF2-40B4-BE49-F238E27FC236}">
                      <a16:creationId xmlns:a16="http://schemas.microsoft.com/office/drawing/2014/main" id="{F7F651BD-DBCE-4320-8641-7BA852DBA717}"/>
                    </a:ext>
                  </a:extLst>
                </p:cNvPr>
                <p:cNvSpPr/>
                <p:nvPr/>
              </p:nvSpPr>
              <p:spPr>
                <a:xfrm>
                  <a:off x="4032484" y="3197943"/>
                  <a:ext cx="13040" cy="13048"/>
                </a:xfrm>
                <a:custGeom>
                  <a:avLst/>
                  <a:gdLst/>
                  <a:ahLst/>
                  <a:cxnLst/>
                  <a:rect l="l" t="t" r="r" b="b"/>
                  <a:pathLst>
                    <a:path w="1658" h="1659" extrusionOk="0">
                      <a:moveTo>
                        <a:pt x="835" y="1"/>
                      </a:moveTo>
                      <a:cubicBezTo>
                        <a:pt x="376" y="1"/>
                        <a:pt x="1" y="376"/>
                        <a:pt x="1" y="823"/>
                      </a:cubicBezTo>
                      <a:cubicBezTo>
                        <a:pt x="1" y="1283"/>
                        <a:pt x="376" y="1658"/>
                        <a:pt x="835" y="1658"/>
                      </a:cubicBezTo>
                      <a:cubicBezTo>
                        <a:pt x="1295" y="1658"/>
                        <a:pt x="1658" y="1283"/>
                        <a:pt x="1658" y="823"/>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3550;p66">
                <a:extLst>
                  <a:ext uri="{FF2B5EF4-FFF2-40B4-BE49-F238E27FC236}">
                    <a16:creationId xmlns:a16="http://schemas.microsoft.com/office/drawing/2014/main" id="{AD274D9C-AAE3-4DDE-B61A-3CD981667B4F}"/>
                  </a:ext>
                </a:extLst>
              </p:cNvPr>
              <p:cNvGrpSpPr/>
              <p:nvPr/>
            </p:nvGrpSpPr>
            <p:grpSpPr>
              <a:xfrm>
                <a:off x="3921548" y="3157509"/>
                <a:ext cx="37783" cy="32357"/>
                <a:chOff x="3921548" y="3157509"/>
                <a:chExt cx="37783" cy="32357"/>
              </a:xfrm>
            </p:grpSpPr>
            <p:sp>
              <p:nvSpPr>
                <p:cNvPr id="706" name="Google Shape;3551;p66">
                  <a:extLst>
                    <a:ext uri="{FF2B5EF4-FFF2-40B4-BE49-F238E27FC236}">
                      <a16:creationId xmlns:a16="http://schemas.microsoft.com/office/drawing/2014/main" id="{8877A2F8-C978-4BE8-8738-98C36F32F43C}"/>
                    </a:ext>
                  </a:extLst>
                </p:cNvPr>
                <p:cNvSpPr/>
                <p:nvPr/>
              </p:nvSpPr>
              <p:spPr>
                <a:xfrm>
                  <a:off x="3921548" y="3157509"/>
                  <a:ext cx="37783" cy="32357"/>
                </a:xfrm>
                <a:custGeom>
                  <a:avLst/>
                  <a:gdLst/>
                  <a:ahLst/>
                  <a:cxnLst/>
                  <a:rect l="l" t="t" r="r" b="b"/>
                  <a:pathLst>
                    <a:path w="4804" h="4114" extrusionOk="0">
                      <a:moveTo>
                        <a:pt x="2732" y="0"/>
                      </a:moveTo>
                      <a:cubicBezTo>
                        <a:pt x="2228" y="0"/>
                        <a:pt x="1713" y="187"/>
                        <a:pt x="1295" y="606"/>
                      </a:cubicBezTo>
                      <a:cubicBezTo>
                        <a:pt x="1" y="1900"/>
                        <a:pt x="908" y="4114"/>
                        <a:pt x="2747" y="4114"/>
                      </a:cubicBezTo>
                      <a:cubicBezTo>
                        <a:pt x="3872"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3552;p66">
                  <a:extLst>
                    <a:ext uri="{FF2B5EF4-FFF2-40B4-BE49-F238E27FC236}">
                      <a16:creationId xmlns:a16="http://schemas.microsoft.com/office/drawing/2014/main" id="{8E9EF15C-9A55-4D1F-B175-614CAD9A96DE}"/>
                    </a:ext>
                  </a:extLst>
                </p:cNvPr>
                <p:cNvSpPr/>
                <p:nvPr/>
              </p:nvSpPr>
              <p:spPr>
                <a:xfrm>
                  <a:off x="3936586" y="3167214"/>
                  <a:ext cx="13040" cy="13040"/>
                </a:xfrm>
                <a:custGeom>
                  <a:avLst/>
                  <a:gdLst/>
                  <a:ahLst/>
                  <a:cxnLst/>
                  <a:rect l="l" t="t" r="r" b="b"/>
                  <a:pathLst>
                    <a:path w="1658" h="1658" extrusionOk="0">
                      <a:moveTo>
                        <a:pt x="835" y="1"/>
                      </a:moveTo>
                      <a:cubicBezTo>
                        <a:pt x="375" y="1"/>
                        <a:pt x="0" y="364"/>
                        <a:pt x="0" y="823"/>
                      </a:cubicBezTo>
                      <a:cubicBezTo>
                        <a:pt x="0" y="1283"/>
                        <a:pt x="375" y="1658"/>
                        <a:pt x="835" y="1658"/>
                      </a:cubicBezTo>
                      <a:cubicBezTo>
                        <a:pt x="1282" y="1658"/>
                        <a:pt x="1657" y="1283"/>
                        <a:pt x="1657" y="823"/>
                      </a:cubicBezTo>
                      <a:cubicBezTo>
                        <a:pt x="1657" y="364"/>
                        <a:pt x="1282"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1" name="Google Shape;3553;p66">
                <a:extLst>
                  <a:ext uri="{FF2B5EF4-FFF2-40B4-BE49-F238E27FC236}">
                    <a16:creationId xmlns:a16="http://schemas.microsoft.com/office/drawing/2014/main" id="{CDE52520-6AAA-40CF-90C9-5F4E6227476F}"/>
                  </a:ext>
                </a:extLst>
              </p:cNvPr>
              <p:cNvGrpSpPr/>
              <p:nvPr/>
            </p:nvGrpSpPr>
            <p:grpSpPr>
              <a:xfrm>
                <a:off x="3939056" y="3211620"/>
                <a:ext cx="37783" cy="32380"/>
                <a:chOff x="3939056" y="3211620"/>
                <a:chExt cx="37783" cy="32380"/>
              </a:xfrm>
            </p:grpSpPr>
            <p:sp>
              <p:nvSpPr>
                <p:cNvPr id="704" name="Google Shape;3554;p66">
                  <a:extLst>
                    <a:ext uri="{FF2B5EF4-FFF2-40B4-BE49-F238E27FC236}">
                      <a16:creationId xmlns:a16="http://schemas.microsoft.com/office/drawing/2014/main" id="{192DF148-B195-466C-B4EF-461CF153D777}"/>
                    </a:ext>
                  </a:extLst>
                </p:cNvPr>
                <p:cNvSpPr/>
                <p:nvPr/>
              </p:nvSpPr>
              <p:spPr>
                <a:xfrm>
                  <a:off x="3939056" y="3211620"/>
                  <a:ext cx="37783" cy="32380"/>
                </a:xfrm>
                <a:custGeom>
                  <a:avLst/>
                  <a:gdLst/>
                  <a:ahLst/>
                  <a:cxnLst/>
                  <a:rect l="l" t="t" r="r" b="b"/>
                  <a:pathLst>
                    <a:path w="4804" h="4117" extrusionOk="0">
                      <a:moveTo>
                        <a:pt x="2737" y="1"/>
                      </a:moveTo>
                      <a:cubicBezTo>
                        <a:pt x="2231" y="1"/>
                        <a:pt x="1715" y="189"/>
                        <a:pt x="1295" y="609"/>
                      </a:cubicBezTo>
                      <a:cubicBezTo>
                        <a:pt x="1" y="1903"/>
                        <a:pt x="920" y="4117"/>
                        <a:pt x="2759" y="4117"/>
                      </a:cubicBezTo>
                      <a:cubicBezTo>
                        <a:pt x="3884" y="4117"/>
                        <a:pt x="4803" y="3197"/>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3555;p66">
                  <a:extLst>
                    <a:ext uri="{FF2B5EF4-FFF2-40B4-BE49-F238E27FC236}">
                      <a16:creationId xmlns:a16="http://schemas.microsoft.com/office/drawing/2014/main" id="{56758D17-9AB3-40BA-A51F-923CAD5122B7}"/>
                    </a:ext>
                  </a:extLst>
                </p:cNvPr>
                <p:cNvSpPr/>
                <p:nvPr/>
              </p:nvSpPr>
              <p:spPr>
                <a:xfrm>
                  <a:off x="3954188" y="3221255"/>
                  <a:ext cx="13040" cy="13040"/>
                </a:xfrm>
                <a:custGeom>
                  <a:avLst/>
                  <a:gdLst/>
                  <a:ahLst/>
                  <a:cxnLst/>
                  <a:rect l="l" t="t" r="r" b="b"/>
                  <a:pathLst>
                    <a:path w="1658" h="1658" extrusionOk="0">
                      <a:moveTo>
                        <a:pt x="823" y="1"/>
                      </a:moveTo>
                      <a:cubicBezTo>
                        <a:pt x="375" y="1"/>
                        <a:pt x="0" y="376"/>
                        <a:pt x="0" y="835"/>
                      </a:cubicBezTo>
                      <a:cubicBezTo>
                        <a:pt x="0" y="1295"/>
                        <a:pt x="375" y="1658"/>
                        <a:pt x="823" y="1658"/>
                      </a:cubicBezTo>
                      <a:cubicBezTo>
                        <a:pt x="1282" y="1658"/>
                        <a:pt x="1657" y="1295"/>
                        <a:pt x="1657" y="835"/>
                      </a:cubicBezTo>
                      <a:cubicBezTo>
                        <a:pt x="1657" y="376"/>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2" name="Google Shape;3556;p66">
                <a:extLst>
                  <a:ext uri="{FF2B5EF4-FFF2-40B4-BE49-F238E27FC236}">
                    <a16:creationId xmlns:a16="http://schemas.microsoft.com/office/drawing/2014/main" id="{0EE1E65E-3F2D-4901-81D5-D41A022692C6}"/>
                  </a:ext>
                </a:extLst>
              </p:cNvPr>
              <p:cNvGrpSpPr/>
              <p:nvPr/>
            </p:nvGrpSpPr>
            <p:grpSpPr>
              <a:xfrm>
                <a:off x="4176240" y="3136965"/>
                <a:ext cx="31405" cy="26930"/>
                <a:chOff x="4176240" y="3136965"/>
                <a:chExt cx="31405" cy="26930"/>
              </a:xfrm>
            </p:grpSpPr>
            <p:sp>
              <p:nvSpPr>
                <p:cNvPr id="702" name="Google Shape;3557;p66">
                  <a:extLst>
                    <a:ext uri="{FF2B5EF4-FFF2-40B4-BE49-F238E27FC236}">
                      <a16:creationId xmlns:a16="http://schemas.microsoft.com/office/drawing/2014/main" id="{AFF19AC4-A7D2-4F92-92CB-431A5C537C17}"/>
                    </a:ext>
                  </a:extLst>
                </p:cNvPr>
                <p:cNvSpPr/>
                <p:nvPr/>
              </p:nvSpPr>
              <p:spPr>
                <a:xfrm>
                  <a:off x="4176240" y="3136965"/>
                  <a:ext cx="31405" cy="26930"/>
                </a:xfrm>
                <a:custGeom>
                  <a:avLst/>
                  <a:gdLst/>
                  <a:ahLst/>
                  <a:cxnLst/>
                  <a:rect l="l" t="t" r="r" b="b"/>
                  <a:pathLst>
                    <a:path w="3993" h="3424" extrusionOk="0">
                      <a:moveTo>
                        <a:pt x="2268" y="1"/>
                      </a:moveTo>
                      <a:cubicBezTo>
                        <a:pt x="1846" y="1"/>
                        <a:pt x="1415" y="158"/>
                        <a:pt x="1065" y="508"/>
                      </a:cubicBezTo>
                      <a:cubicBezTo>
                        <a:pt x="1" y="1585"/>
                        <a:pt x="763" y="3423"/>
                        <a:pt x="2275" y="3423"/>
                      </a:cubicBezTo>
                      <a:cubicBezTo>
                        <a:pt x="3231" y="3423"/>
                        <a:pt x="3993" y="2649"/>
                        <a:pt x="3993" y="1705"/>
                      </a:cubicBezTo>
                      <a:cubicBezTo>
                        <a:pt x="3985" y="677"/>
                        <a:pt x="3145" y="1"/>
                        <a:pt x="226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3558;p66">
                  <a:extLst>
                    <a:ext uri="{FF2B5EF4-FFF2-40B4-BE49-F238E27FC236}">
                      <a16:creationId xmlns:a16="http://schemas.microsoft.com/office/drawing/2014/main" id="{7C42B593-89FE-487D-8742-4C98AF6A4627}"/>
                    </a:ext>
                  </a:extLst>
                </p:cNvPr>
                <p:cNvSpPr/>
                <p:nvPr/>
              </p:nvSpPr>
              <p:spPr>
                <a:xfrm>
                  <a:off x="4190327" y="3146663"/>
                  <a:ext cx="7613" cy="7621"/>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 name="Google Shape;3559;p66">
                <a:extLst>
                  <a:ext uri="{FF2B5EF4-FFF2-40B4-BE49-F238E27FC236}">
                    <a16:creationId xmlns:a16="http://schemas.microsoft.com/office/drawing/2014/main" id="{DEB92CD5-F815-431D-8E9F-B17950CDA3D9}"/>
                  </a:ext>
                </a:extLst>
              </p:cNvPr>
              <p:cNvGrpSpPr/>
              <p:nvPr/>
            </p:nvGrpSpPr>
            <p:grpSpPr>
              <a:xfrm>
                <a:off x="4133148" y="3152593"/>
                <a:ext cx="31499" cy="27001"/>
                <a:chOff x="4133148" y="3152593"/>
                <a:chExt cx="31499" cy="27001"/>
              </a:xfrm>
            </p:grpSpPr>
            <p:sp>
              <p:nvSpPr>
                <p:cNvPr id="700" name="Google Shape;3560;p66">
                  <a:extLst>
                    <a:ext uri="{FF2B5EF4-FFF2-40B4-BE49-F238E27FC236}">
                      <a16:creationId xmlns:a16="http://schemas.microsoft.com/office/drawing/2014/main" id="{5D140E91-891A-4CFB-9C84-D45B89158335}"/>
                    </a:ext>
                  </a:extLst>
                </p:cNvPr>
                <p:cNvSpPr/>
                <p:nvPr/>
              </p:nvSpPr>
              <p:spPr>
                <a:xfrm>
                  <a:off x="4133148" y="3152593"/>
                  <a:ext cx="31499" cy="27001"/>
                </a:xfrm>
                <a:custGeom>
                  <a:avLst/>
                  <a:gdLst/>
                  <a:ahLst/>
                  <a:cxnLst/>
                  <a:rect l="l" t="t" r="r" b="b"/>
                  <a:pathLst>
                    <a:path w="4005" h="3433" extrusionOk="0">
                      <a:moveTo>
                        <a:pt x="2284" y="1"/>
                      </a:moveTo>
                      <a:cubicBezTo>
                        <a:pt x="1865" y="1"/>
                        <a:pt x="1437" y="157"/>
                        <a:pt x="1089" y="505"/>
                      </a:cubicBezTo>
                      <a:cubicBezTo>
                        <a:pt x="0" y="1581"/>
                        <a:pt x="774" y="3432"/>
                        <a:pt x="2298" y="3432"/>
                      </a:cubicBezTo>
                      <a:cubicBezTo>
                        <a:pt x="3242" y="3432"/>
                        <a:pt x="4004" y="2658"/>
                        <a:pt x="4004" y="1714"/>
                      </a:cubicBezTo>
                      <a:cubicBezTo>
                        <a:pt x="4004" y="683"/>
                        <a:pt x="3162" y="1"/>
                        <a:pt x="228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3561;p66">
                  <a:extLst>
                    <a:ext uri="{FF2B5EF4-FFF2-40B4-BE49-F238E27FC236}">
                      <a16:creationId xmlns:a16="http://schemas.microsoft.com/office/drawing/2014/main" id="{0A5A30C8-EABC-4241-80D7-A2F2713EA5F1}"/>
                    </a:ext>
                  </a:extLst>
                </p:cNvPr>
                <p:cNvSpPr/>
                <p:nvPr/>
              </p:nvSpPr>
              <p:spPr>
                <a:xfrm>
                  <a:off x="4147321" y="316226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3562;p66">
                <a:extLst>
                  <a:ext uri="{FF2B5EF4-FFF2-40B4-BE49-F238E27FC236}">
                    <a16:creationId xmlns:a16="http://schemas.microsoft.com/office/drawing/2014/main" id="{950A92AB-50D4-4C35-9E36-8D95AC697D23}"/>
                  </a:ext>
                </a:extLst>
              </p:cNvPr>
              <p:cNvGrpSpPr/>
              <p:nvPr/>
            </p:nvGrpSpPr>
            <p:grpSpPr>
              <a:xfrm>
                <a:off x="4220866" y="3073534"/>
                <a:ext cx="31499" cy="26898"/>
                <a:chOff x="4220866" y="3073534"/>
                <a:chExt cx="31499" cy="26898"/>
              </a:xfrm>
            </p:grpSpPr>
            <p:sp>
              <p:nvSpPr>
                <p:cNvPr id="698" name="Google Shape;3563;p66">
                  <a:extLst>
                    <a:ext uri="{FF2B5EF4-FFF2-40B4-BE49-F238E27FC236}">
                      <a16:creationId xmlns:a16="http://schemas.microsoft.com/office/drawing/2014/main" id="{4A9E977B-952A-456F-833D-953DB6651744}"/>
                    </a:ext>
                  </a:extLst>
                </p:cNvPr>
                <p:cNvSpPr/>
                <p:nvPr/>
              </p:nvSpPr>
              <p:spPr>
                <a:xfrm>
                  <a:off x="4220866" y="3073534"/>
                  <a:ext cx="31499" cy="26898"/>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3564;p66">
                  <a:extLst>
                    <a:ext uri="{FF2B5EF4-FFF2-40B4-BE49-F238E27FC236}">
                      <a16:creationId xmlns:a16="http://schemas.microsoft.com/office/drawing/2014/main" id="{6488AFB4-672B-495D-9F7D-C974840BCBCB}"/>
                    </a:ext>
                  </a:extLst>
                </p:cNvPr>
                <p:cNvSpPr/>
                <p:nvPr/>
              </p:nvSpPr>
              <p:spPr>
                <a:xfrm>
                  <a:off x="4235039" y="3083114"/>
                  <a:ext cx="7621" cy="7613"/>
                </a:xfrm>
                <a:custGeom>
                  <a:avLst/>
                  <a:gdLst/>
                  <a:ahLst/>
                  <a:cxnLst/>
                  <a:rect l="l" t="t" r="r" b="b"/>
                  <a:pathLst>
                    <a:path w="969" h="968" extrusionOk="0">
                      <a:moveTo>
                        <a:pt x="485" y="0"/>
                      </a:moveTo>
                      <a:cubicBezTo>
                        <a:pt x="218" y="0"/>
                        <a:pt x="1" y="218"/>
                        <a:pt x="1" y="484"/>
                      </a:cubicBezTo>
                      <a:cubicBezTo>
                        <a:pt x="1" y="750"/>
                        <a:pt x="218" y="968"/>
                        <a:pt x="485" y="968"/>
                      </a:cubicBezTo>
                      <a:cubicBezTo>
                        <a:pt x="751" y="968"/>
                        <a:pt x="968" y="750"/>
                        <a:pt x="968" y="484"/>
                      </a:cubicBezTo>
                      <a:cubicBezTo>
                        <a:pt x="968"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5" name="Google Shape;3565;p66">
                <a:extLst>
                  <a:ext uri="{FF2B5EF4-FFF2-40B4-BE49-F238E27FC236}">
                    <a16:creationId xmlns:a16="http://schemas.microsoft.com/office/drawing/2014/main" id="{75A9F9AA-EB80-46C4-908E-0C049684AA48}"/>
                  </a:ext>
                </a:extLst>
              </p:cNvPr>
              <p:cNvGrpSpPr/>
              <p:nvPr/>
            </p:nvGrpSpPr>
            <p:grpSpPr>
              <a:xfrm>
                <a:off x="3869702" y="3230323"/>
                <a:ext cx="31499" cy="26906"/>
                <a:chOff x="3869702" y="3230323"/>
                <a:chExt cx="31499" cy="26906"/>
              </a:xfrm>
            </p:grpSpPr>
            <p:sp>
              <p:nvSpPr>
                <p:cNvPr id="696" name="Google Shape;3566;p66">
                  <a:extLst>
                    <a:ext uri="{FF2B5EF4-FFF2-40B4-BE49-F238E27FC236}">
                      <a16:creationId xmlns:a16="http://schemas.microsoft.com/office/drawing/2014/main" id="{68D9EF71-7D63-4622-ABCD-45BB6580E433}"/>
                    </a:ext>
                  </a:extLst>
                </p:cNvPr>
                <p:cNvSpPr/>
                <p:nvPr/>
              </p:nvSpPr>
              <p:spPr>
                <a:xfrm>
                  <a:off x="3869702" y="3230323"/>
                  <a:ext cx="31499" cy="26906"/>
                </a:xfrm>
                <a:custGeom>
                  <a:avLst/>
                  <a:gdLst/>
                  <a:ahLst/>
                  <a:cxnLst/>
                  <a:rect l="l" t="t" r="r" b="b"/>
                  <a:pathLst>
                    <a:path w="4005" h="3421" extrusionOk="0">
                      <a:moveTo>
                        <a:pt x="2275" y="1"/>
                      </a:moveTo>
                      <a:cubicBezTo>
                        <a:pt x="1854" y="1"/>
                        <a:pt x="1425" y="157"/>
                        <a:pt x="1077" y="505"/>
                      </a:cubicBezTo>
                      <a:cubicBezTo>
                        <a:pt x="0" y="1581"/>
                        <a:pt x="762" y="3420"/>
                        <a:pt x="2286" y="3420"/>
                      </a:cubicBezTo>
                      <a:cubicBezTo>
                        <a:pt x="3230" y="3420"/>
                        <a:pt x="3992"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3567;p66">
                  <a:extLst>
                    <a:ext uri="{FF2B5EF4-FFF2-40B4-BE49-F238E27FC236}">
                      <a16:creationId xmlns:a16="http://schemas.microsoft.com/office/drawing/2014/main" id="{CD66AB45-079E-4DC1-8964-74EFC5BBE4FE}"/>
                    </a:ext>
                  </a:extLst>
                </p:cNvPr>
                <p:cNvSpPr/>
                <p:nvPr/>
              </p:nvSpPr>
              <p:spPr>
                <a:xfrm>
                  <a:off x="3883875" y="323999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 name="Google Shape;3568;p66">
              <a:extLst>
                <a:ext uri="{FF2B5EF4-FFF2-40B4-BE49-F238E27FC236}">
                  <a16:creationId xmlns:a16="http://schemas.microsoft.com/office/drawing/2014/main" id="{A4D3A404-1064-4485-AA9B-D03D59C2953D}"/>
                </a:ext>
              </a:extLst>
            </p:cNvPr>
            <p:cNvGrpSpPr/>
            <p:nvPr/>
          </p:nvGrpSpPr>
          <p:grpSpPr>
            <a:xfrm>
              <a:off x="4271383" y="3065882"/>
              <a:ext cx="304556" cy="341663"/>
              <a:chOff x="4271383" y="3065882"/>
              <a:chExt cx="304556" cy="341663"/>
            </a:xfrm>
          </p:grpSpPr>
          <p:grpSp>
            <p:nvGrpSpPr>
              <p:cNvPr id="629" name="Google Shape;3569;p66">
                <a:extLst>
                  <a:ext uri="{FF2B5EF4-FFF2-40B4-BE49-F238E27FC236}">
                    <a16:creationId xmlns:a16="http://schemas.microsoft.com/office/drawing/2014/main" id="{B1B2373A-6E7C-4319-B79A-CCB481008C06}"/>
                  </a:ext>
                </a:extLst>
              </p:cNvPr>
              <p:cNvGrpSpPr/>
              <p:nvPr/>
            </p:nvGrpSpPr>
            <p:grpSpPr>
              <a:xfrm>
                <a:off x="4293838" y="3078639"/>
                <a:ext cx="269353" cy="311973"/>
                <a:chOff x="4293838" y="3078639"/>
                <a:chExt cx="269353" cy="311973"/>
              </a:xfrm>
            </p:grpSpPr>
            <p:sp>
              <p:nvSpPr>
                <p:cNvPr id="669" name="Google Shape;3570;p66">
                  <a:extLst>
                    <a:ext uri="{FF2B5EF4-FFF2-40B4-BE49-F238E27FC236}">
                      <a16:creationId xmlns:a16="http://schemas.microsoft.com/office/drawing/2014/main" id="{66E20452-1AAE-427A-9A7E-E1D893296069}"/>
                    </a:ext>
                  </a:extLst>
                </p:cNvPr>
                <p:cNvSpPr/>
                <p:nvPr/>
              </p:nvSpPr>
              <p:spPr>
                <a:xfrm>
                  <a:off x="4293838" y="3078639"/>
                  <a:ext cx="269353" cy="311973"/>
                </a:xfrm>
                <a:custGeom>
                  <a:avLst/>
                  <a:gdLst/>
                  <a:ahLst/>
                  <a:cxnLst/>
                  <a:rect l="l" t="t" r="r" b="b"/>
                  <a:pathLst>
                    <a:path w="34247" h="39666" fill="none" extrusionOk="0">
                      <a:moveTo>
                        <a:pt x="13" y="16730"/>
                      </a:moveTo>
                      <a:lnTo>
                        <a:pt x="7162" y="27690"/>
                      </a:lnTo>
                      <a:lnTo>
                        <a:pt x="8480" y="39666"/>
                      </a:lnTo>
                      <a:lnTo>
                        <a:pt x="18182" y="34138"/>
                      </a:lnTo>
                      <a:lnTo>
                        <a:pt x="26371" y="29807"/>
                      </a:lnTo>
                      <a:cubicBezTo>
                        <a:pt x="26371" y="29807"/>
                        <a:pt x="33605" y="34694"/>
                        <a:pt x="33932" y="35456"/>
                      </a:cubicBezTo>
                      <a:cubicBezTo>
                        <a:pt x="34246" y="36218"/>
                        <a:pt x="32263" y="18388"/>
                        <a:pt x="32263" y="18388"/>
                      </a:cubicBezTo>
                      <a:lnTo>
                        <a:pt x="28428" y="2928"/>
                      </a:lnTo>
                      <a:lnTo>
                        <a:pt x="12932" y="1"/>
                      </a:lnTo>
                      <a:lnTo>
                        <a:pt x="1670" y="2650"/>
                      </a:lnTo>
                      <a:lnTo>
                        <a:pt x="0" y="171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3571;p66">
                  <a:extLst>
                    <a:ext uri="{FF2B5EF4-FFF2-40B4-BE49-F238E27FC236}">
                      <a16:creationId xmlns:a16="http://schemas.microsoft.com/office/drawing/2014/main" id="{6E0C2DD8-8CDA-4DB1-BE0E-DF002318FD71}"/>
                    </a:ext>
                  </a:extLst>
                </p:cNvPr>
                <p:cNvSpPr/>
                <p:nvPr/>
              </p:nvSpPr>
              <p:spPr>
                <a:xfrm>
                  <a:off x="4306965" y="3099473"/>
                  <a:ext cx="62519" cy="69652"/>
                </a:xfrm>
                <a:custGeom>
                  <a:avLst/>
                  <a:gdLst/>
                  <a:ahLst/>
                  <a:cxnLst/>
                  <a:rect l="l" t="t" r="r" b="b"/>
                  <a:pathLst>
                    <a:path w="7949" h="8856" fill="none" extrusionOk="0">
                      <a:moveTo>
                        <a:pt x="1" y="1"/>
                      </a:moveTo>
                      <a:lnTo>
                        <a:pt x="7948" y="885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3572;p66">
                  <a:extLst>
                    <a:ext uri="{FF2B5EF4-FFF2-40B4-BE49-F238E27FC236}">
                      <a16:creationId xmlns:a16="http://schemas.microsoft.com/office/drawing/2014/main" id="{3BBF0E54-D36E-4991-8276-CDA289258130}"/>
                    </a:ext>
                  </a:extLst>
                </p:cNvPr>
                <p:cNvSpPr/>
                <p:nvPr/>
              </p:nvSpPr>
              <p:spPr>
                <a:xfrm>
                  <a:off x="4369476" y="3169118"/>
                  <a:ext cx="26072" cy="98666"/>
                </a:xfrm>
                <a:custGeom>
                  <a:avLst/>
                  <a:gdLst/>
                  <a:ahLst/>
                  <a:cxnLst/>
                  <a:rect l="l" t="t" r="r" b="b"/>
                  <a:pathLst>
                    <a:path w="3315" h="12545" fill="none" extrusionOk="0">
                      <a:moveTo>
                        <a:pt x="0" y="1"/>
                      </a:moveTo>
                      <a:lnTo>
                        <a:pt x="3315" y="1254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3573;p66">
                  <a:extLst>
                    <a:ext uri="{FF2B5EF4-FFF2-40B4-BE49-F238E27FC236}">
                      <a16:creationId xmlns:a16="http://schemas.microsoft.com/office/drawing/2014/main" id="{0107B27F-A6E7-4824-B660-C94929810CBD}"/>
                    </a:ext>
                  </a:extLst>
                </p:cNvPr>
                <p:cNvSpPr/>
                <p:nvPr/>
              </p:nvSpPr>
              <p:spPr>
                <a:xfrm>
                  <a:off x="4399347" y="3078639"/>
                  <a:ext cx="60041" cy="110558"/>
                </a:xfrm>
                <a:custGeom>
                  <a:avLst/>
                  <a:gdLst/>
                  <a:ahLst/>
                  <a:cxnLst/>
                  <a:rect l="l" t="t" r="r" b="b"/>
                  <a:pathLst>
                    <a:path w="7634" h="14057" fill="none" extrusionOk="0">
                      <a:moveTo>
                        <a:pt x="7634" y="14057"/>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3574;p66">
                  <a:extLst>
                    <a:ext uri="{FF2B5EF4-FFF2-40B4-BE49-F238E27FC236}">
                      <a16:creationId xmlns:a16="http://schemas.microsoft.com/office/drawing/2014/main" id="{340E4C2A-6D8D-45DE-98B2-9E6F1E3F9022}"/>
                    </a:ext>
                  </a:extLst>
                </p:cNvPr>
                <p:cNvSpPr/>
                <p:nvPr/>
              </p:nvSpPr>
              <p:spPr>
                <a:xfrm>
                  <a:off x="4373282" y="3169118"/>
                  <a:ext cx="82299" cy="20079"/>
                </a:xfrm>
                <a:custGeom>
                  <a:avLst/>
                  <a:gdLst/>
                  <a:ahLst/>
                  <a:cxnLst/>
                  <a:rect l="l" t="t" r="r" b="b"/>
                  <a:pathLst>
                    <a:path w="10464" h="2553" fill="none" extrusionOk="0">
                      <a:moveTo>
                        <a:pt x="0" y="1"/>
                      </a:moveTo>
                      <a:lnTo>
                        <a:pt x="10464" y="255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3575;p66">
                  <a:extLst>
                    <a:ext uri="{FF2B5EF4-FFF2-40B4-BE49-F238E27FC236}">
                      <a16:creationId xmlns:a16="http://schemas.microsoft.com/office/drawing/2014/main" id="{BE6BF41B-2970-458C-B779-ED0F0D5DEE8F}"/>
                    </a:ext>
                  </a:extLst>
                </p:cNvPr>
                <p:cNvSpPr/>
                <p:nvPr/>
              </p:nvSpPr>
              <p:spPr>
                <a:xfrm>
                  <a:off x="4369476" y="3078639"/>
                  <a:ext cx="29879" cy="90487"/>
                </a:xfrm>
                <a:custGeom>
                  <a:avLst/>
                  <a:gdLst/>
                  <a:ahLst/>
                  <a:cxnLst/>
                  <a:rect l="l" t="t" r="r" b="b"/>
                  <a:pathLst>
                    <a:path w="3799" h="11505" fill="none" extrusionOk="0">
                      <a:moveTo>
                        <a:pt x="0" y="11505"/>
                      </a:moveTo>
                      <a:lnTo>
                        <a:pt x="379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3576;p66">
                  <a:extLst>
                    <a:ext uri="{FF2B5EF4-FFF2-40B4-BE49-F238E27FC236}">
                      <a16:creationId xmlns:a16="http://schemas.microsoft.com/office/drawing/2014/main" id="{8F82C52F-AC29-4556-8EB9-385D0D55B6DA}"/>
                    </a:ext>
                  </a:extLst>
                </p:cNvPr>
                <p:cNvSpPr/>
                <p:nvPr/>
              </p:nvSpPr>
              <p:spPr>
                <a:xfrm>
                  <a:off x="4293932" y="3169118"/>
                  <a:ext cx="75551" cy="41110"/>
                </a:xfrm>
                <a:custGeom>
                  <a:avLst/>
                  <a:gdLst/>
                  <a:ahLst/>
                  <a:cxnLst/>
                  <a:rect l="l" t="t" r="r" b="b"/>
                  <a:pathLst>
                    <a:path w="9606" h="5227" fill="none" extrusionOk="0">
                      <a:moveTo>
                        <a:pt x="1" y="5226"/>
                      </a:moveTo>
                      <a:lnTo>
                        <a:pt x="9605"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3577;p66">
                  <a:extLst>
                    <a:ext uri="{FF2B5EF4-FFF2-40B4-BE49-F238E27FC236}">
                      <a16:creationId xmlns:a16="http://schemas.microsoft.com/office/drawing/2014/main" id="{AFC75DAE-5AF8-4545-B99E-F6782BA1A8B9}"/>
                    </a:ext>
                  </a:extLst>
                </p:cNvPr>
                <p:cNvSpPr/>
                <p:nvPr/>
              </p:nvSpPr>
              <p:spPr>
                <a:xfrm>
                  <a:off x="4350159" y="3267776"/>
                  <a:ext cx="45389" cy="27032"/>
                </a:xfrm>
                <a:custGeom>
                  <a:avLst/>
                  <a:gdLst/>
                  <a:ahLst/>
                  <a:cxnLst/>
                  <a:rect l="l" t="t" r="r" b="b"/>
                  <a:pathLst>
                    <a:path w="5771" h="3437" fill="none" extrusionOk="0">
                      <a:moveTo>
                        <a:pt x="1" y="3436"/>
                      </a:moveTo>
                      <a:lnTo>
                        <a:pt x="577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3578;p66">
                  <a:extLst>
                    <a:ext uri="{FF2B5EF4-FFF2-40B4-BE49-F238E27FC236}">
                      <a16:creationId xmlns:a16="http://schemas.microsoft.com/office/drawing/2014/main" id="{9D479754-7FBB-4977-AE5A-511A8738D305}"/>
                    </a:ext>
                  </a:extLst>
                </p:cNvPr>
                <p:cNvSpPr/>
                <p:nvPr/>
              </p:nvSpPr>
              <p:spPr>
                <a:xfrm>
                  <a:off x="4395540" y="3267776"/>
                  <a:ext cx="38830" cy="76031"/>
                </a:xfrm>
                <a:custGeom>
                  <a:avLst/>
                  <a:gdLst/>
                  <a:ahLst/>
                  <a:cxnLst/>
                  <a:rect l="l" t="t" r="r" b="b"/>
                  <a:pathLst>
                    <a:path w="4937" h="9667" fill="none" extrusionOk="0">
                      <a:moveTo>
                        <a:pt x="1" y="1"/>
                      </a:moveTo>
                      <a:lnTo>
                        <a:pt x="4936" y="96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3579;p66">
                  <a:extLst>
                    <a:ext uri="{FF2B5EF4-FFF2-40B4-BE49-F238E27FC236}">
                      <a16:creationId xmlns:a16="http://schemas.microsoft.com/office/drawing/2014/main" id="{A3FB5E73-4475-4BDE-BE14-9ED250DECFAB}"/>
                    </a:ext>
                  </a:extLst>
                </p:cNvPr>
                <p:cNvSpPr/>
                <p:nvPr/>
              </p:nvSpPr>
              <p:spPr>
                <a:xfrm>
                  <a:off x="4360439" y="3267776"/>
                  <a:ext cx="35109" cy="121978"/>
                </a:xfrm>
                <a:custGeom>
                  <a:avLst/>
                  <a:gdLst/>
                  <a:ahLst/>
                  <a:cxnLst/>
                  <a:rect l="l" t="t" r="r" b="b"/>
                  <a:pathLst>
                    <a:path w="4464" h="15509" fill="none" extrusionOk="0">
                      <a:moveTo>
                        <a:pt x="0" y="15509"/>
                      </a:moveTo>
                      <a:lnTo>
                        <a:pt x="446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3580;p66">
                  <a:extLst>
                    <a:ext uri="{FF2B5EF4-FFF2-40B4-BE49-F238E27FC236}">
                      <a16:creationId xmlns:a16="http://schemas.microsoft.com/office/drawing/2014/main" id="{02078B97-9F52-4EE5-8154-97279D603ED3}"/>
                    </a:ext>
                  </a:extLst>
                </p:cNvPr>
                <p:cNvSpPr/>
                <p:nvPr/>
              </p:nvSpPr>
              <p:spPr>
                <a:xfrm>
                  <a:off x="4293932" y="3210220"/>
                  <a:ext cx="101616" cy="57564"/>
                </a:xfrm>
                <a:custGeom>
                  <a:avLst/>
                  <a:gdLst/>
                  <a:ahLst/>
                  <a:cxnLst/>
                  <a:rect l="l" t="t" r="r" b="b"/>
                  <a:pathLst>
                    <a:path w="12920" h="7319" fill="none" extrusionOk="0">
                      <a:moveTo>
                        <a:pt x="1" y="0"/>
                      </a:moveTo>
                      <a:lnTo>
                        <a:pt x="12920" y="73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3581;p66">
                  <a:extLst>
                    <a:ext uri="{FF2B5EF4-FFF2-40B4-BE49-F238E27FC236}">
                      <a16:creationId xmlns:a16="http://schemas.microsoft.com/office/drawing/2014/main" id="{39BF19E8-8052-4367-90E6-C9B118C89F00}"/>
                    </a:ext>
                  </a:extLst>
                </p:cNvPr>
                <p:cNvSpPr/>
                <p:nvPr/>
              </p:nvSpPr>
              <p:spPr>
                <a:xfrm>
                  <a:off x="4395540" y="3186436"/>
                  <a:ext cx="66420" cy="79735"/>
                </a:xfrm>
                <a:custGeom>
                  <a:avLst/>
                  <a:gdLst/>
                  <a:ahLst/>
                  <a:cxnLst/>
                  <a:rect l="l" t="t" r="r" b="b"/>
                  <a:pathLst>
                    <a:path w="8445" h="10138" fill="none" extrusionOk="0">
                      <a:moveTo>
                        <a:pt x="8444" y="0"/>
                      </a:moveTo>
                      <a:lnTo>
                        <a:pt x="1" y="1013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3582;p66">
                  <a:extLst>
                    <a:ext uri="{FF2B5EF4-FFF2-40B4-BE49-F238E27FC236}">
                      <a16:creationId xmlns:a16="http://schemas.microsoft.com/office/drawing/2014/main" id="{B7935F01-C1FA-439E-AC54-FA4F1BCA421B}"/>
                    </a:ext>
                  </a:extLst>
                </p:cNvPr>
                <p:cNvSpPr/>
                <p:nvPr/>
              </p:nvSpPr>
              <p:spPr>
                <a:xfrm>
                  <a:off x="4459380" y="3189669"/>
                  <a:ext cx="41873" cy="123402"/>
                </a:xfrm>
                <a:custGeom>
                  <a:avLst/>
                  <a:gdLst/>
                  <a:ahLst/>
                  <a:cxnLst/>
                  <a:rect l="l" t="t" r="r" b="b"/>
                  <a:pathLst>
                    <a:path w="5324" h="15690" fill="none" extrusionOk="0">
                      <a:moveTo>
                        <a:pt x="1" y="0"/>
                      </a:moveTo>
                      <a:lnTo>
                        <a:pt x="5323" y="1569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3583;p66">
                  <a:extLst>
                    <a:ext uri="{FF2B5EF4-FFF2-40B4-BE49-F238E27FC236}">
                      <a16:creationId xmlns:a16="http://schemas.microsoft.com/office/drawing/2014/main" id="{A7A9263D-1A30-4E97-B720-88738B7A2CAE}"/>
                    </a:ext>
                  </a:extLst>
                </p:cNvPr>
                <p:cNvSpPr/>
                <p:nvPr/>
              </p:nvSpPr>
              <p:spPr>
                <a:xfrm>
                  <a:off x="4395540" y="3267776"/>
                  <a:ext cx="105713" cy="45295"/>
                </a:xfrm>
                <a:custGeom>
                  <a:avLst/>
                  <a:gdLst/>
                  <a:ahLst/>
                  <a:cxnLst/>
                  <a:rect l="l" t="t" r="r" b="b"/>
                  <a:pathLst>
                    <a:path w="13441" h="5759" fill="none" extrusionOk="0">
                      <a:moveTo>
                        <a:pt x="1" y="1"/>
                      </a:moveTo>
                      <a:lnTo>
                        <a:pt x="13440" y="575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3584;p66">
                  <a:extLst>
                    <a:ext uri="{FF2B5EF4-FFF2-40B4-BE49-F238E27FC236}">
                      <a16:creationId xmlns:a16="http://schemas.microsoft.com/office/drawing/2014/main" id="{2191F77E-F9EA-4B90-918E-88F8AEA18CEE}"/>
                    </a:ext>
                  </a:extLst>
                </p:cNvPr>
                <p:cNvSpPr/>
                <p:nvPr/>
              </p:nvSpPr>
              <p:spPr>
                <a:xfrm>
                  <a:off x="4501246" y="3223252"/>
                  <a:ext cx="46435" cy="89818"/>
                </a:xfrm>
                <a:custGeom>
                  <a:avLst/>
                  <a:gdLst/>
                  <a:ahLst/>
                  <a:cxnLst/>
                  <a:rect l="l" t="t" r="r" b="b"/>
                  <a:pathLst>
                    <a:path w="5904" h="11420" fill="none" extrusionOk="0">
                      <a:moveTo>
                        <a:pt x="0" y="11420"/>
                      </a:moveTo>
                      <a:lnTo>
                        <a:pt x="590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3585;p66">
                  <a:extLst>
                    <a:ext uri="{FF2B5EF4-FFF2-40B4-BE49-F238E27FC236}">
                      <a16:creationId xmlns:a16="http://schemas.microsoft.com/office/drawing/2014/main" id="{B2585760-A262-4214-986F-9240CB4DB1D8}"/>
                    </a:ext>
                  </a:extLst>
                </p:cNvPr>
                <p:cNvSpPr/>
                <p:nvPr/>
              </p:nvSpPr>
              <p:spPr>
                <a:xfrm>
                  <a:off x="4459671" y="3104231"/>
                  <a:ext cx="58421" cy="84966"/>
                </a:xfrm>
                <a:custGeom>
                  <a:avLst/>
                  <a:gdLst/>
                  <a:ahLst/>
                  <a:cxnLst/>
                  <a:rect l="l" t="t" r="r" b="b"/>
                  <a:pathLst>
                    <a:path w="7428" h="10803" fill="none" extrusionOk="0">
                      <a:moveTo>
                        <a:pt x="0" y="10803"/>
                      </a:moveTo>
                      <a:lnTo>
                        <a:pt x="7428"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3586;p66">
                  <a:extLst>
                    <a:ext uri="{FF2B5EF4-FFF2-40B4-BE49-F238E27FC236}">
                      <a16:creationId xmlns:a16="http://schemas.microsoft.com/office/drawing/2014/main" id="{F503DD86-11A4-42F0-BF37-568443B04989}"/>
                    </a:ext>
                  </a:extLst>
                </p:cNvPr>
                <p:cNvSpPr/>
                <p:nvPr/>
              </p:nvSpPr>
              <p:spPr>
                <a:xfrm>
                  <a:off x="4459671" y="3189189"/>
                  <a:ext cx="86586" cy="36737"/>
                </a:xfrm>
                <a:custGeom>
                  <a:avLst/>
                  <a:gdLst/>
                  <a:ahLst/>
                  <a:cxnLst/>
                  <a:rect l="l" t="t" r="r" b="b"/>
                  <a:pathLst>
                    <a:path w="11009" h="4671" fill="none" extrusionOk="0">
                      <a:moveTo>
                        <a:pt x="0" y="1"/>
                      </a:moveTo>
                      <a:lnTo>
                        <a:pt x="11008" y="467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3587;p66">
                <a:extLst>
                  <a:ext uri="{FF2B5EF4-FFF2-40B4-BE49-F238E27FC236}">
                    <a16:creationId xmlns:a16="http://schemas.microsoft.com/office/drawing/2014/main" id="{1FF83CD6-D94C-48BB-A75F-2EBA39B6502C}"/>
                  </a:ext>
                </a:extLst>
              </p:cNvPr>
              <p:cNvGrpSpPr/>
              <p:nvPr/>
            </p:nvGrpSpPr>
            <p:grpSpPr>
              <a:xfrm>
                <a:off x="4538164" y="3342061"/>
                <a:ext cx="37776" cy="32380"/>
                <a:chOff x="4538164" y="3342061"/>
                <a:chExt cx="37776" cy="32380"/>
              </a:xfrm>
            </p:grpSpPr>
            <p:sp>
              <p:nvSpPr>
                <p:cNvPr id="667" name="Google Shape;3588;p66">
                  <a:extLst>
                    <a:ext uri="{FF2B5EF4-FFF2-40B4-BE49-F238E27FC236}">
                      <a16:creationId xmlns:a16="http://schemas.microsoft.com/office/drawing/2014/main" id="{F7749D3B-0B6E-4291-B84B-518BB016FEA4}"/>
                    </a:ext>
                  </a:extLst>
                </p:cNvPr>
                <p:cNvSpPr/>
                <p:nvPr/>
              </p:nvSpPr>
              <p:spPr>
                <a:xfrm>
                  <a:off x="4538164" y="3342061"/>
                  <a:ext cx="37776" cy="32380"/>
                </a:xfrm>
                <a:custGeom>
                  <a:avLst/>
                  <a:gdLst/>
                  <a:ahLst/>
                  <a:cxnLst/>
                  <a:rect l="l" t="t" r="r" b="b"/>
                  <a:pathLst>
                    <a:path w="4803" h="4117" extrusionOk="0">
                      <a:moveTo>
                        <a:pt x="2737" y="0"/>
                      </a:moveTo>
                      <a:cubicBezTo>
                        <a:pt x="2231" y="0"/>
                        <a:pt x="1714" y="189"/>
                        <a:pt x="1294" y="608"/>
                      </a:cubicBezTo>
                      <a:cubicBezTo>
                        <a:pt x="0" y="1903"/>
                        <a:pt x="919" y="4116"/>
                        <a:pt x="2746" y="4116"/>
                      </a:cubicBezTo>
                      <a:cubicBezTo>
                        <a:pt x="3883" y="4116"/>
                        <a:pt x="4802" y="3197"/>
                        <a:pt x="4802" y="2060"/>
                      </a:cubicBezTo>
                      <a:cubicBezTo>
                        <a:pt x="4802" y="817"/>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3589;p66">
                  <a:extLst>
                    <a:ext uri="{FF2B5EF4-FFF2-40B4-BE49-F238E27FC236}">
                      <a16:creationId xmlns:a16="http://schemas.microsoft.com/office/drawing/2014/main" id="{5747E46B-9201-48AE-A269-823E51C9CBEA}"/>
                    </a:ext>
                  </a:extLst>
                </p:cNvPr>
                <p:cNvSpPr/>
                <p:nvPr/>
              </p:nvSpPr>
              <p:spPr>
                <a:xfrm>
                  <a:off x="4553194" y="3351790"/>
                  <a:ext cx="13040" cy="13040"/>
                </a:xfrm>
                <a:custGeom>
                  <a:avLst/>
                  <a:gdLst/>
                  <a:ahLst/>
                  <a:cxnLst/>
                  <a:rect l="l" t="t" r="r" b="b"/>
                  <a:pathLst>
                    <a:path w="1658" h="1658" extrusionOk="0">
                      <a:moveTo>
                        <a:pt x="835" y="0"/>
                      </a:moveTo>
                      <a:cubicBezTo>
                        <a:pt x="375" y="0"/>
                        <a:pt x="0" y="363"/>
                        <a:pt x="0" y="823"/>
                      </a:cubicBezTo>
                      <a:cubicBezTo>
                        <a:pt x="0" y="1283"/>
                        <a:pt x="375"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3590;p66">
                <a:extLst>
                  <a:ext uri="{FF2B5EF4-FFF2-40B4-BE49-F238E27FC236}">
                    <a16:creationId xmlns:a16="http://schemas.microsoft.com/office/drawing/2014/main" id="{4A4AAC45-8DB5-4C43-8A3C-18E771BEBD4A}"/>
                  </a:ext>
                </a:extLst>
              </p:cNvPr>
              <p:cNvGrpSpPr/>
              <p:nvPr/>
            </p:nvGrpSpPr>
            <p:grpSpPr>
              <a:xfrm>
                <a:off x="4271383" y="3194742"/>
                <a:ext cx="37783" cy="32420"/>
                <a:chOff x="4271383" y="3194742"/>
                <a:chExt cx="37783" cy="32420"/>
              </a:xfrm>
            </p:grpSpPr>
            <p:sp>
              <p:nvSpPr>
                <p:cNvPr id="665" name="Google Shape;3591;p66">
                  <a:extLst>
                    <a:ext uri="{FF2B5EF4-FFF2-40B4-BE49-F238E27FC236}">
                      <a16:creationId xmlns:a16="http://schemas.microsoft.com/office/drawing/2014/main" id="{BD2722A1-E0FB-4235-99D3-3F91162AD93F}"/>
                    </a:ext>
                  </a:extLst>
                </p:cNvPr>
                <p:cNvSpPr/>
                <p:nvPr/>
              </p:nvSpPr>
              <p:spPr>
                <a:xfrm>
                  <a:off x="4271383" y="3194742"/>
                  <a:ext cx="37783" cy="3242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3592;p66">
                  <a:extLst>
                    <a:ext uri="{FF2B5EF4-FFF2-40B4-BE49-F238E27FC236}">
                      <a16:creationId xmlns:a16="http://schemas.microsoft.com/office/drawing/2014/main" id="{D353B84E-E9DD-4050-B29D-5A185074338A}"/>
                    </a:ext>
                  </a:extLst>
                </p:cNvPr>
                <p:cNvSpPr/>
                <p:nvPr/>
              </p:nvSpPr>
              <p:spPr>
                <a:xfrm>
                  <a:off x="4286516" y="3204416"/>
                  <a:ext cx="13040" cy="13040"/>
                </a:xfrm>
                <a:custGeom>
                  <a:avLst/>
                  <a:gdLst/>
                  <a:ahLst/>
                  <a:cxnLst/>
                  <a:rect l="l" t="t" r="r" b="b"/>
                  <a:pathLst>
                    <a:path w="1658" h="1658" extrusionOk="0">
                      <a:moveTo>
                        <a:pt x="823" y="0"/>
                      </a:moveTo>
                      <a:cubicBezTo>
                        <a:pt x="363" y="0"/>
                        <a:pt x="0" y="375"/>
                        <a:pt x="0" y="835"/>
                      </a:cubicBezTo>
                      <a:cubicBezTo>
                        <a:pt x="0" y="1295"/>
                        <a:pt x="363" y="1658"/>
                        <a:pt x="823" y="1658"/>
                      </a:cubicBezTo>
                      <a:cubicBezTo>
                        <a:pt x="1282" y="1658"/>
                        <a:pt x="1657" y="1295"/>
                        <a:pt x="1657" y="835"/>
                      </a:cubicBezTo>
                      <a:cubicBezTo>
                        <a:pt x="1657" y="375"/>
                        <a:pt x="1282"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3593;p66">
                <a:extLst>
                  <a:ext uri="{FF2B5EF4-FFF2-40B4-BE49-F238E27FC236}">
                    <a16:creationId xmlns:a16="http://schemas.microsoft.com/office/drawing/2014/main" id="{CA2A0A71-6A70-4990-831D-D04D7E773FC6}"/>
                  </a:ext>
                </a:extLst>
              </p:cNvPr>
              <p:cNvGrpSpPr/>
              <p:nvPr/>
            </p:nvGrpSpPr>
            <p:grpSpPr>
              <a:xfrm>
                <a:off x="4284416" y="3084058"/>
                <a:ext cx="37783" cy="32357"/>
                <a:chOff x="4284416" y="3084058"/>
                <a:chExt cx="37783" cy="32357"/>
              </a:xfrm>
            </p:grpSpPr>
            <p:sp>
              <p:nvSpPr>
                <p:cNvPr id="663" name="Google Shape;3594;p66">
                  <a:extLst>
                    <a:ext uri="{FF2B5EF4-FFF2-40B4-BE49-F238E27FC236}">
                      <a16:creationId xmlns:a16="http://schemas.microsoft.com/office/drawing/2014/main" id="{6B774A15-C733-4864-A716-81E8558DB839}"/>
                    </a:ext>
                  </a:extLst>
                </p:cNvPr>
                <p:cNvSpPr/>
                <p:nvPr/>
              </p:nvSpPr>
              <p:spPr>
                <a:xfrm>
                  <a:off x="4284416" y="3084058"/>
                  <a:ext cx="37783" cy="32357"/>
                </a:xfrm>
                <a:custGeom>
                  <a:avLst/>
                  <a:gdLst/>
                  <a:ahLst/>
                  <a:cxnLst/>
                  <a:rect l="l" t="t" r="r" b="b"/>
                  <a:pathLst>
                    <a:path w="4804" h="4114"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3595;p66">
                  <a:extLst>
                    <a:ext uri="{FF2B5EF4-FFF2-40B4-BE49-F238E27FC236}">
                      <a16:creationId xmlns:a16="http://schemas.microsoft.com/office/drawing/2014/main" id="{A9679E79-2147-426F-8466-C19C00FCEDD8}"/>
                    </a:ext>
                  </a:extLst>
                </p:cNvPr>
                <p:cNvSpPr/>
                <p:nvPr/>
              </p:nvSpPr>
              <p:spPr>
                <a:xfrm>
                  <a:off x="4299548" y="3093763"/>
                  <a:ext cx="13040" cy="13048"/>
                </a:xfrm>
                <a:custGeom>
                  <a:avLst/>
                  <a:gdLst/>
                  <a:ahLst/>
                  <a:cxnLst/>
                  <a:rect l="l" t="t" r="r" b="b"/>
                  <a:pathLst>
                    <a:path w="1658" h="1659" extrusionOk="0">
                      <a:moveTo>
                        <a:pt x="823" y="1"/>
                      </a:moveTo>
                      <a:cubicBezTo>
                        <a:pt x="363" y="1"/>
                        <a:pt x="0" y="364"/>
                        <a:pt x="0" y="824"/>
                      </a:cubicBezTo>
                      <a:cubicBezTo>
                        <a:pt x="0" y="1283"/>
                        <a:pt x="363" y="1658"/>
                        <a:pt x="823" y="1658"/>
                      </a:cubicBezTo>
                      <a:cubicBezTo>
                        <a:pt x="1283" y="1658"/>
                        <a:pt x="1658" y="1283"/>
                        <a:pt x="1658" y="824"/>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 name="Google Shape;3596;p66">
                <a:extLst>
                  <a:ext uri="{FF2B5EF4-FFF2-40B4-BE49-F238E27FC236}">
                    <a16:creationId xmlns:a16="http://schemas.microsoft.com/office/drawing/2014/main" id="{E0E4D105-570B-46B9-8465-639F2A5DB7F7}"/>
                  </a:ext>
                </a:extLst>
              </p:cNvPr>
              <p:cNvGrpSpPr/>
              <p:nvPr/>
            </p:nvGrpSpPr>
            <p:grpSpPr>
              <a:xfrm>
                <a:off x="4478697" y="3297561"/>
                <a:ext cx="37776" cy="32451"/>
                <a:chOff x="4478697" y="3297561"/>
                <a:chExt cx="37776" cy="32451"/>
              </a:xfrm>
            </p:grpSpPr>
            <p:sp>
              <p:nvSpPr>
                <p:cNvPr id="661" name="Google Shape;3597;p66">
                  <a:extLst>
                    <a:ext uri="{FF2B5EF4-FFF2-40B4-BE49-F238E27FC236}">
                      <a16:creationId xmlns:a16="http://schemas.microsoft.com/office/drawing/2014/main" id="{7F9C8CB6-CAAF-4229-98BB-79885D1BFD77}"/>
                    </a:ext>
                  </a:extLst>
                </p:cNvPr>
                <p:cNvSpPr/>
                <p:nvPr/>
              </p:nvSpPr>
              <p:spPr>
                <a:xfrm>
                  <a:off x="4478697" y="3297561"/>
                  <a:ext cx="37776" cy="32451"/>
                </a:xfrm>
                <a:custGeom>
                  <a:avLst/>
                  <a:gdLst/>
                  <a:ahLst/>
                  <a:cxnLst/>
                  <a:rect l="l" t="t" r="r" b="b"/>
                  <a:pathLst>
                    <a:path w="4803" h="4126" extrusionOk="0">
                      <a:moveTo>
                        <a:pt x="2730" y="0"/>
                      </a:moveTo>
                      <a:cubicBezTo>
                        <a:pt x="2226" y="0"/>
                        <a:pt x="1713" y="187"/>
                        <a:pt x="1295" y="605"/>
                      </a:cubicBezTo>
                      <a:cubicBezTo>
                        <a:pt x="1" y="1899"/>
                        <a:pt x="920" y="4125"/>
                        <a:pt x="2746" y="4125"/>
                      </a:cubicBezTo>
                      <a:cubicBezTo>
                        <a:pt x="3884"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3598;p66">
                  <a:extLst>
                    <a:ext uri="{FF2B5EF4-FFF2-40B4-BE49-F238E27FC236}">
                      <a16:creationId xmlns:a16="http://schemas.microsoft.com/office/drawing/2014/main" id="{9FA7647D-94C1-4825-8B7C-9B2530C88EB5}"/>
                    </a:ext>
                  </a:extLst>
                </p:cNvPr>
                <p:cNvSpPr/>
                <p:nvPr/>
              </p:nvSpPr>
              <p:spPr>
                <a:xfrm>
                  <a:off x="4493727" y="3307361"/>
                  <a:ext cx="13048" cy="13040"/>
                </a:xfrm>
                <a:custGeom>
                  <a:avLst/>
                  <a:gdLst/>
                  <a:ahLst/>
                  <a:cxnLst/>
                  <a:rect l="l" t="t" r="r" b="b"/>
                  <a:pathLst>
                    <a:path w="1659" h="1658" extrusionOk="0">
                      <a:moveTo>
                        <a:pt x="835" y="0"/>
                      </a:moveTo>
                      <a:cubicBezTo>
                        <a:pt x="376" y="0"/>
                        <a:pt x="1" y="363"/>
                        <a:pt x="1" y="823"/>
                      </a:cubicBezTo>
                      <a:cubicBezTo>
                        <a:pt x="1" y="1282"/>
                        <a:pt x="376" y="1657"/>
                        <a:pt x="835" y="1657"/>
                      </a:cubicBezTo>
                      <a:cubicBezTo>
                        <a:pt x="1295" y="1657"/>
                        <a:pt x="1658" y="1282"/>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4" name="Google Shape;3599;p66">
                <a:extLst>
                  <a:ext uri="{FF2B5EF4-FFF2-40B4-BE49-F238E27FC236}">
                    <a16:creationId xmlns:a16="http://schemas.microsoft.com/office/drawing/2014/main" id="{3A382180-7307-4F03-A400-D22012D3C91A}"/>
                  </a:ext>
                </a:extLst>
              </p:cNvPr>
              <p:cNvGrpSpPr/>
              <p:nvPr/>
            </p:nvGrpSpPr>
            <p:grpSpPr>
              <a:xfrm>
                <a:off x="4411813" y="3331711"/>
                <a:ext cx="37776" cy="32451"/>
                <a:chOff x="4411813" y="3331711"/>
                <a:chExt cx="37776" cy="32451"/>
              </a:xfrm>
            </p:grpSpPr>
            <p:sp>
              <p:nvSpPr>
                <p:cNvPr id="659" name="Google Shape;3600;p66">
                  <a:extLst>
                    <a:ext uri="{FF2B5EF4-FFF2-40B4-BE49-F238E27FC236}">
                      <a16:creationId xmlns:a16="http://schemas.microsoft.com/office/drawing/2014/main" id="{845F1CBB-8555-4769-82FD-284705AD3F18}"/>
                    </a:ext>
                  </a:extLst>
                </p:cNvPr>
                <p:cNvSpPr/>
                <p:nvPr/>
              </p:nvSpPr>
              <p:spPr>
                <a:xfrm>
                  <a:off x="4411813" y="3331711"/>
                  <a:ext cx="37776" cy="32451"/>
                </a:xfrm>
                <a:custGeom>
                  <a:avLst/>
                  <a:gdLst/>
                  <a:ahLst/>
                  <a:cxnLst/>
                  <a:rect l="l" t="t" r="r" b="b"/>
                  <a:pathLst>
                    <a:path w="4803" h="4126" extrusionOk="0">
                      <a:moveTo>
                        <a:pt x="2730" y="1"/>
                      </a:moveTo>
                      <a:cubicBezTo>
                        <a:pt x="2226" y="1"/>
                        <a:pt x="1713" y="188"/>
                        <a:pt x="1295" y="606"/>
                      </a:cubicBezTo>
                      <a:cubicBezTo>
                        <a:pt x="0" y="1900"/>
                        <a:pt x="920" y="4126"/>
                        <a:pt x="2759" y="4126"/>
                      </a:cubicBezTo>
                      <a:cubicBezTo>
                        <a:pt x="3884" y="4114"/>
                        <a:pt x="4803" y="3194"/>
                        <a:pt x="4803" y="2069"/>
                      </a:cubicBezTo>
                      <a:cubicBezTo>
                        <a:pt x="4803" y="824"/>
                        <a:pt x="3788"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3601;p66">
                  <a:extLst>
                    <a:ext uri="{FF2B5EF4-FFF2-40B4-BE49-F238E27FC236}">
                      <a16:creationId xmlns:a16="http://schemas.microsoft.com/office/drawing/2014/main" id="{05768B16-8B9E-40BF-B94E-FD97F3FE5970}"/>
                    </a:ext>
                  </a:extLst>
                </p:cNvPr>
                <p:cNvSpPr/>
                <p:nvPr/>
              </p:nvSpPr>
              <p:spPr>
                <a:xfrm>
                  <a:off x="4426937" y="3341416"/>
                  <a:ext cx="13048" cy="13048"/>
                </a:xfrm>
                <a:custGeom>
                  <a:avLst/>
                  <a:gdLst/>
                  <a:ahLst/>
                  <a:cxnLst/>
                  <a:rect l="l" t="t" r="r" b="b"/>
                  <a:pathLst>
                    <a:path w="1659" h="1659" extrusionOk="0">
                      <a:moveTo>
                        <a:pt x="823" y="1"/>
                      </a:moveTo>
                      <a:cubicBezTo>
                        <a:pt x="376" y="1"/>
                        <a:pt x="1" y="376"/>
                        <a:pt x="1" y="823"/>
                      </a:cubicBezTo>
                      <a:cubicBezTo>
                        <a:pt x="1" y="1283"/>
                        <a:pt x="376"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3602;p66">
                <a:extLst>
                  <a:ext uri="{FF2B5EF4-FFF2-40B4-BE49-F238E27FC236}">
                    <a16:creationId xmlns:a16="http://schemas.microsoft.com/office/drawing/2014/main" id="{3C90CE70-4E1F-4BC9-941A-CC1A5A645324}"/>
                  </a:ext>
                </a:extLst>
              </p:cNvPr>
              <p:cNvGrpSpPr/>
              <p:nvPr/>
            </p:nvGrpSpPr>
            <p:grpSpPr>
              <a:xfrm>
                <a:off x="4337984" y="3375188"/>
                <a:ext cx="37776" cy="32357"/>
                <a:chOff x="4337984" y="3375188"/>
                <a:chExt cx="37776" cy="32357"/>
              </a:xfrm>
            </p:grpSpPr>
            <p:sp>
              <p:nvSpPr>
                <p:cNvPr id="657" name="Google Shape;3603;p66">
                  <a:extLst>
                    <a:ext uri="{FF2B5EF4-FFF2-40B4-BE49-F238E27FC236}">
                      <a16:creationId xmlns:a16="http://schemas.microsoft.com/office/drawing/2014/main" id="{D483600E-F7F1-44D9-8D17-8AEE42FCE4D1}"/>
                    </a:ext>
                  </a:extLst>
                </p:cNvPr>
                <p:cNvSpPr/>
                <p:nvPr/>
              </p:nvSpPr>
              <p:spPr>
                <a:xfrm>
                  <a:off x="4337984" y="3375188"/>
                  <a:ext cx="37776" cy="32357"/>
                </a:xfrm>
                <a:custGeom>
                  <a:avLst/>
                  <a:gdLst/>
                  <a:ahLst/>
                  <a:cxnLst/>
                  <a:rect l="l" t="t" r="r" b="b"/>
                  <a:pathLst>
                    <a:path w="4803" h="4114" extrusionOk="0">
                      <a:moveTo>
                        <a:pt x="2732" y="1"/>
                      </a:moveTo>
                      <a:cubicBezTo>
                        <a:pt x="2227" y="1"/>
                        <a:pt x="1713" y="188"/>
                        <a:pt x="1295" y="606"/>
                      </a:cubicBezTo>
                      <a:cubicBezTo>
                        <a:pt x="0" y="1900"/>
                        <a:pt x="920" y="4114"/>
                        <a:pt x="2746" y="4114"/>
                      </a:cubicBezTo>
                      <a:cubicBezTo>
                        <a:pt x="3883"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3604;p66">
                  <a:extLst>
                    <a:ext uri="{FF2B5EF4-FFF2-40B4-BE49-F238E27FC236}">
                      <a16:creationId xmlns:a16="http://schemas.microsoft.com/office/drawing/2014/main" id="{F49E906F-E883-4A13-A5AF-E098F53B21E4}"/>
                    </a:ext>
                  </a:extLst>
                </p:cNvPr>
                <p:cNvSpPr/>
                <p:nvPr/>
              </p:nvSpPr>
              <p:spPr>
                <a:xfrm>
                  <a:off x="4353108" y="3384894"/>
                  <a:ext cx="13048" cy="13048"/>
                </a:xfrm>
                <a:custGeom>
                  <a:avLst/>
                  <a:gdLst/>
                  <a:ahLst/>
                  <a:cxnLst/>
                  <a:rect l="l" t="t" r="r" b="b"/>
                  <a:pathLst>
                    <a:path w="1659" h="1659" extrusionOk="0">
                      <a:moveTo>
                        <a:pt x="823" y="1"/>
                      </a:moveTo>
                      <a:cubicBezTo>
                        <a:pt x="364" y="1"/>
                        <a:pt x="1" y="364"/>
                        <a:pt x="1" y="824"/>
                      </a:cubicBezTo>
                      <a:cubicBezTo>
                        <a:pt x="1" y="1283"/>
                        <a:pt x="364" y="1658"/>
                        <a:pt x="823" y="1658"/>
                      </a:cubicBezTo>
                      <a:cubicBezTo>
                        <a:pt x="1283" y="1658"/>
                        <a:pt x="1658" y="1283"/>
                        <a:pt x="1658" y="824"/>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3605;p66">
                <a:extLst>
                  <a:ext uri="{FF2B5EF4-FFF2-40B4-BE49-F238E27FC236}">
                    <a16:creationId xmlns:a16="http://schemas.microsoft.com/office/drawing/2014/main" id="{6A050112-C3F3-4928-B8F1-F8D82DF96BC2}"/>
                  </a:ext>
                </a:extLst>
              </p:cNvPr>
              <p:cNvGrpSpPr/>
              <p:nvPr/>
            </p:nvGrpSpPr>
            <p:grpSpPr>
              <a:xfrm>
                <a:off x="4494867" y="3090530"/>
                <a:ext cx="37878" cy="32451"/>
                <a:chOff x="4494867" y="3090530"/>
                <a:chExt cx="37878" cy="32451"/>
              </a:xfrm>
            </p:grpSpPr>
            <p:sp>
              <p:nvSpPr>
                <p:cNvPr id="655" name="Google Shape;3606;p66">
                  <a:extLst>
                    <a:ext uri="{FF2B5EF4-FFF2-40B4-BE49-F238E27FC236}">
                      <a16:creationId xmlns:a16="http://schemas.microsoft.com/office/drawing/2014/main" id="{8007F58A-CD29-4776-881D-7925D9FB0AA4}"/>
                    </a:ext>
                  </a:extLst>
                </p:cNvPr>
                <p:cNvSpPr/>
                <p:nvPr/>
              </p:nvSpPr>
              <p:spPr>
                <a:xfrm>
                  <a:off x="4494867" y="3090530"/>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96" y="4114"/>
                        <a:pt x="4803" y="3194"/>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3607;p66">
                  <a:extLst>
                    <a:ext uri="{FF2B5EF4-FFF2-40B4-BE49-F238E27FC236}">
                      <a16:creationId xmlns:a16="http://schemas.microsoft.com/office/drawing/2014/main" id="{D6952EBF-50DD-4782-8480-63D539481AD6}"/>
                    </a:ext>
                  </a:extLst>
                </p:cNvPr>
                <p:cNvSpPr/>
                <p:nvPr/>
              </p:nvSpPr>
              <p:spPr>
                <a:xfrm>
                  <a:off x="4510000" y="3100236"/>
                  <a:ext cx="13040" cy="13040"/>
                </a:xfrm>
                <a:custGeom>
                  <a:avLst/>
                  <a:gdLst/>
                  <a:ahLst/>
                  <a:cxnLst/>
                  <a:rect l="l" t="t" r="r" b="b"/>
                  <a:pathLst>
                    <a:path w="1658" h="1658" extrusionOk="0">
                      <a:moveTo>
                        <a:pt x="835" y="1"/>
                      </a:moveTo>
                      <a:cubicBezTo>
                        <a:pt x="375" y="1"/>
                        <a:pt x="0" y="376"/>
                        <a:pt x="0" y="835"/>
                      </a:cubicBezTo>
                      <a:cubicBezTo>
                        <a:pt x="0" y="1283"/>
                        <a:pt x="375" y="1658"/>
                        <a:pt x="835" y="1658"/>
                      </a:cubicBezTo>
                      <a:cubicBezTo>
                        <a:pt x="1295" y="1658"/>
                        <a:pt x="1658" y="1283"/>
                        <a:pt x="1658" y="835"/>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3608;p66">
                <a:extLst>
                  <a:ext uri="{FF2B5EF4-FFF2-40B4-BE49-F238E27FC236}">
                    <a16:creationId xmlns:a16="http://schemas.microsoft.com/office/drawing/2014/main" id="{62F1FAE4-5DC3-4072-AD5C-8D52FD0AFF67}"/>
                  </a:ext>
                </a:extLst>
              </p:cNvPr>
              <p:cNvGrpSpPr/>
              <p:nvPr/>
            </p:nvGrpSpPr>
            <p:grpSpPr>
              <a:xfrm>
                <a:off x="4525124" y="3207774"/>
                <a:ext cx="37783" cy="32420"/>
                <a:chOff x="4525124" y="3207774"/>
                <a:chExt cx="37783" cy="32420"/>
              </a:xfrm>
            </p:grpSpPr>
            <p:sp>
              <p:nvSpPr>
                <p:cNvPr id="653" name="Google Shape;3609;p66">
                  <a:extLst>
                    <a:ext uri="{FF2B5EF4-FFF2-40B4-BE49-F238E27FC236}">
                      <a16:creationId xmlns:a16="http://schemas.microsoft.com/office/drawing/2014/main" id="{B7E60C02-9291-483A-9CF8-856A29FDE543}"/>
                    </a:ext>
                  </a:extLst>
                </p:cNvPr>
                <p:cNvSpPr/>
                <p:nvPr/>
              </p:nvSpPr>
              <p:spPr>
                <a:xfrm>
                  <a:off x="4525124" y="3207774"/>
                  <a:ext cx="37783" cy="3242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3610;p66">
                  <a:extLst>
                    <a:ext uri="{FF2B5EF4-FFF2-40B4-BE49-F238E27FC236}">
                      <a16:creationId xmlns:a16="http://schemas.microsoft.com/office/drawing/2014/main" id="{80F240F4-50BC-4B50-9847-A18D489906A1}"/>
                    </a:ext>
                  </a:extLst>
                </p:cNvPr>
                <p:cNvSpPr/>
                <p:nvPr/>
              </p:nvSpPr>
              <p:spPr>
                <a:xfrm>
                  <a:off x="4540256" y="3217448"/>
                  <a:ext cx="13040" cy="13040"/>
                </a:xfrm>
                <a:custGeom>
                  <a:avLst/>
                  <a:gdLst/>
                  <a:ahLst/>
                  <a:cxnLst/>
                  <a:rect l="l" t="t" r="r" b="b"/>
                  <a:pathLst>
                    <a:path w="1658" h="1658" extrusionOk="0">
                      <a:moveTo>
                        <a:pt x="823" y="1"/>
                      </a:moveTo>
                      <a:cubicBezTo>
                        <a:pt x="363" y="1"/>
                        <a:pt x="0" y="376"/>
                        <a:pt x="0" y="835"/>
                      </a:cubicBezTo>
                      <a:cubicBezTo>
                        <a:pt x="0" y="1295"/>
                        <a:pt x="363" y="1658"/>
                        <a:pt x="823" y="1658"/>
                      </a:cubicBezTo>
                      <a:cubicBezTo>
                        <a:pt x="1282" y="1658"/>
                        <a:pt x="1657" y="1295"/>
                        <a:pt x="1657" y="835"/>
                      </a:cubicBezTo>
                      <a:cubicBezTo>
                        <a:pt x="1657" y="376"/>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 name="Google Shape;3611;p66">
                <a:extLst>
                  <a:ext uri="{FF2B5EF4-FFF2-40B4-BE49-F238E27FC236}">
                    <a16:creationId xmlns:a16="http://schemas.microsoft.com/office/drawing/2014/main" id="{1A9C79C9-883F-4560-9F9E-28500DAF8F8A}"/>
                  </a:ext>
                </a:extLst>
              </p:cNvPr>
              <p:cNvGrpSpPr/>
              <p:nvPr/>
            </p:nvGrpSpPr>
            <p:grpSpPr>
              <a:xfrm>
                <a:off x="4440544" y="3176479"/>
                <a:ext cx="31499" cy="26898"/>
                <a:chOff x="4440544" y="3176479"/>
                <a:chExt cx="31499" cy="26898"/>
              </a:xfrm>
            </p:grpSpPr>
            <p:sp>
              <p:nvSpPr>
                <p:cNvPr id="651" name="Google Shape;3612;p66">
                  <a:extLst>
                    <a:ext uri="{FF2B5EF4-FFF2-40B4-BE49-F238E27FC236}">
                      <a16:creationId xmlns:a16="http://schemas.microsoft.com/office/drawing/2014/main" id="{D3714098-6701-4765-9BA1-6528F22248C2}"/>
                    </a:ext>
                  </a:extLst>
                </p:cNvPr>
                <p:cNvSpPr/>
                <p:nvPr/>
              </p:nvSpPr>
              <p:spPr>
                <a:xfrm>
                  <a:off x="4440544" y="3176479"/>
                  <a:ext cx="31499" cy="26898"/>
                </a:xfrm>
                <a:custGeom>
                  <a:avLst/>
                  <a:gdLst/>
                  <a:ahLst/>
                  <a:cxnLst/>
                  <a:rect l="l" t="t" r="r" b="b"/>
                  <a:pathLst>
                    <a:path w="4005" h="3420" extrusionOk="0">
                      <a:moveTo>
                        <a:pt x="2281" y="0"/>
                      </a:moveTo>
                      <a:cubicBezTo>
                        <a:pt x="1860" y="0"/>
                        <a:pt x="1429" y="156"/>
                        <a:pt x="1077" y="504"/>
                      </a:cubicBezTo>
                      <a:cubicBezTo>
                        <a:pt x="1" y="1581"/>
                        <a:pt x="763" y="3419"/>
                        <a:pt x="2287" y="3419"/>
                      </a:cubicBezTo>
                      <a:cubicBezTo>
                        <a:pt x="3231" y="3419"/>
                        <a:pt x="3993" y="2657"/>
                        <a:pt x="4005" y="1714"/>
                      </a:cubicBezTo>
                      <a:cubicBezTo>
                        <a:pt x="4005" y="682"/>
                        <a:pt x="3163" y="0"/>
                        <a:pt x="228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3613;p66">
                  <a:extLst>
                    <a:ext uri="{FF2B5EF4-FFF2-40B4-BE49-F238E27FC236}">
                      <a16:creationId xmlns:a16="http://schemas.microsoft.com/office/drawing/2014/main" id="{B61A3006-6B2C-4B48-B5CF-085E3BF05F85}"/>
                    </a:ext>
                  </a:extLst>
                </p:cNvPr>
                <p:cNvSpPr/>
                <p:nvPr/>
              </p:nvSpPr>
              <p:spPr>
                <a:xfrm>
                  <a:off x="4454724" y="3186145"/>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3614;p66">
                <a:extLst>
                  <a:ext uri="{FF2B5EF4-FFF2-40B4-BE49-F238E27FC236}">
                    <a16:creationId xmlns:a16="http://schemas.microsoft.com/office/drawing/2014/main" id="{98D6C10D-042F-4729-AC65-F2BB55FE6AB9}"/>
                  </a:ext>
                </a:extLst>
              </p:cNvPr>
              <p:cNvGrpSpPr/>
              <p:nvPr/>
            </p:nvGrpSpPr>
            <p:grpSpPr>
              <a:xfrm>
                <a:off x="4350545" y="3156400"/>
                <a:ext cx="31405" cy="27001"/>
                <a:chOff x="4350545" y="3156400"/>
                <a:chExt cx="31405" cy="27001"/>
              </a:xfrm>
            </p:grpSpPr>
            <p:sp>
              <p:nvSpPr>
                <p:cNvPr id="649" name="Google Shape;3615;p66">
                  <a:extLst>
                    <a:ext uri="{FF2B5EF4-FFF2-40B4-BE49-F238E27FC236}">
                      <a16:creationId xmlns:a16="http://schemas.microsoft.com/office/drawing/2014/main" id="{6A045509-A2C4-4216-A462-226B01183790}"/>
                    </a:ext>
                  </a:extLst>
                </p:cNvPr>
                <p:cNvSpPr/>
                <p:nvPr/>
              </p:nvSpPr>
              <p:spPr>
                <a:xfrm>
                  <a:off x="4350545" y="3156400"/>
                  <a:ext cx="31405" cy="27001"/>
                </a:xfrm>
                <a:custGeom>
                  <a:avLst/>
                  <a:gdLst/>
                  <a:ahLst/>
                  <a:cxnLst/>
                  <a:rect l="l" t="t" r="r" b="b"/>
                  <a:pathLst>
                    <a:path w="3993" h="3433" extrusionOk="0">
                      <a:moveTo>
                        <a:pt x="2272" y="1"/>
                      </a:moveTo>
                      <a:cubicBezTo>
                        <a:pt x="1853" y="1"/>
                        <a:pt x="1425" y="156"/>
                        <a:pt x="1077" y="505"/>
                      </a:cubicBezTo>
                      <a:cubicBezTo>
                        <a:pt x="0" y="1581"/>
                        <a:pt x="762" y="3432"/>
                        <a:pt x="2286" y="3432"/>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3616;p66">
                  <a:extLst>
                    <a:ext uri="{FF2B5EF4-FFF2-40B4-BE49-F238E27FC236}">
                      <a16:creationId xmlns:a16="http://schemas.microsoft.com/office/drawing/2014/main" id="{2B36F761-360B-4607-835F-7450F9716279}"/>
                    </a:ext>
                  </a:extLst>
                </p:cNvPr>
                <p:cNvSpPr/>
                <p:nvPr/>
              </p:nvSpPr>
              <p:spPr>
                <a:xfrm>
                  <a:off x="4364717" y="3166074"/>
                  <a:ext cx="7621" cy="7621"/>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3617;p66">
                <a:extLst>
                  <a:ext uri="{FF2B5EF4-FFF2-40B4-BE49-F238E27FC236}">
                    <a16:creationId xmlns:a16="http://schemas.microsoft.com/office/drawing/2014/main" id="{0EE3889D-C198-4AA2-A0A5-F041C5E7BB30}"/>
                  </a:ext>
                </a:extLst>
              </p:cNvPr>
              <p:cNvGrpSpPr/>
              <p:nvPr/>
            </p:nvGrpSpPr>
            <p:grpSpPr>
              <a:xfrm>
                <a:off x="4376703" y="3255058"/>
                <a:ext cx="31405" cy="27001"/>
                <a:chOff x="4376703" y="3255058"/>
                <a:chExt cx="31405" cy="27001"/>
              </a:xfrm>
            </p:grpSpPr>
            <p:sp>
              <p:nvSpPr>
                <p:cNvPr id="647" name="Google Shape;3618;p66">
                  <a:extLst>
                    <a:ext uri="{FF2B5EF4-FFF2-40B4-BE49-F238E27FC236}">
                      <a16:creationId xmlns:a16="http://schemas.microsoft.com/office/drawing/2014/main" id="{ED077DD2-70BC-4FF1-BFF4-EACBD76B3B53}"/>
                    </a:ext>
                  </a:extLst>
                </p:cNvPr>
                <p:cNvSpPr/>
                <p:nvPr/>
              </p:nvSpPr>
              <p:spPr>
                <a:xfrm>
                  <a:off x="4376703" y="3255058"/>
                  <a:ext cx="31405" cy="27001"/>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3619;p66">
                  <a:extLst>
                    <a:ext uri="{FF2B5EF4-FFF2-40B4-BE49-F238E27FC236}">
                      <a16:creationId xmlns:a16="http://schemas.microsoft.com/office/drawing/2014/main" id="{3E1B7882-A887-4422-9404-BD399174702C}"/>
                    </a:ext>
                  </a:extLst>
                </p:cNvPr>
                <p:cNvSpPr/>
                <p:nvPr/>
              </p:nvSpPr>
              <p:spPr>
                <a:xfrm>
                  <a:off x="4390884" y="3264732"/>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1" name="Google Shape;3620;p66">
                <a:extLst>
                  <a:ext uri="{FF2B5EF4-FFF2-40B4-BE49-F238E27FC236}">
                    <a16:creationId xmlns:a16="http://schemas.microsoft.com/office/drawing/2014/main" id="{F6CD5ECD-C946-4BAF-90D5-B57E5A2A3955}"/>
                  </a:ext>
                </a:extLst>
              </p:cNvPr>
              <p:cNvGrpSpPr/>
              <p:nvPr/>
            </p:nvGrpSpPr>
            <p:grpSpPr>
              <a:xfrm>
                <a:off x="4331322" y="3283656"/>
                <a:ext cx="31405" cy="26945"/>
                <a:chOff x="4331322" y="3283656"/>
                <a:chExt cx="31405" cy="26945"/>
              </a:xfrm>
            </p:grpSpPr>
            <p:sp>
              <p:nvSpPr>
                <p:cNvPr id="645" name="Google Shape;3621;p66">
                  <a:extLst>
                    <a:ext uri="{FF2B5EF4-FFF2-40B4-BE49-F238E27FC236}">
                      <a16:creationId xmlns:a16="http://schemas.microsoft.com/office/drawing/2014/main" id="{DDD140D5-2A4E-496A-A409-017B6FC344EE}"/>
                    </a:ext>
                  </a:extLst>
                </p:cNvPr>
                <p:cNvSpPr/>
                <p:nvPr/>
              </p:nvSpPr>
              <p:spPr>
                <a:xfrm>
                  <a:off x="4331322" y="3283656"/>
                  <a:ext cx="31405" cy="26945"/>
                </a:xfrm>
                <a:custGeom>
                  <a:avLst/>
                  <a:gdLst/>
                  <a:ahLst/>
                  <a:cxnLst/>
                  <a:rect l="l" t="t" r="r" b="b"/>
                  <a:pathLst>
                    <a:path w="3993" h="3426" extrusionOk="0">
                      <a:moveTo>
                        <a:pt x="2273" y="1"/>
                      </a:moveTo>
                      <a:cubicBezTo>
                        <a:pt x="1853" y="1"/>
                        <a:pt x="1425" y="158"/>
                        <a:pt x="1077" y="510"/>
                      </a:cubicBezTo>
                      <a:cubicBezTo>
                        <a:pt x="1" y="1587"/>
                        <a:pt x="763" y="3425"/>
                        <a:pt x="2287" y="3425"/>
                      </a:cubicBezTo>
                      <a:cubicBezTo>
                        <a:pt x="3230" y="3425"/>
                        <a:pt x="3993" y="2663"/>
                        <a:pt x="3993" y="1720"/>
                      </a:cubicBezTo>
                      <a:cubicBezTo>
                        <a:pt x="3993" y="689"/>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3622;p66">
                  <a:extLst>
                    <a:ext uri="{FF2B5EF4-FFF2-40B4-BE49-F238E27FC236}">
                      <a16:creationId xmlns:a16="http://schemas.microsoft.com/office/drawing/2014/main" id="{EB528266-552F-4AD7-81DC-A739B3F3B334}"/>
                    </a:ext>
                  </a:extLst>
                </p:cNvPr>
                <p:cNvSpPr/>
                <p:nvPr/>
              </p:nvSpPr>
              <p:spPr>
                <a:xfrm>
                  <a:off x="4345503" y="3293274"/>
                  <a:ext cx="7613" cy="7621"/>
                </a:xfrm>
                <a:custGeom>
                  <a:avLst/>
                  <a:gdLst/>
                  <a:ahLst/>
                  <a:cxnLst/>
                  <a:rect l="l" t="t" r="r" b="b"/>
                  <a:pathLst>
                    <a:path w="968" h="969" extrusionOk="0">
                      <a:moveTo>
                        <a:pt x="484" y="1"/>
                      </a:moveTo>
                      <a:cubicBezTo>
                        <a:pt x="218" y="1"/>
                        <a:pt x="0" y="219"/>
                        <a:pt x="0" y="485"/>
                      </a:cubicBezTo>
                      <a:cubicBezTo>
                        <a:pt x="0" y="763"/>
                        <a:pt x="218" y="969"/>
                        <a:pt x="484" y="969"/>
                      </a:cubicBezTo>
                      <a:cubicBezTo>
                        <a:pt x="750" y="969"/>
                        <a:pt x="968" y="763"/>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 name="Google Shape;3623;p66">
                <a:extLst>
                  <a:ext uri="{FF2B5EF4-FFF2-40B4-BE49-F238E27FC236}">
                    <a16:creationId xmlns:a16="http://schemas.microsoft.com/office/drawing/2014/main" id="{8B2922C2-3858-42CB-BFC7-8146ADE99885}"/>
                  </a:ext>
                </a:extLst>
              </p:cNvPr>
              <p:cNvGrpSpPr/>
              <p:nvPr/>
            </p:nvGrpSpPr>
            <p:grpSpPr>
              <a:xfrm>
                <a:off x="4380510" y="3065882"/>
                <a:ext cx="31405" cy="26938"/>
                <a:chOff x="4380510" y="3065882"/>
                <a:chExt cx="31405" cy="26938"/>
              </a:xfrm>
            </p:grpSpPr>
            <p:sp>
              <p:nvSpPr>
                <p:cNvPr id="643" name="Google Shape;3624;p66">
                  <a:extLst>
                    <a:ext uri="{FF2B5EF4-FFF2-40B4-BE49-F238E27FC236}">
                      <a16:creationId xmlns:a16="http://schemas.microsoft.com/office/drawing/2014/main" id="{41DF91BE-8F96-4CFC-A560-6026F7907EAB}"/>
                    </a:ext>
                  </a:extLst>
                </p:cNvPr>
                <p:cNvSpPr/>
                <p:nvPr/>
              </p:nvSpPr>
              <p:spPr>
                <a:xfrm>
                  <a:off x="4380510" y="3065882"/>
                  <a:ext cx="31405" cy="26938"/>
                </a:xfrm>
                <a:custGeom>
                  <a:avLst/>
                  <a:gdLst/>
                  <a:ahLst/>
                  <a:cxnLst/>
                  <a:rect l="l" t="t" r="r" b="b"/>
                  <a:pathLst>
                    <a:path w="3993" h="3425" extrusionOk="0">
                      <a:moveTo>
                        <a:pt x="2273" y="0"/>
                      </a:moveTo>
                      <a:cubicBezTo>
                        <a:pt x="1853" y="0"/>
                        <a:pt x="1426" y="157"/>
                        <a:pt x="1077" y="510"/>
                      </a:cubicBezTo>
                      <a:cubicBezTo>
                        <a:pt x="1" y="1586"/>
                        <a:pt x="763" y="3425"/>
                        <a:pt x="2287" y="3425"/>
                      </a:cubicBezTo>
                      <a:cubicBezTo>
                        <a:pt x="3230" y="3425"/>
                        <a:pt x="3993" y="2663"/>
                        <a:pt x="3993" y="1719"/>
                      </a:cubicBezTo>
                      <a:cubicBezTo>
                        <a:pt x="3993" y="688"/>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3625;p66">
                  <a:extLst>
                    <a:ext uri="{FF2B5EF4-FFF2-40B4-BE49-F238E27FC236}">
                      <a16:creationId xmlns:a16="http://schemas.microsoft.com/office/drawing/2014/main" id="{2A9C305D-EE7F-4B27-A042-6303C5A7EE00}"/>
                    </a:ext>
                  </a:extLst>
                </p:cNvPr>
                <p:cNvSpPr/>
                <p:nvPr/>
              </p:nvSpPr>
              <p:spPr>
                <a:xfrm>
                  <a:off x="4393354" y="3075500"/>
                  <a:ext cx="8950" cy="7676"/>
                </a:xfrm>
                <a:custGeom>
                  <a:avLst/>
                  <a:gdLst/>
                  <a:ahLst/>
                  <a:cxnLst/>
                  <a:rect l="l" t="t" r="r" b="b"/>
                  <a:pathLst>
                    <a:path w="1138" h="976" extrusionOk="0">
                      <a:moveTo>
                        <a:pt x="654" y="0"/>
                      </a:moveTo>
                      <a:cubicBezTo>
                        <a:pt x="218" y="0"/>
                        <a:pt x="1" y="521"/>
                        <a:pt x="303" y="835"/>
                      </a:cubicBezTo>
                      <a:cubicBezTo>
                        <a:pt x="401" y="932"/>
                        <a:pt x="522" y="976"/>
                        <a:pt x="641" y="976"/>
                      </a:cubicBezTo>
                      <a:cubicBezTo>
                        <a:pt x="893" y="976"/>
                        <a:pt x="1138" y="783"/>
                        <a:pt x="1138" y="496"/>
                      </a:cubicBezTo>
                      <a:cubicBezTo>
                        <a:pt x="1138" y="218"/>
                        <a:pt x="920" y="12"/>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 name="Google Shape;3626;p66">
              <a:extLst>
                <a:ext uri="{FF2B5EF4-FFF2-40B4-BE49-F238E27FC236}">
                  <a16:creationId xmlns:a16="http://schemas.microsoft.com/office/drawing/2014/main" id="{5CEA6ECF-6CB5-4447-A61B-69F49F659D52}"/>
                </a:ext>
              </a:extLst>
            </p:cNvPr>
            <p:cNvGrpSpPr/>
            <p:nvPr/>
          </p:nvGrpSpPr>
          <p:grpSpPr>
            <a:xfrm>
              <a:off x="4558998" y="3188237"/>
              <a:ext cx="1280131" cy="1052746"/>
              <a:chOff x="4558998" y="3188237"/>
              <a:chExt cx="1280131" cy="1052746"/>
            </a:xfrm>
          </p:grpSpPr>
          <p:sp>
            <p:nvSpPr>
              <p:cNvPr id="209" name="Google Shape;3627;p66">
                <a:extLst>
                  <a:ext uri="{FF2B5EF4-FFF2-40B4-BE49-F238E27FC236}">
                    <a16:creationId xmlns:a16="http://schemas.microsoft.com/office/drawing/2014/main" id="{B66F013E-B007-42D0-82A8-DA76AA0DC021}"/>
                  </a:ext>
                </a:extLst>
              </p:cNvPr>
              <p:cNvSpPr/>
              <p:nvPr/>
            </p:nvSpPr>
            <p:spPr>
              <a:xfrm>
                <a:off x="4916156" y="3750813"/>
                <a:ext cx="8" cy="8"/>
              </a:xfrm>
              <a:custGeom>
                <a:avLst/>
                <a:gdLst/>
                <a:ahLst/>
                <a:cxnLst/>
                <a:rect l="l" t="t" r="r" b="b"/>
                <a:pathLst>
                  <a:path w="1" h="1" fill="none" extrusionOk="0">
                    <a:moveTo>
                      <a:pt x="0" y="0"/>
                    </a:move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3628;p66">
                <a:extLst>
                  <a:ext uri="{FF2B5EF4-FFF2-40B4-BE49-F238E27FC236}">
                    <a16:creationId xmlns:a16="http://schemas.microsoft.com/office/drawing/2014/main" id="{45FD89E6-C323-4C61-9392-3D21F10D32E4}"/>
                  </a:ext>
                </a:extLst>
              </p:cNvPr>
              <p:cNvGrpSpPr/>
              <p:nvPr/>
            </p:nvGrpSpPr>
            <p:grpSpPr>
              <a:xfrm>
                <a:off x="4579164" y="3203653"/>
                <a:ext cx="1244833" cy="1020397"/>
                <a:chOff x="4579164" y="3203653"/>
                <a:chExt cx="1244833" cy="1020397"/>
              </a:xfrm>
            </p:grpSpPr>
            <p:sp>
              <p:nvSpPr>
                <p:cNvPr id="528" name="Google Shape;3629;p66">
                  <a:extLst>
                    <a:ext uri="{FF2B5EF4-FFF2-40B4-BE49-F238E27FC236}">
                      <a16:creationId xmlns:a16="http://schemas.microsoft.com/office/drawing/2014/main" id="{F2294EC8-0467-46F9-B57A-F87CEE17E205}"/>
                    </a:ext>
                  </a:extLst>
                </p:cNvPr>
                <p:cNvSpPr/>
                <p:nvPr/>
              </p:nvSpPr>
              <p:spPr>
                <a:xfrm>
                  <a:off x="5490144" y="3482892"/>
                  <a:ext cx="58995" cy="4955"/>
                </a:xfrm>
                <a:custGeom>
                  <a:avLst/>
                  <a:gdLst/>
                  <a:ahLst/>
                  <a:cxnLst/>
                  <a:rect l="l" t="t" r="r" b="b"/>
                  <a:pathLst>
                    <a:path w="7501" h="630" fill="none" extrusionOk="0">
                      <a:moveTo>
                        <a:pt x="0" y="630"/>
                      </a:moveTo>
                      <a:lnTo>
                        <a:pt x="750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3630;p66">
                  <a:extLst>
                    <a:ext uri="{FF2B5EF4-FFF2-40B4-BE49-F238E27FC236}">
                      <a16:creationId xmlns:a16="http://schemas.microsoft.com/office/drawing/2014/main" id="{C7766010-890A-4499-B6C4-E0E7C77BEF0F}"/>
                    </a:ext>
                  </a:extLst>
                </p:cNvPr>
                <p:cNvSpPr/>
                <p:nvPr/>
              </p:nvSpPr>
              <p:spPr>
                <a:xfrm>
                  <a:off x="5490616" y="3482892"/>
                  <a:ext cx="66137" cy="77360"/>
                </a:xfrm>
                <a:custGeom>
                  <a:avLst/>
                  <a:gdLst/>
                  <a:ahLst/>
                  <a:cxnLst/>
                  <a:rect l="l" t="t" r="r" b="b"/>
                  <a:pathLst>
                    <a:path w="8409" h="9836" fill="none" extrusionOk="0">
                      <a:moveTo>
                        <a:pt x="1" y="1"/>
                      </a:moveTo>
                      <a:lnTo>
                        <a:pt x="8408" y="98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3631;p66">
                  <a:extLst>
                    <a:ext uri="{FF2B5EF4-FFF2-40B4-BE49-F238E27FC236}">
                      <a16:creationId xmlns:a16="http://schemas.microsoft.com/office/drawing/2014/main" id="{2631F5C0-F737-4B3B-B664-CBE0D11ED7C9}"/>
                    </a:ext>
                  </a:extLst>
                </p:cNvPr>
                <p:cNvGrpSpPr/>
                <p:nvPr/>
              </p:nvGrpSpPr>
              <p:grpSpPr>
                <a:xfrm>
                  <a:off x="4579164" y="3203653"/>
                  <a:ext cx="1244833" cy="1020397"/>
                  <a:chOff x="4579164" y="3203653"/>
                  <a:chExt cx="1244833" cy="1020397"/>
                </a:xfrm>
              </p:grpSpPr>
              <p:sp>
                <p:nvSpPr>
                  <p:cNvPr id="531" name="Google Shape;3632;p66">
                    <a:extLst>
                      <a:ext uri="{FF2B5EF4-FFF2-40B4-BE49-F238E27FC236}">
                        <a16:creationId xmlns:a16="http://schemas.microsoft.com/office/drawing/2014/main" id="{A819E8F5-F606-4512-A1C9-85F548BC3448}"/>
                      </a:ext>
                    </a:extLst>
                  </p:cNvPr>
                  <p:cNvSpPr/>
                  <p:nvPr/>
                </p:nvSpPr>
                <p:spPr>
                  <a:xfrm>
                    <a:off x="4787909" y="3833395"/>
                    <a:ext cx="69267" cy="22266"/>
                  </a:xfrm>
                  <a:custGeom>
                    <a:avLst/>
                    <a:gdLst/>
                    <a:ahLst/>
                    <a:cxnLst/>
                    <a:rect l="l" t="t" r="r" b="b"/>
                    <a:pathLst>
                      <a:path w="8807" h="2831" fill="none" extrusionOk="0">
                        <a:moveTo>
                          <a:pt x="8806" y="0"/>
                        </a:moveTo>
                        <a:lnTo>
                          <a:pt x="0" y="283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3633;p66">
                    <a:extLst>
                      <a:ext uri="{FF2B5EF4-FFF2-40B4-BE49-F238E27FC236}">
                        <a16:creationId xmlns:a16="http://schemas.microsoft.com/office/drawing/2014/main" id="{E5C23B0B-B7EB-45FD-8C8C-8876492FD5C6}"/>
                      </a:ext>
                    </a:extLst>
                  </p:cNvPr>
                  <p:cNvSpPr/>
                  <p:nvPr/>
                </p:nvSpPr>
                <p:spPr>
                  <a:xfrm>
                    <a:off x="4857263" y="3819695"/>
                    <a:ext cx="69936" cy="14181"/>
                  </a:xfrm>
                  <a:custGeom>
                    <a:avLst/>
                    <a:gdLst/>
                    <a:ahLst/>
                    <a:cxnLst/>
                    <a:rect l="l" t="t" r="r" b="b"/>
                    <a:pathLst>
                      <a:path w="8892" h="1803" fill="none" extrusionOk="0">
                        <a:moveTo>
                          <a:pt x="1" y="1803"/>
                        </a:moveTo>
                        <a:lnTo>
                          <a:pt x="889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3" name="Google Shape;3634;p66">
                    <a:extLst>
                      <a:ext uri="{FF2B5EF4-FFF2-40B4-BE49-F238E27FC236}">
                        <a16:creationId xmlns:a16="http://schemas.microsoft.com/office/drawing/2014/main" id="{4A940FEF-3B92-426E-B401-692C8C7D6FA6}"/>
                      </a:ext>
                    </a:extLst>
                  </p:cNvPr>
                  <p:cNvGrpSpPr/>
                  <p:nvPr/>
                </p:nvGrpSpPr>
                <p:grpSpPr>
                  <a:xfrm>
                    <a:off x="4579164" y="3203653"/>
                    <a:ext cx="1244833" cy="1020397"/>
                    <a:chOff x="4579164" y="3203653"/>
                    <a:chExt cx="1244833" cy="1020397"/>
                  </a:xfrm>
                </p:grpSpPr>
                <p:sp>
                  <p:nvSpPr>
                    <p:cNvPr id="534" name="Google Shape;3635;p66">
                      <a:extLst>
                        <a:ext uri="{FF2B5EF4-FFF2-40B4-BE49-F238E27FC236}">
                          <a16:creationId xmlns:a16="http://schemas.microsoft.com/office/drawing/2014/main" id="{0771BCD8-D321-4A25-9481-5EAC73AAD3FA}"/>
                        </a:ext>
                      </a:extLst>
                    </p:cNvPr>
                    <p:cNvSpPr/>
                    <p:nvPr/>
                  </p:nvSpPr>
                  <p:spPr>
                    <a:xfrm>
                      <a:off x="4930329" y="3363965"/>
                      <a:ext cx="23894" cy="102764"/>
                    </a:xfrm>
                    <a:custGeom>
                      <a:avLst/>
                      <a:gdLst/>
                      <a:ahLst/>
                      <a:cxnLst/>
                      <a:rect l="l" t="t" r="r" b="b"/>
                      <a:pathLst>
                        <a:path w="3038" h="13066" fill="none" extrusionOk="0">
                          <a:moveTo>
                            <a:pt x="3037" y="13065"/>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3636;p66">
                      <a:extLst>
                        <a:ext uri="{FF2B5EF4-FFF2-40B4-BE49-F238E27FC236}">
                          <a16:creationId xmlns:a16="http://schemas.microsoft.com/office/drawing/2014/main" id="{86055FCF-879B-4806-B254-610547C016FD}"/>
                        </a:ext>
                      </a:extLst>
                    </p:cNvPr>
                    <p:cNvSpPr/>
                    <p:nvPr/>
                  </p:nvSpPr>
                  <p:spPr>
                    <a:xfrm>
                      <a:off x="4849846" y="3385948"/>
                      <a:ext cx="104085" cy="79256"/>
                    </a:xfrm>
                    <a:custGeom>
                      <a:avLst/>
                      <a:gdLst/>
                      <a:ahLst/>
                      <a:cxnLst/>
                      <a:rect l="l" t="t" r="r" b="b"/>
                      <a:pathLst>
                        <a:path w="13234" h="10077" fill="none" extrusionOk="0">
                          <a:moveTo>
                            <a:pt x="0" y="0"/>
                          </a:moveTo>
                          <a:lnTo>
                            <a:pt x="13234" y="1007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3637;p66">
                      <a:extLst>
                        <a:ext uri="{FF2B5EF4-FFF2-40B4-BE49-F238E27FC236}">
                          <a16:creationId xmlns:a16="http://schemas.microsoft.com/office/drawing/2014/main" id="{149B88F2-8206-46CA-91AB-CADB46D604D3}"/>
                        </a:ext>
                      </a:extLst>
                    </p:cNvPr>
                    <p:cNvSpPr/>
                    <p:nvPr/>
                  </p:nvSpPr>
                  <p:spPr>
                    <a:xfrm>
                      <a:off x="4849650" y="3306598"/>
                      <a:ext cx="45869" cy="79358"/>
                    </a:xfrm>
                    <a:custGeom>
                      <a:avLst/>
                      <a:gdLst/>
                      <a:ahLst/>
                      <a:cxnLst/>
                      <a:rect l="l" t="t" r="r" b="b"/>
                      <a:pathLst>
                        <a:path w="5832" h="10090" fill="none" extrusionOk="0">
                          <a:moveTo>
                            <a:pt x="5831" y="0"/>
                          </a:moveTo>
                          <a:lnTo>
                            <a:pt x="1" y="1008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3638;p66">
                      <a:extLst>
                        <a:ext uri="{FF2B5EF4-FFF2-40B4-BE49-F238E27FC236}">
                          <a16:creationId xmlns:a16="http://schemas.microsoft.com/office/drawing/2014/main" id="{DD6AA506-8D28-443F-99F6-8D98AF442128}"/>
                        </a:ext>
                      </a:extLst>
                    </p:cNvPr>
                    <p:cNvSpPr/>
                    <p:nvPr/>
                  </p:nvSpPr>
                  <p:spPr>
                    <a:xfrm>
                      <a:off x="4849650" y="3361299"/>
                      <a:ext cx="84305" cy="24657"/>
                    </a:xfrm>
                    <a:custGeom>
                      <a:avLst/>
                      <a:gdLst/>
                      <a:ahLst/>
                      <a:cxnLst/>
                      <a:rect l="l" t="t" r="r" b="b"/>
                      <a:pathLst>
                        <a:path w="10719" h="3135" fill="none" extrusionOk="0">
                          <a:moveTo>
                            <a:pt x="1" y="3134"/>
                          </a:moveTo>
                          <a:lnTo>
                            <a:pt x="1071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3639;p66">
                      <a:extLst>
                        <a:ext uri="{FF2B5EF4-FFF2-40B4-BE49-F238E27FC236}">
                          <a16:creationId xmlns:a16="http://schemas.microsoft.com/office/drawing/2014/main" id="{0A303A9C-C691-49A7-B81D-44F93EBD60C2}"/>
                        </a:ext>
                      </a:extLst>
                    </p:cNvPr>
                    <p:cNvSpPr/>
                    <p:nvPr/>
                  </p:nvSpPr>
                  <p:spPr>
                    <a:xfrm>
                      <a:off x="4789616" y="3306598"/>
                      <a:ext cx="19702" cy="54709"/>
                    </a:xfrm>
                    <a:custGeom>
                      <a:avLst/>
                      <a:gdLst/>
                      <a:ahLst/>
                      <a:cxnLst/>
                      <a:rect l="l" t="t" r="r" b="b"/>
                      <a:pathLst>
                        <a:path w="2505" h="6956" fill="none" extrusionOk="0">
                          <a:moveTo>
                            <a:pt x="2505" y="6956"/>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3640;p66">
                      <a:extLst>
                        <a:ext uri="{FF2B5EF4-FFF2-40B4-BE49-F238E27FC236}">
                          <a16:creationId xmlns:a16="http://schemas.microsoft.com/office/drawing/2014/main" id="{51CB5398-D8ED-42B3-AEFA-508C6FB6C3F2}"/>
                        </a:ext>
                      </a:extLst>
                    </p:cNvPr>
                    <p:cNvSpPr/>
                    <p:nvPr/>
                  </p:nvSpPr>
                  <p:spPr>
                    <a:xfrm>
                      <a:off x="4738242" y="3357500"/>
                      <a:ext cx="74883" cy="10280"/>
                    </a:xfrm>
                    <a:custGeom>
                      <a:avLst/>
                      <a:gdLst/>
                      <a:ahLst/>
                      <a:cxnLst/>
                      <a:rect l="l" t="t" r="r" b="b"/>
                      <a:pathLst>
                        <a:path w="9521" h="1307" fill="none" extrusionOk="0">
                          <a:moveTo>
                            <a:pt x="1" y="1307"/>
                          </a:moveTo>
                          <a:lnTo>
                            <a:pt x="952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3641;p66">
                      <a:extLst>
                        <a:ext uri="{FF2B5EF4-FFF2-40B4-BE49-F238E27FC236}">
                          <a16:creationId xmlns:a16="http://schemas.microsoft.com/office/drawing/2014/main" id="{909F3E3E-4B42-46C2-A77A-F225306EB121}"/>
                        </a:ext>
                      </a:extLst>
                    </p:cNvPr>
                    <p:cNvSpPr/>
                    <p:nvPr/>
                  </p:nvSpPr>
                  <p:spPr>
                    <a:xfrm>
                      <a:off x="4710274" y="3357500"/>
                      <a:ext cx="99044" cy="63557"/>
                    </a:xfrm>
                    <a:custGeom>
                      <a:avLst/>
                      <a:gdLst/>
                      <a:ahLst/>
                      <a:cxnLst/>
                      <a:rect l="l" t="t" r="r" b="b"/>
                      <a:pathLst>
                        <a:path w="12593" h="8081" fill="none" extrusionOk="0">
                          <a:moveTo>
                            <a:pt x="0" y="8081"/>
                          </a:moveTo>
                          <a:lnTo>
                            <a:pt x="1259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3642;p66">
                      <a:extLst>
                        <a:ext uri="{FF2B5EF4-FFF2-40B4-BE49-F238E27FC236}">
                          <a16:creationId xmlns:a16="http://schemas.microsoft.com/office/drawing/2014/main" id="{A1F14A86-3394-44AA-8C0B-0C2B678F6157}"/>
                        </a:ext>
                      </a:extLst>
                    </p:cNvPr>
                    <p:cNvSpPr/>
                    <p:nvPr/>
                  </p:nvSpPr>
                  <p:spPr>
                    <a:xfrm>
                      <a:off x="4809310" y="3306598"/>
                      <a:ext cx="87443" cy="50910"/>
                    </a:xfrm>
                    <a:custGeom>
                      <a:avLst/>
                      <a:gdLst/>
                      <a:ahLst/>
                      <a:cxnLst/>
                      <a:rect l="l" t="t" r="r" b="b"/>
                      <a:pathLst>
                        <a:path w="11118" h="6473" fill="none" extrusionOk="0">
                          <a:moveTo>
                            <a:pt x="1" y="6472"/>
                          </a:moveTo>
                          <a:lnTo>
                            <a:pt x="1111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2" name="Google Shape;3643;p66">
                      <a:extLst>
                        <a:ext uri="{FF2B5EF4-FFF2-40B4-BE49-F238E27FC236}">
                          <a16:creationId xmlns:a16="http://schemas.microsoft.com/office/drawing/2014/main" id="{9A333030-1BFF-4B2E-A0A9-D49E5198CD60}"/>
                        </a:ext>
                      </a:extLst>
                    </p:cNvPr>
                    <p:cNvGrpSpPr/>
                    <p:nvPr/>
                  </p:nvGrpSpPr>
                  <p:grpSpPr>
                    <a:xfrm>
                      <a:off x="4579164" y="3203653"/>
                      <a:ext cx="1244833" cy="1020397"/>
                      <a:chOff x="4579164" y="3203653"/>
                      <a:chExt cx="1244833" cy="1020397"/>
                    </a:xfrm>
                  </p:grpSpPr>
                  <p:sp>
                    <p:nvSpPr>
                      <p:cNvPr id="543" name="Google Shape;3644;p66">
                        <a:extLst>
                          <a:ext uri="{FF2B5EF4-FFF2-40B4-BE49-F238E27FC236}">
                            <a16:creationId xmlns:a16="http://schemas.microsoft.com/office/drawing/2014/main" id="{845E998F-603F-431A-95FD-7E3BE27E9E16}"/>
                          </a:ext>
                        </a:extLst>
                      </p:cNvPr>
                      <p:cNvSpPr/>
                      <p:nvPr/>
                    </p:nvSpPr>
                    <p:spPr>
                      <a:xfrm>
                        <a:off x="4617986" y="3614284"/>
                        <a:ext cx="53002" cy="21031"/>
                      </a:xfrm>
                      <a:custGeom>
                        <a:avLst/>
                        <a:gdLst/>
                        <a:ahLst/>
                        <a:cxnLst/>
                        <a:rect l="l" t="t" r="r" b="b"/>
                        <a:pathLst>
                          <a:path w="6739" h="2674" fill="none" extrusionOk="0">
                            <a:moveTo>
                              <a:pt x="0" y="0"/>
                            </a:moveTo>
                            <a:lnTo>
                              <a:pt x="6738" y="267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3645;p66">
                        <a:extLst>
                          <a:ext uri="{FF2B5EF4-FFF2-40B4-BE49-F238E27FC236}">
                            <a16:creationId xmlns:a16="http://schemas.microsoft.com/office/drawing/2014/main" id="{2E1D1D0A-2DD8-4D49-B51B-62E4DD1CC51D}"/>
                          </a:ext>
                        </a:extLst>
                      </p:cNvPr>
                      <p:cNvSpPr/>
                      <p:nvPr/>
                    </p:nvSpPr>
                    <p:spPr>
                      <a:xfrm>
                        <a:off x="4624545" y="3589069"/>
                        <a:ext cx="43682" cy="63180"/>
                      </a:xfrm>
                      <a:custGeom>
                        <a:avLst/>
                        <a:gdLst/>
                        <a:ahLst/>
                        <a:cxnLst/>
                        <a:rect l="l" t="t" r="r" b="b"/>
                        <a:pathLst>
                          <a:path w="5554" h="8033" fill="none" extrusionOk="0">
                            <a:moveTo>
                              <a:pt x="1" y="8033"/>
                            </a:moveTo>
                            <a:lnTo>
                              <a:pt x="555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3646;p66">
                        <a:extLst>
                          <a:ext uri="{FF2B5EF4-FFF2-40B4-BE49-F238E27FC236}">
                            <a16:creationId xmlns:a16="http://schemas.microsoft.com/office/drawing/2014/main" id="{CE3CF372-AD3C-44BA-868A-1DC5AE304B31}"/>
                          </a:ext>
                        </a:extLst>
                      </p:cNvPr>
                      <p:cNvSpPr/>
                      <p:nvPr/>
                    </p:nvSpPr>
                    <p:spPr>
                      <a:xfrm>
                        <a:off x="4668220" y="3517907"/>
                        <a:ext cx="112178" cy="71170"/>
                      </a:xfrm>
                      <a:custGeom>
                        <a:avLst/>
                        <a:gdLst/>
                        <a:ahLst/>
                        <a:cxnLst/>
                        <a:rect l="l" t="t" r="r" b="b"/>
                        <a:pathLst>
                          <a:path w="14263" h="9049" fill="none" extrusionOk="0">
                            <a:moveTo>
                              <a:pt x="0" y="9049"/>
                            </a:moveTo>
                            <a:lnTo>
                              <a:pt x="1426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3647;p66">
                        <a:extLst>
                          <a:ext uri="{FF2B5EF4-FFF2-40B4-BE49-F238E27FC236}">
                            <a16:creationId xmlns:a16="http://schemas.microsoft.com/office/drawing/2014/main" id="{905AF686-7D90-4DE6-AABD-77196BBC3BF3}"/>
                          </a:ext>
                        </a:extLst>
                      </p:cNvPr>
                      <p:cNvSpPr/>
                      <p:nvPr/>
                    </p:nvSpPr>
                    <p:spPr>
                      <a:xfrm>
                        <a:off x="4706562" y="3516766"/>
                        <a:ext cx="77455" cy="79924"/>
                      </a:xfrm>
                      <a:custGeom>
                        <a:avLst/>
                        <a:gdLst/>
                        <a:ahLst/>
                        <a:cxnLst/>
                        <a:rect l="l" t="t" r="r" b="b"/>
                        <a:pathLst>
                          <a:path w="9848" h="10162" fill="none" extrusionOk="0">
                            <a:moveTo>
                              <a:pt x="0" y="10161"/>
                            </a:moveTo>
                            <a:lnTo>
                              <a:pt x="984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3648;p66">
                        <a:extLst>
                          <a:ext uri="{FF2B5EF4-FFF2-40B4-BE49-F238E27FC236}">
                            <a16:creationId xmlns:a16="http://schemas.microsoft.com/office/drawing/2014/main" id="{E5CF3532-9AD5-4AE4-AFF1-F07C61097D50}"/>
                          </a:ext>
                        </a:extLst>
                      </p:cNvPr>
                      <p:cNvSpPr/>
                      <p:nvPr/>
                    </p:nvSpPr>
                    <p:spPr>
                      <a:xfrm>
                        <a:off x="4763646" y="3516766"/>
                        <a:ext cx="20370" cy="52806"/>
                      </a:xfrm>
                      <a:custGeom>
                        <a:avLst/>
                        <a:gdLst/>
                        <a:ahLst/>
                        <a:cxnLst/>
                        <a:rect l="l" t="t" r="r" b="b"/>
                        <a:pathLst>
                          <a:path w="2590" h="6714" fill="none" extrusionOk="0">
                            <a:moveTo>
                              <a:pt x="0" y="6714"/>
                            </a:moveTo>
                            <a:lnTo>
                              <a:pt x="258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3649;p66">
                        <a:extLst>
                          <a:ext uri="{FF2B5EF4-FFF2-40B4-BE49-F238E27FC236}">
                            <a16:creationId xmlns:a16="http://schemas.microsoft.com/office/drawing/2014/main" id="{4C36A559-D737-4FBD-B7B3-D938785DFB4A}"/>
                          </a:ext>
                        </a:extLst>
                      </p:cNvPr>
                      <p:cNvSpPr/>
                      <p:nvPr/>
                    </p:nvSpPr>
                    <p:spPr>
                      <a:xfrm>
                        <a:off x="4783151" y="3520565"/>
                        <a:ext cx="45861" cy="97432"/>
                      </a:xfrm>
                      <a:custGeom>
                        <a:avLst/>
                        <a:gdLst/>
                        <a:ahLst/>
                        <a:cxnLst/>
                        <a:rect l="l" t="t" r="r" b="b"/>
                        <a:pathLst>
                          <a:path w="5831" h="12388" fill="none" extrusionOk="0">
                            <a:moveTo>
                              <a:pt x="5831" y="12388"/>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3650;p66">
                        <a:extLst>
                          <a:ext uri="{FF2B5EF4-FFF2-40B4-BE49-F238E27FC236}">
                            <a16:creationId xmlns:a16="http://schemas.microsoft.com/office/drawing/2014/main" id="{CD70990C-C8DC-4D3E-AACA-A0A746C83F3E}"/>
                          </a:ext>
                        </a:extLst>
                      </p:cNvPr>
                      <p:cNvSpPr/>
                      <p:nvPr/>
                    </p:nvSpPr>
                    <p:spPr>
                      <a:xfrm>
                        <a:off x="4738242" y="3483175"/>
                        <a:ext cx="44917" cy="37398"/>
                      </a:xfrm>
                      <a:custGeom>
                        <a:avLst/>
                        <a:gdLst/>
                        <a:ahLst/>
                        <a:cxnLst/>
                        <a:rect l="l" t="t" r="r" b="b"/>
                        <a:pathLst>
                          <a:path w="5711" h="4755" fill="none" extrusionOk="0">
                            <a:moveTo>
                              <a:pt x="1" y="1"/>
                            </a:moveTo>
                            <a:lnTo>
                              <a:pt x="5710" y="475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3651;p66">
                        <a:extLst>
                          <a:ext uri="{FF2B5EF4-FFF2-40B4-BE49-F238E27FC236}">
                            <a16:creationId xmlns:a16="http://schemas.microsoft.com/office/drawing/2014/main" id="{B0127CEC-1D31-45B0-B950-C62CC399F02A}"/>
                          </a:ext>
                        </a:extLst>
                      </p:cNvPr>
                      <p:cNvSpPr/>
                      <p:nvPr/>
                    </p:nvSpPr>
                    <p:spPr>
                      <a:xfrm>
                        <a:off x="4704941" y="3501823"/>
                        <a:ext cx="78217" cy="18750"/>
                      </a:xfrm>
                      <a:custGeom>
                        <a:avLst/>
                        <a:gdLst/>
                        <a:ahLst/>
                        <a:cxnLst/>
                        <a:rect l="l" t="t" r="r" b="b"/>
                        <a:pathLst>
                          <a:path w="9945" h="2384" fill="none" extrusionOk="0">
                            <a:moveTo>
                              <a:pt x="1" y="1"/>
                            </a:moveTo>
                            <a:lnTo>
                              <a:pt x="9944" y="238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3652;p66">
                        <a:extLst>
                          <a:ext uri="{FF2B5EF4-FFF2-40B4-BE49-F238E27FC236}">
                            <a16:creationId xmlns:a16="http://schemas.microsoft.com/office/drawing/2014/main" id="{ED21CE75-B7C5-4F9C-A65F-3F523BAE7B5C}"/>
                          </a:ext>
                        </a:extLst>
                      </p:cNvPr>
                      <p:cNvSpPr/>
                      <p:nvPr/>
                    </p:nvSpPr>
                    <p:spPr>
                      <a:xfrm>
                        <a:off x="4668220" y="3520565"/>
                        <a:ext cx="115796" cy="19324"/>
                      </a:xfrm>
                      <a:custGeom>
                        <a:avLst/>
                        <a:gdLst/>
                        <a:ahLst/>
                        <a:cxnLst/>
                        <a:rect l="l" t="t" r="r" b="b"/>
                        <a:pathLst>
                          <a:path w="14723" h="2457" fill="none" extrusionOk="0">
                            <a:moveTo>
                              <a:pt x="0" y="2457"/>
                            </a:moveTo>
                            <a:lnTo>
                              <a:pt x="14722"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3653;p66">
                        <a:extLst>
                          <a:ext uri="{FF2B5EF4-FFF2-40B4-BE49-F238E27FC236}">
                            <a16:creationId xmlns:a16="http://schemas.microsoft.com/office/drawing/2014/main" id="{44AEA99C-1CD9-43CF-BA62-AA57FB22DE35}"/>
                          </a:ext>
                        </a:extLst>
                      </p:cNvPr>
                      <p:cNvSpPr/>
                      <p:nvPr/>
                    </p:nvSpPr>
                    <p:spPr>
                      <a:xfrm>
                        <a:off x="4813117" y="3462915"/>
                        <a:ext cx="40347" cy="51193"/>
                      </a:xfrm>
                      <a:custGeom>
                        <a:avLst/>
                        <a:gdLst/>
                        <a:ahLst/>
                        <a:cxnLst/>
                        <a:rect l="l" t="t" r="r" b="b"/>
                        <a:pathLst>
                          <a:path w="5130" h="6509" fill="none" extrusionOk="0">
                            <a:moveTo>
                              <a:pt x="5130" y="6508"/>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3654;p66">
                        <a:extLst>
                          <a:ext uri="{FF2B5EF4-FFF2-40B4-BE49-F238E27FC236}">
                            <a16:creationId xmlns:a16="http://schemas.microsoft.com/office/drawing/2014/main" id="{57E9FE32-EEB8-4C81-A08D-C5F4CEC713A6}"/>
                          </a:ext>
                        </a:extLst>
                      </p:cNvPr>
                      <p:cNvSpPr/>
                      <p:nvPr/>
                    </p:nvSpPr>
                    <p:spPr>
                      <a:xfrm>
                        <a:off x="4787807" y="3462915"/>
                        <a:ext cx="25317" cy="55000"/>
                      </a:xfrm>
                      <a:custGeom>
                        <a:avLst/>
                        <a:gdLst/>
                        <a:ahLst/>
                        <a:cxnLst/>
                        <a:rect l="l" t="t" r="r" b="b"/>
                        <a:pathLst>
                          <a:path w="3219" h="6993" fill="none" extrusionOk="0">
                            <a:moveTo>
                              <a:pt x="1" y="6992"/>
                            </a:moveTo>
                            <a:lnTo>
                              <a:pt x="321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3655;p66">
                        <a:extLst>
                          <a:ext uri="{FF2B5EF4-FFF2-40B4-BE49-F238E27FC236}">
                            <a16:creationId xmlns:a16="http://schemas.microsoft.com/office/drawing/2014/main" id="{71D40008-E6D2-4AA4-BFEF-03B27583EAAF}"/>
                          </a:ext>
                        </a:extLst>
                      </p:cNvPr>
                      <p:cNvSpPr/>
                      <p:nvPr/>
                    </p:nvSpPr>
                    <p:spPr>
                      <a:xfrm>
                        <a:off x="4781342" y="3514100"/>
                        <a:ext cx="72311" cy="6953"/>
                      </a:xfrm>
                      <a:custGeom>
                        <a:avLst/>
                        <a:gdLst/>
                        <a:ahLst/>
                        <a:cxnLst/>
                        <a:rect l="l" t="t" r="r" b="b"/>
                        <a:pathLst>
                          <a:path w="9194" h="884" fill="none" extrusionOk="0">
                            <a:moveTo>
                              <a:pt x="0" y="883"/>
                            </a:moveTo>
                            <a:lnTo>
                              <a:pt x="919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3656;p66">
                        <a:extLst>
                          <a:ext uri="{FF2B5EF4-FFF2-40B4-BE49-F238E27FC236}">
                            <a16:creationId xmlns:a16="http://schemas.microsoft.com/office/drawing/2014/main" id="{1B58B231-34A5-4570-875E-9FB711907375}"/>
                          </a:ext>
                        </a:extLst>
                      </p:cNvPr>
                      <p:cNvSpPr/>
                      <p:nvPr/>
                    </p:nvSpPr>
                    <p:spPr>
                      <a:xfrm>
                        <a:off x="4853645" y="3514100"/>
                        <a:ext cx="26175" cy="59184"/>
                      </a:xfrm>
                      <a:custGeom>
                        <a:avLst/>
                        <a:gdLst/>
                        <a:ahLst/>
                        <a:cxnLst/>
                        <a:rect l="l" t="t" r="r" b="b"/>
                        <a:pathLst>
                          <a:path w="3328" h="7525" fill="none" extrusionOk="0">
                            <a:moveTo>
                              <a:pt x="1" y="0"/>
                            </a:moveTo>
                            <a:lnTo>
                              <a:pt x="3328" y="752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3657;p66">
                        <a:extLst>
                          <a:ext uri="{FF2B5EF4-FFF2-40B4-BE49-F238E27FC236}">
                            <a16:creationId xmlns:a16="http://schemas.microsoft.com/office/drawing/2014/main" id="{1F48F980-78C6-4F7E-B90F-49E2E0DBD5F9}"/>
                          </a:ext>
                        </a:extLst>
                      </p:cNvPr>
                      <p:cNvSpPr/>
                      <p:nvPr/>
                    </p:nvSpPr>
                    <p:spPr>
                      <a:xfrm>
                        <a:off x="4827392" y="3514100"/>
                        <a:ext cx="26261" cy="100381"/>
                      </a:xfrm>
                      <a:custGeom>
                        <a:avLst/>
                        <a:gdLst/>
                        <a:ahLst/>
                        <a:cxnLst/>
                        <a:rect l="l" t="t" r="r" b="b"/>
                        <a:pathLst>
                          <a:path w="3339" h="12763" fill="none" extrusionOk="0">
                            <a:moveTo>
                              <a:pt x="3339" y="0"/>
                            </a:moveTo>
                            <a:lnTo>
                              <a:pt x="0" y="1276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7" name="Google Shape;3658;p66">
                        <a:extLst>
                          <a:ext uri="{FF2B5EF4-FFF2-40B4-BE49-F238E27FC236}">
                            <a16:creationId xmlns:a16="http://schemas.microsoft.com/office/drawing/2014/main" id="{5D766416-BA06-4E3B-8F17-7D4212F8434B}"/>
                          </a:ext>
                        </a:extLst>
                      </p:cNvPr>
                      <p:cNvGrpSpPr/>
                      <p:nvPr/>
                    </p:nvGrpSpPr>
                    <p:grpSpPr>
                      <a:xfrm>
                        <a:off x="4579164" y="3203653"/>
                        <a:ext cx="1244833" cy="1020397"/>
                        <a:chOff x="4579164" y="3203653"/>
                        <a:chExt cx="1244833" cy="1020397"/>
                      </a:xfrm>
                    </p:grpSpPr>
                    <p:sp>
                      <p:nvSpPr>
                        <p:cNvPr id="558" name="Google Shape;3659;p66">
                          <a:extLst>
                            <a:ext uri="{FF2B5EF4-FFF2-40B4-BE49-F238E27FC236}">
                              <a16:creationId xmlns:a16="http://schemas.microsoft.com/office/drawing/2014/main" id="{D0CFCBEF-7E18-44AE-9116-7CA70B1BE6A9}"/>
                            </a:ext>
                          </a:extLst>
                        </p:cNvPr>
                        <p:cNvSpPr/>
                        <p:nvPr/>
                      </p:nvSpPr>
                      <p:spPr>
                        <a:xfrm>
                          <a:off x="4879812" y="3466721"/>
                          <a:ext cx="74411" cy="106563"/>
                        </a:xfrm>
                        <a:custGeom>
                          <a:avLst/>
                          <a:gdLst/>
                          <a:ahLst/>
                          <a:cxnLst/>
                          <a:rect l="l" t="t" r="r" b="b"/>
                          <a:pathLst>
                            <a:path w="9461" h="13549" fill="none" extrusionOk="0">
                              <a:moveTo>
                                <a:pt x="1" y="13549"/>
                              </a:moveTo>
                              <a:lnTo>
                                <a:pt x="946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3660;p66">
                          <a:extLst>
                            <a:ext uri="{FF2B5EF4-FFF2-40B4-BE49-F238E27FC236}">
                              <a16:creationId xmlns:a16="http://schemas.microsoft.com/office/drawing/2014/main" id="{787283C3-6EEB-4BD3-A15E-7D957776C2BA}"/>
                            </a:ext>
                          </a:extLst>
                        </p:cNvPr>
                        <p:cNvSpPr/>
                        <p:nvPr/>
                      </p:nvSpPr>
                      <p:spPr>
                        <a:xfrm>
                          <a:off x="4954215" y="3408017"/>
                          <a:ext cx="105989" cy="58712"/>
                        </a:xfrm>
                        <a:custGeom>
                          <a:avLst/>
                          <a:gdLst/>
                          <a:ahLst/>
                          <a:cxnLst/>
                          <a:rect l="l" t="t" r="r" b="b"/>
                          <a:pathLst>
                            <a:path w="13476" h="7465" fill="none" extrusionOk="0">
                              <a:moveTo>
                                <a:pt x="0" y="7464"/>
                              </a:moveTo>
                              <a:lnTo>
                                <a:pt x="1347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3661;p66">
                          <a:extLst>
                            <a:ext uri="{FF2B5EF4-FFF2-40B4-BE49-F238E27FC236}">
                              <a16:creationId xmlns:a16="http://schemas.microsoft.com/office/drawing/2014/main" id="{B8CC7B70-F0F2-4C98-9F17-31D2E7A5037F}"/>
                            </a:ext>
                          </a:extLst>
                        </p:cNvPr>
                        <p:cNvSpPr/>
                        <p:nvPr/>
                      </p:nvSpPr>
                      <p:spPr>
                        <a:xfrm>
                          <a:off x="4953924" y="3465195"/>
                          <a:ext cx="119792" cy="54811"/>
                        </a:xfrm>
                        <a:custGeom>
                          <a:avLst/>
                          <a:gdLst/>
                          <a:ahLst/>
                          <a:cxnLst/>
                          <a:rect l="l" t="t" r="r" b="b"/>
                          <a:pathLst>
                            <a:path w="15231" h="6969" fill="none" extrusionOk="0">
                              <a:moveTo>
                                <a:pt x="1" y="1"/>
                              </a:moveTo>
                              <a:lnTo>
                                <a:pt x="15231" y="696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3662;p66">
                          <a:extLst>
                            <a:ext uri="{FF2B5EF4-FFF2-40B4-BE49-F238E27FC236}">
                              <a16:creationId xmlns:a16="http://schemas.microsoft.com/office/drawing/2014/main" id="{5448C101-6B68-4577-93B4-EB6057228310}"/>
                            </a:ext>
                          </a:extLst>
                        </p:cNvPr>
                        <p:cNvSpPr/>
                        <p:nvPr/>
                      </p:nvSpPr>
                      <p:spPr>
                        <a:xfrm>
                          <a:off x="5073708" y="3521045"/>
                          <a:ext cx="26938" cy="71839"/>
                        </a:xfrm>
                        <a:custGeom>
                          <a:avLst/>
                          <a:gdLst/>
                          <a:ahLst/>
                          <a:cxnLst/>
                          <a:rect l="l" t="t" r="r" b="b"/>
                          <a:pathLst>
                            <a:path w="3425" h="9134" fill="none" extrusionOk="0">
                              <a:moveTo>
                                <a:pt x="1" y="0"/>
                              </a:moveTo>
                              <a:lnTo>
                                <a:pt x="3424" y="913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3663;p66">
                          <a:extLst>
                            <a:ext uri="{FF2B5EF4-FFF2-40B4-BE49-F238E27FC236}">
                              <a16:creationId xmlns:a16="http://schemas.microsoft.com/office/drawing/2014/main" id="{F33C4EFB-D03F-4EFC-AC16-AA4195A80297}"/>
                            </a:ext>
                          </a:extLst>
                        </p:cNvPr>
                        <p:cNvSpPr/>
                        <p:nvPr/>
                      </p:nvSpPr>
                      <p:spPr>
                        <a:xfrm>
                          <a:off x="5100637" y="3586309"/>
                          <a:ext cx="26741" cy="81167"/>
                        </a:xfrm>
                        <a:custGeom>
                          <a:avLst/>
                          <a:gdLst/>
                          <a:ahLst/>
                          <a:cxnLst/>
                          <a:rect l="l" t="t" r="r" b="b"/>
                          <a:pathLst>
                            <a:path w="3400" h="10320" fill="none" extrusionOk="0">
                              <a:moveTo>
                                <a:pt x="3399" y="10319"/>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3664;p66">
                          <a:extLst>
                            <a:ext uri="{FF2B5EF4-FFF2-40B4-BE49-F238E27FC236}">
                              <a16:creationId xmlns:a16="http://schemas.microsoft.com/office/drawing/2014/main" id="{51FAA6FA-8963-4628-A989-39C2E91517C0}"/>
                            </a:ext>
                          </a:extLst>
                        </p:cNvPr>
                        <p:cNvSpPr/>
                        <p:nvPr/>
                      </p:nvSpPr>
                      <p:spPr>
                        <a:xfrm>
                          <a:off x="5088549" y="3252840"/>
                          <a:ext cx="693968" cy="520624"/>
                        </a:xfrm>
                        <a:custGeom>
                          <a:avLst/>
                          <a:gdLst/>
                          <a:ahLst/>
                          <a:cxnLst/>
                          <a:rect l="l" t="t" r="r" b="b"/>
                          <a:pathLst>
                            <a:path w="88235" h="66195" fill="none" extrusionOk="0">
                              <a:moveTo>
                                <a:pt x="1" y="63509"/>
                              </a:moveTo>
                              <a:lnTo>
                                <a:pt x="1537" y="42400"/>
                              </a:lnTo>
                              <a:lnTo>
                                <a:pt x="10077" y="22210"/>
                              </a:lnTo>
                              <a:cubicBezTo>
                                <a:pt x="10077" y="22210"/>
                                <a:pt x="14202" y="33218"/>
                                <a:pt x="14202" y="32384"/>
                              </a:cubicBezTo>
                              <a:cubicBezTo>
                                <a:pt x="14202" y="31561"/>
                                <a:pt x="26009" y="8976"/>
                                <a:pt x="26009" y="8976"/>
                              </a:cubicBezTo>
                              <a:lnTo>
                                <a:pt x="33618" y="31077"/>
                              </a:lnTo>
                              <a:lnTo>
                                <a:pt x="15025" y="46779"/>
                              </a:lnTo>
                              <a:lnTo>
                                <a:pt x="36037" y="48944"/>
                              </a:lnTo>
                              <a:lnTo>
                                <a:pt x="27557" y="58863"/>
                              </a:lnTo>
                              <a:lnTo>
                                <a:pt x="40803" y="66194"/>
                              </a:lnTo>
                              <a:lnTo>
                                <a:pt x="43586" y="48448"/>
                              </a:lnTo>
                              <a:lnTo>
                                <a:pt x="51122" y="29734"/>
                              </a:lnTo>
                              <a:lnTo>
                                <a:pt x="49670" y="16694"/>
                              </a:lnTo>
                              <a:lnTo>
                                <a:pt x="65263" y="21376"/>
                              </a:lnTo>
                              <a:lnTo>
                                <a:pt x="68819" y="9448"/>
                              </a:lnTo>
                              <a:lnTo>
                                <a:pt x="66098" y="1"/>
                              </a:lnTo>
                              <a:lnTo>
                                <a:pt x="88235" y="200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3665;p66">
                          <a:extLst>
                            <a:ext uri="{FF2B5EF4-FFF2-40B4-BE49-F238E27FC236}">
                              <a16:creationId xmlns:a16="http://schemas.microsoft.com/office/drawing/2014/main" id="{92DB2C34-57BC-4350-88AD-E291E3A7312A}"/>
                            </a:ext>
                          </a:extLst>
                        </p:cNvPr>
                        <p:cNvSpPr/>
                        <p:nvPr/>
                      </p:nvSpPr>
                      <p:spPr>
                        <a:xfrm>
                          <a:off x="5060203" y="3203653"/>
                          <a:ext cx="544588" cy="316354"/>
                        </a:xfrm>
                        <a:custGeom>
                          <a:avLst/>
                          <a:gdLst/>
                          <a:ahLst/>
                          <a:cxnLst/>
                          <a:rect l="l" t="t" r="r" b="b"/>
                          <a:pathLst>
                            <a:path w="69242" h="40223" fill="none" extrusionOk="0">
                              <a:moveTo>
                                <a:pt x="69242" y="6255"/>
                              </a:moveTo>
                              <a:lnTo>
                                <a:pt x="53274" y="22948"/>
                              </a:lnTo>
                              <a:lnTo>
                                <a:pt x="45532" y="5432"/>
                              </a:lnTo>
                              <a:lnTo>
                                <a:pt x="29613" y="14747"/>
                              </a:lnTo>
                              <a:lnTo>
                                <a:pt x="28790" y="1"/>
                              </a:lnTo>
                              <a:lnTo>
                                <a:pt x="13500" y="28912"/>
                              </a:lnTo>
                              <a:lnTo>
                                <a:pt x="4306" y="13089"/>
                              </a:lnTo>
                              <a:lnTo>
                                <a:pt x="0" y="25984"/>
                              </a:lnTo>
                              <a:lnTo>
                                <a:pt x="1718" y="4022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3666;p66">
                          <a:extLst>
                            <a:ext uri="{FF2B5EF4-FFF2-40B4-BE49-F238E27FC236}">
                              <a16:creationId xmlns:a16="http://schemas.microsoft.com/office/drawing/2014/main" id="{6FBD128C-CFB4-44DC-9478-37B6EA1A216D}"/>
                            </a:ext>
                          </a:extLst>
                        </p:cNvPr>
                        <p:cNvSpPr/>
                        <p:nvPr/>
                      </p:nvSpPr>
                      <p:spPr>
                        <a:xfrm>
                          <a:off x="5127371" y="3507533"/>
                          <a:ext cx="124739" cy="267835"/>
                        </a:xfrm>
                        <a:custGeom>
                          <a:avLst/>
                          <a:gdLst/>
                          <a:ahLst/>
                          <a:cxnLst/>
                          <a:rect l="l" t="t" r="r" b="b"/>
                          <a:pathLst>
                            <a:path w="15860" h="34054" fill="none" extrusionOk="0">
                              <a:moveTo>
                                <a:pt x="9266" y="1"/>
                              </a:moveTo>
                              <a:lnTo>
                                <a:pt x="10101" y="14396"/>
                              </a:lnTo>
                              <a:lnTo>
                                <a:pt x="15859" y="34053"/>
                              </a:lnTo>
                              <a:lnTo>
                                <a:pt x="0" y="19851"/>
                              </a:lnTo>
                              <a:lnTo>
                                <a:pt x="1234" y="336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3667;p66">
                          <a:extLst>
                            <a:ext uri="{FF2B5EF4-FFF2-40B4-BE49-F238E27FC236}">
                              <a16:creationId xmlns:a16="http://schemas.microsoft.com/office/drawing/2014/main" id="{7B2B4856-F0AC-4BB5-99BA-5AEAEAF3B603}"/>
                            </a:ext>
                          </a:extLst>
                        </p:cNvPr>
                        <p:cNvSpPr/>
                        <p:nvPr/>
                      </p:nvSpPr>
                      <p:spPr>
                        <a:xfrm>
                          <a:off x="5100637" y="3507533"/>
                          <a:ext cx="99618" cy="78784"/>
                        </a:xfrm>
                        <a:custGeom>
                          <a:avLst/>
                          <a:gdLst/>
                          <a:ahLst/>
                          <a:cxnLst/>
                          <a:rect l="l" t="t" r="r" b="b"/>
                          <a:pathLst>
                            <a:path w="12666" h="10017" fill="none" extrusionOk="0">
                              <a:moveTo>
                                <a:pt x="0" y="10017"/>
                              </a:moveTo>
                              <a:lnTo>
                                <a:pt x="12665"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3668;p66">
                          <a:extLst>
                            <a:ext uri="{FF2B5EF4-FFF2-40B4-BE49-F238E27FC236}">
                              <a16:creationId xmlns:a16="http://schemas.microsoft.com/office/drawing/2014/main" id="{BD3F4B48-8271-4165-A4D5-0206135FBABC}"/>
                            </a:ext>
                          </a:extLst>
                        </p:cNvPr>
                        <p:cNvSpPr/>
                        <p:nvPr/>
                      </p:nvSpPr>
                      <p:spPr>
                        <a:xfrm>
                          <a:off x="5200248" y="3501068"/>
                          <a:ext cx="156514" cy="6473"/>
                        </a:xfrm>
                        <a:custGeom>
                          <a:avLst/>
                          <a:gdLst/>
                          <a:ahLst/>
                          <a:cxnLst/>
                          <a:rect l="l" t="t" r="r" b="b"/>
                          <a:pathLst>
                            <a:path w="19900" h="823" fill="none" extrusionOk="0">
                              <a:moveTo>
                                <a:pt x="0" y="823"/>
                              </a:moveTo>
                              <a:lnTo>
                                <a:pt x="1990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3669;p66">
                          <a:extLst>
                            <a:ext uri="{FF2B5EF4-FFF2-40B4-BE49-F238E27FC236}">
                              <a16:creationId xmlns:a16="http://schemas.microsoft.com/office/drawing/2014/main" id="{99729967-3F96-4E44-A413-D579EC02B6B8}"/>
                            </a:ext>
                          </a:extLst>
                        </p:cNvPr>
                        <p:cNvSpPr/>
                        <p:nvPr/>
                      </p:nvSpPr>
                      <p:spPr>
                        <a:xfrm>
                          <a:off x="5127371" y="3507533"/>
                          <a:ext cx="72885" cy="155853"/>
                        </a:xfrm>
                        <a:custGeom>
                          <a:avLst/>
                          <a:gdLst/>
                          <a:ahLst/>
                          <a:cxnLst/>
                          <a:rect l="l" t="t" r="r" b="b"/>
                          <a:pathLst>
                            <a:path w="9267" h="19816" fill="none" extrusionOk="0">
                              <a:moveTo>
                                <a:pt x="9266" y="1"/>
                              </a:moveTo>
                              <a:lnTo>
                                <a:pt x="0" y="1981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3670;p66">
                          <a:extLst>
                            <a:ext uri="{FF2B5EF4-FFF2-40B4-BE49-F238E27FC236}">
                              <a16:creationId xmlns:a16="http://schemas.microsoft.com/office/drawing/2014/main" id="{723058EA-71D3-403B-B8DB-4800EE349A10}"/>
                            </a:ext>
                          </a:extLst>
                        </p:cNvPr>
                        <p:cNvSpPr/>
                        <p:nvPr/>
                      </p:nvSpPr>
                      <p:spPr>
                        <a:xfrm>
                          <a:off x="5352947" y="3384139"/>
                          <a:ext cx="126265" cy="117692"/>
                        </a:xfrm>
                        <a:custGeom>
                          <a:avLst/>
                          <a:gdLst/>
                          <a:ahLst/>
                          <a:cxnLst/>
                          <a:rect l="l" t="t" r="r" b="b"/>
                          <a:pathLst>
                            <a:path w="16054" h="14964" fill="none" extrusionOk="0">
                              <a:moveTo>
                                <a:pt x="1" y="14964"/>
                              </a:moveTo>
                              <a:lnTo>
                                <a:pt x="1605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3671;p66">
                          <a:extLst>
                            <a:ext uri="{FF2B5EF4-FFF2-40B4-BE49-F238E27FC236}">
                              <a16:creationId xmlns:a16="http://schemas.microsoft.com/office/drawing/2014/main" id="{F4A5AF00-E916-41B3-B099-5955FA051ABE}"/>
                            </a:ext>
                          </a:extLst>
                        </p:cNvPr>
                        <p:cNvSpPr/>
                        <p:nvPr/>
                      </p:nvSpPr>
                      <p:spPr>
                        <a:xfrm>
                          <a:off x="5356753" y="3246375"/>
                          <a:ext cx="61567" cy="254700"/>
                        </a:xfrm>
                        <a:custGeom>
                          <a:avLst/>
                          <a:gdLst/>
                          <a:ahLst/>
                          <a:cxnLst/>
                          <a:rect l="l" t="t" r="r" b="b"/>
                          <a:pathLst>
                            <a:path w="7828" h="32384" fill="none" extrusionOk="0">
                              <a:moveTo>
                                <a:pt x="1" y="32383"/>
                              </a:moveTo>
                              <a:lnTo>
                                <a:pt x="78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3672;p66">
                          <a:extLst>
                            <a:ext uri="{FF2B5EF4-FFF2-40B4-BE49-F238E27FC236}">
                              <a16:creationId xmlns:a16="http://schemas.microsoft.com/office/drawing/2014/main" id="{75318CB3-4152-44FB-9842-B66278F00EC5}"/>
                            </a:ext>
                          </a:extLst>
                        </p:cNvPr>
                        <p:cNvSpPr/>
                        <p:nvPr/>
                      </p:nvSpPr>
                      <p:spPr>
                        <a:xfrm>
                          <a:off x="5352947" y="3486698"/>
                          <a:ext cx="141483" cy="10571"/>
                        </a:xfrm>
                        <a:custGeom>
                          <a:avLst/>
                          <a:gdLst/>
                          <a:ahLst/>
                          <a:cxnLst/>
                          <a:rect l="l" t="t" r="r" b="b"/>
                          <a:pathLst>
                            <a:path w="17989" h="1344" fill="none" extrusionOk="0">
                              <a:moveTo>
                                <a:pt x="1" y="1343"/>
                              </a:moveTo>
                              <a:lnTo>
                                <a:pt x="1798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3673;p66">
                          <a:extLst>
                            <a:ext uri="{FF2B5EF4-FFF2-40B4-BE49-F238E27FC236}">
                              <a16:creationId xmlns:a16="http://schemas.microsoft.com/office/drawing/2014/main" id="{D83C0D29-1A6E-4782-B675-40F44E5308BB}"/>
                            </a:ext>
                          </a:extLst>
                        </p:cNvPr>
                        <p:cNvSpPr/>
                        <p:nvPr/>
                      </p:nvSpPr>
                      <p:spPr>
                        <a:xfrm>
                          <a:off x="5353898" y="3501068"/>
                          <a:ext cx="18089" cy="136725"/>
                        </a:xfrm>
                        <a:custGeom>
                          <a:avLst/>
                          <a:gdLst/>
                          <a:ahLst/>
                          <a:cxnLst/>
                          <a:rect l="l" t="t" r="r" b="b"/>
                          <a:pathLst>
                            <a:path w="2300" h="17384" fill="none" extrusionOk="0">
                              <a:moveTo>
                                <a:pt x="1" y="0"/>
                              </a:moveTo>
                              <a:lnTo>
                                <a:pt x="2299" y="1738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3674;p66">
                          <a:extLst>
                            <a:ext uri="{FF2B5EF4-FFF2-40B4-BE49-F238E27FC236}">
                              <a16:creationId xmlns:a16="http://schemas.microsoft.com/office/drawing/2014/main" id="{5822BE45-231B-43E1-9C2F-D5BE706C8EDE}"/>
                            </a:ext>
                          </a:extLst>
                        </p:cNvPr>
                        <p:cNvSpPr/>
                        <p:nvPr/>
                      </p:nvSpPr>
                      <p:spPr>
                        <a:xfrm>
                          <a:off x="5206721" y="3620749"/>
                          <a:ext cx="102379" cy="98863"/>
                        </a:xfrm>
                        <a:custGeom>
                          <a:avLst/>
                          <a:gdLst/>
                          <a:ahLst/>
                          <a:cxnLst/>
                          <a:rect l="l" t="t" r="r" b="b"/>
                          <a:pathLst>
                            <a:path w="13017" h="12570" fill="none" extrusionOk="0">
                              <a:moveTo>
                                <a:pt x="0" y="1"/>
                              </a:moveTo>
                              <a:lnTo>
                                <a:pt x="13016" y="125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3675;p66">
                          <a:extLst>
                            <a:ext uri="{FF2B5EF4-FFF2-40B4-BE49-F238E27FC236}">
                              <a16:creationId xmlns:a16="http://schemas.microsoft.com/office/drawing/2014/main" id="{9D667853-DE80-470C-BC8F-0EDA83BE111B}"/>
                            </a:ext>
                          </a:extLst>
                        </p:cNvPr>
                        <p:cNvSpPr/>
                        <p:nvPr/>
                      </p:nvSpPr>
                      <p:spPr>
                        <a:xfrm>
                          <a:off x="5293102" y="3715798"/>
                          <a:ext cx="15997" cy="101238"/>
                        </a:xfrm>
                        <a:custGeom>
                          <a:avLst/>
                          <a:gdLst/>
                          <a:ahLst/>
                          <a:cxnLst/>
                          <a:rect l="l" t="t" r="r" b="b"/>
                          <a:pathLst>
                            <a:path w="2034" h="12872" fill="none" extrusionOk="0">
                              <a:moveTo>
                                <a:pt x="2033" y="0"/>
                              </a:moveTo>
                              <a:lnTo>
                                <a:pt x="1" y="1287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3676;p66">
                          <a:extLst>
                            <a:ext uri="{FF2B5EF4-FFF2-40B4-BE49-F238E27FC236}">
                              <a16:creationId xmlns:a16="http://schemas.microsoft.com/office/drawing/2014/main" id="{FB6B029F-F68A-4662-8711-A1960F50A8B9}"/>
                            </a:ext>
                          </a:extLst>
                        </p:cNvPr>
                        <p:cNvSpPr/>
                        <p:nvPr/>
                      </p:nvSpPr>
                      <p:spPr>
                        <a:xfrm>
                          <a:off x="5127371" y="3659854"/>
                          <a:ext cx="92862" cy="134539"/>
                        </a:xfrm>
                        <a:custGeom>
                          <a:avLst/>
                          <a:gdLst/>
                          <a:ahLst/>
                          <a:cxnLst/>
                          <a:rect l="l" t="t" r="r" b="b"/>
                          <a:pathLst>
                            <a:path w="11807" h="17106" fill="none" extrusionOk="0">
                              <a:moveTo>
                                <a:pt x="11807" y="17105"/>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3677;p66">
                          <a:extLst>
                            <a:ext uri="{FF2B5EF4-FFF2-40B4-BE49-F238E27FC236}">
                              <a16:creationId xmlns:a16="http://schemas.microsoft.com/office/drawing/2014/main" id="{6600DC77-5B61-42D9-9832-9255FF56C2B2}"/>
                            </a:ext>
                          </a:extLst>
                        </p:cNvPr>
                        <p:cNvSpPr/>
                        <p:nvPr/>
                      </p:nvSpPr>
                      <p:spPr>
                        <a:xfrm>
                          <a:off x="5479203" y="3327149"/>
                          <a:ext cx="150615" cy="56998"/>
                        </a:xfrm>
                        <a:custGeom>
                          <a:avLst/>
                          <a:gdLst/>
                          <a:ahLst/>
                          <a:cxnLst/>
                          <a:rect l="l" t="t" r="r" b="b"/>
                          <a:pathLst>
                            <a:path w="19150" h="7247" fill="none" extrusionOk="0">
                              <a:moveTo>
                                <a:pt x="19149" y="0"/>
                              </a:moveTo>
                              <a:lnTo>
                                <a:pt x="0" y="72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3678;p66">
                          <a:extLst>
                            <a:ext uri="{FF2B5EF4-FFF2-40B4-BE49-F238E27FC236}">
                              <a16:creationId xmlns:a16="http://schemas.microsoft.com/office/drawing/2014/main" id="{40393CDD-B250-4C87-A02A-3150CD70431D}"/>
                            </a:ext>
                          </a:extLst>
                        </p:cNvPr>
                        <p:cNvSpPr/>
                        <p:nvPr/>
                      </p:nvSpPr>
                      <p:spPr>
                        <a:xfrm>
                          <a:off x="5371980" y="3633790"/>
                          <a:ext cx="59373" cy="4003"/>
                        </a:xfrm>
                        <a:custGeom>
                          <a:avLst/>
                          <a:gdLst/>
                          <a:ahLst/>
                          <a:cxnLst/>
                          <a:rect l="l" t="t" r="r" b="b"/>
                          <a:pathLst>
                            <a:path w="7549" h="509" fill="none" extrusionOk="0">
                              <a:moveTo>
                                <a:pt x="0" y="508"/>
                              </a:moveTo>
                              <a:lnTo>
                                <a:pt x="754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3679;p66">
                          <a:extLst>
                            <a:ext uri="{FF2B5EF4-FFF2-40B4-BE49-F238E27FC236}">
                              <a16:creationId xmlns:a16="http://schemas.microsoft.com/office/drawing/2014/main" id="{E6DEAAEC-1623-49D3-BE48-0540DDFC33BE}"/>
                            </a:ext>
                          </a:extLst>
                        </p:cNvPr>
                        <p:cNvSpPr/>
                        <p:nvPr/>
                      </p:nvSpPr>
                      <p:spPr>
                        <a:xfrm>
                          <a:off x="5352947" y="3497261"/>
                          <a:ext cx="78406" cy="136536"/>
                        </a:xfrm>
                        <a:custGeom>
                          <a:avLst/>
                          <a:gdLst/>
                          <a:ahLst/>
                          <a:cxnLst/>
                          <a:rect l="l" t="t" r="r" b="b"/>
                          <a:pathLst>
                            <a:path w="9969" h="17360" fill="none" extrusionOk="0">
                              <a:moveTo>
                                <a:pt x="9969" y="17359"/>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3680;p66">
                          <a:extLst>
                            <a:ext uri="{FF2B5EF4-FFF2-40B4-BE49-F238E27FC236}">
                              <a16:creationId xmlns:a16="http://schemas.microsoft.com/office/drawing/2014/main" id="{EA3D9023-451A-4D50-842A-700E6DD26B02}"/>
                            </a:ext>
                          </a:extLst>
                        </p:cNvPr>
                        <p:cNvSpPr/>
                        <p:nvPr/>
                      </p:nvSpPr>
                      <p:spPr>
                        <a:xfrm>
                          <a:off x="4917296" y="3466721"/>
                          <a:ext cx="40733" cy="122356"/>
                        </a:xfrm>
                        <a:custGeom>
                          <a:avLst/>
                          <a:gdLst/>
                          <a:ahLst/>
                          <a:cxnLst/>
                          <a:rect l="l" t="t" r="r" b="b"/>
                          <a:pathLst>
                            <a:path w="5179" h="15557" fill="none" extrusionOk="0">
                              <a:moveTo>
                                <a:pt x="1" y="15557"/>
                              </a:moveTo>
                              <a:lnTo>
                                <a:pt x="517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3681;p66">
                          <a:extLst>
                            <a:ext uri="{FF2B5EF4-FFF2-40B4-BE49-F238E27FC236}">
                              <a16:creationId xmlns:a16="http://schemas.microsoft.com/office/drawing/2014/main" id="{1E534056-DC3D-4882-B59D-C96611C48761}"/>
                            </a:ext>
                          </a:extLst>
                        </p:cNvPr>
                        <p:cNvSpPr/>
                        <p:nvPr/>
                      </p:nvSpPr>
                      <p:spPr>
                        <a:xfrm>
                          <a:off x="5060203" y="3408017"/>
                          <a:ext cx="111416" cy="19513"/>
                        </a:xfrm>
                        <a:custGeom>
                          <a:avLst/>
                          <a:gdLst/>
                          <a:ahLst/>
                          <a:cxnLst/>
                          <a:rect l="l" t="t" r="r" b="b"/>
                          <a:pathLst>
                            <a:path w="14166" h="2481" fill="none" extrusionOk="0">
                              <a:moveTo>
                                <a:pt x="0" y="0"/>
                              </a:moveTo>
                              <a:lnTo>
                                <a:pt x="14165" y="248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3682;p66">
                          <a:extLst>
                            <a:ext uri="{FF2B5EF4-FFF2-40B4-BE49-F238E27FC236}">
                              <a16:creationId xmlns:a16="http://schemas.microsoft.com/office/drawing/2014/main" id="{FA419706-362E-412F-8B9F-E01234D6289B}"/>
                            </a:ext>
                          </a:extLst>
                        </p:cNvPr>
                        <p:cNvSpPr/>
                        <p:nvPr/>
                      </p:nvSpPr>
                      <p:spPr>
                        <a:xfrm>
                          <a:off x="5127371" y="3620749"/>
                          <a:ext cx="79358" cy="42636"/>
                        </a:xfrm>
                        <a:custGeom>
                          <a:avLst/>
                          <a:gdLst/>
                          <a:ahLst/>
                          <a:cxnLst/>
                          <a:rect l="l" t="t" r="r" b="b"/>
                          <a:pathLst>
                            <a:path w="10090" h="5421" fill="none" extrusionOk="0">
                              <a:moveTo>
                                <a:pt x="0" y="5420"/>
                              </a:moveTo>
                              <a:lnTo>
                                <a:pt x="1008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2" name="Google Shape;3683;p66">
                          <a:extLst>
                            <a:ext uri="{FF2B5EF4-FFF2-40B4-BE49-F238E27FC236}">
                              <a16:creationId xmlns:a16="http://schemas.microsoft.com/office/drawing/2014/main" id="{98A7B4A9-B24F-4894-BB14-554809EAD42C}"/>
                            </a:ext>
                          </a:extLst>
                        </p:cNvPr>
                        <p:cNvGrpSpPr/>
                        <p:nvPr/>
                      </p:nvGrpSpPr>
                      <p:grpSpPr>
                        <a:xfrm>
                          <a:off x="4579164" y="3203653"/>
                          <a:ext cx="1244833" cy="1020397"/>
                          <a:chOff x="4579164" y="3203653"/>
                          <a:chExt cx="1244833" cy="1020397"/>
                        </a:xfrm>
                      </p:grpSpPr>
                      <p:sp>
                        <p:nvSpPr>
                          <p:cNvPr id="584" name="Google Shape;3684;p66">
                            <a:extLst>
                              <a:ext uri="{FF2B5EF4-FFF2-40B4-BE49-F238E27FC236}">
                                <a16:creationId xmlns:a16="http://schemas.microsoft.com/office/drawing/2014/main" id="{2B9B8FFA-13CC-4252-9D9C-D061FD01BDFA}"/>
                              </a:ext>
                            </a:extLst>
                          </p:cNvPr>
                          <p:cNvSpPr/>
                          <p:nvPr/>
                        </p:nvSpPr>
                        <p:spPr>
                          <a:xfrm>
                            <a:off x="4949551" y="3708185"/>
                            <a:ext cx="37972" cy="3815"/>
                          </a:xfrm>
                          <a:custGeom>
                            <a:avLst/>
                            <a:gdLst/>
                            <a:ahLst/>
                            <a:cxnLst/>
                            <a:rect l="l" t="t" r="r" b="b"/>
                            <a:pathLst>
                              <a:path w="4828" h="485" fill="none" extrusionOk="0">
                                <a:moveTo>
                                  <a:pt x="0" y="1"/>
                                </a:moveTo>
                                <a:lnTo>
                                  <a:pt x="4827" y="48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5" name="Google Shape;3685;p66">
                            <a:extLst>
                              <a:ext uri="{FF2B5EF4-FFF2-40B4-BE49-F238E27FC236}">
                                <a16:creationId xmlns:a16="http://schemas.microsoft.com/office/drawing/2014/main" id="{238CCD5F-751F-4BE8-8BFB-5CDB115E77AB}"/>
                              </a:ext>
                            </a:extLst>
                          </p:cNvPr>
                          <p:cNvGrpSpPr/>
                          <p:nvPr/>
                        </p:nvGrpSpPr>
                        <p:grpSpPr>
                          <a:xfrm>
                            <a:off x="4579164" y="3203653"/>
                            <a:ext cx="1244833" cy="1020397"/>
                            <a:chOff x="4579164" y="3203653"/>
                            <a:chExt cx="1244833" cy="1020397"/>
                          </a:xfrm>
                        </p:grpSpPr>
                        <p:sp>
                          <p:nvSpPr>
                            <p:cNvPr id="586" name="Google Shape;3686;p66">
                              <a:extLst>
                                <a:ext uri="{FF2B5EF4-FFF2-40B4-BE49-F238E27FC236}">
                                  <a16:creationId xmlns:a16="http://schemas.microsoft.com/office/drawing/2014/main" id="{2D63205F-BCD8-426F-B47D-119AA39EAC85}"/>
                                </a:ext>
                              </a:extLst>
                            </p:cNvPr>
                            <p:cNvSpPr/>
                            <p:nvPr/>
                          </p:nvSpPr>
                          <p:spPr>
                            <a:xfrm>
                              <a:off x="4953357" y="3586309"/>
                              <a:ext cx="147288" cy="121884"/>
                            </a:xfrm>
                            <a:custGeom>
                              <a:avLst/>
                              <a:gdLst/>
                              <a:ahLst/>
                              <a:cxnLst/>
                              <a:rect l="l" t="t" r="r" b="b"/>
                              <a:pathLst>
                                <a:path w="18727" h="15497" fill="none" extrusionOk="0">
                                  <a:moveTo>
                                    <a:pt x="18726" y="1"/>
                                  </a:moveTo>
                                  <a:lnTo>
                                    <a:pt x="0" y="1549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3687;p66">
                              <a:extLst>
                                <a:ext uri="{FF2B5EF4-FFF2-40B4-BE49-F238E27FC236}">
                                  <a16:creationId xmlns:a16="http://schemas.microsoft.com/office/drawing/2014/main" id="{BE58B392-CD70-44DD-A62B-FC0B8AAAD9D4}"/>
                                </a:ext>
                              </a:extLst>
                            </p:cNvPr>
                            <p:cNvSpPr/>
                            <p:nvPr/>
                          </p:nvSpPr>
                          <p:spPr>
                            <a:xfrm>
                              <a:off x="4987515" y="3592876"/>
                              <a:ext cx="113130" cy="119123"/>
                            </a:xfrm>
                            <a:custGeom>
                              <a:avLst/>
                              <a:gdLst/>
                              <a:ahLst/>
                              <a:cxnLst/>
                              <a:rect l="l" t="t" r="r" b="b"/>
                              <a:pathLst>
                                <a:path w="14384" h="15146" fill="none" extrusionOk="0">
                                  <a:moveTo>
                                    <a:pt x="0" y="15146"/>
                                  </a:moveTo>
                                  <a:lnTo>
                                    <a:pt x="1438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3688;p66">
                              <a:extLst>
                                <a:ext uri="{FF2B5EF4-FFF2-40B4-BE49-F238E27FC236}">
                                  <a16:creationId xmlns:a16="http://schemas.microsoft.com/office/drawing/2014/main" id="{ABB5A603-D76D-4EDC-8132-A382DEFEA655}"/>
                                </a:ext>
                              </a:extLst>
                            </p:cNvPr>
                            <p:cNvSpPr/>
                            <p:nvPr/>
                          </p:nvSpPr>
                          <p:spPr>
                            <a:xfrm>
                              <a:off x="4913395" y="3708185"/>
                              <a:ext cx="39970" cy="45389"/>
                            </a:xfrm>
                            <a:custGeom>
                              <a:avLst/>
                              <a:gdLst/>
                              <a:ahLst/>
                              <a:cxnLst/>
                              <a:rect l="l" t="t" r="r" b="b"/>
                              <a:pathLst>
                                <a:path w="5082" h="5771" fill="none" extrusionOk="0">
                                  <a:moveTo>
                                    <a:pt x="1" y="5771"/>
                                  </a:moveTo>
                                  <a:lnTo>
                                    <a:pt x="508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3689;p66">
                              <a:extLst>
                                <a:ext uri="{FF2B5EF4-FFF2-40B4-BE49-F238E27FC236}">
                                  <a16:creationId xmlns:a16="http://schemas.microsoft.com/office/drawing/2014/main" id="{F40866BB-4986-418C-BFD0-9A58215A47CF}"/>
                                </a:ext>
                              </a:extLst>
                            </p:cNvPr>
                            <p:cNvSpPr/>
                            <p:nvPr/>
                          </p:nvSpPr>
                          <p:spPr>
                            <a:xfrm>
                              <a:off x="4888943" y="3704378"/>
                              <a:ext cx="60616" cy="26080"/>
                            </a:xfrm>
                            <a:custGeom>
                              <a:avLst/>
                              <a:gdLst/>
                              <a:ahLst/>
                              <a:cxnLst/>
                              <a:rect l="l" t="t" r="r" b="b"/>
                              <a:pathLst>
                                <a:path w="7707" h="3316" fill="none" extrusionOk="0">
                                  <a:moveTo>
                                    <a:pt x="1" y="3315"/>
                                  </a:moveTo>
                                  <a:lnTo>
                                    <a:pt x="770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3690;p66">
                              <a:extLst>
                                <a:ext uri="{FF2B5EF4-FFF2-40B4-BE49-F238E27FC236}">
                                  <a16:creationId xmlns:a16="http://schemas.microsoft.com/office/drawing/2014/main" id="{F04C6023-2371-429B-87DE-CE5A674F3151}"/>
                                </a:ext>
                              </a:extLst>
                            </p:cNvPr>
                            <p:cNvSpPr/>
                            <p:nvPr/>
                          </p:nvSpPr>
                          <p:spPr>
                            <a:xfrm>
                              <a:off x="4917296" y="3589069"/>
                              <a:ext cx="32262" cy="119123"/>
                            </a:xfrm>
                            <a:custGeom>
                              <a:avLst/>
                              <a:gdLst/>
                              <a:ahLst/>
                              <a:cxnLst/>
                              <a:rect l="l" t="t" r="r" b="b"/>
                              <a:pathLst>
                                <a:path w="4102" h="15146" fill="none" extrusionOk="0">
                                  <a:moveTo>
                                    <a:pt x="1" y="1"/>
                                  </a:moveTo>
                                  <a:lnTo>
                                    <a:pt x="4101" y="151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3691;p66">
                              <a:extLst>
                                <a:ext uri="{FF2B5EF4-FFF2-40B4-BE49-F238E27FC236}">
                                  <a16:creationId xmlns:a16="http://schemas.microsoft.com/office/drawing/2014/main" id="{B5A3A674-446C-4886-8F5F-D330299F02B2}"/>
                                </a:ext>
                              </a:extLst>
                            </p:cNvPr>
                            <p:cNvSpPr/>
                            <p:nvPr/>
                          </p:nvSpPr>
                          <p:spPr>
                            <a:xfrm>
                              <a:off x="4949551" y="3708185"/>
                              <a:ext cx="22840" cy="72885"/>
                            </a:xfrm>
                            <a:custGeom>
                              <a:avLst/>
                              <a:gdLst/>
                              <a:ahLst/>
                              <a:cxnLst/>
                              <a:rect l="l" t="t" r="r" b="b"/>
                              <a:pathLst>
                                <a:path w="2904" h="9267" fill="none" extrusionOk="0">
                                  <a:moveTo>
                                    <a:pt x="0" y="1"/>
                                  </a:moveTo>
                                  <a:lnTo>
                                    <a:pt x="2904" y="926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3692;p66">
                              <a:extLst>
                                <a:ext uri="{FF2B5EF4-FFF2-40B4-BE49-F238E27FC236}">
                                  <a16:creationId xmlns:a16="http://schemas.microsoft.com/office/drawing/2014/main" id="{39612ECF-0A8C-4504-9C48-9C03CCFEDDFC}"/>
                                </a:ext>
                              </a:extLst>
                            </p:cNvPr>
                            <p:cNvSpPr/>
                            <p:nvPr/>
                          </p:nvSpPr>
                          <p:spPr>
                            <a:xfrm>
                              <a:off x="4912066" y="3752237"/>
                              <a:ext cx="60325" cy="28833"/>
                            </a:xfrm>
                            <a:custGeom>
                              <a:avLst/>
                              <a:gdLst/>
                              <a:ahLst/>
                              <a:cxnLst/>
                              <a:rect l="l" t="t" r="r" b="b"/>
                              <a:pathLst>
                                <a:path w="7670" h="3666" fill="none" extrusionOk="0">
                                  <a:moveTo>
                                    <a:pt x="0" y="1"/>
                                  </a:moveTo>
                                  <a:lnTo>
                                    <a:pt x="7670" y="36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3" name="Google Shape;3693;p66">
                              <a:extLst>
                                <a:ext uri="{FF2B5EF4-FFF2-40B4-BE49-F238E27FC236}">
                                  <a16:creationId xmlns:a16="http://schemas.microsoft.com/office/drawing/2014/main" id="{8EBBDB3F-BA26-4B96-BFD6-C35985DF87A2}"/>
                                </a:ext>
                              </a:extLst>
                            </p:cNvPr>
                            <p:cNvGrpSpPr/>
                            <p:nvPr/>
                          </p:nvGrpSpPr>
                          <p:grpSpPr>
                            <a:xfrm>
                              <a:off x="4579164" y="3203653"/>
                              <a:ext cx="1244833" cy="1020397"/>
                              <a:chOff x="4579164" y="3203653"/>
                              <a:chExt cx="1244833" cy="1020397"/>
                            </a:xfrm>
                          </p:grpSpPr>
                          <p:sp>
                            <p:nvSpPr>
                              <p:cNvPr id="597" name="Google Shape;3694;p66">
                                <a:extLst>
                                  <a:ext uri="{FF2B5EF4-FFF2-40B4-BE49-F238E27FC236}">
                                    <a16:creationId xmlns:a16="http://schemas.microsoft.com/office/drawing/2014/main" id="{6305F8D7-8CE5-416B-BCF0-BB3642E71CD1}"/>
                                  </a:ext>
                                </a:extLst>
                              </p:cNvPr>
                              <p:cNvSpPr/>
                              <p:nvPr/>
                            </p:nvSpPr>
                            <p:spPr>
                              <a:xfrm>
                                <a:off x="4590301" y="3738347"/>
                                <a:ext cx="92956" cy="91722"/>
                              </a:xfrm>
                              <a:custGeom>
                                <a:avLst/>
                                <a:gdLst/>
                                <a:ahLst/>
                                <a:cxnLst/>
                                <a:rect l="l" t="t" r="r" b="b"/>
                                <a:pathLst>
                                  <a:path w="11819" h="11662" fill="none" extrusionOk="0">
                                    <a:moveTo>
                                      <a:pt x="0" y="0"/>
                                    </a:moveTo>
                                    <a:lnTo>
                                      <a:pt x="11819" y="1166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3695;p66">
                                <a:extLst>
                                  <a:ext uri="{FF2B5EF4-FFF2-40B4-BE49-F238E27FC236}">
                                    <a16:creationId xmlns:a16="http://schemas.microsoft.com/office/drawing/2014/main" id="{07705B07-EDB1-4E64-A9B6-A271BFDA2480}"/>
                                  </a:ext>
                                </a:extLst>
                              </p:cNvPr>
                              <p:cNvSpPr/>
                              <p:nvPr/>
                            </p:nvSpPr>
                            <p:spPr>
                              <a:xfrm>
                                <a:off x="4683250" y="3652241"/>
                                <a:ext cx="33591" cy="177828"/>
                              </a:xfrm>
                              <a:custGeom>
                                <a:avLst/>
                                <a:gdLst/>
                                <a:ahLst/>
                                <a:cxnLst/>
                                <a:rect l="l" t="t" r="r" b="b"/>
                                <a:pathLst>
                                  <a:path w="4271" h="22610" fill="none" extrusionOk="0">
                                    <a:moveTo>
                                      <a:pt x="1" y="22610"/>
                                    </a:moveTo>
                                    <a:lnTo>
                                      <a:pt x="427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3696;p66">
                                <a:extLst>
                                  <a:ext uri="{FF2B5EF4-FFF2-40B4-BE49-F238E27FC236}">
                                    <a16:creationId xmlns:a16="http://schemas.microsoft.com/office/drawing/2014/main" id="{7BAF203D-43F4-4763-9DB8-F638D20C9D20}"/>
                                  </a:ext>
                                </a:extLst>
                              </p:cNvPr>
                              <p:cNvSpPr/>
                              <p:nvPr/>
                            </p:nvSpPr>
                            <p:spPr>
                              <a:xfrm>
                                <a:off x="4716833" y="3652241"/>
                                <a:ext cx="70982" cy="207707"/>
                              </a:xfrm>
                              <a:custGeom>
                                <a:avLst/>
                                <a:gdLst/>
                                <a:ahLst/>
                                <a:cxnLst/>
                                <a:rect l="l" t="t" r="r" b="b"/>
                                <a:pathLst>
                                  <a:path w="9025" h="26409" fill="none" extrusionOk="0">
                                    <a:moveTo>
                                      <a:pt x="1" y="1"/>
                                    </a:moveTo>
                                    <a:lnTo>
                                      <a:pt x="9025" y="2640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3697;p66">
                                <a:extLst>
                                  <a:ext uri="{FF2B5EF4-FFF2-40B4-BE49-F238E27FC236}">
                                    <a16:creationId xmlns:a16="http://schemas.microsoft.com/office/drawing/2014/main" id="{DBCD9D1F-88A0-47C2-90A9-7CAEB0395643}"/>
                                  </a:ext>
                                </a:extLst>
                              </p:cNvPr>
                              <p:cNvSpPr/>
                              <p:nvPr/>
                            </p:nvSpPr>
                            <p:spPr>
                              <a:xfrm>
                                <a:off x="4813117" y="3694578"/>
                                <a:ext cx="44154" cy="139297"/>
                              </a:xfrm>
                              <a:custGeom>
                                <a:avLst/>
                                <a:gdLst/>
                                <a:ahLst/>
                                <a:cxnLst/>
                                <a:rect l="l" t="t" r="r" b="b"/>
                                <a:pathLst>
                                  <a:path w="5614" h="17711" fill="none" extrusionOk="0">
                                    <a:moveTo>
                                      <a:pt x="5614" y="17711"/>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3698;p66">
                                <a:extLst>
                                  <a:ext uri="{FF2B5EF4-FFF2-40B4-BE49-F238E27FC236}">
                                    <a16:creationId xmlns:a16="http://schemas.microsoft.com/office/drawing/2014/main" id="{28B930DA-11E3-467D-9AF5-A3B8FAACE52C}"/>
                                  </a:ext>
                                </a:extLst>
                              </p:cNvPr>
                              <p:cNvSpPr/>
                              <p:nvPr/>
                            </p:nvSpPr>
                            <p:spPr>
                              <a:xfrm>
                                <a:off x="4787807" y="3694578"/>
                                <a:ext cx="25317" cy="165369"/>
                              </a:xfrm>
                              <a:custGeom>
                                <a:avLst/>
                                <a:gdLst/>
                                <a:ahLst/>
                                <a:cxnLst/>
                                <a:rect l="l" t="t" r="r" b="b"/>
                                <a:pathLst>
                                  <a:path w="3219" h="21026" fill="none" extrusionOk="0">
                                    <a:moveTo>
                                      <a:pt x="3219" y="1"/>
                                    </a:moveTo>
                                    <a:lnTo>
                                      <a:pt x="1" y="2102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2" name="Google Shape;3699;p66">
                                <a:extLst>
                                  <a:ext uri="{FF2B5EF4-FFF2-40B4-BE49-F238E27FC236}">
                                    <a16:creationId xmlns:a16="http://schemas.microsoft.com/office/drawing/2014/main" id="{8374E024-A8C6-4C3B-BFD1-676A0F7CF4E1}"/>
                                  </a:ext>
                                </a:extLst>
                              </p:cNvPr>
                              <p:cNvSpPr/>
                              <p:nvPr/>
                            </p:nvSpPr>
                            <p:spPr>
                              <a:xfrm>
                                <a:off x="4683250" y="3830061"/>
                                <a:ext cx="106374" cy="25223"/>
                              </a:xfrm>
                              <a:custGeom>
                                <a:avLst/>
                                <a:gdLst/>
                                <a:ahLst/>
                                <a:cxnLst/>
                                <a:rect l="l" t="t" r="r" b="b"/>
                                <a:pathLst>
                                  <a:path w="13525" h="3207" fill="none" extrusionOk="0">
                                    <a:moveTo>
                                      <a:pt x="1" y="1"/>
                                    </a:moveTo>
                                    <a:lnTo>
                                      <a:pt x="13525" y="320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3700;p66">
                                <a:extLst>
                                  <a:ext uri="{FF2B5EF4-FFF2-40B4-BE49-F238E27FC236}">
                                    <a16:creationId xmlns:a16="http://schemas.microsoft.com/office/drawing/2014/main" id="{E2C2DB7C-35C8-4BEB-9E83-9BA106D94E53}"/>
                                  </a:ext>
                                </a:extLst>
                              </p:cNvPr>
                              <p:cNvSpPr/>
                              <p:nvPr/>
                            </p:nvSpPr>
                            <p:spPr>
                              <a:xfrm>
                                <a:off x="4670980" y="3830061"/>
                                <a:ext cx="12277" cy="79263"/>
                              </a:xfrm>
                              <a:custGeom>
                                <a:avLst/>
                                <a:gdLst/>
                                <a:ahLst/>
                                <a:cxnLst/>
                                <a:rect l="l" t="t" r="r" b="b"/>
                                <a:pathLst>
                                  <a:path w="1561" h="10078" fill="none" extrusionOk="0">
                                    <a:moveTo>
                                      <a:pt x="1561" y="1"/>
                                    </a:moveTo>
                                    <a:lnTo>
                                      <a:pt x="0" y="1007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3701;p66">
                                <a:extLst>
                                  <a:ext uri="{FF2B5EF4-FFF2-40B4-BE49-F238E27FC236}">
                                    <a16:creationId xmlns:a16="http://schemas.microsoft.com/office/drawing/2014/main" id="{8C93B6C3-4C2D-4D15-A663-6AE229B4D775}"/>
                                  </a:ext>
                                </a:extLst>
                              </p:cNvPr>
                              <p:cNvSpPr/>
                              <p:nvPr/>
                            </p:nvSpPr>
                            <p:spPr>
                              <a:xfrm>
                                <a:off x="4583828" y="3830061"/>
                                <a:ext cx="99429" cy="34543"/>
                              </a:xfrm>
                              <a:custGeom>
                                <a:avLst/>
                                <a:gdLst/>
                                <a:ahLst/>
                                <a:cxnLst/>
                                <a:rect l="l" t="t" r="r" b="b"/>
                                <a:pathLst>
                                  <a:path w="12642" h="4392" fill="none" extrusionOk="0">
                                    <a:moveTo>
                                      <a:pt x="0" y="4392"/>
                                    </a:moveTo>
                                    <a:lnTo>
                                      <a:pt x="12642"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3702;p66">
                                <a:extLst>
                                  <a:ext uri="{FF2B5EF4-FFF2-40B4-BE49-F238E27FC236}">
                                    <a16:creationId xmlns:a16="http://schemas.microsoft.com/office/drawing/2014/main" id="{D884C327-90D5-4D10-9860-CFBA52AF0735}"/>
                                  </a:ext>
                                </a:extLst>
                              </p:cNvPr>
                              <p:cNvSpPr/>
                              <p:nvPr/>
                            </p:nvSpPr>
                            <p:spPr>
                              <a:xfrm>
                                <a:off x="4683250" y="3830061"/>
                                <a:ext cx="50336" cy="117983"/>
                              </a:xfrm>
                              <a:custGeom>
                                <a:avLst/>
                                <a:gdLst/>
                                <a:ahLst/>
                                <a:cxnLst/>
                                <a:rect l="l" t="t" r="r" b="b"/>
                                <a:pathLst>
                                  <a:path w="6400" h="15001" fill="none" extrusionOk="0">
                                    <a:moveTo>
                                      <a:pt x="1" y="1"/>
                                    </a:moveTo>
                                    <a:lnTo>
                                      <a:pt x="6400" y="1500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3703;p66">
                                <a:extLst>
                                  <a:ext uri="{FF2B5EF4-FFF2-40B4-BE49-F238E27FC236}">
                                    <a16:creationId xmlns:a16="http://schemas.microsoft.com/office/drawing/2014/main" id="{70F72F0B-4D4E-4EB9-9EFE-0699AD8B1FB5}"/>
                                  </a:ext>
                                </a:extLst>
                              </p:cNvPr>
                              <p:cNvSpPr/>
                              <p:nvPr/>
                            </p:nvSpPr>
                            <p:spPr>
                              <a:xfrm>
                                <a:off x="4733578" y="3855276"/>
                                <a:ext cx="56046" cy="92768"/>
                              </a:xfrm>
                              <a:custGeom>
                                <a:avLst/>
                                <a:gdLst/>
                                <a:ahLst/>
                                <a:cxnLst/>
                                <a:rect l="l" t="t" r="r" b="b"/>
                                <a:pathLst>
                                  <a:path w="7126" h="11795" fill="none" extrusionOk="0">
                                    <a:moveTo>
                                      <a:pt x="1" y="11795"/>
                                    </a:moveTo>
                                    <a:lnTo>
                                      <a:pt x="712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3704;p66">
                                <a:extLst>
                                  <a:ext uri="{FF2B5EF4-FFF2-40B4-BE49-F238E27FC236}">
                                    <a16:creationId xmlns:a16="http://schemas.microsoft.com/office/drawing/2014/main" id="{133D66EF-7409-4682-8C07-D6F0F403573D}"/>
                                  </a:ext>
                                </a:extLst>
                              </p:cNvPr>
                              <p:cNvSpPr/>
                              <p:nvPr/>
                            </p:nvSpPr>
                            <p:spPr>
                              <a:xfrm>
                                <a:off x="4888943" y="3730450"/>
                                <a:ext cx="34928" cy="89252"/>
                              </a:xfrm>
                              <a:custGeom>
                                <a:avLst/>
                                <a:gdLst/>
                                <a:ahLst/>
                                <a:cxnLst/>
                                <a:rect l="l" t="t" r="r" b="b"/>
                                <a:pathLst>
                                  <a:path w="4441" h="11348" fill="none" extrusionOk="0">
                                    <a:moveTo>
                                      <a:pt x="4440" y="11347"/>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3705;p66">
                                <a:extLst>
                                  <a:ext uri="{FF2B5EF4-FFF2-40B4-BE49-F238E27FC236}">
                                    <a16:creationId xmlns:a16="http://schemas.microsoft.com/office/drawing/2014/main" id="{9F7B1106-8E16-4DC7-8053-42601B426DD2}"/>
                                  </a:ext>
                                </a:extLst>
                              </p:cNvPr>
                              <p:cNvSpPr/>
                              <p:nvPr/>
                            </p:nvSpPr>
                            <p:spPr>
                              <a:xfrm>
                                <a:off x="4590301" y="3667468"/>
                                <a:ext cx="49762" cy="70887"/>
                              </a:xfrm>
                              <a:custGeom>
                                <a:avLst/>
                                <a:gdLst/>
                                <a:ahLst/>
                                <a:cxnLst/>
                                <a:rect l="l" t="t" r="r" b="b"/>
                                <a:pathLst>
                                  <a:path w="6327" h="9013" fill="none" extrusionOk="0">
                                    <a:moveTo>
                                      <a:pt x="0" y="9012"/>
                                    </a:moveTo>
                                    <a:lnTo>
                                      <a:pt x="63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3706;p66">
                                <a:extLst>
                                  <a:ext uri="{FF2B5EF4-FFF2-40B4-BE49-F238E27FC236}">
                                    <a16:creationId xmlns:a16="http://schemas.microsoft.com/office/drawing/2014/main" id="{CCFC6C3F-7AA9-435A-98E1-8FE8FE9E425F}"/>
                                  </a:ext>
                                </a:extLst>
                              </p:cNvPr>
                              <p:cNvSpPr/>
                              <p:nvPr/>
                            </p:nvSpPr>
                            <p:spPr>
                              <a:xfrm>
                                <a:off x="4640338" y="3648536"/>
                                <a:ext cx="80593" cy="20268"/>
                              </a:xfrm>
                              <a:custGeom>
                                <a:avLst/>
                                <a:gdLst/>
                                <a:ahLst/>
                                <a:cxnLst/>
                                <a:rect l="l" t="t" r="r" b="b"/>
                                <a:pathLst>
                                  <a:path w="10247" h="2577" fill="none" extrusionOk="0">
                                    <a:moveTo>
                                      <a:pt x="1" y="2577"/>
                                    </a:moveTo>
                                    <a:lnTo>
                                      <a:pt x="1024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0" name="Google Shape;3707;p66">
                                <a:extLst>
                                  <a:ext uri="{FF2B5EF4-FFF2-40B4-BE49-F238E27FC236}">
                                    <a16:creationId xmlns:a16="http://schemas.microsoft.com/office/drawing/2014/main" id="{8B6941BE-8B64-4CF7-953D-3698CC3F7325}"/>
                                  </a:ext>
                                </a:extLst>
                              </p:cNvPr>
                              <p:cNvGrpSpPr/>
                              <p:nvPr/>
                            </p:nvGrpSpPr>
                            <p:grpSpPr>
                              <a:xfrm>
                                <a:off x="4579164" y="3203653"/>
                                <a:ext cx="1244833" cy="1020397"/>
                                <a:chOff x="4579164" y="3203653"/>
                                <a:chExt cx="1244833" cy="1020397"/>
                              </a:xfrm>
                            </p:grpSpPr>
                            <p:sp>
                              <p:nvSpPr>
                                <p:cNvPr id="611" name="Google Shape;3708;p66">
                                  <a:extLst>
                                    <a:ext uri="{FF2B5EF4-FFF2-40B4-BE49-F238E27FC236}">
                                      <a16:creationId xmlns:a16="http://schemas.microsoft.com/office/drawing/2014/main" id="{59D77E1E-3F1A-48F8-AC1E-95C0F0905436}"/>
                                    </a:ext>
                                  </a:extLst>
                                </p:cNvPr>
                                <p:cNvSpPr/>
                                <p:nvPr/>
                              </p:nvSpPr>
                              <p:spPr>
                                <a:xfrm>
                                  <a:off x="4753083" y="3966015"/>
                                  <a:ext cx="92964" cy="53765"/>
                                </a:xfrm>
                                <a:custGeom>
                                  <a:avLst/>
                                  <a:gdLst/>
                                  <a:ahLst/>
                                  <a:cxnLst/>
                                  <a:rect l="l" t="t" r="r" b="b"/>
                                  <a:pathLst>
                                    <a:path w="11820" h="6836" fill="none" extrusionOk="0">
                                      <a:moveTo>
                                        <a:pt x="1" y="6836"/>
                                      </a:moveTo>
                                      <a:lnTo>
                                        <a:pt x="1181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3709;p66">
                                  <a:extLst>
                                    <a:ext uri="{FF2B5EF4-FFF2-40B4-BE49-F238E27FC236}">
                                      <a16:creationId xmlns:a16="http://schemas.microsoft.com/office/drawing/2014/main" id="{FC4A2AD7-862F-498D-B287-D4F6443F992F}"/>
                                    </a:ext>
                                  </a:extLst>
                                </p:cNvPr>
                                <p:cNvSpPr/>
                                <p:nvPr/>
                              </p:nvSpPr>
                              <p:spPr>
                                <a:xfrm>
                                  <a:off x="4846040" y="3952794"/>
                                  <a:ext cx="103519" cy="13135"/>
                                </a:xfrm>
                                <a:custGeom>
                                  <a:avLst/>
                                  <a:gdLst/>
                                  <a:ahLst/>
                                  <a:cxnLst/>
                                  <a:rect l="l" t="t" r="r" b="b"/>
                                  <a:pathLst>
                                    <a:path w="13162" h="1670" fill="none" extrusionOk="0">
                                      <a:moveTo>
                                        <a:pt x="13161" y="0"/>
                                      </a:moveTo>
                                      <a:lnTo>
                                        <a:pt x="0" y="167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3710;p66">
                                  <a:extLst>
                                    <a:ext uri="{FF2B5EF4-FFF2-40B4-BE49-F238E27FC236}">
                                      <a16:creationId xmlns:a16="http://schemas.microsoft.com/office/drawing/2014/main" id="{B0C6A288-E3E8-4139-AE58-3B222B8B50FB}"/>
                                    </a:ext>
                                  </a:extLst>
                                </p:cNvPr>
                                <p:cNvSpPr/>
                                <p:nvPr/>
                              </p:nvSpPr>
                              <p:spPr>
                                <a:xfrm>
                                  <a:off x="4846040" y="3962216"/>
                                  <a:ext cx="64800" cy="128066"/>
                                </a:xfrm>
                                <a:custGeom>
                                  <a:avLst/>
                                  <a:gdLst/>
                                  <a:ahLst/>
                                  <a:cxnLst/>
                                  <a:rect l="l" t="t" r="r" b="b"/>
                                  <a:pathLst>
                                    <a:path w="8239" h="16283" fill="none" extrusionOk="0">
                                      <a:moveTo>
                                        <a:pt x="0" y="0"/>
                                      </a:moveTo>
                                      <a:lnTo>
                                        <a:pt x="8238" y="1628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3711;p66">
                                  <a:extLst>
                                    <a:ext uri="{FF2B5EF4-FFF2-40B4-BE49-F238E27FC236}">
                                      <a16:creationId xmlns:a16="http://schemas.microsoft.com/office/drawing/2014/main" id="{F1DDC5E5-F1AB-4AD1-A765-7B4E65D41298}"/>
                                    </a:ext>
                                  </a:extLst>
                                </p:cNvPr>
                                <p:cNvSpPr/>
                                <p:nvPr/>
                              </p:nvSpPr>
                              <p:spPr>
                                <a:xfrm>
                                  <a:off x="4842233" y="3962216"/>
                                  <a:ext cx="3815" cy="164787"/>
                                </a:xfrm>
                                <a:custGeom>
                                  <a:avLst/>
                                  <a:gdLst/>
                                  <a:ahLst/>
                                  <a:cxnLst/>
                                  <a:rect l="l" t="t" r="r" b="b"/>
                                  <a:pathLst>
                                    <a:path w="485" h="20952" fill="none" extrusionOk="0">
                                      <a:moveTo>
                                        <a:pt x="0" y="20952"/>
                                      </a:moveTo>
                                      <a:lnTo>
                                        <a:pt x="48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3712;p66">
                                  <a:extLst>
                                    <a:ext uri="{FF2B5EF4-FFF2-40B4-BE49-F238E27FC236}">
                                      <a16:creationId xmlns:a16="http://schemas.microsoft.com/office/drawing/2014/main" id="{3576F757-0669-4032-9CBA-6F049C1C88FF}"/>
                                    </a:ext>
                                  </a:extLst>
                                </p:cNvPr>
                                <p:cNvSpPr/>
                                <p:nvPr/>
                              </p:nvSpPr>
                              <p:spPr>
                                <a:xfrm>
                                  <a:off x="4842233" y="4123189"/>
                                  <a:ext cx="37587" cy="53002"/>
                                </a:xfrm>
                                <a:custGeom>
                                  <a:avLst/>
                                  <a:gdLst/>
                                  <a:ahLst/>
                                  <a:cxnLst/>
                                  <a:rect l="l" t="t" r="r" b="b"/>
                                  <a:pathLst>
                                    <a:path w="4779" h="6739" fill="none" extrusionOk="0">
                                      <a:moveTo>
                                        <a:pt x="4779" y="6739"/>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3713;p66">
                                  <a:extLst>
                                    <a:ext uri="{FF2B5EF4-FFF2-40B4-BE49-F238E27FC236}">
                                      <a16:creationId xmlns:a16="http://schemas.microsoft.com/office/drawing/2014/main" id="{6ED263BE-3E74-4E83-A8F7-7876976EDBA3}"/>
                                    </a:ext>
                                  </a:extLst>
                                </p:cNvPr>
                                <p:cNvSpPr/>
                                <p:nvPr/>
                              </p:nvSpPr>
                              <p:spPr>
                                <a:xfrm>
                                  <a:off x="4770779" y="4118525"/>
                                  <a:ext cx="71461" cy="4672"/>
                                </a:xfrm>
                                <a:custGeom>
                                  <a:avLst/>
                                  <a:gdLst/>
                                  <a:ahLst/>
                                  <a:cxnLst/>
                                  <a:rect l="l" t="t" r="r" b="b"/>
                                  <a:pathLst>
                                    <a:path w="9086" h="594" fill="none" extrusionOk="0">
                                      <a:moveTo>
                                        <a:pt x="9085" y="594"/>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3714;p66">
                                  <a:extLst>
                                    <a:ext uri="{FF2B5EF4-FFF2-40B4-BE49-F238E27FC236}">
                                      <a16:creationId xmlns:a16="http://schemas.microsoft.com/office/drawing/2014/main" id="{BEB384EE-25BA-4A48-9C0C-E693E778F112}"/>
                                    </a:ext>
                                  </a:extLst>
                                </p:cNvPr>
                                <p:cNvSpPr/>
                                <p:nvPr/>
                              </p:nvSpPr>
                              <p:spPr>
                                <a:xfrm>
                                  <a:off x="4842233" y="4090274"/>
                                  <a:ext cx="68606" cy="32923"/>
                                </a:xfrm>
                                <a:custGeom>
                                  <a:avLst/>
                                  <a:gdLst/>
                                  <a:ahLst/>
                                  <a:cxnLst/>
                                  <a:rect l="l" t="t" r="r" b="b"/>
                                  <a:pathLst>
                                    <a:path w="8723" h="4186" fill="none" extrusionOk="0">
                                      <a:moveTo>
                                        <a:pt x="0" y="4186"/>
                                      </a:moveTo>
                                      <a:lnTo>
                                        <a:pt x="872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8" name="Google Shape;3715;p66">
                                  <a:extLst>
                                    <a:ext uri="{FF2B5EF4-FFF2-40B4-BE49-F238E27FC236}">
                                      <a16:creationId xmlns:a16="http://schemas.microsoft.com/office/drawing/2014/main" id="{4EC4BF83-A88A-4D87-86F0-C7396E4FD8E2}"/>
                                    </a:ext>
                                  </a:extLst>
                                </p:cNvPr>
                                <p:cNvGrpSpPr/>
                                <p:nvPr/>
                              </p:nvGrpSpPr>
                              <p:grpSpPr>
                                <a:xfrm>
                                  <a:off x="4579164" y="3203653"/>
                                  <a:ext cx="1244833" cy="1020397"/>
                                  <a:chOff x="4579164" y="3203653"/>
                                  <a:chExt cx="1244833" cy="1020397"/>
                                </a:xfrm>
                              </p:grpSpPr>
                              <p:sp>
                                <p:nvSpPr>
                                  <p:cNvPr id="619" name="Google Shape;3716;p66">
                                    <a:extLst>
                                      <a:ext uri="{FF2B5EF4-FFF2-40B4-BE49-F238E27FC236}">
                                        <a16:creationId xmlns:a16="http://schemas.microsoft.com/office/drawing/2014/main" id="{6DA0C379-00FE-45E7-9D3F-620A8BB5C1F5}"/>
                                      </a:ext>
                                    </a:extLst>
                                  </p:cNvPr>
                                  <p:cNvSpPr/>
                                  <p:nvPr/>
                                </p:nvSpPr>
                                <p:spPr>
                                  <a:xfrm>
                                    <a:off x="4788476" y="3855276"/>
                                    <a:ext cx="57572" cy="110747"/>
                                  </a:xfrm>
                                  <a:custGeom>
                                    <a:avLst/>
                                    <a:gdLst/>
                                    <a:ahLst/>
                                    <a:cxnLst/>
                                    <a:rect l="l" t="t" r="r" b="b"/>
                                    <a:pathLst>
                                      <a:path w="7320" h="14081" fill="none" extrusionOk="0">
                                        <a:moveTo>
                                          <a:pt x="7319" y="14081"/>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3717;p66">
                                    <a:extLst>
                                      <a:ext uri="{FF2B5EF4-FFF2-40B4-BE49-F238E27FC236}">
                                        <a16:creationId xmlns:a16="http://schemas.microsoft.com/office/drawing/2014/main" id="{8FD57725-9BB4-40A0-90F4-1CDB5993D767}"/>
                                      </a:ext>
                                    </a:extLst>
                                  </p:cNvPr>
                                  <p:cNvSpPr/>
                                  <p:nvPr/>
                                </p:nvSpPr>
                                <p:spPr>
                                  <a:xfrm>
                                    <a:off x="4846040" y="3833867"/>
                                    <a:ext cx="11231" cy="132156"/>
                                  </a:xfrm>
                                  <a:custGeom>
                                    <a:avLst/>
                                    <a:gdLst/>
                                    <a:ahLst/>
                                    <a:cxnLst/>
                                    <a:rect l="l" t="t" r="r" b="b"/>
                                    <a:pathLst>
                                      <a:path w="1428" h="16803" fill="none" extrusionOk="0">
                                        <a:moveTo>
                                          <a:pt x="0" y="16803"/>
                                        </a:moveTo>
                                        <a:lnTo>
                                          <a:pt x="1428"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3718;p66">
                                    <a:extLst>
                                      <a:ext uri="{FF2B5EF4-FFF2-40B4-BE49-F238E27FC236}">
                                        <a16:creationId xmlns:a16="http://schemas.microsoft.com/office/drawing/2014/main" id="{86D142A3-295C-4499-8E5A-12157A5E5BA9}"/>
                                      </a:ext>
                                    </a:extLst>
                                  </p:cNvPr>
                                  <p:cNvSpPr/>
                                  <p:nvPr/>
                                </p:nvSpPr>
                                <p:spPr>
                                  <a:xfrm>
                                    <a:off x="4761554" y="3854796"/>
                                    <a:ext cx="26261" cy="164984"/>
                                  </a:xfrm>
                                  <a:custGeom>
                                    <a:avLst/>
                                    <a:gdLst/>
                                    <a:ahLst/>
                                    <a:cxnLst/>
                                    <a:rect l="l" t="t" r="r" b="b"/>
                                    <a:pathLst>
                                      <a:path w="3339" h="20977" fill="none" extrusionOk="0">
                                        <a:moveTo>
                                          <a:pt x="0" y="20977"/>
                                        </a:moveTo>
                                        <a:lnTo>
                                          <a:pt x="333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3719;p66">
                                    <a:extLst>
                                      <a:ext uri="{FF2B5EF4-FFF2-40B4-BE49-F238E27FC236}">
                                        <a16:creationId xmlns:a16="http://schemas.microsoft.com/office/drawing/2014/main" id="{D03C344F-5805-479D-882F-3868FA7F830B}"/>
                                      </a:ext>
                                    </a:extLst>
                                  </p:cNvPr>
                                  <p:cNvSpPr/>
                                  <p:nvPr/>
                                </p:nvSpPr>
                                <p:spPr>
                                  <a:xfrm>
                                    <a:off x="4846991" y="3818263"/>
                                    <a:ext cx="74025" cy="146242"/>
                                  </a:xfrm>
                                  <a:custGeom>
                                    <a:avLst/>
                                    <a:gdLst/>
                                    <a:ahLst/>
                                    <a:cxnLst/>
                                    <a:rect l="l" t="t" r="r" b="b"/>
                                    <a:pathLst>
                                      <a:path w="9412" h="18594" fill="none" extrusionOk="0">
                                        <a:moveTo>
                                          <a:pt x="0" y="18593"/>
                                        </a:moveTo>
                                        <a:lnTo>
                                          <a:pt x="941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3720;p66">
                                    <a:extLst>
                                      <a:ext uri="{FF2B5EF4-FFF2-40B4-BE49-F238E27FC236}">
                                        <a16:creationId xmlns:a16="http://schemas.microsoft.com/office/drawing/2014/main" id="{A5F121ED-1A1F-4BBB-8D39-0221571061D1}"/>
                                      </a:ext>
                                    </a:extLst>
                                  </p:cNvPr>
                                  <p:cNvSpPr/>
                                  <p:nvPr/>
                                </p:nvSpPr>
                                <p:spPr>
                                  <a:xfrm>
                                    <a:off x="4927191" y="3823305"/>
                                    <a:ext cx="22368" cy="129497"/>
                                  </a:xfrm>
                                  <a:custGeom>
                                    <a:avLst/>
                                    <a:gdLst/>
                                    <a:ahLst/>
                                    <a:cxnLst/>
                                    <a:rect l="l" t="t" r="r" b="b"/>
                                    <a:pathLst>
                                      <a:path w="2844" h="16465" fill="none" extrusionOk="0">
                                        <a:moveTo>
                                          <a:pt x="1" y="1"/>
                                        </a:moveTo>
                                        <a:lnTo>
                                          <a:pt x="2843" y="1646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4" name="Google Shape;3721;p66">
                                    <a:extLst>
                                      <a:ext uri="{FF2B5EF4-FFF2-40B4-BE49-F238E27FC236}">
                                        <a16:creationId xmlns:a16="http://schemas.microsoft.com/office/drawing/2014/main" id="{EA806293-2F89-4471-AFD2-7B6FB536ACEB}"/>
                                      </a:ext>
                                    </a:extLst>
                                  </p:cNvPr>
                                  <p:cNvGrpSpPr/>
                                  <p:nvPr/>
                                </p:nvGrpSpPr>
                                <p:grpSpPr>
                                  <a:xfrm>
                                    <a:off x="4579164" y="3203653"/>
                                    <a:ext cx="1244833" cy="1020397"/>
                                    <a:chOff x="4579164" y="3203653"/>
                                    <a:chExt cx="1244833" cy="1020397"/>
                                  </a:xfrm>
                                </p:grpSpPr>
                                <p:sp>
                                  <p:nvSpPr>
                                    <p:cNvPr id="625" name="Google Shape;3722;p66">
                                      <a:extLst>
                                        <a:ext uri="{FF2B5EF4-FFF2-40B4-BE49-F238E27FC236}">
                                          <a16:creationId xmlns:a16="http://schemas.microsoft.com/office/drawing/2014/main" id="{21D4FC13-B4DF-4449-952B-BAD1135A6D7E}"/>
                                        </a:ext>
                                      </a:extLst>
                                    </p:cNvPr>
                                    <p:cNvSpPr/>
                                    <p:nvPr/>
                                  </p:nvSpPr>
                                  <p:spPr>
                                    <a:xfrm>
                                      <a:off x="4579164" y="3652241"/>
                                      <a:ext cx="422626" cy="571809"/>
                                    </a:xfrm>
                                    <a:custGeom>
                                      <a:avLst/>
                                      <a:gdLst/>
                                      <a:ahLst/>
                                      <a:cxnLst/>
                                      <a:rect l="l" t="t" r="r" b="b"/>
                                      <a:pathLst>
                                        <a:path w="53735" h="72703" fill="none" extrusionOk="0">
                                          <a:moveTo>
                                            <a:pt x="27593" y="71880"/>
                                          </a:moveTo>
                                          <a:lnTo>
                                            <a:pt x="23771" y="58694"/>
                                          </a:lnTo>
                                          <a:lnTo>
                                            <a:pt x="22936" y="46731"/>
                                          </a:lnTo>
                                          <a:lnTo>
                                            <a:pt x="19972" y="37380"/>
                                          </a:lnTo>
                                          <a:lnTo>
                                            <a:pt x="11674" y="32686"/>
                                          </a:lnTo>
                                          <a:lnTo>
                                            <a:pt x="1" y="27001"/>
                                          </a:lnTo>
                                          <a:lnTo>
                                            <a:pt x="1392" y="10610"/>
                                          </a:lnTo>
                                          <a:lnTo>
                                            <a:pt x="17517" y="1"/>
                                          </a:lnTo>
                                          <a:lnTo>
                                            <a:pt x="29747" y="5384"/>
                                          </a:lnTo>
                                          <a:lnTo>
                                            <a:pt x="43827" y="21291"/>
                                          </a:lnTo>
                                          <a:lnTo>
                                            <a:pt x="49343" y="27122"/>
                                          </a:lnTo>
                                          <a:lnTo>
                                            <a:pt x="53735" y="25815"/>
                                          </a:lnTo>
                                          <a:lnTo>
                                            <a:pt x="50347" y="35940"/>
                                          </a:lnTo>
                                          <a:lnTo>
                                            <a:pt x="47093" y="38214"/>
                                          </a:lnTo>
                                          <a:lnTo>
                                            <a:pt x="44069" y="44275"/>
                                          </a:lnTo>
                                          <a:lnTo>
                                            <a:pt x="45073" y="51944"/>
                                          </a:lnTo>
                                          <a:lnTo>
                                            <a:pt x="42170" y="55694"/>
                                          </a:lnTo>
                                          <a:lnTo>
                                            <a:pt x="38227" y="66025"/>
                                          </a:lnTo>
                                          <a:lnTo>
                                            <a:pt x="27593" y="727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 name="Google Shape;3723;p66">
                                      <a:extLst>
                                        <a:ext uri="{FF2B5EF4-FFF2-40B4-BE49-F238E27FC236}">
                                          <a16:creationId xmlns:a16="http://schemas.microsoft.com/office/drawing/2014/main" id="{734CDA35-F3CD-4754-86E3-60A19C522042}"/>
                                        </a:ext>
                                      </a:extLst>
                                    </p:cNvPr>
                                    <p:cNvSpPr/>
                                    <p:nvPr/>
                                  </p:nvSpPr>
                                  <p:spPr>
                                    <a:xfrm>
                                      <a:off x="4617986" y="3203653"/>
                                      <a:ext cx="1206011" cy="684357"/>
                                    </a:xfrm>
                                    <a:custGeom>
                                      <a:avLst/>
                                      <a:gdLst/>
                                      <a:ahLst/>
                                      <a:cxnLst/>
                                      <a:rect l="l" t="t" r="r" b="b"/>
                                      <a:pathLst>
                                        <a:path w="153339" h="87013" fill="none" extrusionOk="0">
                                          <a:moveTo>
                                            <a:pt x="24811" y="62214"/>
                                          </a:moveTo>
                                          <a:lnTo>
                                            <a:pt x="34452" y="66980"/>
                                          </a:lnTo>
                                          <a:lnTo>
                                            <a:pt x="37549" y="69920"/>
                                          </a:lnTo>
                                          <a:lnTo>
                                            <a:pt x="41274" y="77698"/>
                                          </a:lnTo>
                                          <a:lnTo>
                                            <a:pt x="46270" y="79222"/>
                                          </a:lnTo>
                                          <a:lnTo>
                                            <a:pt x="55899" y="72775"/>
                                          </a:lnTo>
                                          <a:lnTo>
                                            <a:pt x="52645" y="69085"/>
                                          </a:lnTo>
                                          <a:lnTo>
                                            <a:pt x="48291" y="70234"/>
                                          </a:lnTo>
                                          <a:lnTo>
                                            <a:pt x="46585" y="64634"/>
                                          </a:lnTo>
                                          <a:lnTo>
                                            <a:pt x="48774" y="66097"/>
                                          </a:lnTo>
                                          <a:lnTo>
                                            <a:pt x="59698" y="70234"/>
                                          </a:lnTo>
                                          <a:lnTo>
                                            <a:pt x="65988" y="72279"/>
                                          </a:lnTo>
                                          <a:lnTo>
                                            <a:pt x="66315" y="75944"/>
                                          </a:lnTo>
                                          <a:lnTo>
                                            <a:pt x="70960" y="87013"/>
                                          </a:lnTo>
                                          <a:lnTo>
                                            <a:pt x="76573" y="75944"/>
                                          </a:lnTo>
                                          <a:lnTo>
                                            <a:pt x="80831" y="72932"/>
                                          </a:lnTo>
                                          <a:lnTo>
                                            <a:pt x="86069" y="78146"/>
                                          </a:lnTo>
                                          <a:lnTo>
                                            <a:pt x="88355" y="83928"/>
                                          </a:lnTo>
                                          <a:lnTo>
                                            <a:pt x="94633" y="84037"/>
                                          </a:lnTo>
                                          <a:lnTo>
                                            <a:pt x="94270" y="74299"/>
                                          </a:lnTo>
                                          <a:lnTo>
                                            <a:pt x="100936" y="72690"/>
                                          </a:lnTo>
                                          <a:lnTo>
                                            <a:pt x="106682" y="64307"/>
                                          </a:lnTo>
                                          <a:lnTo>
                                            <a:pt x="106319" y="56553"/>
                                          </a:lnTo>
                                          <a:lnTo>
                                            <a:pt x="103416" y="54690"/>
                                          </a:lnTo>
                                          <a:lnTo>
                                            <a:pt x="106827" y="53105"/>
                                          </a:lnTo>
                                          <a:lnTo>
                                            <a:pt x="120194" y="45339"/>
                                          </a:lnTo>
                                          <a:lnTo>
                                            <a:pt x="122528" y="36859"/>
                                          </a:lnTo>
                                          <a:lnTo>
                                            <a:pt x="118851" y="35493"/>
                                          </a:lnTo>
                                          <a:lnTo>
                                            <a:pt x="125093" y="28464"/>
                                          </a:lnTo>
                                          <a:lnTo>
                                            <a:pt x="148536" y="25972"/>
                                          </a:lnTo>
                                          <a:lnTo>
                                            <a:pt x="153339" y="12255"/>
                                          </a:lnTo>
                                          <a:lnTo>
                                            <a:pt x="125468" y="6255"/>
                                          </a:lnTo>
                                          <a:lnTo>
                                            <a:pt x="101758" y="5432"/>
                                          </a:lnTo>
                                          <a:lnTo>
                                            <a:pt x="85016" y="1"/>
                                          </a:lnTo>
                                          <a:lnTo>
                                            <a:pt x="60532" y="12255"/>
                                          </a:lnTo>
                                          <a:lnTo>
                                            <a:pt x="39714" y="20214"/>
                                          </a:lnTo>
                                          <a:lnTo>
                                            <a:pt x="35444" y="13089"/>
                                          </a:lnTo>
                                          <a:lnTo>
                                            <a:pt x="22186" y="13464"/>
                                          </a:lnTo>
                                          <a:lnTo>
                                            <a:pt x="15291" y="21351"/>
                                          </a:lnTo>
                                          <a:lnTo>
                                            <a:pt x="11831" y="27484"/>
                                          </a:lnTo>
                                          <a:lnTo>
                                            <a:pt x="21581" y="26614"/>
                                          </a:lnTo>
                                          <a:lnTo>
                                            <a:pt x="24532" y="19561"/>
                                          </a:lnTo>
                                          <a:lnTo>
                                            <a:pt x="29480" y="22694"/>
                                          </a:lnTo>
                                          <a:lnTo>
                                            <a:pt x="24811" y="32964"/>
                                          </a:lnTo>
                                          <a:lnTo>
                                            <a:pt x="20262" y="35541"/>
                                          </a:lnTo>
                                          <a:lnTo>
                                            <a:pt x="15569" y="31368"/>
                                          </a:lnTo>
                                          <a:lnTo>
                                            <a:pt x="15061" y="35650"/>
                                          </a:lnTo>
                                          <a:lnTo>
                                            <a:pt x="11057" y="37924"/>
                                          </a:lnTo>
                                          <a:lnTo>
                                            <a:pt x="6024" y="43089"/>
                                          </a:lnTo>
                                          <a:lnTo>
                                            <a:pt x="6387" y="49210"/>
                                          </a:lnTo>
                                          <a:lnTo>
                                            <a:pt x="992" y="49210"/>
                                          </a:lnTo>
                                          <a:lnTo>
                                            <a:pt x="0" y="52198"/>
                                          </a:lnTo>
                                          <a:lnTo>
                                            <a:pt x="835" y="57037"/>
                                          </a:lnTo>
                                          <a:lnTo>
                                            <a:pt x="6726" y="55198"/>
                                          </a:lnTo>
                                          <a:lnTo>
                                            <a:pt x="10924" y="50069"/>
                                          </a:lnTo>
                                          <a:lnTo>
                                            <a:pt x="16367" y="50686"/>
                                          </a:lnTo>
                                          <a:lnTo>
                                            <a:pt x="18049" y="46670"/>
                                          </a:lnTo>
                                          <a:lnTo>
                                            <a:pt x="23093" y="54363"/>
                                          </a:lnTo>
                                          <a:lnTo>
                                            <a:pt x="26528" y="56105"/>
                                          </a:lnTo>
                                          <a:lnTo>
                                            <a:pt x="26734" y="52210"/>
                                          </a:lnTo>
                                          <a:lnTo>
                                            <a:pt x="33835" y="47069"/>
                                          </a:lnTo>
                                          <a:lnTo>
                                            <a:pt x="38069" y="49488"/>
                                          </a:lnTo>
                                          <a:lnTo>
                                            <a:pt x="36278" y="53045"/>
                                          </a:lnTo>
                                          <a:lnTo>
                                            <a:pt x="28343" y="55392"/>
                                          </a:lnTo>
                                          <a:cubicBezTo>
                                            <a:pt x="28343" y="55392"/>
                                            <a:pt x="31041" y="58888"/>
                                            <a:pt x="31319" y="58984"/>
                                          </a:cubicBezTo>
                                          <a:cubicBezTo>
                                            <a:pt x="31597" y="59069"/>
                                            <a:pt x="36278" y="58150"/>
                                            <a:pt x="36278" y="58150"/>
                                          </a:cubicBezTo>
                                          <a:lnTo>
                                            <a:pt x="35456" y="61948"/>
                                          </a:lnTo>
                                          <a:lnTo>
                                            <a:pt x="30920" y="63255"/>
                                          </a:lnTo>
                                          <a:lnTo>
                                            <a:pt x="24823" y="621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3724;p66">
                                      <a:extLst>
                                        <a:ext uri="{FF2B5EF4-FFF2-40B4-BE49-F238E27FC236}">
                                          <a16:creationId xmlns:a16="http://schemas.microsoft.com/office/drawing/2014/main" id="{E93A619C-33E7-4845-9D35-8FB4A1884D27}"/>
                                        </a:ext>
                                      </a:extLst>
                                    </p:cNvPr>
                                    <p:cNvSpPr/>
                                    <p:nvPr/>
                                  </p:nvSpPr>
                                  <p:spPr>
                                    <a:xfrm>
                                      <a:off x="4906356" y="3466721"/>
                                      <a:ext cx="194289" cy="358880"/>
                                    </a:xfrm>
                                    <a:custGeom>
                                      <a:avLst/>
                                      <a:gdLst/>
                                      <a:ahLst/>
                                      <a:cxnLst/>
                                      <a:rect l="l" t="t" r="r" b="b"/>
                                      <a:pathLst>
                                        <a:path w="24703" h="45630" fill="none" extrusionOk="0">
                                          <a:moveTo>
                                            <a:pt x="8396" y="39968"/>
                                          </a:moveTo>
                                          <a:lnTo>
                                            <a:pt x="9835" y="45629"/>
                                          </a:lnTo>
                                          <a:lnTo>
                                            <a:pt x="11626" y="36786"/>
                                          </a:lnTo>
                                          <a:lnTo>
                                            <a:pt x="5492" y="30218"/>
                                          </a:lnTo>
                                          <a:lnTo>
                                            <a:pt x="1" y="25016"/>
                                          </a:lnTo>
                                          <a:lnTo>
                                            <a:pt x="1392" y="16040"/>
                                          </a:lnTo>
                                          <a:lnTo>
                                            <a:pt x="24702" y="15206"/>
                                          </a:lnTo>
                                          <a:lnTo>
                                            <a:pt x="647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3725;p66">
                                      <a:extLst>
                                        <a:ext uri="{FF2B5EF4-FFF2-40B4-BE49-F238E27FC236}">
                                          <a16:creationId xmlns:a16="http://schemas.microsoft.com/office/drawing/2014/main" id="{0C1EFA3A-1542-49CF-9271-2BE4CC52D437}"/>
                                        </a:ext>
                                      </a:extLst>
                                    </p:cNvPr>
                                    <p:cNvSpPr/>
                                    <p:nvPr/>
                                  </p:nvSpPr>
                                  <p:spPr>
                                    <a:xfrm>
                                      <a:off x="4972383" y="3756043"/>
                                      <a:ext cx="25412" cy="25026"/>
                                    </a:xfrm>
                                    <a:custGeom>
                                      <a:avLst/>
                                      <a:gdLst/>
                                      <a:ahLst/>
                                      <a:cxnLst/>
                                      <a:rect l="l" t="t" r="r" b="b"/>
                                      <a:pathLst>
                                        <a:path w="3231" h="3182" fill="none" extrusionOk="0">
                                          <a:moveTo>
                                            <a:pt x="1" y="3182"/>
                                          </a:moveTo>
                                          <a:lnTo>
                                            <a:pt x="323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594" name="Google Shape;3726;p66">
                              <a:extLst>
                                <a:ext uri="{FF2B5EF4-FFF2-40B4-BE49-F238E27FC236}">
                                  <a16:creationId xmlns:a16="http://schemas.microsoft.com/office/drawing/2014/main" id="{64F0F573-4770-48CC-8465-4EB24930F59C}"/>
                                </a:ext>
                              </a:extLst>
                            </p:cNvPr>
                            <p:cNvSpPr/>
                            <p:nvPr/>
                          </p:nvSpPr>
                          <p:spPr>
                            <a:xfrm>
                              <a:off x="4890375" y="3688019"/>
                              <a:ext cx="5144" cy="43769"/>
                            </a:xfrm>
                            <a:custGeom>
                              <a:avLst/>
                              <a:gdLst/>
                              <a:ahLst/>
                              <a:cxnLst/>
                              <a:rect l="l" t="t" r="r" b="b"/>
                              <a:pathLst>
                                <a:path w="654" h="5565" fill="none" extrusionOk="0">
                                  <a:moveTo>
                                    <a:pt x="653" y="0"/>
                                  </a:moveTo>
                                  <a:lnTo>
                                    <a:pt x="0" y="556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3727;p66">
                              <a:extLst>
                                <a:ext uri="{FF2B5EF4-FFF2-40B4-BE49-F238E27FC236}">
                                  <a16:creationId xmlns:a16="http://schemas.microsoft.com/office/drawing/2014/main" id="{93CB456D-B1D5-4B72-A623-AEEB527E29BF}"/>
                                </a:ext>
                              </a:extLst>
                            </p:cNvPr>
                            <p:cNvSpPr/>
                            <p:nvPr/>
                          </p:nvSpPr>
                          <p:spPr>
                            <a:xfrm>
                              <a:off x="4899317" y="3688019"/>
                              <a:ext cx="54048" cy="20174"/>
                            </a:xfrm>
                            <a:custGeom>
                              <a:avLst/>
                              <a:gdLst/>
                              <a:ahLst/>
                              <a:cxnLst/>
                              <a:rect l="l" t="t" r="r" b="b"/>
                              <a:pathLst>
                                <a:path w="6872" h="2565" fill="none" extrusionOk="0">
                                  <a:moveTo>
                                    <a:pt x="0" y="0"/>
                                  </a:moveTo>
                                  <a:lnTo>
                                    <a:pt x="6871" y="256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3728;p66">
                              <a:extLst>
                                <a:ext uri="{FF2B5EF4-FFF2-40B4-BE49-F238E27FC236}">
                                  <a16:creationId xmlns:a16="http://schemas.microsoft.com/office/drawing/2014/main" id="{84FC2245-781E-4850-9804-FBA9C45683AE}"/>
                                </a:ext>
                              </a:extLst>
                            </p:cNvPr>
                            <p:cNvSpPr/>
                            <p:nvPr/>
                          </p:nvSpPr>
                          <p:spPr>
                            <a:xfrm>
                              <a:off x="4862690" y="3700571"/>
                              <a:ext cx="27693" cy="31216"/>
                            </a:xfrm>
                            <a:custGeom>
                              <a:avLst/>
                              <a:gdLst/>
                              <a:ahLst/>
                              <a:cxnLst/>
                              <a:rect l="l" t="t" r="r" b="b"/>
                              <a:pathLst>
                                <a:path w="3521" h="3969" fill="none" extrusionOk="0">
                                  <a:moveTo>
                                    <a:pt x="0" y="1"/>
                                  </a:moveTo>
                                  <a:lnTo>
                                    <a:pt x="3520" y="39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3" name="Google Shape;3729;p66">
                          <a:extLst>
                            <a:ext uri="{FF2B5EF4-FFF2-40B4-BE49-F238E27FC236}">
                              <a16:creationId xmlns:a16="http://schemas.microsoft.com/office/drawing/2014/main" id="{6E942973-A093-4354-A4A8-BDB434CD73C3}"/>
                            </a:ext>
                          </a:extLst>
                        </p:cNvPr>
                        <p:cNvSpPr/>
                        <p:nvPr/>
                      </p:nvSpPr>
                      <p:spPr>
                        <a:xfrm>
                          <a:off x="4953924" y="3297081"/>
                          <a:ext cx="146053" cy="168122"/>
                        </a:xfrm>
                        <a:custGeom>
                          <a:avLst/>
                          <a:gdLst/>
                          <a:ahLst/>
                          <a:cxnLst/>
                          <a:rect l="l" t="t" r="r" b="b"/>
                          <a:pathLst>
                            <a:path w="18570" h="21376" fill="none" extrusionOk="0">
                              <a:moveTo>
                                <a:pt x="1" y="21376"/>
                              </a:moveTo>
                              <a:lnTo>
                                <a:pt x="1856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grpSp>
            <p:nvGrpSpPr>
              <p:cNvPr id="211" name="Google Shape;3730;p66">
                <a:extLst>
                  <a:ext uri="{FF2B5EF4-FFF2-40B4-BE49-F238E27FC236}">
                    <a16:creationId xmlns:a16="http://schemas.microsoft.com/office/drawing/2014/main" id="{20D87D8E-8023-4D0A-B7D0-63CE5134224B}"/>
                  </a:ext>
                </a:extLst>
              </p:cNvPr>
              <p:cNvGrpSpPr/>
              <p:nvPr/>
            </p:nvGrpSpPr>
            <p:grpSpPr>
              <a:xfrm>
                <a:off x="4595437" y="3598775"/>
                <a:ext cx="37776" cy="32451"/>
                <a:chOff x="4595437" y="3598775"/>
                <a:chExt cx="37776" cy="32451"/>
              </a:xfrm>
            </p:grpSpPr>
            <p:sp>
              <p:nvSpPr>
                <p:cNvPr id="526" name="Google Shape;3731;p66">
                  <a:extLst>
                    <a:ext uri="{FF2B5EF4-FFF2-40B4-BE49-F238E27FC236}">
                      <a16:creationId xmlns:a16="http://schemas.microsoft.com/office/drawing/2014/main" id="{E6F35712-F77F-4944-B9FD-784768F9000C}"/>
                    </a:ext>
                  </a:extLst>
                </p:cNvPr>
                <p:cNvSpPr/>
                <p:nvPr/>
              </p:nvSpPr>
              <p:spPr>
                <a:xfrm>
                  <a:off x="4595437" y="3598775"/>
                  <a:ext cx="37776" cy="32451"/>
                </a:xfrm>
                <a:custGeom>
                  <a:avLst/>
                  <a:gdLst/>
                  <a:ahLst/>
                  <a:cxnLst/>
                  <a:rect l="l" t="t" r="r" b="b"/>
                  <a:pathLst>
                    <a:path w="4803" h="4126" extrusionOk="0">
                      <a:moveTo>
                        <a:pt x="2730" y="0"/>
                      </a:moveTo>
                      <a:cubicBezTo>
                        <a:pt x="2226" y="0"/>
                        <a:pt x="1712" y="187"/>
                        <a:pt x="1295" y="605"/>
                      </a:cubicBezTo>
                      <a:cubicBezTo>
                        <a:pt x="0" y="1900"/>
                        <a:pt x="920" y="4125"/>
                        <a:pt x="2758"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3732;p66">
                  <a:extLst>
                    <a:ext uri="{FF2B5EF4-FFF2-40B4-BE49-F238E27FC236}">
                      <a16:creationId xmlns:a16="http://schemas.microsoft.com/office/drawing/2014/main" id="{5E18CE8B-CA0B-4C95-9E8C-575A823B4368}"/>
                    </a:ext>
                  </a:extLst>
                </p:cNvPr>
                <p:cNvSpPr/>
                <p:nvPr/>
              </p:nvSpPr>
              <p:spPr>
                <a:xfrm>
                  <a:off x="4610561" y="3608480"/>
                  <a:ext cx="13040" cy="13040"/>
                </a:xfrm>
                <a:custGeom>
                  <a:avLst/>
                  <a:gdLst/>
                  <a:ahLst/>
                  <a:cxnLst/>
                  <a:rect l="l" t="t" r="r" b="b"/>
                  <a:pathLst>
                    <a:path w="1658" h="1658" extrusionOk="0">
                      <a:moveTo>
                        <a:pt x="835" y="0"/>
                      </a:moveTo>
                      <a:cubicBezTo>
                        <a:pt x="376" y="0"/>
                        <a:pt x="1" y="375"/>
                        <a:pt x="1" y="835"/>
                      </a:cubicBezTo>
                      <a:cubicBezTo>
                        <a:pt x="1" y="1283"/>
                        <a:pt x="376" y="1658"/>
                        <a:pt x="835" y="1658"/>
                      </a:cubicBezTo>
                      <a:cubicBezTo>
                        <a:pt x="1283" y="1658"/>
                        <a:pt x="1658" y="1283"/>
                        <a:pt x="1658" y="835"/>
                      </a:cubicBezTo>
                      <a:cubicBezTo>
                        <a:pt x="1658" y="375"/>
                        <a:pt x="1283"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3733;p66">
                <a:extLst>
                  <a:ext uri="{FF2B5EF4-FFF2-40B4-BE49-F238E27FC236}">
                    <a16:creationId xmlns:a16="http://schemas.microsoft.com/office/drawing/2014/main" id="{045BF3CC-03CA-4EA6-816A-1C18D93CFE20}"/>
                  </a:ext>
                </a:extLst>
              </p:cNvPr>
              <p:cNvGrpSpPr/>
              <p:nvPr/>
            </p:nvGrpSpPr>
            <p:grpSpPr>
              <a:xfrm>
                <a:off x="4641864" y="3524443"/>
                <a:ext cx="37776" cy="32380"/>
                <a:chOff x="4641864" y="3524443"/>
                <a:chExt cx="37776" cy="32380"/>
              </a:xfrm>
            </p:grpSpPr>
            <p:sp>
              <p:nvSpPr>
                <p:cNvPr id="524" name="Google Shape;3734;p66">
                  <a:extLst>
                    <a:ext uri="{FF2B5EF4-FFF2-40B4-BE49-F238E27FC236}">
                      <a16:creationId xmlns:a16="http://schemas.microsoft.com/office/drawing/2014/main" id="{F01D2200-5859-4E4B-BEDA-C7FC08305736}"/>
                    </a:ext>
                  </a:extLst>
                </p:cNvPr>
                <p:cNvSpPr/>
                <p:nvPr/>
              </p:nvSpPr>
              <p:spPr>
                <a:xfrm>
                  <a:off x="4641864" y="3524443"/>
                  <a:ext cx="37776" cy="32380"/>
                </a:xfrm>
                <a:custGeom>
                  <a:avLst/>
                  <a:gdLst/>
                  <a:ahLst/>
                  <a:cxnLst/>
                  <a:rect l="l" t="t" r="r" b="b"/>
                  <a:pathLst>
                    <a:path w="4803" h="4117" extrusionOk="0">
                      <a:moveTo>
                        <a:pt x="2737" y="1"/>
                      </a:moveTo>
                      <a:cubicBezTo>
                        <a:pt x="2231" y="1"/>
                        <a:pt x="1715" y="189"/>
                        <a:pt x="1295" y="609"/>
                      </a:cubicBezTo>
                      <a:cubicBezTo>
                        <a:pt x="0" y="1903"/>
                        <a:pt x="908" y="4117"/>
                        <a:pt x="2746" y="4117"/>
                      </a:cubicBezTo>
                      <a:cubicBezTo>
                        <a:pt x="3884" y="4117"/>
                        <a:pt x="4803" y="3197"/>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3735;p66">
                  <a:extLst>
                    <a:ext uri="{FF2B5EF4-FFF2-40B4-BE49-F238E27FC236}">
                      <a16:creationId xmlns:a16="http://schemas.microsoft.com/office/drawing/2014/main" id="{4A483C05-671D-4259-8422-53B88E6499A9}"/>
                    </a:ext>
                  </a:extLst>
                </p:cNvPr>
                <p:cNvSpPr/>
                <p:nvPr/>
              </p:nvSpPr>
              <p:spPr>
                <a:xfrm>
                  <a:off x="4656988" y="3534077"/>
                  <a:ext cx="13048" cy="13040"/>
                </a:xfrm>
                <a:custGeom>
                  <a:avLst/>
                  <a:gdLst/>
                  <a:ahLst/>
                  <a:cxnLst/>
                  <a:rect l="l" t="t" r="r" b="b"/>
                  <a:pathLst>
                    <a:path w="1659" h="1658" extrusionOk="0">
                      <a:moveTo>
                        <a:pt x="823" y="1"/>
                      </a:moveTo>
                      <a:cubicBezTo>
                        <a:pt x="376" y="1"/>
                        <a:pt x="1" y="376"/>
                        <a:pt x="1" y="835"/>
                      </a:cubicBezTo>
                      <a:cubicBezTo>
                        <a:pt x="1" y="1295"/>
                        <a:pt x="376"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3736;p66">
                <a:extLst>
                  <a:ext uri="{FF2B5EF4-FFF2-40B4-BE49-F238E27FC236}">
                    <a16:creationId xmlns:a16="http://schemas.microsoft.com/office/drawing/2014/main" id="{E3BAE9B6-1025-40BD-BB80-37642E96418A}"/>
                  </a:ext>
                </a:extLst>
              </p:cNvPr>
              <p:cNvGrpSpPr/>
              <p:nvPr/>
            </p:nvGrpSpPr>
            <p:grpSpPr>
              <a:xfrm>
                <a:off x="4648431" y="3893901"/>
                <a:ext cx="37776" cy="32357"/>
                <a:chOff x="4648431" y="3893901"/>
                <a:chExt cx="37776" cy="32357"/>
              </a:xfrm>
            </p:grpSpPr>
            <p:sp>
              <p:nvSpPr>
                <p:cNvPr id="522" name="Google Shape;3737;p66">
                  <a:extLst>
                    <a:ext uri="{FF2B5EF4-FFF2-40B4-BE49-F238E27FC236}">
                      <a16:creationId xmlns:a16="http://schemas.microsoft.com/office/drawing/2014/main" id="{5FD958F3-40D0-4B92-95F4-18CF42CDBB81}"/>
                    </a:ext>
                  </a:extLst>
                </p:cNvPr>
                <p:cNvSpPr/>
                <p:nvPr/>
              </p:nvSpPr>
              <p:spPr>
                <a:xfrm>
                  <a:off x="4648431" y="3893901"/>
                  <a:ext cx="37776" cy="32357"/>
                </a:xfrm>
                <a:custGeom>
                  <a:avLst/>
                  <a:gdLst/>
                  <a:ahLst/>
                  <a:cxnLst/>
                  <a:rect l="l" t="t" r="r" b="b"/>
                  <a:pathLst>
                    <a:path w="4803" h="4114" extrusionOk="0">
                      <a:moveTo>
                        <a:pt x="2732" y="0"/>
                      </a:moveTo>
                      <a:cubicBezTo>
                        <a:pt x="2227" y="0"/>
                        <a:pt x="1713" y="187"/>
                        <a:pt x="1295" y="605"/>
                      </a:cubicBezTo>
                      <a:cubicBezTo>
                        <a:pt x="0" y="1900"/>
                        <a:pt x="920" y="4113"/>
                        <a:pt x="2746" y="4113"/>
                      </a:cubicBezTo>
                      <a:cubicBezTo>
                        <a:pt x="3883" y="4113"/>
                        <a:pt x="4803" y="3194"/>
                        <a:pt x="4803" y="2057"/>
                      </a:cubicBezTo>
                      <a:cubicBezTo>
                        <a:pt x="4803" y="821"/>
                        <a:pt x="3788"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3738;p66">
                  <a:extLst>
                    <a:ext uri="{FF2B5EF4-FFF2-40B4-BE49-F238E27FC236}">
                      <a16:creationId xmlns:a16="http://schemas.microsoft.com/office/drawing/2014/main" id="{97B40C51-1EA6-4033-9C72-A594F1E7D89C}"/>
                    </a:ext>
                  </a:extLst>
                </p:cNvPr>
                <p:cNvSpPr/>
                <p:nvPr/>
              </p:nvSpPr>
              <p:spPr>
                <a:xfrm>
                  <a:off x="4663556" y="3903606"/>
                  <a:ext cx="13040" cy="13040"/>
                </a:xfrm>
                <a:custGeom>
                  <a:avLst/>
                  <a:gdLst/>
                  <a:ahLst/>
                  <a:cxnLst/>
                  <a:rect l="l" t="t" r="r" b="b"/>
                  <a:pathLst>
                    <a:path w="1658" h="1658" extrusionOk="0">
                      <a:moveTo>
                        <a:pt x="823" y="0"/>
                      </a:moveTo>
                      <a:cubicBezTo>
                        <a:pt x="363" y="0"/>
                        <a:pt x="1" y="375"/>
                        <a:pt x="1" y="823"/>
                      </a:cubicBezTo>
                      <a:cubicBezTo>
                        <a:pt x="1" y="1283"/>
                        <a:pt x="363" y="1658"/>
                        <a:pt x="823" y="1658"/>
                      </a:cubicBezTo>
                      <a:cubicBezTo>
                        <a:pt x="1283" y="1658"/>
                        <a:pt x="1658" y="1283"/>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3739;p66">
                <a:extLst>
                  <a:ext uri="{FF2B5EF4-FFF2-40B4-BE49-F238E27FC236}">
                    <a16:creationId xmlns:a16="http://schemas.microsoft.com/office/drawing/2014/main" id="{EFA4B303-9C89-43C5-8361-4C23F18F80A1}"/>
                  </a:ext>
                </a:extLst>
              </p:cNvPr>
              <p:cNvGrpSpPr/>
              <p:nvPr/>
            </p:nvGrpSpPr>
            <p:grpSpPr>
              <a:xfrm>
                <a:off x="4567752" y="3722908"/>
                <a:ext cx="37870" cy="32380"/>
                <a:chOff x="4567752" y="3722908"/>
                <a:chExt cx="37870" cy="32380"/>
              </a:xfrm>
            </p:grpSpPr>
            <p:sp>
              <p:nvSpPr>
                <p:cNvPr id="520" name="Google Shape;3740;p66">
                  <a:extLst>
                    <a:ext uri="{FF2B5EF4-FFF2-40B4-BE49-F238E27FC236}">
                      <a16:creationId xmlns:a16="http://schemas.microsoft.com/office/drawing/2014/main" id="{8ADAF91B-5805-4615-9EE1-9FA909F2D20E}"/>
                    </a:ext>
                  </a:extLst>
                </p:cNvPr>
                <p:cNvSpPr/>
                <p:nvPr/>
              </p:nvSpPr>
              <p:spPr>
                <a:xfrm>
                  <a:off x="4567752" y="3722908"/>
                  <a:ext cx="37870" cy="32380"/>
                </a:xfrm>
                <a:custGeom>
                  <a:avLst/>
                  <a:gdLst/>
                  <a:ahLst/>
                  <a:cxnLst/>
                  <a:rect l="l" t="t" r="r" b="b"/>
                  <a:pathLst>
                    <a:path w="4815" h="4117" extrusionOk="0">
                      <a:moveTo>
                        <a:pt x="2749" y="1"/>
                      </a:moveTo>
                      <a:cubicBezTo>
                        <a:pt x="2243" y="1"/>
                        <a:pt x="1726" y="189"/>
                        <a:pt x="1307" y="609"/>
                      </a:cubicBezTo>
                      <a:cubicBezTo>
                        <a:pt x="0" y="1903"/>
                        <a:pt x="919" y="4117"/>
                        <a:pt x="2758" y="4117"/>
                      </a:cubicBezTo>
                      <a:cubicBezTo>
                        <a:pt x="3895" y="4117"/>
                        <a:pt x="4815" y="3197"/>
                        <a:pt x="4815" y="2060"/>
                      </a:cubicBezTo>
                      <a:cubicBezTo>
                        <a:pt x="4815" y="818"/>
                        <a:pt x="3804" y="1"/>
                        <a:pt x="274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3741;p66">
                  <a:extLst>
                    <a:ext uri="{FF2B5EF4-FFF2-40B4-BE49-F238E27FC236}">
                      <a16:creationId xmlns:a16="http://schemas.microsoft.com/office/drawing/2014/main" id="{C7147844-D72F-4ECB-82BD-DA5744C1F070}"/>
                    </a:ext>
                  </a:extLst>
                </p:cNvPr>
                <p:cNvSpPr/>
                <p:nvPr/>
              </p:nvSpPr>
              <p:spPr>
                <a:xfrm>
                  <a:off x="4580690" y="3732543"/>
                  <a:ext cx="15227" cy="13064"/>
                </a:xfrm>
                <a:custGeom>
                  <a:avLst/>
                  <a:gdLst/>
                  <a:ahLst/>
                  <a:cxnLst/>
                  <a:rect l="l" t="t" r="r" b="b"/>
                  <a:pathLst>
                    <a:path w="1936" h="1661" extrusionOk="0">
                      <a:moveTo>
                        <a:pt x="1113" y="0"/>
                      </a:moveTo>
                      <a:cubicBezTo>
                        <a:pt x="375" y="0"/>
                        <a:pt x="0" y="896"/>
                        <a:pt x="520" y="1416"/>
                      </a:cubicBezTo>
                      <a:cubicBezTo>
                        <a:pt x="689" y="1585"/>
                        <a:pt x="898" y="1661"/>
                        <a:pt x="1103" y="1661"/>
                      </a:cubicBezTo>
                      <a:cubicBezTo>
                        <a:pt x="1528" y="1661"/>
                        <a:pt x="1936" y="1333"/>
                        <a:pt x="1936" y="835"/>
                      </a:cubicBezTo>
                      <a:cubicBezTo>
                        <a:pt x="1936" y="375"/>
                        <a:pt x="1573"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3742;p66">
                <a:extLst>
                  <a:ext uri="{FF2B5EF4-FFF2-40B4-BE49-F238E27FC236}">
                    <a16:creationId xmlns:a16="http://schemas.microsoft.com/office/drawing/2014/main" id="{65EDBB00-46BA-4626-8516-5E9091FDF777}"/>
                  </a:ext>
                </a:extLst>
              </p:cNvPr>
              <p:cNvGrpSpPr/>
              <p:nvPr/>
            </p:nvGrpSpPr>
            <p:grpSpPr>
              <a:xfrm>
                <a:off x="4617506" y="3652052"/>
                <a:ext cx="37783" cy="32357"/>
                <a:chOff x="4617506" y="3652052"/>
                <a:chExt cx="37783" cy="32357"/>
              </a:xfrm>
            </p:grpSpPr>
            <p:sp>
              <p:nvSpPr>
                <p:cNvPr id="518" name="Google Shape;3743;p66">
                  <a:extLst>
                    <a:ext uri="{FF2B5EF4-FFF2-40B4-BE49-F238E27FC236}">
                      <a16:creationId xmlns:a16="http://schemas.microsoft.com/office/drawing/2014/main" id="{45A1F28C-51DB-48D9-8FDA-41D9DD325261}"/>
                    </a:ext>
                  </a:extLst>
                </p:cNvPr>
                <p:cNvSpPr/>
                <p:nvPr/>
              </p:nvSpPr>
              <p:spPr>
                <a:xfrm>
                  <a:off x="4617506" y="3652052"/>
                  <a:ext cx="37783" cy="32357"/>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3744;p66">
                  <a:extLst>
                    <a:ext uri="{FF2B5EF4-FFF2-40B4-BE49-F238E27FC236}">
                      <a16:creationId xmlns:a16="http://schemas.microsoft.com/office/drawing/2014/main" id="{C252739F-766F-47CA-8E09-8DA2960D8AA6}"/>
                    </a:ext>
                  </a:extLst>
                </p:cNvPr>
                <p:cNvSpPr/>
                <p:nvPr/>
              </p:nvSpPr>
              <p:spPr>
                <a:xfrm>
                  <a:off x="4632638" y="3661758"/>
                  <a:ext cx="13040" cy="13040"/>
                </a:xfrm>
                <a:custGeom>
                  <a:avLst/>
                  <a:gdLst/>
                  <a:ahLst/>
                  <a:cxnLst/>
                  <a:rect l="l" t="t" r="r" b="b"/>
                  <a:pathLst>
                    <a:path w="1658" h="1658" extrusionOk="0">
                      <a:moveTo>
                        <a:pt x="823" y="1"/>
                      </a:moveTo>
                      <a:cubicBezTo>
                        <a:pt x="363" y="1"/>
                        <a:pt x="0" y="363"/>
                        <a:pt x="0" y="823"/>
                      </a:cubicBezTo>
                      <a:cubicBezTo>
                        <a:pt x="0" y="1283"/>
                        <a:pt x="363" y="1658"/>
                        <a:pt x="823" y="1658"/>
                      </a:cubicBezTo>
                      <a:cubicBezTo>
                        <a:pt x="1282" y="1658"/>
                        <a:pt x="1657" y="1283"/>
                        <a:pt x="1657" y="823"/>
                      </a:cubicBezTo>
                      <a:cubicBezTo>
                        <a:pt x="1657" y="363"/>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3745;p66">
                <a:extLst>
                  <a:ext uri="{FF2B5EF4-FFF2-40B4-BE49-F238E27FC236}">
                    <a16:creationId xmlns:a16="http://schemas.microsoft.com/office/drawing/2014/main" id="{F43537CF-3FDF-434A-836C-28C408B42911}"/>
                  </a:ext>
                </a:extLst>
              </p:cNvPr>
              <p:cNvGrpSpPr/>
              <p:nvPr/>
            </p:nvGrpSpPr>
            <p:grpSpPr>
              <a:xfrm>
                <a:off x="4739005" y="3554149"/>
                <a:ext cx="37870" cy="32357"/>
                <a:chOff x="4739005" y="3554149"/>
                <a:chExt cx="37870" cy="32357"/>
              </a:xfrm>
            </p:grpSpPr>
            <p:sp>
              <p:nvSpPr>
                <p:cNvPr id="516" name="Google Shape;3746;p66">
                  <a:extLst>
                    <a:ext uri="{FF2B5EF4-FFF2-40B4-BE49-F238E27FC236}">
                      <a16:creationId xmlns:a16="http://schemas.microsoft.com/office/drawing/2014/main" id="{2BBBDE33-5D22-46F4-ABF0-4829D6B0E96C}"/>
                    </a:ext>
                  </a:extLst>
                </p:cNvPr>
                <p:cNvSpPr/>
                <p:nvPr/>
              </p:nvSpPr>
              <p:spPr>
                <a:xfrm>
                  <a:off x="4739005" y="3554149"/>
                  <a:ext cx="37870" cy="32357"/>
                </a:xfrm>
                <a:custGeom>
                  <a:avLst/>
                  <a:gdLst/>
                  <a:ahLst/>
                  <a:cxnLst/>
                  <a:rect l="l" t="t" r="r" b="b"/>
                  <a:pathLst>
                    <a:path w="4815" h="4114" extrusionOk="0">
                      <a:moveTo>
                        <a:pt x="2744" y="1"/>
                      </a:moveTo>
                      <a:cubicBezTo>
                        <a:pt x="2239" y="1"/>
                        <a:pt x="1725" y="188"/>
                        <a:pt x="1307" y="606"/>
                      </a:cubicBezTo>
                      <a:cubicBezTo>
                        <a:pt x="0" y="1900"/>
                        <a:pt x="920" y="4114"/>
                        <a:pt x="2758" y="4114"/>
                      </a:cubicBezTo>
                      <a:cubicBezTo>
                        <a:pt x="3895" y="4114"/>
                        <a:pt x="4815" y="3195"/>
                        <a:pt x="4815" y="2058"/>
                      </a:cubicBezTo>
                      <a:cubicBezTo>
                        <a:pt x="4815" y="821"/>
                        <a:pt x="3801" y="1"/>
                        <a:pt x="274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3747;p66">
                  <a:extLst>
                    <a:ext uri="{FF2B5EF4-FFF2-40B4-BE49-F238E27FC236}">
                      <a16:creationId xmlns:a16="http://schemas.microsoft.com/office/drawing/2014/main" id="{15F96634-0BB7-41A4-AD9F-44FF8EB95A8C}"/>
                    </a:ext>
                  </a:extLst>
                </p:cNvPr>
                <p:cNvSpPr/>
                <p:nvPr/>
              </p:nvSpPr>
              <p:spPr>
                <a:xfrm>
                  <a:off x="4751943" y="3563854"/>
                  <a:ext cx="15227" cy="13048"/>
                </a:xfrm>
                <a:custGeom>
                  <a:avLst/>
                  <a:gdLst/>
                  <a:ahLst/>
                  <a:cxnLst/>
                  <a:rect l="l" t="t" r="r" b="b"/>
                  <a:pathLst>
                    <a:path w="1936" h="1659" extrusionOk="0">
                      <a:moveTo>
                        <a:pt x="1113" y="1"/>
                      </a:moveTo>
                      <a:cubicBezTo>
                        <a:pt x="375" y="1"/>
                        <a:pt x="0" y="896"/>
                        <a:pt x="521" y="1416"/>
                      </a:cubicBezTo>
                      <a:cubicBezTo>
                        <a:pt x="692" y="1583"/>
                        <a:pt x="899" y="1658"/>
                        <a:pt x="1101" y="1658"/>
                      </a:cubicBezTo>
                      <a:cubicBezTo>
                        <a:pt x="1529" y="1658"/>
                        <a:pt x="1936" y="1324"/>
                        <a:pt x="1936" y="824"/>
                      </a:cubicBezTo>
                      <a:cubicBezTo>
                        <a:pt x="1936" y="364"/>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3748;p66">
                <a:extLst>
                  <a:ext uri="{FF2B5EF4-FFF2-40B4-BE49-F238E27FC236}">
                    <a16:creationId xmlns:a16="http://schemas.microsoft.com/office/drawing/2014/main" id="{0959F116-2A35-4C72-8D4C-32004A9A694B}"/>
                  </a:ext>
                </a:extLst>
              </p:cNvPr>
              <p:cNvGrpSpPr/>
              <p:nvPr/>
            </p:nvGrpSpPr>
            <p:grpSpPr>
              <a:xfrm>
                <a:off x="4806557" y="3630258"/>
                <a:ext cx="37776" cy="32364"/>
                <a:chOff x="4806557" y="3630258"/>
                <a:chExt cx="37776" cy="32364"/>
              </a:xfrm>
            </p:grpSpPr>
            <p:sp>
              <p:nvSpPr>
                <p:cNvPr id="514" name="Google Shape;3749;p66">
                  <a:extLst>
                    <a:ext uri="{FF2B5EF4-FFF2-40B4-BE49-F238E27FC236}">
                      <a16:creationId xmlns:a16="http://schemas.microsoft.com/office/drawing/2014/main" id="{850EC0D8-C1D2-4714-A10E-6162634B0F53}"/>
                    </a:ext>
                  </a:extLst>
                </p:cNvPr>
                <p:cNvSpPr/>
                <p:nvPr/>
              </p:nvSpPr>
              <p:spPr>
                <a:xfrm>
                  <a:off x="4806557" y="3630258"/>
                  <a:ext cx="37776" cy="32364"/>
                </a:xfrm>
                <a:custGeom>
                  <a:avLst/>
                  <a:gdLst/>
                  <a:ahLst/>
                  <a:cxnLst/>
                  <a:rect l="l" t="t" r="r" b="b"/>
                  <a:pathLst>
                    <a:path w="4803" h="4115" extrusionOk="0">
                      <a:moveTo>
                        <a:pt x="2732" y="1"/>
                      </a:moveTo>
                      <a:cubicBezTo>
                        <a:pt x="2227" y="1"/>
                        <a:pt x="1713" y="188"/>
                        <a:pt x="1294" y="606"/>
                      </a:cubicBezTo>
                      <a:cubicBezTo>
                        <a:pt x="0" y="1901"/>
                        <a:pt x="907" y="4114"/>
                        <a:pt x="2746" y="4114"/>
                      </a:cubicBezTo>
                      <a:cubicBezTo>
                        <a:pt x="3883" y="4114"/>
                        <a:pt x="4802" y="3195"/>
                        <a:pt x="4802" y="2058"/>
                      </a:cubicBezTo>
                      <a:cubicBezTo>
                        <a:pt x="4802" y="822"/>
                        <a:pt x="3788"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3750;p66">
                  <a:extLst>
                    <a:ext uri="{FF2B5EF4-FFF2-40B4-BE49-F238E27FC236}">
                      <a16:creationId xmlns:a16="http://schemas.microsoft.com/office/drawing/2014/main" id="{D708F8A7-A3F7-4D4B-8042-B218AA66EA0E}"/>
                    </a:ext>
                  </a:extLst>
                </p:cNvPr>
                <p:cNvSpPr/>
                <p:nvPr/>
              </p:nvSpPr>
              <p:spPr>
                <a:xfrm>
                  <a:off x="4819495" y="3639972"/>
                  <a:ext cx="15227" cy="13040"/>
                </a:xfrm>
                <a:custGeom>
                  <a:avLst/>
                  <a:gdLst/>
                  <a:ahLst/>
                  <a:cxnLst/>
                  <a:rect l="l" t="t" r="r" b="b"/>
                  <a:pathLst>
                    <a:path w="1936" h="1658" extrusionOk="0">
                      <a:moveTo>
                        <a:pt x="1113" y="0"/>
                      </a:moveTo>
                      <a:cubicBezTo>
                        <a:pt x="363" y="0"/>
                        <a:pt x="0" y="896"/>
                        <a:pt x="520" y="1416"/>
                      </a:cubicBezTo>
                      <a:cubicBezTo>
                        <a:pt x="687" y="1583"/>
                        <a:pt x="893" y="1657"/>
                        <a:pt x="1096" y="1657"/>
                      </a:cubicBezTo>
                      <a:cubicBezTo>
                        <a:pt x="1523" y="1657"/>
                        <a:pt x="1936" y="1324"/>
                        <a:pt x="1936" y="823"/>
                      </a:cubicBezTo>
                      <a:cubicBezTo>
                        <a:pt x="1936" y="363"/>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 name="Google Shape;3751;p66">
                <a:extLst>
                  <a:ext uri="{FF2B5EF4-FFF2-40B4-BE49-F238E27FC236}">
                    <a16:creationId xmlns:a16="http://schemas.microsoft.com/office/drawing/2014/main" id="{99F742C8-C249-4391-8218-D4E361C94349}"/>
                  </a:ext>
                </a:extLst>
              </p:cNvPr>
              <p:cNvGrpSpPr/>
              <p:nvPr/>
            </p:nvGrpSpPr>
            <p:grpSpPr>
              <a:xfrm>
                <a:off x="4737007" y="4004357"/>
                <a:ext cx="37870" cy="32357"/>
                <a:chOff x="4737007" y="4004357"/>
                <a:chExt cx="37870" cy="32357"/>
              </a:xfrm>
            </p:grpSpPr>
            <p:sp>
              <p:nvSpPr>
                <p:cNvPr id="512" name="Google Shape;3752;p66">
                  <a:extLst>
                    <a:ext uri="{FF2B5EF4-FFF2-40B4-BE49-F238E27FC236}">
                      <a16:creationId xmlns:a16="http://schemas.microsoft.com/office/drawing/2014/main" id="{7533EFE7-0558-4E72-8A21-A969E015CA16}"/>
                    </a:ext>
                  </a:extLst>
                </p:cNvPr>
                <p:cNvSpPr/>
                <p:nvPr/>
              </p:nvSpPr>
              <p:spPr>
                <a:xfrm>
                  <a:off x="4737007" y="4004357"/>
                  <a:ext cx="37870" cy="32357"/>
                </a:xfrm>
                <a:custGeom>
                  <a:avLst/>
                  <a:gdLst/>
                  <a:ahLst/>
                  <a:cxnLst/>
                  <a:rect l="l" t="t" r="r" b="b"/>
                  <a:pathLst>
                    <a:path w="4815" h="4114" extrusionOk="0">
                      <a:moveTo>
                        <a:pt x="2740" y="0"/>
                      </a:moveTo>
                      <a:cubicBezTo>
                        <a:pt x="2234" y="0"/>
                        <a:pt x="1717" y="187"/>
                        <a:pt x="1295" y="606"/>
                      </a:cubicBezTo>
                      <a:cubicBezTo>
                        <a:pt x="0" y="1900"/>
                        <a:pt x="920" y="4114"/>
                        <a:pt x="2758" y="4114"/>
                      </a:cubicBezTo>
                      <a:cubicBezTo>
                        <a:pt x="3895" y="4114"/>
                        <a:pt x="4803" y="3194"/>
                        <a:pt x="4815" y="2057"/>
                      </a:cubicBezTo>
                      <a:cubicBezTo>
                        <a:pt x="4815" y="821"/>
                        <a:pt x="3801" y="0"/>
                        <a:pt x="274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3753;p66">
                  <a:extLst>
                    <a:ext uri="{FF2B5EF4-FFF2-40B4-BE49-F238E27FC236}">
                      <a16:creationId xmlns:a16="http://schemas.microsoft.com/office/drawing/2014/main" id="{E80C4E84-46C9-4DE9-A577-FD95A7012DA1}"/>
                    </a:ext>
                  </a:extLst>
                </p:cNvPr>
                <p:cNvSpPr/>
                <p:nvPr/>
              </p:nvSpPr>
              <p:spPr>
                <a:xfrm>
                  <a:off x="4752131" y="4014062"/>
                  <a:ext cx="13040" cy="13048"/>
                </a:xfrm>
                <a:custGeom>
                  <a:avLst/>
                  <a:gdLst/>
                  <a:ahLst/>
                  <a:cxnLst/>
                  <a:rect l="l" t="t" r="r" b="b"/>
                  <a:pathLst>
                    <a:path w="1658" h="1659" extrusionOk="0">
                      <a:moveTo>
                        <a:pt x="835" y="1"/>
                      </a:moveTo>
                      <a:cubicBezTo>
                        <a:pt x="376" y="1"/>
                        <a:pt x="1" y="364"/>
                        <a:pt x="1" y="823"/>
                      </a:cubicBezTo>
                      <a:cubicBezTo>
                        <a:pt x="1" y="1283"/>
                        <a:pt x="376" y="1658"/>
                        <a:pt x="835" y="1658"/>
                      </a:cubicBezTo>
                      <a:cubicBezTo>
                        <a:pt x="1295" y="1658"/>
                        <a:pt x="1658" y="1283"/>
                        <a:pt x="1658" y="823"/>
                      </a:cubicBezTo>
                      <a:cubicBezTo>
                        <a:pt x="1658" y="364"/>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3754;p66">
                <a:extLst>
                  <a:ext uri="{FF2B5EF4-FFF2-40B4-BE49-F238E27FC236}">
                    <a16:creationId xmlns:a16="http://schemas.microsoft.com/office/drawing/2014/main" id="{9436FAFA-752E-46D4-BB51-261AD8B17DBC}"/>
                  </a:ext>
                </a:extLst>
              </p:cNvPr>
              <p:cNvGrpSpPr/>
              <p:nvPr/>
            </p:nvGrpSpPr>
            <p:grpSpPr>
              <a:xfrm>
                <a:off x="4773634" y="4208627"/>
                <a:ext cx="37776" cy="32357"/>
                <a:chOff x="4773634" y="4208627"/>
                <a:chExt cx="37776" cy="32357"/>
              </a:xfrm>
            </p:grpSpPr>
            <p:sp>
              <p:nvSpPr>
                <p:cNvPr id="510" name="Google Shape;3755;p66">
                  <a:extLst>
                    <a:ext uri="{FF2B5EF4-FFF2-40B4-BE49-F238E27FC236}">
                      <a16:creationId xmlns:a16="http://schemas.microsoft.com/office/drawing/2014/main" id="{8D7DFA35-D1DF-4A92-8D62-A91AFF4EE70B}"/>
                    </a:ext>
                  </a:extLst>
                </p:cNvPr>
                <p:cNvSpPr/>
                <p:nvPr/>
              </p:nvSpPr>
              <p:spPr>
                <a:xfrm>
                  <a:off x="4773634" y="4208627"/>
                  <a:ext cx="37776" cy="32357"/>
                </a:xfrm>
                <a:custGeom>
                  <a:avLst/>
                  <a:gdLst/>
                  <a:ahLst/>
                  <a:cxnLst/>
                  <a:rect l="l" t="t" r="r" b="b"/>
                  <a:pathLst>
                    <a:path w="4803" h="4114" extrusionOk="0">
                      <a:moveTo>
                        <a:pt x="2732" y="0"/>
                      </a:moveTo>
                      <a:cubicBezTo>
                        <a:pt x="2227" y="0"/>
                        <a:pt x="1713" y="187"/>
                        <a:pt x="1295" y="605"/>
                      </a:cubicBezTo>
                      <a:cubicBezTo>
                        <a:pt x="1" y="1900"/>
                        <a:pt x="920" y="4114"/>
                        <a:pt x="2746"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3756;p66">
                  <a:extLst>
                    <a:ext uri="{FF2B5EF4-FFF2-40B4-BE49-F238E27FC236}">
                      <a16:creationId xmlns:a16="http://schemas.microsoft.com/office/drawing/2014/main" id="{9A9097E5-8545-461A-B11B-F95BA6FC4503}"/>
                    </a:ext>
                  </a:extLst>
                </p:cNvPr>
                <p:cNvSpPr/>
                <p:nvPr/>
              </p:nvSpPr>
              <p:spPr>
                <a:xfrm>
                  <a:off x="4788664" y="4218332"/>
                  <a:ext cx="13048" cy="13040"/>
                </a:xfrm>
                <a:custGeom>
                  <a:avLst/>
                  <a:gdLst/>
                  <a:ahLst/>
                  <a:cxnLst/>
                  <a:rect l="l" t="t" r="r" b="b"/>
                  <a:pathLst>
                    <a:path w="1659"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3757;p66">
                <a:extLst>
                  <a:ext uri="{FF2B5EF4-FFF2-40B4-BE49-F238E27FC236}">
                    <a16:creationId xmlns:a16="http://schemas.microsoft.com/office/drawing/2014/main" id="{1D10CE12-BE99-4D89-BB1C-7ED41F3BB1BC}"/>
                  </a:ext>
                </a:extLst>
              </p:cNvPr>
              <p:cNvGrpSpPr/>
              <p:nvPr/>
            </p:nvGrpSpPr>
            <p:grpSpPr>
              <a:xfrm>
                <a:off x="4888282" y="4074764"/>
                <a:ext cx="37776" cy="32451"/>
                <a:chOff x="4888282" y="4074764"/>
                <a:chExt cx="37776" cy="32451"/>
              </a:xfrm>
            </p:grpSpPr>
            <p:sp>
              <p:nvSpPr>
                <p:cNvPr id="508" name="Google Shape;3758;p66">
                  <a:extLst>
                    <a:ext uri="{FF2B5EF4-FFF2-40B4-BE49-F238E27FC236}">
                      <a16:creationId xmlns:a16="http://schemas.microsoft.com/office/drawing/2014/main" id="{6AB09001-413A-43BD-973C-8E7850D0D63E}"/>
                    </a:ext>
                  </a:extLst>
                </p:cNvPr>
                <p:cNvSpPr/>
                <p:nvPr/>
              </p:nvSpPr>
              <p:spPr>
                <a:xfrm>
                  <a:off x="4888282" y="4074764"/>
                  <a:ext cx="37776" cy="32451"/>
                </a:xfrm>
                <a:custGeom>
                  <a:avLst/>
                  <a:gdLst/>
                  <a:ahLst/>
                  <a:cxnLst/>
                  <a:rect l="l" t="t" r="r" b="b"/>
                  <a:pathLst>
                    <a:path w="4803" h="4126" extrusionOk="0">
                      <a:moveTo>
                        <a:pt x="2730" y="0"/>
                      </a:moveTo>
                      <a:cubicBezTo>
                        <a:pt x="2226" y="0"/>
                        <a:pt x="1712" y="187"/>
                        <a:pt x="1294" y="605"/>
                      </a:cubicBezTo>
                      <a:cubicBezTo>
                        <a:pt x="0" y="1912"/>
                        <a:pt x="919" y="4125"/>
                        <a:pt x="2746" y="4125"/>
                      </a:cubicBezTo>
                      <a:cubicBezTo>
                        <a:pt x="3883" y="4125"/>
                        <a:pt x="4803" y="3206"/>
                        <a:pt x="4803" y="2069"/>
                      </a:cubicBezTo>
                      <a:cubicBezTo>
                        <a:pt x="4803" y="824"/>
                        <a:pt x="3787"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3759;p66">
                  <a:extLst>
                    <a:ext uri="{FF2B5EF4-FFF2-40B4-BE49-F238E27FC236}">
                      <a16:creationId xmlns:a16="http://schemas.microsoft.com/office/drawing/2014/main" id="{817DBF9D-9FAF-4FEB-A0F0-8E04057B39E5}"/>
                    </a:ext>
                  </a:extLst>
                </p:cNvPr>
                <p:cNvSpPr/>
                <p:nvPr/>
              </p:nvSpPr>
              <p:spPr>
                <a:xfrm>
                  <a:off x="4901220" y="4084470"/>
                  <a:ext cx="15227" cy="13064"/>
                </a:xfrm>
                <a:custGeom>
                  <a:avLst/>
                  <a:gdLst/>
                  <a:ahLst/>
                  <a:cxnLst/>
                  <a:rect l="l" t="t" r="r" b="b"/>
                  <a:pathLst>
                    <a:path w="1936" h="1661" extrusionOk="0">
                      <a:moveTo>
                        <a:pt x="1101" y="0"/>
                      </a:moveTo>
                      <a:cubicBezTo>
                        <a:pt x="363" y="0"/>
                        <a:pt x="0" y="896"/>
                        <a:pt x="520" y="1416"/>
                      </a:cubicBezTo>
                      <a:cubicBezTo>
                        <a:pt x="689" y="1585"/>
                        <a:pt x="898" y="1660"/>
                        <a:pt x="1103" y="1660"/>
                      </a:cubicBezTo>
                      <a:cubicBezTo>
                        <a:pt x="1528" y="1660"/>
                        <a:pt x="1936" y="1333"/>
                        <a:pt x="1936" y="835"/>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3760;p66">
                <a:extLst>
                  <a:ext uri="{FF2B5EF4-FFF2-40B4-BE49-F238E27FC236}">
                    <a16:creationId xmlns:a16="http://schemas.microsoft.com/office/drawing/2014/main" id="{AAF84AE8-9E7E-474F-AEDB-B61B967EAC6A}"/>
                  </a:ext>
                </a:extLst>
              </p:cNvPr>
              <p:cNvGrpSpPr/>
              <p:nvPr/>
            </p:nvGrpSpPr>
            <p:grpSpPr>
              <a:xfrm>
                <a:off x="4901315" y="3804271"/>
                <a:ext cx="37776" cy="32364"/>
                <a:chOff x="4901315" y="3804271"/>
                <a:chExt cx="37776" cy="32364"/>
              </a:xfrm>
            </p:grpSpPr>
            <p:sp>
              <p:nvSpPr>
                <p:cNvPr id="506" name="Google Shape;3761;p66">
                  <a:extLst>
                    <a:ext uri="{FF2B5EF4-FFF2-40B4-BE49-F238E27FC236}">
                      <a16:creationId xmlns:a16="http://schemas.microsoft.com/office/drawing/2014/main" id="{D876F097-66B3-4AEB-9C1A-D9DBA1951D99}"/>
                    </a:ext>
                  </a:extLst>
                </p:cNvPr>
                <p:cNvSpPr/>
                <p:nvPr/>
              </p:nvSpPr>
              <p:spPr>
                <a:xfrm>
                  <a:off x="4901315" y="3804271"/>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3762;p66">
                  <a:extLst>
                    <a:ext uri="{FF2B5EF4-FFF2-40B4-BE49-F238E27FC236}">
                      <a16:creationId xmlns:a16="http://schemas.microsoft.com/office/drawing/2014/main" id="{FEC13451-CD44-4922-A2F2-3CD8EA2A87EC}"/>
                    </a:ext>
                  </a:extLst>
                </p:cNvPr>
                <p:cNvSpPr/>
                <p:nvPr/>
              </p:nvSpPr>
              <p:spPr>
                <a:xfrm>
                  <a:off x="4914253" y="3813985"/>
                  <a:ext cx="15235" cy="13040"/>
                </a:xfrm>
                <a:custGeom>
                  <a:avLst/>
                  <a:gdLst/>
                  <a:ahLst/>
                  <a:cxnLst/>
                  <a:rect l="l" t="t" r="r" b="b"/>
                  <a:pathLst>
                    <a:path w="1937" h="1658" extrusionOk="0">
                      <a:moveTo>
                        <a:pt x="1101" y="0"/>
                      </a:moveTo>
                      <a:cubicBezTo>
                        <a:pt x="363"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3763;p66">
                <a:extLst>
                  <a:ext uri="{FF2B5EF4-FFF2-40B4-BE49-F238E27FC236}">
                    <a16:creationId xmlns:a16="http://schemas.microsoft.com/office/drawing/2014/main" id="{3C1A6B26-1194-4830-B113-F0299E88E815}"/>
                  </a:ext>
                </a:extLst>
              </p:cNvPr>
              <p:cNvGrpSpPr/>
              <p:nvPr/>
            </p:nvGrpSpPr>
            <p:grpSpPr>
              <a:xfrm>
                <a:off x="4866394" y="3715035"/>
                <a:ext cx="37846" cy="32357"/>
                <a:chOff x="4866394" y="3715035"/>
                <a:chExt cx="37846" cy="32357"/>
              </a:xfrm>
            </p:grpSpPr>
            <p:sp>
              <p:nvSpPr>
                <p:cNvPr id="504" name="Google Shape;3764;p66">
                  <a:extLst>
                    <a:ext uri="{FF2B5EF4-FFF2-40B4-BE49-F238E27FC236}">
                      <a16:creationId xmlns:a16="http://schemas.microsoft.com/office/drawing/2014/main" id="{DAA2A472-AA62-4798-897D-6D9DBEEC1C25}"/>
                    </a:ext>
                  </a:extLst>
                </p:cNvPr>
                <p:cNvSpPr/>
                <p:nvPr/>
              </p:nvSpPr>
              <p:spPr>
                <a:xfrm>
                  <a:off x="4866394" y="3715035"/>
                  <a:ext cx="37846" cy="32357"/>
                </a:xfrm>
                <a:custGeom>
                  <a:avLst/>
                  <a:gdLst/>
                  <a:ahLst/>
                  <a:cxnLst/>
                  <a:rect l="l" t="t" r="r" b="b"/>
                  <a:pathLst>
                    <a:path w="4812" h="4114" extrusionOk="0">
                      <a:moveTo>
                        <a:pt x="2735" y="0"/>
                      </a:moveTo>
                      <a:cubicBezTo>
                        <a:pt x="2229" y="0"/>
                        <a:pt x="1714" y="187"/>
                        <a:pt x="1295" y="606"/>
                      </a:cubicBezTo>
                      <a:cubicBezTo>
                        <a:pt x="1" y="1900"/>
                        <a:pt x="920" y="4114"/>
                        <a:pt x="2747" y="4114"/>
                      </a:cubicBezTo>
                      <a:cubicBezTo>
                        <a:pt x="3884" y="4114"/>
                        <a:pt x="4803" y="3194"/>
                        <a:pt x="4803" y="2057"/>
                      </a:cubicBezTo>
                      <a:cubicBezTo>
                        <a:pt x="4811" y="821"/>
                        <a:pt x="3794" y="0"/>
                        <a:pt x="273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3765;p66">
                  <a:extLst>
                    <a:ext uri="{FF2B5EF4-FFF2-40B4-BE49-F238E27FC236}">
                      <a16:creationId xmlns:a16="http://schemas.microsoft.com/office/drawing/2014/main" id="{5EF18CE4-F5B7-4DE3-A27E-5411F4B1BD83}"/>
                    </a:ext>
                  </a:extLst>
                </p:cNvPr>
                <p:cNvSpPr/>
                <p:nvPr/>
              </p:nvSpPr>
              <p:spPr>
                <a:xfrm>
                  <a:off x="4879340" y="3724646"/>
                  <a:ext cx="15227" cy="13103"/>
                </a:xfrm>
                <a:custGeom>
                  <a:avLst/>
                  <a:gdLst/>
                  <a:ahLst/>
                  <a:cxnLst/>
                  <a:rect l="l" t="t" r="r" b="b"/>
                  <a:pathLst>
                    <a:path w="1936" h="1666" extrusionOk="0">
                      <a:moveTo>
                        <a:pt x="1101" y="0"/>
                      </a:moveTo>
                      <a:cubicBezTo>
                        <a:pt x="363" y="0"/>
                        <a:pt x="0" y="896"/>
                        <a:pt x="520" y="1416"/>
                      </a:cubicBezTo>
                      <a:cubicBezTo>
                        <a:pt x="689" y="1589"/>
                        <a:pt x="898" y="1666"/>
                        <a:pt x="1103" y="1666"/>
                      </a:cubicBezTo>
                      <a:cubicBezTo>
                        <a:pt x="1528" y="1666"/>
                        <a:pt x="1936" y="1333"/>
                        <a:pt x="1936" y="835"/>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3766;p66">
                <a:extLst>
                  <a:ext uri="{FF2B5EF4-FFF2-40B4-BE49-F238E27FC236}">
                    <a16:creationId xmlns:a16="http://schemas.microsoft.com/office/drawing/2014/main" id="{5DE9F2CB-4374-4D55-8B0E-288ACA0AD2B8}"/>
                  </a:ext>
                </a:extLst>
              </p:cNvPr>
              <p:cNvGrpSpPr/>
              <p:nvPr/>
            </p:nvGrpSpPr>
            <p:grpSpPr>
              <a:xfrm>
                <a:off x="4979233" y="3839798"/>
                <a:ext cx="37878" cy="32420"/>
                <a:chOff x="4979233" y="3839798"/>
                <a:chExt cx="37878" cy="32420"/>
              </a:xfrm>
            </p:grpSpPr>
            <p:sp>
              <p:nvSpPr>
                <p:cNvPr id="502" name="Google Shape;3767;p66">
                  <a:extLst>
                    <a:ext uri="{FF2B5EF4-FFF2-40B4-BE49-F238E27FC236}">
                      <a16:creationId xmlns:a16="http://schemas.microsoft.com/office/drawing/2014/main" id="{9D121871-65F8-447E-8FB8-D1BB9E089AF0}"/>
                    </a:ext>
                  </a:extLst>
                </p:cNvPr>
                <p:cNvSpPr/>
                <p:nvPr/>
              </p:nvSpPr>
              <p:spPr>
                <a:xfrm>
                  <a:off x="4979233" y="3839798"/>
                  <a:ext cx="37878" cy="32420"/>
                </a:xfrm>
                <a:custGeom>
                  <a:avLst/>
                  <a:gdLst/>
                  <a:ahLst/>
                  <a:cxnLst/>
                  <a:rect l="l" t="t" r="r" b="b"/>
                  <a:pathLst>
                    <a:path w="4816" h="4122" extrusionOk="0">
                      <a:moveTo>
                        <a:pt x="2738" y="0"/>
                      </a:moveTo>
                      <a:cubicBezTo>
                        <a:pt x="2231" y="0"/>
                        <a:pt x="1715" y="190"/>
                        <a:pt x="1295" y="613"/>
                      </a:cubicBezTo>
                      <a:cubicBezTo>
                        <a:pt x="1" y="1908"/>
                        <a:pt x="920" y="4122"/>
                        <a:pt x="2759" y="4122"/>
                      </a:cubicBezTo>
                      <a:cubicBezTo>
                        <a:pt x="3884" y="4122"/>
                        <a:pt x="4803" y="3202"/>
                        <a:pt x="4815" y="2065"/>
                      </a:cubicBezTo>
                      <a:cubicBezTo>
                        <a:pt x="4807" y="823"/>
                        <a:pt x="3794"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3768;p66">
                  <a:extLst>
                    <a:ext uri="{FF2B5EF4-FFF2-40B4-BE49-F238E27FC236}">
                      <a16:creationId xmlns:a16="http://schemas.microsoft.com/office/drawing/2014/main" id="{58432512-2362-470B-8B53-501C52605DBC}"/>
                    </a:ext>
                  </a:extLst>
                </p:cNvPr>
                <p:cNvSpPr/>
                <p:nvPr/>
              </p:nvSpPr>
              <p:spPr>
                <a:xfrm>
                  <a:off x="4994366" y="3849472"/>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3769;p66">
                <a:extLst>
                  <a:ext uri="{FF2B5EF4-FFF2-40B4-BE49-F238E27FC236}">
                    <a16:creationId xmlns:a16="http://schemas.microsoft.com/office/drawing/2014/main" id="{C5362DAD-FEC3-4874-ABC5-C2800EEE7AC2}"/>
                  </a:ext>
                </a:extLst>
              </p:cNvPr>
              <p:cNvGrpSpPr/>
              <p:nvPr/>
            </p:nvGrpSpPr>
            <p:grpSpPr>
              <a:xfrm>
                <a:off x="4790662" y="3679147"/>
                <a:ext cx="37783" cy="32380"/>
                <a:chOff x="4790662" y="3679147"/>
                <a:chExt cx="37783" cy="32380"/>
              </a:xfrm>
            </p:grpSpPr>
            <p:sp>
              <p:nvSpPr>
                <p:cNvPr id="500" name="Google Shape;3770;p66">
                  <a:extLst>
                    <a:ext uri="{FF2B5EF4-FFF2-40B4-BE49-F238E27FC236}">
                      <a16:creationId xmlns:a16="http://schemas.microsoft.com/office/drawing/2014/main" id="{3C40C587-9A36-450B-A85F-565DCEC74338}"/>
                    </a:ext>
                  </a:extLst>
                </p:cNvPr>
                <p:cNvSpPr/>
                <p:nvPr/>
              </p:nvSpPr>
              <p:spPr>
                <a:xfrm>
                  <a:off x="4790662" y="3679147"/>
                  <a:ext cx="37783" cy="32380"/>
                </a:xfrm>
                <a:custGeom>
                  <a:avLst/>
                  <a:gdLst/>
                  <a:ahLst/>
                  <a:cxnLst/>
                  <a:rect l="l" t="t" r="r" b="b"/>
                  <a:pathLst>
                    <a:path w="4804" h="4117" extrusionOk="0">
                      <a:moveTo>
                        <a:pt x="2738" y="0"/>
                      </a:moveTo>
                      <a:cubicBezTo>
                        <a:pt x="2231" y="0"/>
                        <a:pt x="1715" y="188"/>
                        <a:pt x="1295" y="608"/>
                      </a:cubicBezTo>
                      <a:cubicBezTo>
                        <a:pt x="1" y="1902"/>
                        <a:pt x="908" y="4116"/>
                        <a:pt x="2747" y="4116"/>
                      </a:cubicBezTo>
                      <a:cubicBezTo>
                        <a:pt x="3884" y="4116"/>
                        <a:pt x="4803" y="3197"/>
                        <a:pt x="4803" y="2060"/>
                      </a:cubicBezTo>
                      <a:cubicBezTo>
                        <a:pt x="4803" y="817"/>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3771;p66">
                  <a:extLst>
                    <a:ext uri="{FF2B5EF4-FFF2-40B4-BE49-F238E27FC236}">
                      <a16:creationId xmlns:a16="http://schemas.microsoft.com/office/drawing/2014/main" id="{E027309E-E95C-4BC1-A9C8-E96E53A2C70E}"/>
                    </a:ext>
                  </a:extLst>
                </p:cNvPr>
                <p:cNvSpPr/>
                <p:nvPr/>
              </p:nvSpPr>
              <p:spPr>
                <a:xfrm>
                  <a:off x="4803506" y="3688774"/>
                  <a:ext cx="15235" cy="13072"/>
                </a:xfrm>
                <a:custGeom>
                  <a:avLst/>
                  <a:gdLst/>
                  <a:ahLst/>
                  <a:cxnLst/>
                  <a:rect l="l" t="t" r="r" b="b"/>
                  <a:pathLst>
                    <a:path w="1937" h="1662" extrusionOk="0">
                      <a:moveTo>
                        <a:pt x="1114" y="1"/>
                      </a:moveTo>
                      <a:cubicBezTo>
                        <a:pt x="376" y="1"/>
                        <a:pt x="1" y="896"/>
                        <a:pt x="521" y="1416"/>
                      </a:cubicBezTo>
                      <a:cubicBezTo>
                        <a:pt x="694" y="1585"/>
                        <a:pt x="904" y="1661"/>
                        <a:pt x="1109" y="1661"/>
                      </a:cubicBezTo>
                      <a:cubicBezTo>
                        <a:pt x="1534" y="1661"/>
                        <a:pt x="1936" y="1334"/>
                        <a:pt x="1936" y="836"/>
                      </a:cubicBezTo>
                      <a:cubicBezTo>
                        <a:pt x="1936" y="376"/>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3772;p66">
                <a:extLst>
                  <a:ext uri="{FF2B5EF4-FFF2-40B4-BE49-F238E27FC236}">
                    <a16:creationId xmlns:a16="http://schemas.microsoft.com/office/drawing/2014/main" id="{1D73907D-D68B-47D0-B88C-A18BBAEAA822}"/>
                  </a:ext>
                </a:extLst>
              </p:cNvPr>
              <p:cNvGrpSpPr/>
              <p:nvPr/>
            </p:nvGrpSpPr>
            <p:grpSpPr>
              <a:xfrm>
                <a:off x="4857263" y="3557861"/>
                <a:ext cx="37776" cy="32357"/>
                <a:chOff x="4857263" y="3557861"/>
                <a:chExt cx="37776" cy="32357"/>
              </a:xfrm>
            </p:grpSpPr>
            <p:sp>
              <p:nvSpPr>
                <p:cNvPr id="498" name="Google Shape;3773;p66">
                  <a:extLst>
                    <a:ext uri="{FF2B5EF4-FFF2-40B4-BE49-F238E27FC236}">
                      <a16:creationId xmlns:a16="http://schemas.microsoft.com/office/drawing/2014/main" id="{EBB72B29-6D6C-4A7C-A771-567EE091C2DA}"/>
                    </a:ext>
                  </a:extLst>
                </p:cNvPr>
                <p:cNvSpPr/>
                <p:nvPr/>
              </p:nvSpPr>
              <p:spPr>
                <a:xfrm>
                  <a:off x="4857263" y="3557861"/>
                  <a:ext cx="37776" cy="32357"/>
                </a:xfrm>
                <a:custGeom>
                  <a:avLst/>
                  <a:gdLst/>
                  <a:ahLst/>
                  <a:cxnLst/>
                  <a:rect l="l" t="t" r="r" b="b"/>
                  <a:pathLst>
                    <a:path w="4803" h="4114" extrusionOk="0">
                      <a:moveTo>
                        <a:pt x="2732" y="0"/>
                      </a:moveTo>
                      <a:cubicBezTo>
                        <a:pt x="2228" y="0"/>
                        <a:pt x="1713" y="187"/>
                        <a:pt x="1295" y="606"/>
                      </a:cubicBezTo>
                      <a:cubicBezTo>
                        <a:pt x="1" y="1900"/>
                        <a:pt x="908"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3774;p66">
                  <a:extLst>
                    <a:ext uri="{FF2B5EF4-FFF2-40B4-BE49-F238E27FC236}">
                      <a16:creationId xmlns:a16="http://schemas.microsoft.com/office/drawing/2014/main" id="{F45B8820-0D83-422B-ADDE-B6264B725E80}"/>
                    </a:ext>
                  </a:extLst>
                </p:cNvPr>
                <p:cNvSpPr/>
                <p:nvPr/>
              </p:nvSpPr>
              <p:spPr>
                <a:xfrm>
                  <a:off x="4870106" y="3567566"/>
                  <a:ext cx="15329" cy="13040"/>
                </a:xfrm>
                <a:custGeom>
                  <a:avLst/>
                  <a:gdLst/>
                  <a:ahLst/>
                  <a:cxnLst/>
                  <a:rect l="l" t="t" r="r" b="b"/>
                  <a:pathLst>
                    <a:path w="1949" h="1658" extrusionOk="0">
                      <a:moveTo>
                        <a:pt x="1114" y="1"/>
                      </a:moveTo>
                      <a:cubicBezTo>
                        <a:pt x="376" y="1"/>
                        <a:pt x="1" y="896"/>
                        <a:pt x="533" y="1416"/>
                      </a:cubicBezTo>
                      <a:cubicBezTo>
                        <a:pt x="700" y="1583"/>
                        <a:pt x="905" y="1658"/>
                        <a:pt x="1105" y="1658"/>
                      </a:cubicBezTo>
                      <a:cubicBezTo>
                        <a:pt x="1529" y="1658"/>
                        <a:pt x="1936" y="1324"/>
                        <a:pt x="1936" y="823"/>
                      </a:cubicBezTo>
                      <a:cubicBezTo>
                        <a:pt x="1948" y="364"/>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3775;p66">
                <a:extLst>
                  <a:ext uri="{FF2B5EF4-FFF2-40B4-BE49-F238E27FC236}">
                    <a16:creationId xmlns:a16="http://schemas.microsoft.com/office/drawing/2014/main" id="{7EBDD69A-ED43-4766-8C4A-760A648DD73F}"/>
                  </a:ext>
                </a:extLst>
              </p:cNvPr>
              <p:cNvGrpSpPr/>
              <p:nvPr/>
            </p:nvGrpSpPr>
            <p:grpSpPr>
              <a:xfrm>
                <a:off x="4883902" y="3648033"/>
                <a:ext cx="37783" cy="32380"/>
                <a:chOff x="4883902" y="3648033"/>
                <a:chExt cx="37783" cy="32380"/>
              </a:xfrm>
            </p:grpSpPr>
            <p:sp>
              <p:nvSpPr>
                <p:cNvPr id="496" name="Google Shape;3776;p66">
                  <a:extLst>
                    <a:ext uri="{FF2B5EF4-FFF2-40B4-BE49-F238E27FC236}">
                      <a16:creationId xmlns:a16="http://schemas.microsoft.com/office/drawing/2014/main" id="{69840D88-27C2-4384-ABE7-73CA731633E7}"/>
                    </a:ext>
                  </a:extLst>
                </p:cNvPr>
                <p:cNvSpPr/>
                <p:nvPr/>
              </p:nvSpPr>
              <p:spPr>
                <a:xfrm>
                  <a:off x="4883902" y="3648033"/>
                  <a:ext cx="37783" cy="32380"/>
                </a:xfrm>
                <a:custGeom>
                  <a:avLst/>
                  <a:gdLst/>
                  <a:ahLst/>
                  <a:cxnLst/>
                  <a:rect l="l" t="t" r="r" b="b"/>
                  <a:pathLst>
                    <a:path w="4804" h="4117" extrusionOk="0">
                      <a:moveTo>
                        <a:pt x="2731" y="0"/>
                      </a:moveTo>
                      <a:cubicBezTo>
                        <a:pt x="2226" y="0"/>
                        <a:pt x="1711" y="188"/>
                        <a:pt x="1295" y="608"/>
                      </a:cubicBezTo>
                      <a:cubicBezTo>
                        <a:pt x="1" y="1903"/>
                        <a:pt x="920" y="4104"/>
                        <a:pt x="2747" y="4116"/>
                      </a:cubicBezTo>
                      <a:cubicBezTo>
                        <a:pt x="3884" y="4104"/>
                        <a:pt x="4803" y="3185"/>
                        <a:pt x="4803" y="2048"/>
                      </a:cubicBezTo>
                      <a:cubicBezTo>
                        <a:pt x="4795" y="814"/>
                        <a:pt x="3783" y="0"/>
                        <a:pt x="273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3777;p66">
                  <a:extLst>
                    <a:ext uri="{FF2B5EF4-FFF2-40B4-BE49-F238E27FC236}">
                      <a16:creationId xmlns:a16="http://schemas.microsoft.com/office/drawing/2014/main" id="{6D91B33A-D236-4C66-8DC6-5219D120084A}"/>
                    </a:ext>
                  </a:extLst>
                </p:cNvPr>
                <p:cNvSpPr/>
                <p:nvPr/>
              </p:nvSpPr>
              <p:spPr>
                <a:xfrm>
                  <a:off x="4896745" y="3657668"/>
                  <a:ext cx="15329" cy="13009"/>
                </a:xfrm>
                <a:custGeom>
                  <a:avLst/>
                  <a:gdLst/>
                  <a:ahLst/>
                  <a:cxnLst/>
                  <a:rect l="l" t="t" r="r" b="b"/>
                  <a:pathLst>
                    <a:path w="1949" h="1654" extrusionOk="0">
                      <a:moveTo>
                        <a:pt x="1114" y="0"/>
                      </a:moveTo>
                      <a:cubicBezTo>
                        <a:pt x="376" y="0"/>
                        <a:pt x="1" y="883"/>
                        <a:pt x="533" y="1404"/>
                      </a:cubicBezTo>
                      <a:cubicBezTo>
                        <a:pt x="702" y="1577"/>
                        <a:pt x="911" y="1654"/>
                        <a:pt x="1115" y="1654"/>
                      </a:cubicBezTo>
                      <a:cubicBezTo>
                        <a:pt x="1541" y="1654"/>
                        <a:pt x="1948" y="1321"/>
                        <a:pt x="1948" y="823"/>
                      </a:cubicBezTo>
                      <a:cubicBezTo>
                        <a:pt x="1948" y="363"/>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3778;p66">
                <a:extLst>
                  <a:ext uri="{FF2B5EF4-FFF2-40B4-BE49-F238E27FC236}">
                    <a16:creationId xmlns:a16="http://schemas.microsoft.com/office/drawing/2014/main" id="{94AE93DA-9920-4185-BE35-503032E5EA4E}"/>
                  </a:ext>
                </a:extLst>
              </p:cNvPr>
              <p:cNvGrpSpPr/>
              <p:nvPr/>
            </p:nvGrpSpPr>
            <p:grpSpPr>
              <a:xfrm>
                <a:off x="4907780" y="3347220"/>
                <a:ext cx="37878" cy="32357"/>
                <a:chOff x="4907780" y="3347220"/>
                <a:chExt cx="37878" cy="32357"/>
              </a:xfrm>
            </p:grpSpPr>
            <p:sp>
              <p:nvSpPr>
                <p:cNvPr id="494" name="Google Shape;3779;p66">
                  <a:extLst>
                    <a:ext uri="{FF2B5EF4-FFF2-40B4-BE49-F238E27FC236}">
                      <a16:creationId xmlns:a16="http://schemas.microsoft.com/office/drawing/2014/main" id="{FDBD9B25-3574-4CFA-AA9B-3488C3D8E39F}"/>
                    </a:ext>
                  </a:extLst>
                </p:cNvPr>
                <p:cNvSpPr/>
                <p:nvPr/>
              </p:nvSpPr>
              <p:spPr>
                <a:xfrm>
                  <a:off x="4907780" y="3347220"/>
                  <a:ext cx="37878" cy="32357"/>
                </a:xfrm>
                <a:custGeom>
                  <a:avLst/>
                  <a:gdLst/>
                  <a:ahLst/>
                  <a:cxnLst/>
                  <a:rect l="l" t="t" r="r" b="b"/>
                  <a:pathLst>
                    <a:path w="4816" h="4114" extrusionOk="0">
                      <a:moveTo>
                        <a:pt x="2733" y="0"/>
                      </a:moveTo>
                      <a:cubicBezTo>
                        <a:pt x="2228" y="0"/>
                        <a:pt x="1714" y="187"/>
                        <a:pt x="1295" y="606"/>
                      </a:cubicBezTo>
                      <a:cubicBezTo>
                        <a:pt x="1" y="1900"/>
                        <a:pt x="920" y="4114"/>
                        <a:pt x="2759" y="4114"/>
                      </a:cubicBezTo>
                      <a:cubicBezTo>
                        <a:pt x="3884" y="4114"/>
                        <a:pt x="4803" y="3194"/>
                        <a:pt x="4815" y="2057"/>
                      </a:cubicBezTo>
                      <a:cubicBezTo>
                        <a:pt x="4807" y="821"/>
                        <a:pt x="3791" y="0"/>
                        <a:pt x="273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3780;p66">
                  <a:extLst>
                    <a:ext uri="{FF2B5EF4-FFF2-40B4-BE49-F238E27FC236}">
                      <a16:creationId xmlns:a16="http://schemas.microsoft.com/office/drawing/2014/main" id="{48BA7B85-140E-421C-8498-865FCBB91281}"/>
                    </a:ext>
                  </a:extLst>
                </p:cNvPr>
                <p:cNvSpPr/>
                <p:nvPr/>
              </p:nvSpPr>
              <p:spPr>
                <a:xfrm>
                  <a:off x="4922912" y="3356926"/>
                  <a:ext cx="13040" cy="13040"/>
                </a:xfrm>
                <a:custGeom>
                  <a:avLst/>
                  <a:gdLst/>
                  <a:ahLst/>
                  <a:cxnLst/>
                  <a:rect l="l" t="t" r="r" b="b"/>
                  <a:pathLst>
                    <a:path w="1658" h="1658" extrusionOk="0">
                      <a:moveTo>
                        <a:pt x="835" y="1"/>
                      </a:moveTo>
                      <a:cubicBezTo>
                        <a:pt x="375" y="1"/>
                        <a:pt x="0" y="363"/>
                        <a:pt x="0" y="823"/>
                      </a:cubicBezTo>
                      <a:cubicBezTo>
                        <a:pt x="0" y="1283"/>
                        <a:pt x="375" y="1658"/>
                        <a:pt x="835" y="1658"/>
                      </a:cubicBezTo>
                      <a:cubicBezTo>
                        <a:pt x="1283" y="1658"/>
                        <a:pt x="1658" y="1283"/>
                        <a:pt x="1658" y="823"/>
                      </a:cubicBezTo>
                      <a:cubicBezTo>
                        <a:pt x="1658" y="363"/>
                        <a:pt x="1283"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3781;p66">
                <a:extLst>
                  <a:ext uri="{FF2B5EF4-FFF2-40B4-BE49-F238E27FC236}">
                    <a16:creationId xmlns:a16="http://schemas.microsoft.com/office/drawing/2014/main" id="{02868001-C9AF-4003-9F33-7C696C567459}"/>
                  </a:ext>
                </a:extLst>
              </p:cNvPr>
              <p:cNvGrpSpPr/>
              <p:nvPr/>
            </p:nvGrpSpPr>
            <p:grpSpPr>
              <a:xfrm>
                <a:off x="5065048" y="3738150"/>
                <a:ext cx="37783" cy="32364"/>
                <a:chOff x="5065048" y="3738150"/>
                <a:chExt cx="37783" cy="32364"/>
              </a:xfrm>
            </p:grpSpPr>
            <p:sp>
              <p:nvSpPr>
                <p:cNvPr id="492" name="Google Shape;3782;p66">
                  <a:extLst>
                    <a:ext uri="{FF2B5EF4-FFF2-40B4-BE49-F238E27FC236}">
                      <a16:creationId xmlns:a16="http://schemas.microsoft.com/office/drawing/2014/main" id="{76B55F6B-A727-42A0-9090-C9776DB73984}"/>
                    </a:ext>
                  </a:extLst>
                </p:cNvPr>
                <p:cNvSpPr/>
                <p:nvPr/>
              </p:nvSpPr>
              <p:spPr>
                <a:xfrm>
                  <a:off x="5065048" y="3738150"/>
                  <a:ext cx="37783" cy="32364"/>
                </a:xfrm>
                <a:custGeom>
                  <a:avLst/>
                  <a:gdLst/>
                  <a:ahLst/>
                  <a:cxnLst/>
                  <a:rect l="l" t="t" r="r" b="b"/>
                  <a:pathLst>
                    <a:path w="4804" h="4115"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3783;p66">
                  <a:extLst>
                    <a:ext uri="{FF2B5EF4-FFF2-40B4-BE49-F238E27FC236}">
                      <a16:creationId xmlns:a16="http://schemas.microsoft.com/office/drawing/2014/main" id="{E55D9195-41C1-49FB-B65E-846D5C6A8572}"/>
                    </a:ext>
                  </a:extLst>
                </p:cNvPr>
                <p:cNvSpPr/>
                <p:nvPr/>
              </p:nvSpPr>
              <p:spPr>
                <a:xfrm>
                  <a:off x="5077994" y="3747761"/>
                  <a:ext cx="15227" cy="13072"/>
                </a:xfrm>
                <a:custGeom>
                  <a:avLst/>
                  <a:gdLst/>
                  <a:ahLst/>
                  <a:cxnLst/>
                  <a:rect l="l" t="t" r="r" b="b"/>
                  <a:pathLst>
                    <a:path w="1936" h="1662" extrusionOk="0">
                      <a:moveTo>
                        <a:pt x="1101" y="1"/>
                      </a:moveTo>
                      <a:cubicBezTo>
                        <a:pt x="363" y="1"/>
                        <a:pt x="0" y="896"/>
                        <a:pt x="520" y="1416"/>
                      </a:cubicBezTo>
                      <a:cubicBezTo>
                        <a:pt x="689" y="1585"/>
                        <a:pt x="898" y="1661"/>
                        <a:pt x="1102" y="1661"/>
                      </a:cubicBezTo>
                      <a:cubicBezTo>
                        <a:pt x="1528" y="1661"/>
                        <a:pt x="1936" y="1334"/>
                        <a:pt x="1936" y="836"/>
                      </a:cubicBezTo>
                      <a:cubicBezTo>
                        <a:pt x="1936" y="376"/>
                        <a:pt x="1561" y="1"/>
                        <a:pt x="110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3784;p66">
                <a:extLst>
                  <a:ext uri="{FF2B5EF4-FFF2-40B4-BE49-F238E27FC236}">
                    <a16:creationId xmlns:a16="http://schemas.microsoft.com/office/drawing/2014/main" id="{2D5A5D74-0797-4CDC-8E3E-3A148FBCC8E8}"/>
                  </a:ext>
                </a:extLst>
              </p:cNvPr>
              <p:cNvGrpSpPr/>
              <p:nvPr/>
            </p:nvGrpSpPr>
            <p:grpSpPr>
              <a:xfrm>
                <a:off x="5071616" y="3284615"/>
                <a:ext cx="37783" cy="32357"/>
                <a:chOff x="5071616" y="3284615"/>
                <a:chExt cx="37783" cy="32357"/>
              </a:xfrm>
            </p:grpSpPr>
            <p:sp>
              <p:nvSpPr>
                <p:cNvPr id="490" name="Google Shape;3785;p66">
                  <a:extLst>
                    <a:ext uri="{FF2B5EF4-FFF2-40B4-BE49-F238E27FC236}">
                      <a16:creationId xmlns:a16="http://schemas.microsoft.com/office/drawing/2014/main" id="{13F7B95E-B0C6-445F-9266-D0E949CCA3DA}"/>
                    </a:ext>
                  </a:extLst>
                </p:cNvPr>
                <p:cNvSpPr/>
                <p:nvPr/>
              </p:nvSpPr>
              <p:spPr>
                <a:xfrm>
                  <a:off x="5071616" y="3284615"/>
                  <a:ext cx="37783" cy="32357"/>
                </a:xfrm>
                <a:custGeom>
                  <a:avLst/>
                  <a:gdLst/>
                  <a:ahLst/>
                  <a:cxnLst/>
                  <a:rect l="l" t="t" r="r" b="b"/>
                  <a:pathLst>
                    <a:path w="4804" h="4114" extrusionOk="0">
                      <a:moveTo>
                        <a:pt x="2732" y="0"/>
                      </a:moveTo>
                      <a:cubicBezTo>
                        <a:pt x="2228" y="0"/>
                        <a:pt x="1713" y="188"/>
                        <a:pt x="1295" y="606"/>
                      </a:cubicBezTo>
                      <a:cubicBezTo>
                        <a:pt x="1" y="1900"/>
                        <a:pt x="908" y="4114"/>
                        <a:pt x="2747" y="4114"/>
                      </a:cubicBezTo>
                      <a:cubicBezTo>
                        <a:pt x="3872" y="4114"/>
                        <a:pt x="4791"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3786;p66">
                  <a:extLst>
                    <a:ext uri="{FF2B5EF4-FFF2-40B4-BE49-F238E27FC236}">
                      <a16:creationId xmlns:a16="http://schemas.microsoft.com/office/drawing/2014/main" id="{71A270E9-5638-47CD-8AD5-C9BB685D8CB8}"/>
                    </a:ext>
                  </a:extLst>
                </p:cNvPr>
                <p:cNvSpPr/>
                <p:nvPr/>
              </p:nvSpPr>
              <p:spPr>
                <a:xfrm>
                  <a:off x="5086646" y="3294320"/>
                  <a:ext cx="13048" cy="13048"/>
                </a:xfrm>
                <a:custGeom>
                  <a:avLst/>
                  <a:gdLst/>
                  <a:ahLst/>
                  <a:cxnLst/>
                  <a:rect l="l" t="t" r="r" b="b"/>
                  <a:pathLst>
                    <a:path w="1659" h="1659" extrusionOk="0">
                      <a:moveTo>
                        <a:pt x="836" y="1"/>
                      </a:moveTo>
                      <a:cubicBezTo>
                        <a:pt x="376" y="1"/>
                        <a:pt x="1" y="364"/>
                        <a:pt x="1" y="823"/>
                      </a:cubicBezTo>
                      <a:cubicBezTo>
                        <a:pt x="1" y="1283"/>
                        <a:pt x="376" y="1658"/>
                        <a:pt x="836" y="1658"/>
                      </a:cubicBezTo>
                      <a:cubicBezTo>
                        <a:pt x="1283" y="1658"/>
                        <a:pt x="1658" y="1283"/>
                        <a:pt x="1658" y="823"/>
                      </a:cubicBezTo>
                      <a:cubicBezTo>
                        <a:pt x="1658" y="364"/>
                        <a:pt x="1283" y="1"/>
                        <a:pt x="83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3787;p66">
                <a:extLst>
                  <a:ext uri="{FF2B5EF4-FFF2-40B4-BE49-F238E27FC236}">
                    <a16:creationId xmlns:a16="http://schemas.microsoft.com/office/drawing/2014/main" id="{8D662260-7ABB-4834-BFD4-99D6E01DB2DE}"/>
                  </a:ext>
                </a:extLst>
              </p:cNvPr>
              <p:cNvGrpSpPr/>
              <p:nvPr/>
            </p:nvGrpSpPr>
            <p:grpSpPr>
              <a:xfrm>
                <a:off x="5389291" y="3759921"/>
                <a:ext cx="37783" cy="32380"/>
                <a:chOff x="5389291" y="3759921"/>
                <a:chExt cx="37783" cy="32380"/>
              </a:xfrm>
            </p:grpSpPr>
            <p:sp>
              <p:nvSpPr>
                <p:cNvPr id="488" name="Google Shape;3788;p66">
                  <a:extLst>
                    <a:ext uri="{FF2B5EF4-FFF2-40B4-BE49-F238E27FC236}">
                      <a16:creationId xmlns:a16="http://schemas.microsoft.com/office/drawing/2014/main" id="{73BB06A1-E54B-4C58-AB0F-6553FF116F41}"/>
                    </a:ext>
                  </a:extLst>
                </p:cNvPr>
                <p:cNvSpPr/>
                <p:nvPr/>
              </p:nvSpPr>
              <p:spPr>
                <a:xfrm>
                  <a:off x="5389291" y="3759921"/>
                  <a:ext cx="37783" cy="32380"/>
                </a:xfrm>
                <a:custGeom>
                  <a:avLst/>
                  <a:gdLst/>
                  <a:ahLst/>
                  <a:cxnLst/>
                  <a:rect l="l" t="t" r="r" b="b"/>
                  <a:pathLst>
                    <a:path w="4804" h="4117" extrusionOk="0">
                      <a:moveTo>
                        <a:pt x="2738" y="0"/>
                      </a:moveTo>
                      <a:cubicBezTo>
                        <a:pt x="2231" y="0"/>
                        <a:pt x="1715" y="188"/>
                        <a:pt x="1295" y="608"/>
                      </a:cubicBezTo>
                      <a:cubicBezTo>
                        <a:pt x="1" y="1903"/>
                        <a:pt x="920" y="4116"/>
                        <a:pt x="2747" y="4116"/>
                      </a:cubicBezTo>
                      <a:cubicBezTo>
                        <a:pt x="3884" y="4116"/>
                        <a:pt x="4803" y="3197"/>
                        <a:pt x="4803" y="2060"/>
                      </a:cubicBezTo>
                      <a:cubicBezTo>
                        <a:pt x="4803" y="817"/>
                        <a:pt x="3792"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3789;p66">
                  <a:extLst>
                    <a:ext uri="{FF2B5EF4-FFF2-40B4-BE49-F238E27FC236}">
                      <a16:creationId xmlns:a16="http://schemas.microsoft.com/office/drawing/2014/main" id="{6160E8C9-4FE7-4989-91B7-6F37730343D6}"/>
                    </a:ext>
                  </a:extLst>
                </p:cNvPr>
                <p:cNvSpPr/>
                <p:nvPr/>
              </p:nvSpPr>
              <p:spPr>
                <a:xfrm>
                  <a:off x="5402229" y="3769555"/>
                  <a:ext cx="15235" cy="13064"/>
                </a:xfrm>
                <a:custGeom>
                  <a:avLst/>
                  <a:gdLst/>
                  <a:ahLst/>
                  <a:cxnLst/>
                  <a:rect l="l" t="t" r="r" b="b"/>
                  <a:pathLst>
                    <a:path w="1937" h="1661" extrusionOk="0">
                      <a:moveTo>
                        <a:pt x="1114" y="0"/>
                      </a:moveTo>
                      <a:cubicBezTo>
                        <a:pt x="364" y="0"/>
                        <a:pt x="1" y="895"/>
                        <a:pt x="521" y="1415"/>
                      </a:cubicBezTo>
                      <a:cubicBezTo>
                        <a:pt x="690" y="1584"/>
                        <a:pt x="899" y="1660"/>
                        <a:pt x="1103" y="1660"/>
                      </a:cubicBezTo>
                      <a:cubicBezTo>
                        <a:pt x="1528" y="1660"/>
                        <a:pt x="1936" y="1333"/>
                        <a:pt x="1936" y="835"/>
                      </a:cubicBezTo>
                      <a:cubicBezTo>
                        <a:pt x="1936" y="375"/>
                        <a:pt x="1561"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 name="Google Shape;3790;p66">
                <a:extLst>
                  <a:ext uri="{FF2B5EF4-FFF2-40B4-BE49-F238E27FC236}">
                    <a16:creationId xmlns:a16="http://schemas.microsoft.com/office/drawing/2014/main" id="{7E0F754A-9333-4209-A339-D05C665E5A10}"/>
                  </a:ext>
                </a:extLst>
              </p:cNvPr>
              <p:cNvGrpSpPr/>
              <p:nvPr/>
            </p:nvGrpSpPr>
            <p:grpSpPr>
              <a:xfrm>
                <a:off x="5431534" y="3632932"/>
                <a:ext cx="37878" cy="32451"/>
                <a:chOff x="5431534" y="3632932"/>
                <a:chExt cx="37878" cy="32451"/>
              </a:xfrm>
            </p:grpSpPr>
            <p:sp>
              <p:nvSpPr>
                <p:cNvPr id="486" name="Google Shape;3791;p66">
                  <a:extLst>
                    <a:ext uri="{FF2B5EF4-FFF2-40B4-BE49-F238E27FC236}">
                      <a16:creationId xmlns:a16="http://schemas.microsoft.com/office/drawing/2014/main" id="{39A260D2-5EC5-4966-A304-1BBE77DE82A7}"/>
                    </a:ext>
                  </a:extLst>
                </p:cNvPr>
                <p:cNvSpPr/>
                <p:nvPr/>
              </p:nvSpPr>
              <p:spPr>
                <a:xfrm>
                  <a:off x="5431534" y="3632932"/>
                  <a:ext cx="37878" cy="32451"/>
                </a:xfrm>
                <a:custGeom>
                  <a:avLst/>
                  <a:gdLst/>
                  <a:ahLst/>
                  <a:cxnLst/>
                  <a:rect l="l" t="t" r="r" b="b"/>
                  <a:pathLst>
                    <a:path w="4816" h="4126" extrusionOk="0">
                      <a:moveTo>
                        <a:pt x="2734" y="0"/>
                      </a:moveTo>
                      <a:cubicBezTo>
                        <a:pt x="2228" y="0"/>
                        <a:pt x="1713" y="187"/>
                        <a:pt x="1295" y="605"/>
                      </a:cubicBezTo>
                      <a:cubicBezTo>
                        <a:pt x="1" y="1899"/>
                        <a:pt x="920" y="4125"/>
                        <a:pt x="2759" y="4125"/>
                      </a:cubicBezTo>
                      <a:cubicBezTo>
                        <a:pt x="3896" y="4113"/>
                        <a:pt x="4815" y="3194"/>
                        <a:pt x="4815" y="2069"/>
                      </a:cubicBezTo>
                      <a:cubicBezTo>
                        <a:pt x="4815" y="824"/>
                        <a:pt x="3795" y="0"/>
                        <a:pt x="273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3792;p66">
                  <a:extLst>
                    <a:ext uri="{FF2B5EF4-FFF2-40B4-BE49-F238E27FC236}">
                      <a16:creationId xmlns:a16="http://schemas.microsoft.com/office/drawing/2014/main" id="{B98B5567-DD3E-4218-B258-637ECA303612}"/>
                    </a:ext>
                  </a:extLst>
                </p:cNvPr>
                <p:cNvSpPr/>
                <p:nvPr/>
              </p:nvSpPr>
              <p:spPr>
                <a:xfrm>
                  <a:off x="5444472" y="3642638"/>
                  <a:ext cx="15235" cy="13064"/>
                </a:xfrm>
                <a:custGeom>
                  <a:avLst/>
                  <a:gdLst/>
                  <a:ahLst/>
                  <a:cxnLst/>
                  <a:rect l="l" t="t" r="r" b="b"/>
                  <a:pathLst>
                    <a:path w="1937" h="1661" extrusionOk="0">
                      <a:moveTo>
                        <a:pt x="1114" y="0"/>
                      </a:moveTo>
                      <a:cubicBezTo>
                        <a:pt x="376" y="0"/>
                        <a:pt x="1" y="895"/>
                        <a:pt x="521" y="1415"/>
                      </a:cubicBezTo>
                      <a:cubicBezTo>
                        <a:pt x="690" y="1584"/>
                        <a:pt x="899" y="1660"/>
                        <a:pt x="1103" y="1660"/>
                      </a:cubicBezTo>
                      <a:cubicBezTo>
                        <a:pt x="1528" y="1660"/>
                        <a:pt x="1936" y="1333"/>
                        <a:pt x="1936" y="835"/>
                      </a:cubicBezTo>
                      <a:cubicBezTo>
                        <a:pt x="1936" y="375"/>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3793;p66">
                <a:extLst>
                  <a:ext uri="{FF2B5EF4-FFF2-40B4-BE49-F238E27FC236}">
                    <a16:creationId xmlns:a16="http://schemas.microsoft.com/office/drawing/2014/main" id="{0FB48FA0-F012-4943-96D6-88B07F7A7B6C}"/>
                  </a:ext>
                </a:extLst>
              </p:cNvPr>
              <p:cNvGrpSpPr/>
              <p:nvPr/>
            </p:nvGrpSpPr>
            <p:grpSpPr>
              <a:xfrm>
                <a:off x="5540755" y="3544829"/>
                <a:ext cx="37783" cy="32357"/>
                <a:chOff x="5540755" y="3544829"/>
                <a:chExt cx="37783" cy="32357"/>
              </a:xfrm>
            </p:grpSpPr>
            <p:sp>
              <p:nvSpPr>
                <p:cNvPr id="484" name="Google Shape;3794;p66">
                  <a:extLst>
                    <a:ext uri="{FF2B5EF4-FFF2-40B4-BE49-F238E27FC236}">
                      <a16:creationId xmlns:a16="http://schemas.microsoft.com/office/drawing/2014/main" id="{43A8AA56-3407-493F-89ED-CE90C67FD732}"/>
                    </a:ext>
                  </a:extLst>
                </p:cNvPr>
                <p:cNvSpPr/>
                <p:nvPr/>
              </p:nvSpPr>
              <p:spPr>
                <a:xfrm>
                  <a:off x="5540755" y="3544829"/>
                  <a:ext cx="37783" cy="32357"/>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3795;p66">
                  <a:extLst>
                    <a:ext uri="{FF2B5EF4-FFF2-40B4-BE49-F238E27FC236}">
                      <a16:creationId xmlns:a16="http://schemas.microsoft.com/office/drawing/2014/main" id="{AA657B42-FCA3-4515-935C-AEA395B4705D}"/>
                    </a:ext>
                  </a:extLst>
                </p:cNvPr>
                <p:cNvSpPr/>
                <p:nvPr/>
              </p:nvSpPr>
              <p:spPr>
                <a:xfrm>
                  <a:off x="5553693" y="3554534"/>
                  <a:ext cx="15235" cy="13040"/>
                </a:xfrm>
                <a:custGeom>
                  <a:avLst/>
                  <a:gdLst/>
                  <a:ahLst/>
                  <a:cxnLst/>
                  <a:rect l="l" t="t" r="r" b="b"/>
                  <a:pathLst>
                    <a:path w="1937" h="1658" extrusionOk="0">
                      <a:moveTo>
                        <a:pt x="1102" y="0"/>
                      </a:moveTo>
                      <a:cubicBezTo>
                        <a:pt x="364" y="0"/>
                        <a:pt x="1" y="896"/>
                        <a:pt x="521" y="1416"/>
                      </a:cubicBezTo>
                      <a:cubicBezTo>
                        <a:pt x="688" y="1583"/>
                        <a:pt x="894" y="1658"/>
                        <a:pt x="1096" y="1658"/>
                      </a:cubicBezTo>
                      <a:cubicBezTo>
                        <a:pt x="1524" y="1658"/>
                        <a:pt x="1936" y="1324"/>
                        <a:pt x="1936" y="823"/>
                      </a:cubicBezTo>
                      <a:cubicBezTo>
                        <a:pt x="1936" y="363"/>
                        <a:pt x="1561" y="0"/>
                        <a:pt x="110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3796;p66">
                <a:extLst>
                  <a:ext uri="{FF2B5EF4-FFF2-40B4-BE49-F238E27FC236}">
                    <a16:creationId xmlns:a16="http://schemas.microsoft.com/office/drawing/2014/main" id="{CDECEE01-4E30-4490-9673-2249B7E40E4B}"/>
                  </a:ext>
                </a:extLst>
              </p:cNvPr>
              <p:cNvGrpSpPr/>
              <p:nvPr/>
            </p:nvGrpSpPr>
            <p:grpSpPr>
              <a:xfrm>
                <a:off x="5579293" y="3412107"/>
                <a:ext cx="37776" cy="32357"/>
                <a:chOff x="5579293" y="3412107"/>
                <a:chExt cx="37776" cy="32357"/>
              </a:xfrm>
            </p:grpSpPr>
            <p:sp>
              <p:nvSpPr>
                <p:cNvPr id="482" name="Google Shape;3797;p66">
                  <a:extLst>
                    <a:ext uri="{FF2B5EF4-FFF2-40B4-BE49-F238E27FC236}">
                      <a16:creationId xmlns:a16="http://schemas.microsoft.com/office/drawing/2014/main" id="{35B07A5C-508C-49B5-B6CF-B5505C732E3E}"/>
                    </a:ext>
                  </a:extLst>
                </p:cNvPr>
                <p:cNvSpPr/>
                <p:nvPr/>
              </p:nvSpPr>
              <p:spPr>
                <a:xfrm>
                  <a:off x="5579293" y="3412107"/>
                  <a:ext cx="37776" cy="32357"/>
                </a:xfrm>
                <a:custGeom>
                  <a:avLst/>
                  <a:gdLst/>
                  <a:ahLst/>
                  <a:cxnLst/>
                  <a:rect l="l" t="t" r="r" b="b"/>
                  <a:pathLst>
                    <a:path w="4803" h="4114" extrusionOk="0">
                      <a:moveTo>
                        <a:pt x="2732" y="0"/>
                      </a:moveTo>
                      <a:cubicBezTo>
                        <a:pt x="2227" y="0"/>
                        <a:pt x="1713" y="187"/>
                        <a:pt x="1294" y="605"/>
                      </a:cubicBezTo>
                      <a:cubicBezTo>
                        <a:pt x="0" y="1900"/>
                        <a:pt x="919" y="4114"/>
                        <a:pt x="2746" y="4114"/>
                      </a:cubicBezTo>
                      <a:cubicBezTo>
                        <a:pt x="3883" y="4114"/>
                        <a:pt x="4802" y="3194"/>
                        <a:pt x="4802" y="2057"/>
                      </a:cubicBezTo>
                      <a:cubicBezTo>
                        <a:pt x="4802" y="821"/>
                        <a:pt x="3788"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3798;p66">
                  <a:extLst>
                    <a:ext uri="{FF2B5EF4-FFF2-40B4-BE49-F238E27FC236}">
                      <a16:creationId xmlns:a16="http://schemas.microsoft.com/office/drawing/2014/main" id="{9136AA91-86A3-4044-8A16-54B997148412}"/>
                    </a:ext>
                  </a:extLst>
                </p:cNvPr>
                <p:cNvSpPr/>
                <p:nvPr/>
              </p:nvSpPr>
              <p:spPr>
                <a:xfrm>
                  <a:off x="5594418" y="3421812"/>
                  <a:ext cx="13040" cy="13040"/>
                </a:xfrm>
                <a:custGeom>
                  <a:avLst/>
                  <a:gdLst/>
                  <a:ahLst/>
                  <a:cxnLst/>
                  <a:rect l="l" t="t" r="r" b="b"/>
                  <a:pathLst>
                    <a:path w="1658" h="1658" extrusionOk="0">
                      <a:moveTo>
                        <a:pt x="823" y="1"/>
                      </a:moveTo>
                      <a:cubicBezTo>
                        <a:pt x="375" y="1"/>
                        <a:pt x="0" y="363"/>
                        <a:pt x="0" y="823"/>
                      </a:cubicBezTo>
                      <a:cubicBezTo>
                        <a:pt x="0" y="1283"/>
                        <a:pt x="375"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3799;p66">
                <a:extLst>
                  <a:ext uri="{FF2B5EF4-FFF2-40B4-BE49-F238E27FC236}">
                    <a16:creationId xmlns:a16="http://schemas.microsoft.com/office/drawing/2014/main" id="{EE37AB5B-B805-4084-ABD3-1F33DF91E28D}"/>
                  </a:ext>
                </a:extLst>
              </p:cNvPr>
              <p:cNvGrpSpPr/>
              <p:nvPr/>
            </p:nvGrpSpPr>
            <p:grpSpPr>
              <a:xfrm>
                <a:off x="5801346" y="3284615"/>
                <a:ext cx="37783" cy="32357"/>
                <a:chOff x="5801346" y="3284615"/>
                <a:chExt cx="37783" cy="32357"/>
              </a:xfrm>
            </p:grpSpPr>
            <p:sp>
              <p:nvSpPr>
                <p:cNvPr id="480" name="Google Shape;3800;p66">
                  <a:extLst>
                    <a:ext uri="{FF2B5EF4-FFF2-40B4-BE49-F238E27FC236}">
                      <a16:creationId xmlns:a16="http://schemas.microsoft.com/office/drawing/2014/main" id="{36B22F1D-123F-4C16-B2AC-A8A45D5EAFED}"/>
                    </a:ext>
                  </a:extLst>
                </p:cNvPr>
                <p:cNvSpPr/>
                <p:nvPr/>
              </p:nvSpPr>
              <p:spPr>
                <a:xfrm>
                  <a:off x="5801346" y="3284615"/>
                  <a:ext cx="37783" cy="32357"/>
                </a:xfrm>
                <a:custGeom>
                  <a:avLst/>
                  <a:gdLst/>
                  <a:ahLst/>
                  <a:cxnLst/>
                  <a:rect l="l" t="t" r="r" b="b"/>
                  <a:pathLst>
                    <a:path w="4804" h="4114" extrusionOk="0">
                      <a:moveTo>
                        <a:pt x="2732" y="0"/>
                      </a:moveTo>
                      <a:cubicBezTo>
                        <a:pt x="2228" y="0"/>
                        <a:pt x="1714" y="188"/>
                        <a:pt x="1295" y="606"/>
                      </a:cubicBezTo>
                      <a:cubicBezTo>
                        <a:pt x="1" y="1900"/>
                        <a:pt x="920" y="4114"/>
                        <a:pt x="2759" y="4114"/>
                      </a:cubicBezTo>
                      <a:cubicBezTo>
                        <a:pt x="3884"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3801;p66">
                  <a:extLst>
                    <a:ext uri="{FF2B5EF4-FFF2-40B4-BE49-F238E27FC236}">
                      <a16:creationId xmlns:a16="http://schemas.microsoft.com/office/drawing/2014/main" id="{DDC6F7BD-E001-48B0-9265-929971CA68F4}"/>
                    </a:ext>
                  </a:extLst>
                </p:cNvPr>
                <p:cNvSpPr/>
                <p:nvPr/>
              </p:nvSpPr>
              <p:spPr>
                <a:xfrm>
                  <a:off x="5816478" y="3294320"/>
                  <a:ext cx="13040" cy="13048"/>
                </a:xfrm>
                <a:custGeom>
                  <a:avLst/>
                  <a:gdLst/>
                  <a:ahLst/>
                  <a:cxnLst/>
                  <a:rect l="l" t="t" r="r" b="b"/>
                  <a:pathLst>
                    <a:path w="1658" h="1659" extrusionOk="0">
                      <a:moveTo>
                        <a:pt x="835" y="1"/>
                      </a:moveTo>
                      <a:cubicBezTo>
                        <a:pt x="375" y="1"/>
                        <a:pt x="0" y="364"/>
                        <a:pt x="0" y="823"/>
                      </a:cubicBezTo>
                      <a:cubicBezTo>
                        <a:pt x="0" y="1283"/>
                        <a:pt x="375" y="1658"/>
                        <a:pt x="835" y="1658"/>
                      </a:cubicBezTo>
                      <a:cubicBezTo>
                        <a:pt x="1283" y="1658"/>
                        <a:pt x="1658" y="1283"/>
                        <a:pt x="1658" y="823"/>
                      </a:cubicBezTo>
                      <a:cubicBezTo>
                        <a:pt x="1658" y="364"/>
                        <a:pt x="1283"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3802;p66">
                <a:extLst>
                  <a:ext uri="{FF2B5EF4-FFF2-40B4-BE49-F238E27FC236}">
                    <a16:creationId xmlns:a16="http://schemas.microsoft.com/office/drawing/2014/main" id="{55757AE9-35D0-405F-8EAE-965DA2328657}"/>
                  </a:ext>
                </a:extLst>
              </p:cNvPr>
              <p:cNvGrpSpPr/>
              <p:nvPr/>
            </p:nvGrpSpPr>
            <p:grpSpPr>
              <a:xfrm>
                <a:off x="5763578" y="3399067"/>
                <a:ext cx="37776" cy="32364"/>
                <a:chOff x="5763578" y="3399067"/>
                <a:chExt cx="37776" cy="32364"/>
              </a:xfrm>
            </p:grpSpPr>
            <p:sp>
              <p:nvSpPr>
                <p:cNvPr id="478" name="Google Shape;3803;p66">
                  <a:extLst>
                    <a:ext uri="{FF2B5EF4-FFF2-40B4-BE49-F238E27FC236}">
                      <a16:creationId xmlns:a16="http://schemas.microsoft.com/office/drawing/2014/main" id="{EC81E949-1A23-46E9-A563-AB8BB191B680}"/>
                    </a:ext>
                  </a:extLst>
                </p:cNvPr>
                <p:cNvSpPr/>
                <p:nvPr/>
              </p:nvSpPr>
              <p:spPr>
                <a:xfrm>
                  <a:off x="5763578" y="3399067"/>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4"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3804;p66">
                  <a:extLst>
                    <a:ext uri="{FF2B5EF4-FFF2-40B4-BE49-F238E27FC236}">
                      <a16:creationId xmlns:a16="http://schemas.microsoft.com/office/drawing/2014/main" id="{57D53265-08A4-49AE-9C63-8AE29FE1DCDB}"/>
                    </a:ext>
                  </a:extLst>
                </p:cNvPr>
                <p:cNvSpPr/>
                <p:nvPr/>
              </p:nvSpPr>
              <p:spPr>
                <a:xfrm>
                  <a:off x="5776516" y="3408780"/>
                  <a:ext cx="15235" cy="13040"/>
                </a:xfrm>
                <a:custGeom>
                  <a:avLst/>
                  <a:gdLst/>
                  <a:ahLst/>
                  <a:cxnLst/>
                  <a:rect l="l" t="t" r="r" b="b"/>
                  <a:pathLst>
                    <a:path w="1937" h="1658" extrusionOk="0">
                      <a:moveTo>
                        <a:pt x="1101" y="0"/>
                      </a:moveTo>
                      <a:cubicBezTo>
                        <a:pt x="364"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3805;p66">
                <a:extLst>
                  <a:ext uri="{FF2B5EF4-FFF2-40B4-BE49-F238E27FC236}">
                    <a16:creationId xmlns:a16="http://schemas.microsoft.com/office/drawing/2014/main" id="{A86D54A1-2339-4CE6-85C1-57E21B0FF9C6}"/>
                  </a:ext>
                </a:extLst>
              </p:cNvPr>
              <p:cNvGrpSpPr/>
              <p:nvPr/>
            </p:nvGrpSpPr>
            <p:grpSpPr>
              <a:xfrm>
                <a:off x="5395858" y="3230952"/>
                <a:ext cx="37776" cy="32364"/>
                <a:chOff x="5395858" y="3230952"/>
                <a:chExt cx="37776" cy="32364"/>
              </a:xfrm>
            </p:grpSpPr>
            <p:sp>
              <p:nvSpPr>
                <p:cNvPr id="476" name="Google Shape;3806;p66">
                  <a:extLst>
                    <a:ext uri="{FF2B5EF4-FFF2-40B4-BE49-F238E27FC236}">
                      <a16:creationId xmlns:a16="http://schemas.microsoft.com/office/drawing/2014/main" id="{1ACBD975-244E-4E80-84E1-BE21A71FCD86}"/>
                    </a:ext>
                  </a:extLst>
                </p:cNvPr>
                <p:cNvSpPr/>
                <p:nvPr/>
              </p:nvSpPr>
              <p:spPr>
                <a:xfrm>
                  <a:off x="5395858" y="3230952"/>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3807;p66">
                  <a:extLst>
                    <a:ext uri="{FF2B5EF4-FFF2-40B4-BE49-F238E27FC236}">
                      <a16:creationId xmlns:a16="http://schemas.microsoft.com/office/drawing/2014/main" id="{60576BD6-B7E7-4326-86BC-984F9A97E3DF}"/>
                    </a:ext>
                  </a:extLst>
                </p:cNvPr>
                <p:cNvSpPr/>
                <p:nvPr/>
              </p:nvSpPr>
              <p:spPr>
                <a:xfrm>
                  <a:off x="5408702" y="3240571"/>
                  <a:ext cx="15227" cy="13064"/>
                </a:xfrm>
                <a:custGeom>
                  <a:avLst/>
                  <a:gdLst/>
                  <a:ahLst/>
                  <a:cxnLst/>
                  <a:rect l="l" t="t" r="r" b="b"/>
                  <a:pathLst>
                    <a:path w="1936" h="1661" extrusionOk="0">
                      <a:moveTo>
                        <a:pt x="1113" y="0"/>
                      </a:moveTo>
                      <a:cubicBezTo>
                        <a:pt x="375" y="0"/>
                        <a:pt x="0" y="895"/>
                        <a:pt x="521" y="1416"/>
                      </a:cubicBezTo>
                      <a:cubicBezTo>
                        <a:pt x="690" y="1585"/>
                        <a:pt x="898" y="1660"/>
                        <a:pt x="1103" y="1660"/>
                      </a:cubicBezTo>
                      <a:cubicBezTo>
                        <a:pt x="1528" y="1660"/>
                        <a:pt x="1936" y="1333"/>
                        <a:pt x="1936" y="835"/>
                      </a:cubicBezTo>
                      <a:cubicBezTo>
                        <a:pt x="1936" y="375"/>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3808;p66">
                <a:extLst>
                  <a:ext uri="{FF2B5EF4-FFF2-40B4-BE49-F238E27FC236}">
                    <a16:creationId xmlns:a16="http://schemas.microsoft.com/office/drawing/2014/main" id="{B6B8B96E-E8D7-49E0-AA0B-65F81B494653}"/>
                  </a:ext>
                </a:extLst>
              </p:cNvPr>
              <p:cNvGrpSpPr/>
              <p:nvPr/>
            </p:nvGrpSpPr>
            <p:grpSpPr>
              <a:xfrm>
                <a:off x="5264088" y="3188237"/>
                <a:ext cx="37776" cy="32357"/>
                <a:chOff x="5264088" y="3188237"/>
                <a:chExt cx="37776" cy="32357"/>
              </a:xfrm>
            </p:grpSpPr>
            <p:sp>
              <p:nvSpPr>
                <p:cNvPr id="474" name="Google Shape;3809;p66">
                  <a:extLst>
                    <a:ext uri="{FF2B5EF4-FFF2-40B4-BE49-F238E27FC236}">
                      <a16:creationId xmlns:a16="http://schemas.microsoft.com/office/drawing/2014/main" id="{0AB93443-538A-48D5-89FD-2A3210B63AE4}"/>
                    </a:ext>
                  </a:extLst>
                </p:cNvPr>
                <p:cNvSpPr/>
                <p:nvPr/>
              </p:nvSpPr>
              <p:spPr>
                <a:xfrm>
                  <a:off x="5264088" y="3188237"/>
                  <a:ext cx="37776" cy="32357"/>
                </a:xfrm>
                <a:custGeom>
                  <a:avLst/>
                  <a:gdLst/>
                  <a:ahLst/>
                  <a:cxnLst/>
                  <a:rect l="l" t="t" r="r" b="b"/>
                  <a:pathLst>
                    <a:path w="4803" h="4114" extrusionOk="0">
                      <a:moveTo>
                        <a:pt x="2732" y="0"/>
                      </a:moveTo>
                      <a:cubicBezTo>
                        <a:pt x="2227" y="0"/>
                        <a:pt x="1713" y="188"/>
                        <a:pt x="1295" y="606"/>
                      </a:cubicBezTo>
                      <a:cubicBezTo>
                        <a:pt x="0" y="1900"/>
                        <a:pt x="920" y="4114"/>
                        <a:pt x="2746" y="4114"/>
                      </a:cubicBezTo>
                      <a:cubicBezTo>
                        <a:pt x="3883"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3810;p66">
                  <a:extLst>
                    <a:ext uri="{FF2B5EF4-FFF2-40B4-BE49-F238E27FC236}">
                      <a16:creationId xmlns:a16="http://schemas.microsoft.com/office/drawing/2014/main" id="{A11FDE58-3E62-4F23-A066-D40C8208C8A3}"/>
                    </a:ext>
                  </a:extLst>
                </p:cNvPr>
                <p:cNvSpPr/>
                <p:nvPr/>
              </p:nvSpPr>
              <p:spPr>
                <a:xfrm>
                  <a:off x="5279212" y="3197943"/>
                  <a:ext cx="13048" cy="13048"/>
                </a:xfrm>
                <a:custGeom>
                  <a:avLst/>
                  <a:gdLst/>
                  <a:ahLst/>
                  <a:cxnLst/>
                  <a:rect l="l" t="t" r="r" b="b"/>
                  <a:pathLst>
                    <a:path w="1659" h="1659" extrusionOk="0">
                      <a:moveTo>
                        <a:pt x="823" y="1"/>
                      </a:moveTo>
                      <a:cubicBezTo>
                        <a:pt x="364" y="1"/>
                        <a:pt x="1" y="376"/>
                        <a:pt x="1" y="823"/>
                      </a:cubicBezTo>
                      <a:cubicBezTo>
                        <a:pt x="1" y="1283"/>
                        <a:pt x="364"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3811;p66">
                <a:extLst>
                  <a:ext uri="{FF2B5EF4-FFF2-40B4-BE49-F238E27FC236}">
                    <a16:creationId xmlns:a16="http://schemas.microsoft.com/office/drawing/2014/main" id="{D91ED7F7-4C91-48E2-B95E-B2B0640DB2C9}"/>
                  </a:ext>
                </a:extLst>
              </p:cNvPr>
              <p:cNvGrpSpPr/>
              <p:nvPr/>
            </p:nvGrpSpPr>
            <p:grpSpPr>
              <a:xfrm>
                <a:off x="5585758" y="3237425"/>
                <a:ext cx="37878" cy="32357"/>
                <a:chOff x="5585758" y="3237425"/>
                <a:chExt cx="37878" cy="32357"/>
              </a:xfrm>
            </p:grpSpPr>
            <p:sp>
              <p:nvSpPr>
                <p:cNvPr id="472" name="Google Shape;3812;p66">
                  <a:extLst>
                    <a:ext uri="{FF2B5EF4-FFF2-40B4-BE49-F238E27FC236}">
                      <a16:creationId xmlns:a16="http://schemas.microsoft.com/office/drawing/2014/main" id="{70389498-1B68-4473-B650-BF56D91572FE}"/>
                    </a:ext>
                  </a:extLst>
                </p:cNvPr>
                <p:cNvSpPr/>
                <p:nvPr/>
              </p:nvSpPr>
              <p:spPr>
                <a:xfrm>
                  <a:off x="5585758" y="3237425"/>
                  <a:ext cx="37878" cy="32357"/>
                </a:xfrm>
                <a:custGeom>
                  <a:avLst/>
                  <a:gdLst/>
                  <a:ahLst/>
                  <a:cxnLst/>
                  <a:rect l="l" t="t" r="r" b="b"/>
                  <a:pathLst>
                    <a:path w="4816" h="4114" extrusionOk="0">
                      <a:moveTo>
                        <a:pt x="2744" y="0"/>
                      </a:moveTo>
                      <a:cubicBezTo>
                        <a:pt x="2240" y="0"/>
                        <a:pt x="1725" y="188"/>
                        <a:pt x="1307" y="606"/>
                      </a:cubicBezTo>
                      <a:cubicBezTo>
                        <a:pt x="1" y="1900"/>
                        <a:pt x="920" y="4114"/>
                        <a:pt x="2759" y="4114"/>
                      </a:cubicBezTo>
                      <a:cubicBezTo>
                        <a:pt x="3896" y="4114"/>
                        <a:pt x="4815" y="3195"/>
                        <a:pt x="4815" y="2057"/>
                      </a:cubicBezTo>
                      <a:cubicBezTo>
                        <a:pt x="4815" y="821"/>
                        <a:pt x="3801" y="0"/>
                        <a:pt x="274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3813;p66">
                  <a:extLst>
                    <a:ext uri="{FF2B5EF4-FFF2-40B4-BE49-F238E27FC236}">
                      <a16:creationId xmlns:a16="http://schemas.microsoft.com/office/drawing/2014/main" id="{1F89D8A1-4310-46EB-8D31-EA3E8BE62593}"/>
                    </a:ext>
                  </a:extLst>
                </p:cNvPr>
                <p:cNvSpPr/>
                <p:nvPr/>
              </p:nvSpPr>
              <p:spPr>
                <a:xfrm>
                  <a:off x="5598696" y="3247130"/>
                  <a:ext cx="15235" cy="13048"/>
                </a:xfrm>
                <a:custGeom>
                  <a:avLst/>
                  <a:gdLst/>
                  <a:ahLst/>
                  <a:cxnLst/>
                  <a:rect l="l" t="t" r="r" b="b"/>
                  <a:pathLst>
                    <a:path w="1937" h="1659" extrusionOk="0">
                      <a:moveTo>
                        <a:pt x="1114" y="1"/>
                      </a:moveTo>
                      <a:cubicBezTo>
                        <a:pt x="376" y="1"/>
                        <a:pt x="1" y="896"/>
                        <a:pt x="521" y="1416"/>
                      </a:cubicBezTo>
                      <a:cubicBezTo>
                        <a:pt x="692" y="1583"/>
                        <a:pt x="899" y="1658"/>
                        <a:pt x="1102" y="1658"/>
                      </a:cubicBezTo>
                      <a:cubicBezTo>
                        <a:pt x="1529" y="1658"/>
                        <a:pt x="1936" y="1324"/>
                        <a:pt x="1936" y="823"/>
                      </a:cubicBezTo>
                      <a:cubicBezTo>
                        <a:pt x="1936" y="376"/>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3814;p66">
                <a:extLst>
                  <a:ext uri="{FF2B5EF4-FFF2-40B4-BE49-F238E27FC236}">
                    <a16:creationId xmlns:a16="http://schemas.microsoft.com/office/drawing/2014/main" id="{412199A5-E355-46CB-A0CD-135EE1B0E548}"/>
                  </a:ext>
                </a:extLst>
              </p:cNvPr>
              <p:cNvGrpSpPr/>
              <p:nvPr/>
            </p:nvGrpSpPr>
            <p:grpSpPr>
              <a:xfrm>
                <a:off x="4874196" y="3291088"/>
                <a:ext cx="37878" cy="32451"/>
                <a:chOff x="4874196" y="3291088"/>
                <a:chExt cx="37878" cy="32451"/>
              </a:xfrm>
            </p:grpSpPr>
            <p:sp>
              <p:nvSpPr>
                <p:cNvPr id="470" name="Google Shape;3815;p66">
                  <a:extLst>
                    <a:ext uri="{FF2B5EF4-FFF2-40B4-BE49-F238E27FC236}">
                      <a16:creationId xmlns:a16="http://schemas.microsoft.com/office/drawing/2014/main" id="{D84A5551-88A2-49CC-B56C-CF9D194A3AEE}"/>
                    </a:ext>
                  </a:extLst>
                </p:cNvPr>
                <p:cNvSpPr/>
                <p:nvPr/>
              </p:nvSpPr>
              <p:spPr>
                <a:xfrm>
                  <a:off x="4874196" y="3291088"/>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3816;p66">
                  <a:extLst>
                    <a:ext uri="{FF2B5EF4-FFF2-40B4-BE49-F238E27FC236}">
                      <a16:creationId xmlns:a16="http://schemas.microsoft.com/office/drawing/2014/main" id="{18982A9C-E371-4E4A-BC0C-12FCD89A7D89}"/>
                    </a:ext>
                  </a:extLst>
                </p:cNvPr>
                <p:cNvSpPr/>
                <p:nvPr/>
              </p:nvSpPr>
              <p:spPr>
                <a:xfrm>
                  <a:off x="4889328" y="3300793"/>
                  <a:ext cx="13040" cy="13040"/>
                </a:xfrm>
                <a:custGeom>
                  <a:avLst/>
                  <a:gdLst/>
                  <a:ahLst/>
                  <a:cxnLst/>
                  <a:rect l="l" t="t" r="r" b="b"/>
                  <a:pathLst>
                    <a:path w="1658" h="1658" extrusionOk="0">
                      <a:moveTo>
                        <a:pt x="835" y="0"/>
                      </a:moveTo>
                      <a:cubicBezTo>
                        <a:pt x="375" y="0"/>
                        <a:pt x="0" y="375"/>
                        <a:pt x="0" y="835"/>
                      </a:cubicBezTo>
                      <a:cubicBezTo>
                        <a:pt x="0" y="1283"/>
                        <a:pt x="375" y="1658"/>
                        <a:pt x="835" y="1658"/>
                      </a:cubicBezTo>
                      <a:cubicBezTo>
                        <a:pt x="1295" y="1658"/>
                        <a:pt x="1657" y="1283"/>
                        <a:pt x="1657" y="835"/>
                      </a:cubicBezTo>
                      <a:cubicBezTo>
                        <a:pt x="1657"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3817;p66">
                <a:extLst>
                  <a:ext uri="{FF2B5EF4-FFF2-40B4-BE49-F238E27FC236}">
                    <a16:creationId xmlns:a16="http://schemas.microsoft.com/office/drawing/2014/main" id="{EAFC0E42-A19D-4F8B-9432-C8C5BB0DD2E6}"/>
                  </a:ext>
                </a:extLst>
              </p:cNvPr>
              <p:cNvGrpSpPr/>
              <p:nvPr/>
            </p:nvGrpSpPr>
            <p:grpSpPr>
              <a:xfrm>
                <a:off x="5197770" y="3785466"/>
                <a:ext cx="37783" cy="32427"/>
                <a:chOff x="5197770" y="3785466"/>
                <a:chExt cx="37783" cy="32427"/>
              </a:xfrm>
            </p:grpSpPr>
            <p:sp>
              <p:nvSpPr>
                <p:cNvPr id="468" name="Google Shape;3818;p66">
                  <a:extLst>
                    <a:ext uri="{FF2B5EF4-FFF2-40B4-BE49-F238E27FC236}">
                      <a16:creationId xmlns:a16="http://schemas.microsoft.com/office/drawing/2014/main" id="{6634E389-6FD6-4882-9515-91B6D5418C60}"/>
                    </a:ext>
                  </a:extLst>
                </p:cNvPr>
                <p:cNvSpPr/>
                <p:nvPr/>
              </p:nvSpPr>
              <p:spPr>
                <a:xfrm>
                  <a:off x="5197770" y="3785466"/>
                  <a:ext cx="37783" cy="32427"/>
                </a:xfrm>
                <a:custGeom>
                  <a:avLst/>
                  <a:gdLst/>
                  <a:ahLst/>
                  <a:cxnLst/>
                  <a:rect l="l" t="t" r="r" b="b"/>
                  <a:pathLst>
                    <a:path w="4804" h="4123" extrusionOk="0">
                      <a:moveTo>
                        <a:pt x="2738" y="1"/>
                      </a:moveTo>
                      <a:cubicBezTo>
                        <a:pt x="2232" y="1"/>
                        <a:pt x="1715" y="190"/>
                        <a:pt x="1295" y="614"/>
                      </a:cubicBezTo>
                      <a:cubicBezTo>
                        <a:pt x="1" y="1909"/>
                        <a:pt x="908" y="4122"/>
                        <a:pt x="2747" y="4122"/>
                      </a:cubicBezTo>
                      <a:cubicBezTo>
                        <a:pt x="3884" y="4122"/>
                        <a:pt x="4803" y="3203"/>
                        <a:pt x="4803" y="2066"/>
                      </a:cubicBezTo>
                      <a:cubicBezTo>
                        <a:pt x="4803" y="824"/>
                        <a:pt x="3793"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3819;p66">
                  <a:extLst>
                    <a:ext uri="{FF2B5EF4-FFF2-40B4-BE49-F238E27FC236}">
                      <a16:creationId xmlns:a16="http://schemas.microsoft.com/office/drawing/2014/main" id="{C1D574C9-552C-4DEB-9214-544BEB3DC6E5}"/>
                    </a:ext>
                  </a:extLst>
                </p:cNvPr>
                <p:cNvSpPr/>
                <p:nvPr/>
              </p:nvSpPr>
              <p:spPr>
                <a:xfrm>
                  <a:off x="5212808" y="3795148"/>
                  <a:ext cx="13040" cy="13040"/>
                </a:xfrm>
                <a:custGeom>
                  <a:avLst/>
                  <a:gdLst/>
                  <a:ahLst/>
                  <a:cxnLst/>
                  <a:rect l="l" t="t" r="r" b="b"/>
                  <a:pathLst>
                    <a:path w="1658" h="1658" extrusionOk="0">
                      <a:moveTo>
                        <a:pt x="835" y="0"/>
                      </a:moveTo>
                      <a:cubicBezTo>
                        <a:pt x="375" y="0"/>
                        <a:pt x="0" y="375"/>
                        <a:pt x="0" y="835"/>
                      </a:cubicBezTo>
                      <a:cubicBezTo>
                        <a:pt x="0" y="1294"/>
                        <a:pt x="375" y="1657"/>
                        <a:pt x="835" y="1657"/>
                      </a:cubicBezTo>
                      <a:cubicBezTo>
                        <a:pt x="1295" y="1657"/>
                        <a:pt x="1657" y="1294"/>
                        <a:pt x="1657" y="835"/>
                      </a:cubicBezTo>
                      <a:cubicBezTo>
                        <a:pt x="1657"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3820;p66">
                <a:extLst>
                  <a:ext uri="{FF2B5EF4-FFF2-40B4-BE49-F238E27FC236}">
                    <a16:creationId xmlns:a16="http://schemas.microsoft.com/office/drawing/2014/main" id="{7C5AB8F6-EE33-417D-9FDB-435ED7127E61}"/>
                  </a:ext>
                </a:extLst>
              </p:cNvPr>
              <p:cNvGrpSpPr/>
              <p:nvPr/>
            </p:nvGrpSpPr>
            <p:grpSpPr>
              <a:xfrm>
                <a:off x="5177699" y="3492117"/>
                <a:ext cx="37776" cy="32357"/>
                <a:chOff x="5177699" y="3492117"/>
                <a:chExt cx="37776" cy="32357"/>
              </a:xfrm>
            </p:grpSpPr>
            <p:sp>
              <p:nvSpPr>
                <p:cNvPr id="466" name="Google Shape;3821;p66">
                  <a:extLst>
                    <a:ext uri="{FF2B5EF4-FFF2-40B4-BE49-F238E27FC236}">
                      <a16:creationId xmlns:a16="http://schemas.microsoft.com/office/drawing/2014/main" id="{99D449C6-8D4C-427C-B99D-640B0B62401E}"/>
                    </a:ext>
                  </a:extLst>
                </p:cNvPr>
                <p:cNvSpPr/>
                <p:nvPr/>
              </p:nvSpPr>
              <p:spPr>
                <a:xfrm>
                  <a:off x="5177699" y="3492117"/>
                  <a:ext cx="37776" cy="32357"/>
                </a:xfrm>
                <a:custGeom>
                  <a:avLst/>
                  <a:gdLst/>
                  <a:ahLst/>
                  <a:cxnLst/>
                  <a:rect l="l" t="t" r="r" b="b"/>
                  <a:pathLst>
                    <a:path w="4803" h="4114" extrusionOk="0">
                      <a:moveTo>
                        <a:pt x="2736" y="1"/>
                      </a:moveTo>
                      <a:cubicBezTo>
                        <a:pt x="2232" y="1"/>
                        <a:pt x="1717" y="188"/>
                        <a:pt x="1295" y="606"/>
                      </a:cubicBezTo>
                      <a:cubicBezTo>
                        <a:pt x="1" y="1900"/>
                        <a:pt x="920" y="4114"/>
                        <a:pt x="2746" y="4114"/>
                      </a:cubicBezTo>
                      <a:cubicBezTo>
                        <a:pt x="3884" y="4114"/>
                        <a:pt x="4803" y="3195"/>
                        <a:pt x="4803" y="2070"/>
                      </a:cubicBezTo>
                      <a:cubicBezTo>
                        <a:pt x="4803" y="824"/>
                        <a:pt x="3793" y="1"/>
                        <a:pt x="273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3822;p66">
                  <a:extLst>
                    <a:ext uri="{FF2B5EF4-FFF2-40B4-BE49-F238E27FC236}">
                      <a16:creationId xmlns:a16="http://schemas.microsoft.com/office/drawing/2014/main" id="{1995FFF5-DABE-480B-92F9-F5F2A7059CDD}"/>
                    </a:ext>
                  </a:extLst>
                </p:cNvPr>
                <p:cNvSpPr/>
                <p:nvPr/>
              </p:nvSpPr>
              <p:spPr>
                <a:xfrm>
                  <a:off x="5192823" y="3501823"/>
                  <a:ext cx="13048" cy="13048"/>
                </a:xfrm>
                <a:custGeom>
                  <a:avLst/>
                  <a:gdLst/>
                  <a:ahLst/>
                  <a:cxnLst/>
                  <a:rect l="l" t="t" r="r" b="b"/>
                  <a:pathLst>
                    <a:path w="1659" h="1659" extrusionOk="0">
                      <a:moveTo>
                        <a:pt x="823" y="1"/>
                      </a:moveTo>
                      <a:cubicBezTo>
                        <a:pt x="376" y="1"/>
                        <a:pt x="1" y="364"/>
                        <a:pt x="1" y="823"/>
                      </a:cubicBezTo>
                      <a:cubicBezTo>
                        <a:pt x="1" y="1283"/>
                        <a:pt x="376" y="1658"/>
                        <a:pt x="823" y="1658"/>
                      </a:cubicBezTo>
                      <a:cubicBezTo>
                        <a:pt x="1283" y="1658"/>
                        <a:pt x="1658" y="1283"/>
                        <a:pt x="1658" y="823"/>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 name="Google Shape;3823;p66">
                <a:extLst>
                  <a:ext uri="{FF2B5EF4-FFF2-40B4-BE49-F238E27FC236}">
                    <a16:creationId xmlns:a16="http://schemas.microsoft.com/office/drawing/2014/main" id="{D38250C1-A4FC-4E3C-948D-6FEBC9E9DAF6}"/>
                  </a:ext>
                </a:extLst>
              </p:cNvPr>
              <p:cNvGrpSpPr/>
              <p:nvPr/>
            </p:nvGrpSpPr>
            <p:grpSpPr>
              <a:xfrm>
                <a:off x="5349431" y="3622346"/>
                <a:ext cx="37870" cy="32380"/>
                <a:chOff x="5349431" y="3622346"/>
                <a:chExt cx="37870" cy="32380"/>
              </a:xfrm>
            </p:grpSpPr>
            <p:sp>
              <p:nvSpPr>
                <p:cNvPr id="464" name="Google Shape;3824;p66">
                  <a:extLst>
                    <a:ext uri="{FF2B5EF4-FFF2-40B4-BE49-F238E27FC236}">
                      <a16:creationId xmlns:a16="http://schemas.microsoft.com/office/drawing/2014/main" id="{288EA0F6-7A15-4ACF-9E1F-BBFFD5C028A9}"/>
                    </a:ext>
                  </a:extLst>
                </p:cNvPr>
                <p:cNvSpPr/>
                <p:nvPr/>
              </p:nvSpPr>
              <p:spPr>
                <a:xfrm>
                  <a:off x="5349431" y="3622346"/>
                  <a:ext cx="37870" cy="32380"/>
                </a:xfrm>
                <a:custGeom>
                  <a:avLst/>
                  <a:gdLst/>
                  <a:ahLst/>
                  <a:cxnLst/>
                  <a:rect l="l" t="t" r="r" b="b"/>
                  <a:pathLst>
                    <a:path w="4815" h="4117" extrusionOk="0">
                      <a:moveTo>
                        <a:pt x="2740" y="0"/>
                      </a:moveTo>
                      <a:cubicBezTo>
                        <a:pt x="2232" y="0"/>
                        <a:pt x="1714" y="189"/>
                        <a:pt x="1295" y="608"/>
                      </a:cubicBezTo>
                      <a:cubicBezTo>
                        <a:pt x="0" y="1903"/>
                        <a:pt x="920" y="4116"/>
                        <a:pt x="2758" y="4116"/>
                      </a:cubicBezTo>
                      <a:cubicBezTo>
                        <a:pt x="3883" y="4116"/>
                        <a:pt x="4815" y="3197"/>
                        <a:pt x="4815" y="2060"/>
                      </a:cubicBezTo>
                      <a:cubicBezTo>
                        <a:pt x="4815" y="817"/>
                        <a:pt x="3798" y="0"/>
                        <a:pt x="274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3825;p66">
                  <a:extLst>
                    <a:ext uri="{FF2B5EF4-FFF2-40B4-BE49-F238E27FC236}">
                      <a16:creationId xmlns:a16="http://schemas.microsoft.com/office/drawing/2014/main" id="{68915D38-D657-44E7-82A8-7AC89385D921}"/>
                    </a:ext>
                  </a:extLst>
                </p:cNvPr>
                <p:cNvSpPr/>
                <p:nvPr/>
              </p:nvSpPr>
              <p:spPr>
                <a:xfrm>
                  <a:off x="5362369" y="3632075"/>
                  <a:ext cx="15227" cy="13040"/>
                </a:xfrm>
                <a:custGeom>
                  <a:avLst/>
                  <a:gdLst/>
                  <a:ahLst/>
                  <a:cxnLst/>
                  <a:rect l="l" t="t" r="r" b="b"/>
                  <a:pathLst>
                    <a:path w="1936" h="1658" extrusionOk="0">
                      <a:moveTo>
                        <a:pt x="1134" y="0"/>
                      </a:moveTo>
                      <a:cubicBezTo>
                        <a:pt x="1127" y="0"/>
                        <a:pt x="1120" y="0"/>
                        <a:pt x="1113" y="0"/>
                      </a:cubicBezTo>
                      <a:cubicBezTo>
                        <a:pt x="363" y="0"/>
                        <a:pt x="0" y="883"/>
                        <a:pt x="521" y="1416"/>
                      </a:cubicBezTo>
                      <a:cubicBezTo>
                        <a:pt x="691" y="1583"/>
                        <a:pt x="899" y="1657"/>
                        <a:pt x="1101" y="1657"/>
                      </a:cubicBezTo>
                      <a:cubicBezTo>
                        <a:pt x="1529" y="1657"/>
                        <a:pt x="1936" y="1324"/>
                        <a:pt x="1936" y="823"/>
                      </a:cubicBezTo>
                      <a:cubicBezTo>
                        <a:pt x="1936" y="370"/>
                        <a:pt x="1573" y="0"/>
                        <a:pt x="113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3826;p66">
                <a:extLst>
                  <a:ext uri="{FF2B5EF4-FFF2-40B4-BE49-F238E27FC236}">
                    <a16:creationId xmlns:a16="http://schemas.microsoft.com/office/drawing/2014/main" id="{673946E4-9911-410C-A28B-5C53959DBA72}"/>
                  </a:ext>
                </a:extLst>
              </p:cNvPr>
              <p:cNvGrpSpPr/>
              <p:nvPr/>
            </p:nvGrpSpPr>
            <p:grpSpPr>
              <a:xfrm>
                <a:off x="5068855" y="3563980"/>
                <a:ext cx="53954" cy="46223"/>
                <a:chOff x="5068855" y="3563980"/>
                <a:chExt cx="53954" cy="46223"/>
              </a:xfrm>
            </p:grpSpPr>
            <p:sp>
              <p:nvSpPr>
                <p:cNvPr id="462" name="Google Shape;3827;p66">
                  <a:extLst>
                    <a:ext uri="{FF2B5EF4-FFF2-40B4-BE49-F238E27FC236}">
                      <a16:creationId xmlns:a16="http://schemas.microsoft.com/office/drawing/2014/main" id="{452C4737-CEA0-4297-B320-2679151A03B4}"/>
                    </a:ext>
                  </a:extLst>
                </p:cNvPr>
                <p:cNvSpPr/>
                <p:nvPr/>
              </p:nvSpPr>
              <p:spPr>
                <a:xfrm>
                  <a:off x="5068855" y="3563980"/>
                  <a:ext cx="53954" cy="46223"/>
                </a:xfrm>
                <a:custGeom>
                  <a:avLst/>
                  <a:gdLst/>
                  <a:ahLst/>
                  <a:cxnLst/>
                  <a:rect l="l" t="t" r="r" b="b"/>
                  <a:pathLst>
                    <a:path w="6860" h="5877" extrusionOk="0">
                      <a:moveTo>
                        <a:pt x="3909" y="0"/>
                      </a:moveTo>
                      <a:cubicBezTo>
                        <a:pt x="3187" y="0"/>
                        <a:pt x="2451" y="269"/>
                        <a:pt x="1852" y="868"/>
                      </a:cubicBezTo>
                      <a:cubicBezTo>
                        <a:pt x="1" y="2719"/>
                        <a:pt x="1307" y="5876"/>
                        <a:pt x="3920" y="5876"/>
                      </a:cubicBezTo>
                      <a:cubicBezTo>
                        <a:pt x="5541" y="5876"/>
                        <a:pt x="6848" y="4558"/>
                        <a:pt x="6860" y="2937"/>
                      </a:cubicBezTo>
                      <a:cubicBezTo>
                        <a:pt x="6860" y="1170"/>
                        <a:pt x="5416" y="0"/>
                        <a:pt x="390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3828;p66">
                  <a:extLst>
                    <a:ext uri="{FF2B5EF4-FFF2-40B4-BE49-F238E27FC236}">
                      <a16:creationId xmlns:a16="http://schemas.microsoft.com/office/drawing/2014/main" id="{1E35878E-1A6E-484C-A62A-BF139B511FC8}"/>
                    </a:ext>
                  </a:extLst>
                </p:cNvPr>
                <p:cNvSpPr/>
                <p:nvPr/>
              </p:nvSpPr>
              <p:spPr>
                <a:xfrm>
                  <a:off x="5086268" y="3573654"/>
                  <a:ext cx="26835" cy="26843"/>
                </a:xfrm>
                <a:custGeom>
                  <a:avLst/>
                  <a:gdLst/>
                  <a:ahLst/>
                  <a:cxnLst/>
                  <a:rect l="l" t="t" r="r" b="b"/>
                  <a:pathLst>
                    <a:path w="3412" h="3413" extrusionOk="0">
                      <a:moveTo>
                        <a:pt x="1706" y="1"/>
                      </a:moveTo>
                      <a:cubicBezTo>
                        <a:pt x="763" y="1"/>
                        <a:pt x="1" y="763"/>
                        <a:pt x="1" y="1707"/>
                      </a:cubicBezTo>
                      <a:cubicBezTo>
                        <a:pt x="1" y="2650"/>
                        <a:pt x="763" y="3412"/>
                        <a:pt x="1706" y="3412"/>
                      </a:cubicBezTo>
                      <a:cubicBezTo>
                        <a:pt x="2650" y="3412"/>
                        <a:pt x="3412" y="2650"/>
                        <a:pt x="3412" y="1707"/>
                      </a:cubicBezTo>
                      <a:cubicBezTo>
                        <a:pt x="3412" y="763"/>
                        <a:pt x="2650" y="1"/>
                        <a:pt x="170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3829;p66">
                <a:extLst>
                  <a:ext uri="{FF2B5EF4-FFF2-40B4-BE49-F238E27FC236}">
                    <a16:creationId xmlns:a16="http://schemas.microsoft.com/office/drawing/2014/main" id="{915ED053-6449-4049-939C-0EF5088D2E0B}"/>
                  </a:ext>
                </a:extLst>
              </p:cNvPr>
              <p:cNvGrpSpPr/>
              <p:nvPr/>
            </p:nvGrpSpPr>
            <p:grpSpPr>
              <a:xfrm>
                <a:off x="5037654" y="3392507"/>
                <a:ext cx="37870" cy="32451"/>
                <a:chOff x="5037654" y="3392507"/>
                <a:chExt cx="37870" cy="32451"/>
              </a:xfrm>
            </p:grpSpPr>
            <p:sp>
              <p:nvSpPr>
                <p:cNvPr id="460" name="Google Shape;3830;p66">
                  <a:extLst>
                    <a:ext uri="{FF2B5EF4-FFF2-40B4-BE49-F238E27FC236}">
                      <a16:creationId xmlns:a16="http://schemas.microsoft.com/office/drawing/2014/main" id="{CFB1836C-C0A2-498C-9A61-36EC28C48B9A}"/>
                    </a:ext>
                  </a:extLst>
                </p:cNvPr>
                <p:cNvSpPr/>
                <p:nvPr/>
              </p:nvSpPr>
              <p:spPr>
                <a:xfrm>
                  <a:off x="5037654" y="3392507"/>
                  <a:ext cx="37870" cy="32451"/>
                </a:xfrm>
                <a:custGeom>
                  <a:avLst/>
                  <a:gdLst/>
                  <a:ahLst/>
                  <a:cxnLst/>
                  <a:rect l="l" t="t" r="r" b="b"/>
                  <a:pathLst>
                    <a:path w="4815" h="4126" extrusionOk="0">
                      <a:moveTo>
                        <a:pt x="2742" y="1"/>
                      </a:moveTo>
                      <a:cubicBezTo>
                        <a:pt x="2238" y="1"/>
                        <a:pt x="1724" y="188"/>
                        <a:pt x="1307" y="606"/>
                      </a:cubicBezTo>
                      <a:cubicBezTo>
                        <a:pt x="0" y="1912"/>
                        <a:pt x="919" y="4126"/>
                        <a:pt x="2758" y="4126"/>
                      </a:cubicBezTo>
                      <a:cubicBezTo>
                        <a:pt x="3895" y="4114"/>
                        <a:pt x="4815" y="3194"/>
                        <a:pt x="4815" y="2069"/>
                      </a:cubicBezTo>
                      <a:cubicBezTo>
                        <a:pt x="4815" y="824"/>
                        <a:pt x="3799" y="1"/>
                        <a:pt x="274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3831;p66">
                  <a:extLst>
                    <a:ext uri="{FF2B5EF4-FFF2-40B4-BE49-F238E27FC236}">
                      <a16:creationId xmlns:a16="http://schemas.microsoft.com/office/drawing/2014/main" id="{487BF14D-C84B-49A4-A63D-F858E0BC98A3}"/>
                    </a:ext>
                  </a:extLst>
                </p:cNvPr>
                <p:cNvSpPr/>
                <p:nvPr/>
              </p:nvSpPr>
              <p:spPr>
                <a:xfrm>
                  <a:off x="5050592" y="3402213"/>
                  <a:ext cx="15227" cy="13064"/>
                </a:xfrm>
                <a:custGeom>
                  <a:avLst/>
                  <a:gdLst/>
                  <a:ahLst/>
                  <a:cxnLst/>
                  <a:rect l="l" t="t" r="r" b="b"/>
                  <a:pathLst>
                    <a:path w="1936" h="1661" extrusionOk="0">
                      <a:moveTo>
                        <a:pt x="1113" y="1"/>
                      </a:moveTo>
                      <a:cubicBezTo>
                        <a:pt x="375" y="1"/>
                        <a:pt x="0" y="896"/>
                        <a:pt x="520" y="1416"/>
                      </a:cubicBezTo>
                      <a:cubicBezTo>
                        <a:pt x="689" y="1585"/>
                        <a:pt x="898" y="1661"/>
                        <a:pt x="1103" y="1661"/>
                      </a:cubicBezTo>
                      <a:cubicBezTo>
                        <a:pt x="1528" y="1661"/>
                        <a:pt x="1936" y="1333"/>
                        <a:pt x="1936" y="835"/>
                      </a:cubicBezTo>
                      <a:cubicBezTo>
                        <a:pt x="1936" y="376"/>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 name="Google Shape;3832;p66">
                <a:extLst>
                  <a:ext uri="{FF2B5EF4-FFF2-40B4-BE49-F238E27FC236}">
                    <a16:creationId xmlns:a16="http://schemas.microsoft.com/office/drawing/2014/main" id="{732D3A13-D45F-4EA0-9F8A-8CBE96F74E32}"/>
                  </a:ext>
                </a:extLst>
              </p:cNvPr>
              <p:cNvGrpSpPr/>
              <p:nvPr/>
            </p:nvGrpSpPr>
            <p:grpSpPr>
              <a:xfrm>
                <a:off x="5456560" y="3368629"/>
                <a:ext cx="37870" cy="32451"/>
                <a:chOff x="5456560" y="3368629"/>
                <a:chExt cx="37870" cy="32451"/>
              </a:xfrm>
            </p:grpSpPr>
            <p:sp>
              <p:nvSpPr>
                <p:cNvPr id="458" name="Google Shape;3833;p66">
                  <a:extLst>
                    <a:ext uri="{FF2B5EF4-FFF2-40B4-BE49-F238E27FC236}">
                      <a16:creationId xmlns:a16="http://schemas.microsoft.com/office/drawing/2014/main" id="{7BA622D9-91E1-48EC-9D03-DC36D529DD5A}"/>
                    </a:ext>
                  </a:extLst>
                </p:cNvPr>
                <p:cNvSpPr/>
                <p:nvPr/>
              </p:nvSpPr>
              <p:spPr>
                <a:xfrm>
                  <a:off x="5456560" y="3368629"/>
                  <a:ext cx="37870" cy="32451"/>
                </a:xfrm>
                <a:custGeom>
                  <a:avLst/>
                  <a:gdLst/>
                  <a:ahLst/>
                  <a:cxnLst/>
                  <a:rect l="l" t="t" r="r" b="b"/>
                  <a:pathLst>
                    <a:path w="4815" h="4126" extrusionOk="0">
                      <a:moveTo>
                        <a:pt x="2742" y="0"/>
                      </a:moveTo>
                      <a:cubicBezTo>
                        <a:pt x="2238" y="0"/>
                        <a:pt x="1724" y="187"/>
                        <a:pt x="1307" y="605"/>
                      </a:cubicBezTo>
                      <a:cubicBezTo>
                        <a:pt x="0" y="1912"/>
                        <a:pt x="920" y="4125"/>
                        <a:pt x="2758" y="4125"/>
                      </a:cubicBezTo>
                      <a:cubicBezTo>
                        <a:pt x="3895" y="4113"/>
                        <a:pt x="4815" y="3194"/>
                        <a:pt x="4815" y="2069"/>
                      </a:cubicBezTo>
                      <a:cubicBezTo>
                        <a:pt x="4815" y="824"/>
                        <a:pt x="3800" y="0"/>
                        <a:pt x="274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3834;p66">
                  <a:extLst>
                    <a:ext uri="{FF2B5EF4-FFF2-40B4-BE49-F238E27FC236}">
                      <a16:creationId xmlns:a16="http://schemas.microsoft.com/office/drawing/2014/main" id="{DA1FC9F0-8568-4DC4-8454-F8FFA4CC58D6}"/>
                    </a:ext>
                  </a:extLst>
                </p:cNvPr>
                <p:cNvSpPr/>
                <p:nvPr/>
              </p:nvSpPr>
              <p:spPr>
                <a:xfrm>
                  <a:off x="5469498" y="3378334"/>
                  <a:ext cx="15227" cy="13064"/>
                </a:xfrm>
                <a:custGeom>
                  <a:avLst/>
                  <a:gdLst/>
                  <a:ahLst/>
                  <a:cxnLst/>
                  <a:rect l="l" t="t" r="r" b="b"/>
                  <a:pathLst>
                    <a:path w="1936" h="1661" extrusionOk="0">
                      <a:moveTo>
                        <a:pt x="1113" y="0"/>
                      </a:moveTo>
                      <a:cubicBezTo>
                        <a:pt x="375" y="0"/>
                        <a:pt x="0" y="895"/>
                        <a:pt x="520" y="1416"/>
                      </a:cubicBezTo>
                      <a:cubicBezTo>
                        <a:pt x="693" y="1585"/>
                        <a:pt x="903" y="1660"/>
                        <a:pt x="1108" y="1660"/>
                      </a:cubicBezTo>
                      <a:cubicBezTo>
                        <a:pt x="1533" y="1660"/>
                        <a:pt x="1936" y="1333"/>
                        <a:pt x="1936" y="835"/>
                      </a:cubicBezTo>
                      <a:cubicBezTo>
                        <a:pt x="1936" y="375"/>
                        <a:pt x="1573"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oogle Shape;3835;p66">
                <a:extLst>
                  <a:ext uri="{FF2B5EF4-FFF2-40B4-BE49-F238E27FC236}">
                    <a16:creationId xmlns:a16="http://schemas.microsoft.com/office/drawing/2014/main" id="{A1DAEC97-1934-4787-A0F3-18D00BD00581}"/>
                  </a:ext>
                </a:extLst>
              </p:cNvPr>
              <p:cNvGrpSpPr/>
              <p:nvPr/>
            </p:nvGrpSpPr>
            <p:grpSpPr>
              <a:xfrm>
                <a:off x="4755749" y="3501516"/>
                <a:ext cx="46246" cy="39608"/>
                <a:chOff x="4755749" y="3501516"/>
                <a:chExt cx="46246" cy="39608"/>
              </a:xfrm>
            </p:grpSpPr>
            <p:sp>
              <p:nvSpPr>
                <p:cNvPr id="456" name="Google Shape;3836;p66">
                  <a:extLst>
                    <a:ext uri="{FF2B5EF4-FFF2-40B4-BE49-F238E27FC236}">
                      <a16:creationId xmlns:a16="http://schemas.microsoft.com/office/drawing/2014/main" id="{3D384E12-B2A1-48A2-997D-A3C04D23968C}"/>
                    </a:ext>
                  </a:extLst>
                </p:cNvPr>
                <p:cNvSpPr/>
                <p:nvPr/>
              </p:nvSpPr>
              <p:spPr>
                <a:xfrm>
                  <a:off x="4755749" y="3501516"/>
                  <a:ext cx="46246" cy="39608"/>
                </a:xfrm>
                <a:custGeom>
                  <a:avLst/>
                  <a:gdLst/>
                  <a:ahLst/>
                  <a:cxnLst/>
                  <a:rect l="l" t="t" r="r" b="b"/>
                  <a:pathLst>
                    <a:path w="5880" h="5036" extrusionOk="0">
                      <a:moveTo>
                        <a:pt x="3345" y="0"/>
                      </a:moveTo>
                      <a:cubicBezTo>
                        <a:pt x="2727" y="0"/>
                        <a:pt x="2097" y="229"/>
                        <a:pt x="1585" y="741"/>
                      </a:cubicBezTo>
                      <a:cubicBezTo>
                        <a:pt x="0" y="2326"/>
                        <a:pt x="1125" y="5036"/>
                        <a:pt x="3363" y="5036"/>
                      </a:cubicBezTo>
                      <a:cubicBezTo>
                        <a:pt x="4754" y="5036"/>
                        <a:pt x="5879" y="3911"/>
                        <a:pt x="5879" y="2520"/>
                      </a:cubicBezTo>
                      <a:cubicBezTo>
                        <a:pt x="5879" y="1005"/>
                        <a:pt x="4638" y="0"/>
                        <a:pt x="334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3837;p66">
                  <a:extLst>
                    <a:ext uri="{FF2B5EF4-FFF2-40B4-BE49-F238E27FC236}">
                      <a16:creationId xmlns:a16="http://schemas.microsoft.com/office/drawing/2014/main" id="{64FEC494-56F4-4B9A-9664-BD14BAF87722}"/>
                    </a:ext>
                  </a:extLst>
                </p:cNvPr>
                <p:cNvSpPr/>
                <p:nvPr/>
              </p:nvSpPr>
              <p:spPr>
                <a:xfrm>
                  <a:off x="4768687" y="3511245"/>
                  <a:ext cx="23697" cy="20221"/>
                </a:xfrm>
                <a:custGeom>
                  <a:avLst/>
                  <a:gdLst/>
                  <a:ahLst/>
                  <a:cxnLst/>
                  <a:rect l="l" t="t" r="r" b="b"/>
                  <a:pathLst>
                    <a:path w="3013" h="2571" extrusionOk="0">
                      <a:moveTo>
                        <a:pt x="1718" y="0"/>
                      </a:moveTo>
                      <a:cubicBezTo>
                        <a:pt x="569" y="0"/>
                        <a:pt x="0" y="1379"/>
                        <a:pt x="811" y="2190"/>
                      </a:cubicBezTo>
                      <a:cubicBezTo>
                        <a:pt x="1074" y="2453"/>
                        <a:pt x="1398" y="2571"/>
                        <a:pt x="1715" y="2571"/>
                      </a:cubicBezTo>
                      <a:cubicBezTo>
                        <a:pt x="2377" y="2571"/>
                        <a:pt x="3013" y="2059"/>
                        <a:pt x="3013" y="1283"/>
                      </a:cubicBezTo>
                      <a:cubicBezTo>
                        <a:pt x="3013" y="581"/>
                        <a:pt x="2432" y="0"/>
                        <a:pt x="1718"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3838;p66">
                <a:extLst>
                  <a:ext uri="{FF2B5EF4-FFF2-40B4-BE49-F238E27FC236}">
                    <a16:creationId xmlns:a16="http://schemas.microsoft.com/office/drawing/2014/main" id="{0DD466D8-0BEF-447F-941B-E73A4B2BCBA5}"/>
                  </a:ext>
                </a:extLst>
              </p:cNvPr>
              <p:cNvGrpSpPr/>
              <p:nvPr/>
            </p:nvGrpSpPr>
            <p:grpSpPr>
              <a:xfrm>
                <a:off x="4681346" y="3485582"/>
                <a:ext cx="37783" cy="32427"/>
                <a:chOff x="4681346" y="3485582"/>
                <a:chExt cx="37783" cy="32427"/>
              </a:xfrm>
            </p:grpSpPr>
            <p:sp>
              <p:nvSpPr>
                <p:cNvPr id="454" name="Google Shape;3839;p66">
                  <a:extLst>
                    <a:ext uri="{FF2B5EF4-FFF2-40B4-BE49-F238E27FC236}">
                      <a16:creationId xmlns:a16="http://schemas.microsoft.com/office/drawing/2014/main" id="{BD5AC581-C899-424E-A565-8E72D362DCBC}"/>
                    </a:ext>
                  </a:extLst>
                </p:cNvPr>
                <p:cNvSpPr/>
                <p:nvPr/>
              </p:nvSpPr>
              <p:spPr>
                <a:xfrm>
                  <a:off x="4681346" y="3485582"/>
                  <a:ext cx="37783" cy="32427"/>
                </a:xfrm>
                <a:custGeom>
                  <a:avLst/>
                  <a:gdLst/>
                  <a:ahLst/>
                  <a:cxnLst/>
                  <a:rect l="l" t="t" r="r" b="b"/>
                  <a:pathLst>
                    <a:path w="4804" h="4123" extrusionOk="0">
                      <a:moveTo>
                        <a:pt x="2738" y="1"/>
                      </a:moveTo>
                      <a:cubicBezTo>
                        <a:pt x="2231" y="1"/>
                        <a:pt x="1715" y="191"/>
                        <a:pt x="1295" y="614"/>
                      </a:cubicBezTo>
                      <a:cubicBezTo>
                        <a:pt x="1" y="1909"/>
                        <a:pt x="920" y="4122"/>
                        <a:pt x="2747" y="4122"/>
                      </a:cubicBezTo>
                      <a:cubicBezTo>
                        <a:pt x="3884" y="4122"/>
                        <a:pt x="4803" y="3203"/>
                        <a:pt x="4803" y="2066"/>
                      </a:cubicBezTo>
                      <a:cubicBezTo>
                        <a:pt x="4803" y="824"/>
                        <a:pt x="3793"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3840;p66">
                  <a:extLst>
                    <a:ext uri="{FF2B5EF4-FFF2-40B4-BE49-F238E27FC236}">
                      <a16:creationId xmlns:a16="http://schemas.microsoft.com/office/drawing/2014/main" id="{2B986B05-B815-460C-90E5-A7EE6F396A93}"/>
                    </a:ext>
                  </a:extLst>
                </p:cNvPr>
                <p:cNvSpPr/>
                <p:nvPr/>
              </p:nvSpPr>
              <p:spPr>
                <a:xfrm>
                  <a:off x="4696479" y="3495263"/>
                  <a:ext cx="13040" cy="13040"/>
                </a:xfrm>
                <a:custGeom>
                  <a:avLst/>
                  <a:gdLst/>
                  <a:ahLst/>
                  <a:cxnLst/>
                  <a:rect l="l" t="t" r="r" b="b"/>
                  <a:pathLst>
                    <a:path w="1658" h="1658" extrusionOk="0">
                      <a:moveTo>
                        <a:pt x="823" y="0"/>
                      </a:moveTo>
                      <a:cubicBezTo>
                        <a:pt x="363" y="0"/>
                        <a:pt x="0" y="375"/>
                        <a:pt x="0" y="835"/>
                      </a:cubicBezTo>
                      <a:cubicBezTo>
                        <a:pt x="0" y="1295"/>
                        <a:pt x="363" y="1657"/>
                        <a:pt x="823" y="1657"/>
                      </a:cubicBezTo>
                      <a:cubicBezTo>
                        <a:pt x="1282" y="1657"/>
                        <a:pt x="1657" y="1295"/>
                        <a:pt x="1657" y="835"/>
                      </a:cubicBezTo>
                      <a:cubicBezTo>
                        <a:pt x="1657" y="375"/>
                        <a:pt x="1282"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3841;p66">
                <a:extLst>
                  <a:ext uri="{FF2B5EF4-FFF2-40B4-BE49-F238E27FC236}">
                    <a16:creationId xmlns:a16="http://schemas.microsoft.com/office/drawing/2014/main" id="{7C27BC28-F07E-4E87-B9C1-5E82E935D85F}"/>
                  </a:ext>
                </a:extLst>
              </p:cNvPr>
              <p:cNvGrpSpPr/>
              <p:nvPr/>
            </p:nvGrpSpPr>
            <p:grpSpPr>
              <a:xfrm>
                <a:off x="4767067" y="3291088"/>
                <a:ext cx="37878" cy="32451"/>
                <a:chOff x="4767067" y="3291088"/>
                <a:chExt cx="37878" cy="32451"/>
              </a:xfrm>
            </p:grpSpPr>
            <p:sp>
              <p:nvSpPr>
                <p:cNvPr id="452" name="Google Shape;3842;p66">
                  <a:extLst>
                    <a:ext uri="{FF2B5EF4-FFF2-40B4-BE49-F238E27FC236}">
                      <a16:creationId xmlns:a16="http://schemas.microsoft.com/office/drawing/2014/main" id="{32240C0A-0D48-4C76-91EC-C3D778206BCE}"/>
                    </a:ext>
                  </a:extLst>
                </p:cNvPr>
                <p:cNvSpPr/>
                <p:nvPr/>
              </p:nvSpPr>
              <p:spPr>
                <a:xfrm>
                  <a:off x="4767067" y="3291088"/>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3843;p66">
                  <a:extLst>
                    <a:ext uri="{FF2B5EF4-FFF2-40B4-BE49-F238E27FC236}">
                      <a16:creationId xmlns:a16="http://schemas.microsoft.com/office/drawing/2014/main" id="{44667E82-4478-4D08-9F1B-A679B8320E8A}"/>
                    </a:ext>
                  </a:extLst>
                </p:cNvPr>
                <p:cNvSpPr/>
                <p:nvPr/>
              </p:nvSpPr>
              <p:spPr>
                <a:xfrm>
                  <a:off x="4780036" y="3300888"/>
                  <a:ext cx="15203" cy="13009"/>
                </a:xfrm>
                <a:custGeom>
                  <a:avLst/>
                  <a:gdLst/>
                  <a:ahLst/>
                  <a:cxnLst/>
                  <a:rect l="l" t="t" r="r" b="b"/>
                  <a:pathLst>
                    <a:path w="1933" h="1654" extrusionOk="0">
                      <a:moveTo>
                        <a:pt x="1131" y="0"/>
                      </a:moveTo>
                      <a:cubicBezTo>
                        <a:pt x="1124" y="0"/>
                        <a:pt x="1117" y="0"/>
                        <a:pt x="1110" y="1"/>
                      </a:cubicBezTo>
                      <a:cubicBezTo>
                        <a:pt x="1105" y="0"/>
                        <a:pt x="1100" y="0"/>
                        <a:pt x="1095" y="0"/>
                      </a:cubicBezTo>
                      <a:cubicBezTo>
                        <a:pt x="367" y="0"/>
                        <a:pt x="0" y="887"/>
                        <a:pt x="517" y="1404"/>
                      </a:cubicBezTo>
                      <a:cubicBezTo>
                        <a:pt x="686" y="1577"/>
                        <a:pt x="895" y="1654"/>
                        <a:pt x="1100" y="1654"/>
                      </a:cubicBezTo>
                      <a:cubicBezTo>
                        <a:pt x="1525" y="1654"/>
                        <a:pt x="1932" y="1321"/>
                        <a:pt x="1932" y="823"/>
                      </a:cubicBezTo>
                      <a:cubicBezTo>
                        <a:pt x="1932" y="371"/>
                        <a:pt x="1569" y="0"/>
                        <a:pt x="11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3844;p66">
                <a:extLst>
                  <a:ext uri="{FF2B5EF4-FFF2-40B4-BE49-F238E27FC236}">
                    <a16:creationId xmlns:a16="http://schemas.microsoft.com/office/drawing/2014/main" id="{7F490FA0-95C1-44F8-8B88-B9FAF8942492}"/>
                  </a:ext>
                </a:extLst>
              </p:cNvPr>
              <p:cNvGrpSpPr/>
              <p:nvPr/>
            </p:nvGrpSpPr>
            <p:grpSpPr>
              <a:xfrm>
                <a:off x="4687819" y="3405539"/>
                <a:ext cx="37776" cy="32451"/>
                <a:chOff x="4687819" y="3405539"/>
                <a:chExt cx="37776" cy="32451"/>
              </a:xfrm>
            </p:grpSpPr>
            <p:sp>
              <p:nvSpPr>
                <p:cNvPr id="450" name="Google Shape;3845;p66">
                  <a:extLst>
                    <a:ext uri="{FF2B5EF4-FFF2-40B4-BE49-F238E27FC236}">
                      <a16:creationId xmlns:a16="http://schemas.microsoft.com/office/drawing/2014/main" id="{1DD8BB92-5718-433C-A1C7-45FB1C147CD3}"/>
                    </a:ext>
                  </a:extLst>
                </p:cNvPr>
                <p:cNvSpPr/>
                <p:nvPr/>
              </p:nvSpPr>
              <p:spPr>
                <a:xfrm>
                  <a:off x="4687819" y="3405539"/>
                  <a:ext cx="37776" cy="32451"/>
                </a:xfrm>
                <a:custGeom>
                  <a:avLst/>
                  <a:gdLst/>
                  <a:ahLst/>
                  <a:cxnLst/>
                  <a:rect l="l" t="t" r="r" b="b"/>
                  <a:pathLst>
                    <a:path w="4803" h="4126" extrusionOk="0">
                      <a:moveTo>
                        <a:pt x="2730" y="1"/>
                      </a:moveTo>
                      <a:cubicBezTo>
                        <a:pt x="2226" y="1"/>
                        <a:pt x="1712" y="188"/>
                        <a:pt x="1295" y="606"/>
                      </a:cubicBezTo>
                      <a:cubicBezTo>
                        <a:pt x="0" y="1912"/>
                        <a:pt x="920" y="4126"/>
                        <a:pt x="2758" y="4126"/>
                      </a:cubicBezTo>
                      <a:cubicBezTo>
                        <a:pt x="3883" y="4114"/>
                        <a:pt x="4803" y="3195"/>
                        <a:pt x="4803" y="2070"/>
                      </a:cubicBezTo>
                      <a:cubicBezTo>
                        <a:pt x="4803" y="824"/>
                        <a:pt x="3787"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3846;p66">
                  <a:extLst>
                    <a:ext uri="{FF2B5EF4-FFF2-40B4-BE49-F238E27FC236}">
                      <a16:creationId xmlns:a16="http://schemas.microsoft.com/office/drawing/2014/main" id="{0FF377B4-65C8-4809-8FE4-C06B667CE2B3}"/>
                    </a:ext>
                  </a:extLst>
                </p:cNvPr>
                <p:cNvSpPr/>
                <p:nvPr/>
              </p:nvSpPr>
              <p:spPr>
                <a:xfrm>
                  <a:off x="4702944" y="3415245"/>
                  <a:ext cx="13040" cy="13048"/>
                </a:xfrm>
                <a:custGeom>
                  <a:avLst/>
                  <a:gdLst/>
                  <a:ahLst/>
                  <a:cxnLst/>
                  <a:rect l="l" t="t" r="r" b="b"/>
                  <a:pathLst>
                    <a:path w="1658" h="1659" extrusionOk="0">
                      <a:moveTo>
                        <a:pt x="823" y="1"/>
                      </a:moveTo>
                      <a:cubicBezTo>
                        <a:pt x="376" y="1"/>
                        <a:pt x="1" y="376"/>
                        <a:pt x="1" y="836"/>
                      </a:cubicBezTo>
                      <a:cubicBezTo>
                        <a:pt x="1" y="1295"/>
                        <a:pt x="376" y="1658"/>
                        <a:pt x="823" y="1658"/>
                      </a:cubicBezTo>
                      <a:cubicBezTo>
                        <a:pt x="1283" y="1658"/>
                        <a:pt x="1658" y="1295"/>
                        <a:pt x="1658" y="836"/>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3847;p66">
                <a:extLst>
                  <a:ext uri="{FF2B5EF4-FFF2-40B4-BE49-F238E27FC236}">
                    <a16:creationId xmlns:a16="http://schemas.microsoft.com/office/drawing/2014/main" id="{96383632-0B3B-40F4-87DF-E4CE150D8BE3}"/>
                  </a:ext>
                </a:extLst>
              </p:cNvPr>
              <p:cNvGrpSpPr/>
              <p:nvPr/>
            </p:nvGrpSpPr>
            <p:grpSpPr>
              <a:xfrm>
                <a:off x="4923101" y="3444809"/>
                <a:ext cx="52813" cy="45318"/>
                <a:chOff x="4923101" y="3444809"/>
                <a:chExt cx="52813" cy="45318"/>
              </a:xfrm>
            </p:grpSpPr>
            <p:sp>
              <p:nvSpPr>
                <p:cNvPr id="448" name="Google Shape;3848;p66">
                  <a:extLst>
                    <a:ext uri="{FF2B5EF4-FFF2-40B4-BE49-F238E27FC236}">
                      <a16:creationId xmlns:a16="http://schemas.microsoft.com/office/drawing/2014/main" id="{62544E44-8178-4281-9A3C-8BCC6D320494}"/>
                    </a:ext>
                  </a:extLst>
                </p:cNvPr>
                <p:cNvSpPr/>
                <p:nvPr/>
              </p:nvSpPr>
              <p:spPr>
                <a:xfrm>
                  <a:off x="4923101" y="3444809"/>
                  <a:ext cx="52813" cy="45318"/>
                </a:xfrm>
                <a:custGeom>
                  <a:avLst/>
                  <a:gdLst/>
                  <a:ahLst/>
                  <a:cxnLst/>
                  <a:rect l="l" t="t" r="r" b="b"/>
                  <a:pathLst>
                    <a:path w="6715" h="5762" extrusionOk="0">
                      <a:moveTo>
                        <a:pt x="3823" y="1"/>
                      </a:moveTo>
                      <a:cubicBezTo>
                        <a:pt x="3117" y="1"/>
                        <a:pt x="2398" y="263"/>
                        <a:pt x="1815" y="851"/>
                      </a:cubicBezTo>
                      <a:cubicBezTo>
                        <a:pt x="1" y="2665"/>
                        <a:pt x="1283" y="5762"/>
                        <a:pt x="3847" y="5762"/>
                      </a:cubicBezTo>
                      <a:cubicBezTo>
                        <a:pt x="5432" y="5762"/>
                        <a:pt x="6714" y="4468"/>
                        <a:pt x="6714" y="2883"/>
                      </a:cubicBezTo>
                      <a:cubicBezTo>
                        <a:pt x="6714" y="1148"/>
                        <a:pt x="5298" y="1"/>
                        <a:pt x="382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3849;p66">
                  <a:extLst>
                    <a:ext uri="{FF2B5EF4-FFF2-40B4-BE49-F238E27FC236}">
                      <a16:creationId xmlns:a16="http://schemas.microsoft.com/office/drawing/2014/main" id="{516DDAB6-741A-4540-B195-6308BBC5CE62}"/>
                    </a:ext>
                  </a:extLst>
                </p:cNvPr>
                <p:cNvSpPr/>
                <p:nvPr/>
              </p:nvSpPr>
              <p:spPr>
                <a:xfrm>
                  <a:off x="4936039" y="3454538"/>
                  <a:ext cx="30265" cy="25915"/>
                </a:xfrm>
                <a:custGeom>
                  <a:avLst/>
                  <a:gdLst/>
                  <a:ahLst/>
                  <a:cxnLst/>
                  <a:rect l="l" t="t" r="r" b="b"/>
                  <a:pathLst>
                    <a:path w="3848" h="3295" extrusionOk="0">
                      <a:moveTo>
                        <a:pt x="2202" y="1"/>
                      </a:moveTo>
                      <a:cubicBezTo>
                        <a:pt x="727" y="1"/>
                        <a:pt x="1" y="1779"/>
                        <a:pt x="1029" y="2807"/>
                      </a:cubicBezTo>
                      <a:cubicBezTo>
                        <a:pt x="1365" y="3144"/>
                        <a:pt x="1779" y="3294"/>
                        <a:pt x="2185" y="3294"/>
                      </a:cubicBezTo>
                      <a:cubicBezTo>
                        <a:pt x="3034" y="3294"/>
                        <a:pt x="3847" y="2636"/>
                        <a:pt x="3847" y="1646"/>
                      </a:cubicBezTo>
                      <a:cubicBezTo>
                        <a:pt x="3847" y="739"/>
                        <a:pt x="3110" y="1"/>
                        <a:pt x="220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3850;p66">
                <a:extLst>
                  <a:ext uri="{FF2B5EF4-FFF2-40B4-BE49-F238E27FC236}">
                    <a16:creationId xmlns:a16="http://schemas.microsoft.com/office/drawing/2014/main" id="{66843BFA-763F-4DF3-90AD-FC4AEF800B78}"/>
                  </a:ext>
                </a:extLst>
              </p:cNvPr>
              <p:cNvGrpSpPr/>
              <p:nvPr/>
            </p:nvGrpSpPr>
            <p:grpSpPr>
              <a:xfrm>
                <a:off x="4846040" y="3654750"/>
                <a:ext cx="31405" cy="26993"/>
                <a:chOff x="4846040" y="3654750"/>
                <a:chExt cx="31405" cy="26993"/>
              </a:xfrm>
            </p:grpSpPr>
            <p:sp>
              <p:nvSpPr>
                <p:cNvPr id="446" name="Google Shape;3851;p66">
                  <a:extLst>
                    <a:ext uri="{FF2B5EF4-FFF2-40B4-BE49-F238E27FC236}">
                      <a16:creationId xmlns:a16="http://schemas.microsoft.com/office/drawing/2014/main" id="{D5277CF9-144B-4AAE-AB46-2B1EBB97FBCD}"/>
                    </a:ext>
                  </a:extLst>
                </p:cNvPr>
                <p:cNvSpPr/>
                <p:nvPr/>
              </p:nvSpPr>
              <p:spPr>
                <a:xfrm>
                  <a:off x="4846040" y="3654750"/>
                  <a:ext cx="31405" cy="26993"/>
                </a:xfrm>
                <a:custGeom>
                  <a:avLst/>
                  <a:gdLst/>
                  <a:ahLst/>
                  <a:cxnLst/>
                  <a:rect l="l" t="t" r="r" b="b"/>
                  <a:pathLst>
                    <a:path w="3993" h="3432" extrusionOk="0">
                      <a:moveTo>
                        <a:pt x="2272" y="0"/>
                      </a:moveTo>
                      <a:cubicBezTo>
                        <a:pt x="1853" y="0"/>
                        <a:pt x="1425" y="156"/>
                        <a:pt x="1077" y="504"/>
                      </a:cubicBezTo>
                      <a:cubicBezTo>
                        <a:pt x="0" y="1581"/>
                        <a:pt x="750" y="3432"/>
                        <a:pt x="2274" y="3432"/>
                      </a:cubicBezTo>
                      <a:cubicBezTo>
                        <a:pt x="3218" y="3432"/>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3852;p66">
                  <a:extLst>
                    <a:ext uri="{FF2B5EF4-FFF2-40B4-BE49-F238E27FC236}">
                      <a16:creationId xmlns:a16="http://schemas.microsoft.com/office/drawing/2014/main" id="{26511A47-2E51-44A5-A34E-BF9BEA4BC129}"/>
                    </a:ext>
                  </a:extLst>
                </p:cNvPr>
                <p:cNvSpPr/>
                <p:nvPr/>
              </p:nvSpPr>
              <p:spPr>
                <a:xfrm>
                  <a:off x="4858883" y="3664424"/>
                  <a:ext cx="8856" cy="7676"/>
                </a:xfrm>
                <a:custGeom>
                  <a:avLst/>
                  <a:gdLst/>
                  <a:ahLst/>
                  <a:cxnLst/>
                  <a:rect l="l" t="t" r="r" b="b"/>
                  <a:pathLst>
                    <a:path w="1126" h="976" extrusionOk="0">
                      <a:moveTo>
                        <a:pt x="641" y="0"/>
                      </a:moveTo>
                      <a:cubicBezTo>
                        <a:pt x="218" y="0"/>
                        <a:pt x="0" y="520"/>
                        <a:pt x="303" y="835"/>
                      </a:cubicBezTo>
                      <a:cubicBezTo>
                        <a:pt x="400" y="932"/>
                        <a:pt x="519" y="975"/>
                        <a:pt x="636" y="975"/>
                      </a:cubicBezTo>
                      <a:cubicBezTo>
                        <a:pt x="885" y="975"/>
                        <a:pt x="1125" y="780"/>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3853;p66">
                <a:extLst>
                  <a:ext uri="{FF2B5EF4-FFF2-40B4-BE49-F238E27FC236}">
                    <a16:creationId xmlns:a16="http://schemas.microsoft.com/office/drawing/2014/main" id="{090DC7EA-37DF-4844-9377-4A9DC44F55A3}"/>
                  </a:ext>
                </a:extLst>
              </p:cNvPr>
              <p:cNvGrpSpPr/>
              <p:nvPr/>
            </p:nvGrpSpPr>
            <p:grpSpPr>
              <a:xfrm>
                <a:off x="4925673" y="3691700"/>
                <a:ext cx="40253" cy="34472"/>
                <a:chOff x="4925673" y="3691700"/>
                <a:chExt cx="40253" cy="34472"/>
              </a:xfrm>
            </p:grpSpPr>
            <p:sp>
              <p:nvSpPr>
                <p:cNvPr id="444" name="Google Shape;3854;p66">
                  <a:extLst>
                    <a:ext uri="{FF2B5EF4-FFF2-40B4-BE49-F238E27FC236}">
                      <a16:creationId xmlns:a16="http://schemas.microsoft.com/office/drawing/2014/main" id="{1C58A2AC-FC75-447B-B4F8-6CCE6D896D2E}"/>
                    </a:ext>
                  </a:extLst>
                </p:cNvPr>
                <p:cNvSpPr/>
                <p:nvPr/>
              </p:nvSpPr>
              <p:spPr>
                <a:xfrm>
                  <a:off x="4925673" y="3691700"/>
                  <a:ext cx="40253" cy="34472"/>
                </a:xfrm>
                <a:custGeom>
                  <a:avLst/>
                  <a:gdLst/>
                  <a:ahLst/>
                  <a:cxnLst/>
                  <a:rect l="l" t="t" r="r" b="b"/>
                  <a:pathLst>
                    <a:path w="5118" h="4383" extrusionOk="0">
                      <a:moveTo>
                        <a:pt x="2908" y="0"/>
                      </a:moveTo>
                      <a:cubicBezTo>
                        <a:pt x="2371" y="0"/>
                        <a:pt x="1825" y="200"/>
                        <a:pt x="1379" y="645"/>
                      </a:cubicBezTo>
                      <a:cubicBezTo>
                        <a:pt x="0" y="2024"/>
                        <a:pt x="968" y="4383"/>
                        <a:pt x="2915" y="4383"/>
                      </a:cubicBezTo>
                      <a:cubicBezTo>
                        <a:pt x="4125" y="4383"/>
                        <a:pt x="5105" y="3403"/>
                        <a:pt x="5117" y="2193"/>
                      </a:cubicBezTo>
                      <a:cubicBezTo>
                        <a:pt x="5109" y="875"/>
                        <a:pt x="4031" y="0"/>
                        <a:pt x="290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3855;p66">
                  <a:extLst>
                    <a:ext uri="{FF2B5EF4-FFF2-40B4-BE49-F238E27FC236}">
                      <a16:creationId xmlns:a16="http://schemas.microsoft.com/office/drawing/2014/main" id="{17355795-0933-4386-A086-E5A39039F1F5}"/>
                    </a:ext>
                  </a:extLst>
                </p:cNvPr>
                <p:cNvSpPr/>
                <p:nvPr/>
              </p:nvSpPr>
              <p:spPr>
                <a:xfrm>
                  <a:off x="4938516" y="3701334"/>
                  <a:ext cx="17704" cy="15187"/>
                </a:xfrm>
                <a:custGeom>
                  <a:avLst/>
                  <a:gdLst/>
                  <a:ahLst/>
                  <a:cxnLst/>
                  <a:rect l="l" t="t" r="r" b="b"/>
                  <a:pathLst>
                    <a:path w="2251" h="1931" extrusionOk="0">
                      <a:moveTo>
                        <a:pt x="1295" y="1"/>
                      </a:moveTo>
                      <a:cubicBezTo>
                        <a:pt x="436" y="1"/>
                        <a:pt x="0" y="1041"/>
                        <a:pt x="605" y="1646"/>
                      </a:cubicBezTo>
                      <a:cubicBezTo>
                        <a:pt x="801" y="1842"/>
                        <a:pt x="1043" y="1930"/>
                        <a:pt x="1281" y="1930"/>
                      </a:cubicBezTo>
                      <a:cubicBezTo>
                        <a:pt x="1775" y="1930"/>
                        <a:pt x="2250" y="1549"/>
                        <a:pt x="2250" y="968"/>
                      </a:cubicBezTo>
                      <a:cubicBezTo>
                        <a:pt x="2250" y="436"/>
                        <a:pt x="1827" y="1"/>
                        <a:pt x="129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3856;p66">
                <a:extLst>
                  <a:ext uri="{FF2B5EF4-FFF2-40B4-BE49-F238E27FC236}">
                    <a16:creationId xmlns:a16="http://schemas.microsoft.com/office/drawing/2014/main" id="{188637AD-0771-4128-B347-333D963ECA92}"/>
                  </a:ext>
                </a:extLst>
              </p:cNvPr>
              <p:cNvGrpSpPr/>
              <p:nvPr/>
            </p:nvGrpSpPr>
            <p:grpSpPr>
              <a:xfrm>
                <a:off x="4894653" y="3740848"/>
                <a:ext cx="31405" cy="26906"/>
                <a:chOff x="4894653" y="3740848"/>
                <a:chExt cx="31405" cy="26906"/>
              </a:xfrm>
            </p:grpSpPr>
            <p:sp>
              <p:nvSpPr>
                <p:cNvPr id="442" name="Google Shape;3857;p66">
                  <a:extLst>
                    <a:ext uri="{FF2B5EF4-FFF2-40B4-BE49-F238E27FC236}">
                      <a16:creationId xmlns:a16="http://schemas.microsoft.com/office/drawing/2014/main" id="{9F628856-1D36-4729-AD1D-284CD13B84F3}"/>
                    </a:ext>
                  </a:extLst>
                </p:cNvPr>
                <p:cNvSpPr/>
                <p:nvPr/>
              </p:nvSpPr>
              <p:spPr>
                <a:xfrm>
                  <a:off x="4894653" y="3740848"/>
                  <a:ext cx="31405" cy="26906"/>
                </a:xfrm>
                <a:custGeom>
                  <a:avLst/>
                  <a:gdLst/>
                  <a:ahLst/>
                  <a:cxnLst/>
                  <a:rect l="l" t="t" r="r" b="b"/>
                  <a:pathLst>
                    <a:path w="3993" h="3421" extrusionOk="0">
                      <a:moveTo>
                        <a:pt x="2273" y="1"/>
                      </a:moveTo>
                      <a:cubicBezTo>
                        <a:pt x="1853" y="1"/>
                        <a:pt x="1425" y="157"/>
                        <a:pt x="1077" y="505"/>
                      </a:cubicBezTo>
                      <a:cubicBezTo>
                        <a:pt x="1" y="1582"/>
                        <a:pt x="763" y="3420"/>
                        <a:pt x="2287" y="3420"/>
                      </a:cubicBezTo>
                      <a:cubicBezTo>
                        <a:pt x="3230" y="3420"/>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3858;p66">
                  <a:extLst>
                    <a:ext uri="{FF2B5EF4-FFF2-40B4-BE49-F238E27FC236}">
                      <a16:creationId xmlns:a16="http://schemas.microsoft.com/office/drawing/2014/main" id="{18FF7DD9-4607-42D5-8C9B-CEBE37F9B8CF}"/>
                    </a:ext>
                  </a:extLst>
                </p:cNvPr>
                <p:cNvSpPr/>
                <p:nvPr/>
              </p:nvSpPr>
              <p:spPr>
                <a:xfrm>
                  <a:off x="4907497" y="3750522"/>
                  <a:ext cx="8950" cy="7605"/>
                </a:xfrm>
                <a:custGeom>
                  <a:avLst/>
                  <a:gdLst/>
                  <a:ahLst/>
                  <a:cxnLst/>
                  <a:rect l="l" t="t" r="r" b="b"/>
                  <a:pathLst>
                    <a:path w="1138" h="967" extrusionOk="0">
                      <a:moveTo>
                        <a:pt x="654" y="1"/>
                      </a:moveTo>
                      <a:cubicBezTo>
                        <a:pt x="218" y="1"/>
                        <a:pt x="1" y="521"/>
                        <a:pt x="303" y="823"/>
                      </a:cubicBezTo>
                      <a:cubicBezTo>
                        <a:pt x="406" y="922"/>
                        <a:pt x="531" y="967"/>
                        <a:pt x="652" y="967"/>
                      </a:cubicBezTo>
                      <a:cubicBezTo>
                        <a:pt x="902" y="967"/>
                        <a:pt x="1138" y="778"/>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3859;p66">
                <a:extLst>
                  <a:ext uri="{FF2B5EF4-FFF2-40B4-BE49-F238E27FC236}">
                    <a16:creationId xmlns:a16="http://schemas.microsoft.com/office/drawing/2014/main" id="{059F67CC-6404-4EAA-8214-C8048422EBAE}"/>
                  </a:ext>
                </a:extLst>
              </p:cNvPr>
              <p:cNvGrpSpPr/>
              <p:nvPr/>
            </p:nvGrpSpPr>
            <p:grpSpPr>
              <a:xfrm>
                <a:off x="4962300" y="3696348"/>
                <a:ext cx="38255" cy="32773"/>
                <a:chOff x="4962300" y="3696348"/>
                <a:chExt cx="38255" cy="32773"/>
              </a:xfrm>
            </p:grpSpPr>
            <p:sp>
              <p:nvSpPr>
                <p:cNvPr id="440" name="Google Shape;3860;p66">
                  <a:extLst>
                    <a:ext uri="{FF2B5EF4-FFF2-40B4-BE49-F238E27FC236}">
                      <a16:creationId xmlns:a16="http://schemas.microsoft.com/office/drawing/2014/main" id="{7983D3F0-2CED-43C7-8113-604E2EFE0867}"/>
                    </a:ext>
                  </a:extLst>
                </p:cNvPr>
                <p:cNvSpPr/>
                <p:nvPr/>
              </p:nvSpPr>
              <p:spPr>
                <a:xfrm>
                  <a:off x="4962300" y="3696348"/>
                  <a:ext cx="38255" cy="32773"/>
                </a:xfrm>
                <a:custGeom>
                  <a:avLst/>
                  <a:gdLst/>
                  <a:ahLst/>
                  <a:cxnLst/>
                  <a:rect l="l" t="t" r="r" b="b"/>
                  <a:pathLst>
                    <a:path w="4864" h="4167" extrusionOk="0">
                      <a:moveTo>
                        <a:pt x="2767" y="1"/>
                      </a:moveTo>
                      <a:cubicBezTo>
                        <a:pt x="2259" y="1"/>
                        <a:pt x="1740" y="189"/>
                        <a:pt x="1319" y="611"/>
                      </a:cubicBezTo>
                      <a:cubicBezTo>
                        <a:pt x="0" y="1929"/>
                        <a:pt x="932" y="4167"/>
                        <a:pt x="2783" y="4167"/>
                      </a:cubicBezTo>
                      <a:cubicBezTo>
                        <a:pt x="3932" y="4167"/>
                        <a:pt x="4863" y="3236"/>
                        <a:pt x="4863" y="2086"/>
                      </a:cubicBezTo>
                      <a:cubicBezTo>
                        <a:pt x="4863" y="833"/>
                        <a:pt x="3836" y="1"/>
                        <a:pt x="276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3861;p66">
                  <a:extLst>
                    <a:ext uri="{FF2B5EF4-FFF2-40B4-BE49-F238E27FC236}">
                      <a16:creationId xmlns:a16="http://schemas.microsoft.com/office/drawing/2014/main" id="{2CE4CCCC-A883-440F-97CE-2D9E68E43DD9}"/>
                    </a:ext>
                  </a:extLst>
                </p:cNvPr>
                <p:cNvSpPr/>
                <p:nvPr/>
              </p:nvSpPr>
              <p:spPr>
                <a:xfrm>
                  <a:off x="4975238" y="3706093"/>
                  <a:ext cx="15612" cy="13386"/>
                </a:xfrm>
                <a:custGeom>
                  <a:avLst/>
                  <a:gdLst/>
                  <a:ahLst/>
                  <a:cxnLst/>
                  <a:rect l="l" t="t" r="r" b="b"/>
                  <a:pathLst>
                    <a:path w="1985" h="1702" extrusionOk="0">
                      <a:moveTo>
                        <a:pt x="1138" y="1"/>
                      </a:moveTo>
                      <a:cubicBezTo>
                        <a:pt x="388" y="1"/>
                        <a:pt x="1" y="908"/>
                        <a:pt x="533" y="1452"/>
                      </a:cubicBezTo>
                      <a:cubicBezTo>
                        <a:pt x="709" y="1624"/>
                        <a:pt x="923" y="1702"/>
                        <a:pt x="1132" y="1702"/>
                      </a:cubicBezTo>
                      <a:cubicBezTo>
                        <a:pt x="1569" y="1702"/>
                        <a:pt x="1984" y="1363"/>
                        <a:pt x="1984" y="847"/>
                      </a:cubicBezTo>
                      <a:cubicBezTo>
                        <a:pt x="1984" y="376"/>
                        <a:pt x="1609" y="1"/>
                        <a:pt x="113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3862;p66">
                <a:extLst>
                  <a:ext uri="{FF2B5EF4-FFF2-40B4-BE49-F238E27FC236}">
                    <a16:creationId xmlns:a16="http://schemas.microsoft.com/office/drawing/2014/main" id="{F268E924-8216-4CFE-B83B-9A9D68149748}"/>
                  </a:ext>
                </a:extLst>
              </p:cNvPr>
              <p:cNvGrpSpPr/>
              <p:nvPr/>
            </p:nvGrpSpPr>
            <p:grpSpPr>
              <a:xfrm>
                <a:off x="4980185" y="3743349"/>
                <a:ext cx="31499" cy="26969"/>
                <a:chOff x="4980185" y="3743349"/>
                <a:chExt cx="31499" cy="26969"/>
              </a:xfrm>
            </p:grpSpPr>
            <p:sp>
              <p:nvSpPr>
                <p:cNvPr id="438" name="Google Shape;3863;p66">
                  <a:extLst>
                    <a:ext uri="{FF2B5EF4-FFF2-40B4-BE49-F238E27FC236}">
                      <a16:creationId xmlns:a16="http://schemas.microsoft.com/office/drawing/2014/main" id="{82F3D22E-4BC5-4AFC-89B6-D34C9AADD84F}"/>
                    </a:ext>
                  </a:extLst>
                </p:cNvPr>
                <p:cNvSpPr/>
                <p:nvPr/>
              </p:nvSpPr>
              <p:spPr>
                <a:xfrm>
                  <a:off x="4980185" y="3743349"/>
                  <a:ext cx="31499" cy="26969"/>
                </a:xfrm>
                <a:custGeom>
                  <a:avLst/>
                  <a:gdLst/>
                  <a:ahLst/>
                  <a:cxnLst/>
                  <a:rect l="l" t="t" r="r" b="b"/>
                  <a:pathLst>
                    <a:path w="4005" h="3429" extrusionOk="0">
                      <a:moveTo>
                        <a:pt x="2274" y="0"/>
                      </a:moveTo>
                      <a:cubicBezTo>
                        <a:pt x="1855" y="0"/>
                        <a:pt x="1427" y="155"/>
                        <a:pt x="1077" y="501"/>
                      </a:cubicBezTo>
                      <a:cubicBezTo>
                        <a:pt x="1" y="1578"/>
                        <a:pt x="763" y="3429"/>
                        <a:pt x="2287" y="3429"/>
                      </a:cubicBezTo>
                      <a:cubicBezTo>
                        <a:pt x="3230" y="3429"/>
                        <a:pt x="3993" y="2667"/>
                        <a:pt x="4005" y="1723"/>
                      </a:cubicBezTo>
                      <a:cubicBezTo>
                        <a:pt x="4005" y="689"/>
                        <a:pt x="3158" y="0"/>
                        <a:pt x="227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3864;p66">
                  <a:extLst>
                    <a:ext uri="{FF2B5EF4-FFF2-40B4-BE49-F238E27FC236}">
                      <a16:creationId xmlns:a16="http://schemas.microsoft.com/office/drawing/2014/main" id="{27EB7F52-C3EB-4B06-92EE-C21AA14E32B8}"/>
                    </a:ext>
                  </a:extLst>
                </p:cNvPr>
                <p:cNvSpPr/>
                <p:nvPr/>
              </p:nvSpPr>
              <p:spPr>
                <a:xfrm>
                  <a:off x="4993123" y="3753094"/>
                  <a:ext cx="8856" cy="7605"/>
                </a:xfrm>
                <a:custGeom>
                  <a:avLst/>
                  <a:gdLst/>
                  <a:ahLst/>
                  <a:cxnLst/>
                  <a:rect l="l" t="t" r="r" b="b"/>
                  <a:pathLst>
                    <a:path w="1126" h="967" extrusionOk="0">
                      <a:moveTo>
                        <a:pt x="642" y="0"/>
                      </a:moveTo>
                      <a:cubicBezTo>
                        <a:pt x="206" y="0"/>
                        <a:pt x="1" y="521"/>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3865;p66">
                <a:extLst>
                  <a:ext uri="{FF2B5EF4-FFF2-40B4-BE49-F238E27FC236}">
                    <a16:creationId xmlns:a16="http://schemas.microsoft.com/office/drawing/2014/main" id="{FC7F2435-E407-4BFF-91E3-49B38453502D}"/>
                  </a:ext>
                </a:extLst>
              </p:cNvPr>
              <p:cNvGrpSpPr/>
              <p:nvPr/>
            </p:nvGrpSpPr>
            <p:grpSpPr>
              <a:xfrm>
                <a:off x="5013768" y="3734312"/>
                <a:ext cx="31499" cy="26969"/>
                <a:chOff x="5013768" y="3734312"/>
                <a:chExt cx="31499" cy="26969"/>
              </a:xfrm>
            </p:grpSpPr>
            <p:sp>
              <p:nvSpPr>
                <p:cNvPr id="436" name="Google Shape;3866;p66">
                  <a:extLst>
                    <a:ext uri="{FF2B5EF4-FFF2-40B4-BE49-F238E27FC236}">
                      <a16:creationId xmlns:a16="http://schemas.microsoft.com/office/drawing/2014/main" id="{579E6A78-9FB1-46AC-AAE2-2DC45D1598B7}"/>
                    </a:ext>
                  </a:extLst>
                </p:cNvPr>
                <p:cNvSpPr/>
                <p:nvPr/>
              </p:nvSpPr>
              <p:spPr>
                <a:xfrm>
                  <a:off x="5013768" y="3734312"/>
                  <a:ext cx="31499" cy="26969"/>
                </a:xfrm>
                <a:custGeom>
                  <a:avLst/>
                  <a:gdLst/>
                  <a:ahLst/>
                  <a:cxnLst/>
                  <a:rect l="l" t="t" r="r" b="b"/>
                  <a:pathLst>
                    <a:path w="4005" h="3429" extrusionOk="0">
                      <a:moveTo>
                        <a:pt x="2281" y="1"/>
                      </a:moveTo>
                      <a:cubicBezTo>
                        <a:pt x="1858" y="1"/>
                        <a:pt x="1428" y="159"/>
                        <a:pt x="1077" y="513"/>
                      </a:cubicBezTo>
                      <a:cubicBezTo>
                        <a:pt x="1" y="1590"/>
                        <a:pt x="775" y="3429"/>
                        <a:pt x="2299" y="3429"/>
                      </a:cubicBezTo>
                      <a:cubicBezTo>
                        <a:pt x="3231" y="3417"/>
                        <a:pt x="3993" y="2655"/>
                        <a:pt x="4005" y="1711"/>
                      </a:cubicBezTo>
                      <a:cubicBezTo>
                        <a:pt x="3997" y="682"/>
                        <a:pt x="3157" y="1"/>
                        <a:pt x="228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3867;p66">
                  <a:extLst>
                    <a:ext uri="{FF2B5EF4-FFF2-40B4-BE49-F238E27FC236}">
                      <a16:creationId xmlns:a16="http://schemas.microsoft.com/office/drawing/2014/main" id="{409D7D94-6C16-45AF-8C16-0C55D534AFDF}"/>
                    </a:ext>
                  </a:extLst>
                </p:cNvPr>
                <p:cNvSpPr/>
                <p:nvPr/>
              </p:nvSpPr>
              <p:spPr>
                <a:xfrm>
                  <a:off x="5028043" y="3743963"/>
                  <a:ext cx="7621" cy="7613"/>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 name="Google Shape;3868;p66">
                <a:extLst>
                  <a:ext uri="{FF2B5EF4-FFF2-40B4-BE49-F238E27FC236}">
                    <a16:creationId xmlns:a16="http://schemas.microsoft.com/office/drawing/2014/main" id="{F9DCD88C-56ED-4390-B957-EFE2260FD11D}"/>
                  </a:ext>
                </a:extLst>
              </p:cNvPr>
              <p:cNvGrpSpPr/>
              <p:nvPr/>
            </p:nvGrpSpPr>
            <p:grpSpPr>
              <a:xfrm>
                <a:off x="5036703" y="3764545"/>
                <a:ext cx="31499" cy="26898"/>
                <a:chOff x="5036703" y="3764545"/>
                <a:chExt cx="31499" cy="26898"/>
              </a:xfrm>
            </p:grpSpPr>
            <p:sp>
              <p:nvSpPr>
                <p:cNvPr id="434" name="Google Shape;3869;p66">
                  <a:extLst>
                    <a:ext uri="{FF2B5EF4-FFF2-40B4-BE49-F238E27FC236}">
                      <a16:creationId xmlns:a16="http://schemas.microsoft.com/office/drawing/2014/main" id="{3D49A9CC-8576-447C-9C05-0B0EC63215B3}"/>
                    </a:ext>
                  </a:extLst>
                </p:cNvPr>
                <p:cNvSpPr/>
                <p:nvPr/>
              </p:nvSpPr>
              <p:spPr>
                <a:xfrm>
                  <a:off x="5036703" y="3764545"/>
                  <a:ext cx="31499" cy="26898"/>
                </a:xfrm>
                <a:custGeom>
                  <a:avLst/>
                  <a:gdLst/>
                  <a:ahLst/>
                  <a:cxnLst/>
                  <a:rect l="l" t="t" r="r" b="b"/>
                  <a:pathLst>
                    <a:path w="4005" h="3420" extrusionOk="0">
                      <a:moveTo>
                        <a:pt x="2284" y="0"/>
                      </a:moveTo>
                      <a:cubicBezTo>
                        <a:pt x="1865" y="0"/>
                        <a:pt x="1437" y="156"/>
                        <a:pt x="1089" y="504"/>
                      </a:cubicBezTo>
                      <a:cubicBezTo>
                        <a:pt x="0" y="1581"/>
                        <a:pt x="774" y="3419"/>
                        <a:pt x="2298" y="3419"/>
                      </a:cubicBezTo>
                      <a:cubicBezTo>
                        <a:pt x="3242" y="3419"/>
                        <a:pt x="4004" y="2657"/>
                        <a:pt x="4004" y="1714"/>
                      </a:cubicBezTo>
                      <a:cubicBezTo>
                        <a:pt x="4004" y="682"/>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3870;p66">
                  <a:extLst>
                    <a:ext uri="{FF2B5EF4-FFF2-40B4-BE49-F238E27FC236}">
                      <a16:creationId xmlns:a16="http://schemas.microsoft.com/office/drawing/2014/main" id="{1D6915F4-29E0-472D-80AD-F8A3737750ED}"/>
                    </a:ext>
                  </a:extLst>
                </p:cNvPr>
                <p:cNvSpPr/>
                <p:nvPr/>
              </p:nvSpPr>
              <p:spPr>
                <a:xfrm>
                  <a:off x="5049641" y="3774211"/>
                  <a:ext cx="8856" cy="7605"/>
                </a:xfrm>
                <a:custGeom>
                  <a:avLst/>
                  <a:gdLst/>
                  <a:ahLst/>
                  <a:cxnLst/>
                  <a:rect l="l" t="t" r="r" b="b"/>
                  <a:pathLst>
                    <a:path w="1126" h="967" extrusionOk="0">
                      <a:moveTo>
                        <a:pt x="653" y="1"/>
                      </a:moveTo>
                      <a:cubicBezTo>
                        <a:pt x="218" y="1"/>
                        <a:pt x="0" y="521"/>
                        <a:pt x="303" y="823"/>
                      </a:cubicBezTo>
                      <a:cubicBezTo>
                        <a:pt x="402" y="922"/>
                        <a:pt x="524" y="967"/>
                        <a:pt x="643" y="967"/>
                      </a:cubicBezTo>
                      <a:cubicBezTo>
                        <a:pt x="890" y="967"/>
                        <a:pt x="1125" y="778"/>
                        <a:pt x="1125" y="485"/>
                      </a:cubicBezTo>
                      <a:cubicBezTo>
                        <a:pt x="1125" y="219"/>
                        <a:pt x="920"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3871;p66">
                <a:extLst>
                  <a:ext uri="{FF2B5EF4-FFF2-40B4-BE49-F238E27FC236}">
                    <a16:creationId xmlns:a16="http://schemas.microsoft.com/office/drawing/2014/main" id="{86029E0A-367B-4BEC-8A41-29FE54752F3B}"/>
                  </a:ext>
                </a:extLst>
              </p:cNvPr>
              <p:cNvGrpSpPr/>
              <p:nvPr/>
            </p:nvGrpSpPr>
            <p:grpSpPr>
              <a:xfrm>
                <a:off x="4953546" y="3768352"/>
                <a:ext cx="31405" cy="26898"/>
                <a:chOff x="4953546" y="3768352"/>
                <a:chExt cx="31405" cy="26898"/>
              </a:xfrm>
            </p:grpSpPr>
            <p:sp>
              <p:nvSpPr>
                <p:cNvPr id="432" name="Google Shape;3872;p66">
                  <a:extLst>
                    <a:ext uri="{FF2B5EF4-FFF2-40B4-BE49-F238E27FC236}">
                      <a16:creationId xmlns:a16="http://schemas.microsoft.com/office/drawing/2014/main" id="{832A4165-482A-40BB-9FB3-EFEDF7DACDBB}"/>
                    </a:ext>
                  </a:extLst>
                </p:cNvPr>
                <p:cNvSpPr/>
                <p:nvPr/>
              </p:nvSpPr>
              <p:spPr>
                <a:xfrm>
                  <a:off x="4953546" y="3768352"/>
                  <a:ext cx="31405" cy="26898"/>
                </a:xfrm>
                <a:custGeom>
                  <a:avLst/>
                  <a:gdLst/>
                  <a:ahLst/>
                  <a:cxnLst/>
                  <a:rect l="l" t="t" r="r" b="b"/>
                  <a:pathLst>
                    <a:path w="3993" h="3420" extrusionOk="0">
                      <a:moveTo>
                        <a:pt x="2271" y="0"/>
                      </a:moveTo>
                      <a:cubicBezTo>
                        <a:pt x="1852" y="0"/>
                        <a:pt x="1425" y="156"/>
                        <a:pt x="1077" y="504"/>
                      </a:cubicBezTo>
                      <a:cubicBezTo>
                        <a:pt x="1" y="1581"/>
                        <a:pt x="751" y="3419"/>
                        <a:pt x="2287" y="3419"/>
                      </a:cubicBezTo>
                      <a:cubicBezTo>
                        <a:pt x="3218" y="3419"/>
                        <a:pt x="3992" y="2657"/>
                        <a:pt x="3992" y="1726"/>
                      </a:cubicBezTo>
                      <a:cubicBezTo>
                        <a:pt x="3992" y="686"/>
                        <a:pt x="3150" y="0"/>
                        <a:pt x="227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3873;p66">
                  <a:extLst>
                    <a:ext uri="{FF2B5EF4-FFF2-40B4-BE49-F238E27FC236}">
                      <a16:creationId xmlns:a16="http://schemas.microsoft.com/office/drawing/2014/main" id="{D2218D07-FA93-440D-A452-8454C1823166}"/>
                    </a:ext>
                  </a:extLst>
                </p:cNvPr>
                <p:cNvSpPr/>
                <p:nvPr/>
              </p:nvSpPr>
              <p:spPr>
                <a:xfrm>
                  <a:off x="4966390" y="3778018"/>
                  <a:ext cx="8950" cy="7684"/>
                </a:xfrm>
                <a:custGeom>
                  <a:avLst/>
                  <a:gdLst/>
                  <a:ahLst/>
                  <a:cxnLst/>
                  <a:rect l="l" t="t" r="r" b="b"/>
                  <a:pathLst>
                    <a:path w="1138" h="977" extrusionOk="0">
                      <a:moveTo>
                        <a:pt x="654" y="1"/>
                      </a:moveTo>
                      <a:cubicBezTo>
                        <a:pt x="218" y="1"/>
                        <a:pt x="1" y="533"/>
                        <a:pt x="303" y="835"/>
                      </a:cubicBezTo>
                      <a:cubicBezTo>
                        <a:pt x="404" y="933"/>
                        <a:pt x="527" y="976"/>
                        <a:pt x="647" y="976"/>
                      </a:cubicBezTo>
                      <a:cubicBezTo>
                        <a:pt x="899" y="976"/>
                        <a:pt x="1138" y="784"/>
                        <a:pt x="1138" y="497"/>
                      </a:cubicBezTo>
                      <a:cubicBezTo>
                        <a:pt x="1138" y="218"/>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3874;p66">
                <a:extLst>
                  <a:ext uri="{FF2B5EF4-FFF2-40B4-BE49-F238E27FC236}">
                    <a16:creationId xmlns:a16="http://schemas.microsoft.com/office/drawing/2014/main" id="{F07C3322-C6DE-4352-B9E7-3911A976154D}"/>
                  </a:ext>
                </a:extLst>
              </p:cNvPr>
              <p:cNvGrpSpPr/>
              <p:nvPr/>
            </p:nvGrpSpPr>
            <p:grpSpPr>
              <a:xfrm>
                <a:off x="4964770" y="3814016"/>
                <a:ext cx="31499" cy="26993"/>
                <a:chOff x="4964770" y="3814016"/>
                <a:chExt cx="31499" cy="26993"/>
              </a:xfrm>
            </p:grpSpPr>
            <p:sp>
              <p:nvSpPr>
                <p:cNvPr id="430" name="Google Shape;3875;p66">
                  <a:extLst>
                    <a:ext uri="{FF2B5EF4-FFF2-40B4-BE49-F238E27FC236}">
                      <a16:creationId xmlns:a16="http://schemas.microsoft.com/office/drawing/2014/main" id="{5FCD1A43-0BAD-4E19-AD2B-341780D4D4BD}"/>
                    </a:ext>
                  </a:extLst>
                </p:cNvPr>
                <p:cNvSpPr/>
                <p:nvPr/>
              </p:nvSpPr>
              <p:spPr>
                <a:xfrm>
                  <a:off x="4964770" y="3814016"/>
                  <a:ext cx="31499" cy="26993"/>
                </a:xfrm>
                <a:custGeom>
                  <a:avLst/>
                  <a:gdLst/>
                  <a:ahLst/>
                  <a:cxnLst/>
                  <a:rect l="l" t="t" r="r" b="b"/>
                  <a:pathLst>
                    <a:path w="4005" h="3432" extrusionOk="0">
                      <a:moveTo>
                        <a:pt x="2276" y="0"/>
                      </a:moveTo>
                      <a:cubicBezTo>
                        <a:pt x="1855" y="0"/>
                        <a:pt x="1426" y="156"/>
                        <a:pt x="1078" y="504"/>
                      </a:cubicBezTo>
                      <a:cubicBezTo>
                        <a:pt x="1" y="1581"/>
                        <a:pt x="763" y="3432"/>
                        <a:pt x="2287" y="3432"/>
                      </a:cubicBezTo>
                      <a:cubicBezTo>
                        <a:pt x="3231" y="3432"/>
                        <a:pt x="3993" y="2658"/>
                        <a:pt x="4005" y="1714"/>
                      </a:cubicBezTo>
                      <a:cubicBezTo>
                        <a:pt x="4005" y="683"/>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3876;p66">
                  <a:extLst>
                    <a:ext uri="{FF2B5EF4-FFF2-40B4-BE49-F238E27FC236}">
                      <a16:creationId xmlns:a16="http://schemas.microsoft.com/office/drawing/2014/main" id="{2D957A89-DDBD-400F-A076-30A6A204CC94}"/>
                    </a:ext>
                  </a:extLst>
                </p:cNvPr>
                <p:cNvSpPr/>
                <p:nvPr/>
              </p:nvSpPr>
              <p:spPr>
                <a:xfrm>
                  <a:off x="4977715" y="3823690"/>
                  <a:ext cx="8856" cy="7676"/>
                </a:xfrm>
                <a:custGeom>
                  <a:avLst/>
                  <a:gdLst/>
                  <a:ahLst/>
                  <a:cxnLst/>
                  <a:rect l="l" t="t" r="r" b="b"/>
                  <a:pathLst>
                    <a:path w="1126" h="976" extrusionOk="0">
                      <a:moveTo>
                        <a:pt x="641" y="0"/>
                      </a:moveTo>
                      <a:cubicBezTo>
                        <a:pt x="206" y="0"/>
                        <a:pt x="0" y="520"/>
                        <a:pt x="303" y="835"/>
                      </a:cubicBezTo>
                      <a:cubicBezTo>
                        <a:pt x="399" y="932"/>
                        <a:pt x="519" y="975"/>
                        <a:pt x="636" y="975"/>
                      </a:cubicBezTo>
                      <a:cubicBezTo>
                        <a:pt x="885" y="975"/>
                        <a:pt x="1125" y="780"/>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3877;p66">
                <a:extLst>
                  <a:ext uri="{FF2B5EF4-FFF2-40B4-BE49-F238E27FC236}">
                    <a16:creationId xmlns:a16="http://schemas.microsoft.com/office/drawing/2014/main" id="{4B3FBB9D-2790-4900-BF84-1DA17292C3AF}"/>
                  </a:ext>
                </a:extLst>
              </p:cNvPr>
              <p:cNvGrpSpPr/>
              <p:nvPr/>
            </p:nvGrpSpPr>
            <p:grpSpPr>
              <a:xfrm>
                <a:off x="4923290" y="3800504"/>
                <a:ext cx="31468" cy="26898"/>
                <a:chOff x="4923290" y="3800504"/>
                <a:chExt cx="31468" cy="26898"/>
              </a:xfrm>
            </p:grpSpPr>
            <p:sp>
              <p:nvSpPr>
                <p:cNvPr id="428" name="Google Shape;3878;p66">
                  <a:extLst>
                    <a:ext uri="{FF2B5EF4-FFF2-40B4-BE49-F238E27FC236}">
                      <a16:creationId xmlns:a16="http://schemas.microsoft.com/office/drawing/2014/main" id="{4567B8DA-CCD8-48BA-9A3C-E5A6A31B30E5}"/>
                    </a:ext>
                  </a:extLst>
                </p:cNvPr>
                <p:cNvSpPr/>
                <p:nvPr/>
              </p:nvSpPr>
              <p:spPr>
                <a:xfrm>
                  <a:off x="4923290" y="3800504"/>
                  <a:ext cx="31468" cy="26898"/>
                </a:xfrm>
                <a:custGeom>
                  <a:avLst/>
                  <a:gdLst/>
                  <a:ahLst/>
                  <a:cxnLst/>
                  <a:rect l="l" t="t" r="r" b="b"/>
                  <a:pathLst>
                    <a:path w="4001" h="3420" extrusionOk="0">
                      <a:moveTo>
                        <a:pt x="2276" y="1"/>
                      </a:moveTo>
                      <a:cubicBezTo>
                        <a:pt x="1855" y="1"/>
                        <a:pt x="1426" y="156"/>
                        <a:pt x="1077" y="505"/>
                      </a:cubicBezTo>
                      <a:cubicBezTo>
                        <a:pt x="1" y="1581"/>
                        <a:pt x="763" y="3420"/>
                        <a:pt x="2287" y="3420"/>
                      </a:cubicBezTo>
                      <a:cubicBezTo>
                        <a:pt x="3231" y="3420"/>
                        <a:pt x="3993" y="2658"/>
                        <a:pt x="3993" y="1714"/>
                      </a:cubicBezTo>
                      <a:cubicBezTo>
                        <a:pt x="4001" y="683"/>
                        <a:pt x="3156"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3879;p66">
                  <a:extLst>
                    <a:ext uri="{FF2B5EF4-FFF2-40B4-BE49-F238E27FC236}">
                      <a16:creationId xmlns:a16="http://schemas.microsoft.com/office/drawing/2014/main" id="{106394B1-374B-48B6-AF22-6081E4C00010}"/>
                    </a:ext>
                  </a:extLst>
                </p:cNvPr>
                <p:cNvSpPr/>
                <p:nvPr/>
              </p:nvSpPr>
              <p:spPr>
                <a:xfrm>
                  <a:off x="4937470" y="3810178"/>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3880;p66">
                <a:extLst>
                  <a:ext uri="{FF2B5EF4-FFF2-40B4-BE49-F238E27FC236}">
                    <a16:creationId xmlns:a16="http://schemas.microsoft.com/office/drawing/2014/main" id="{689B29F4-019E-4874-B014-650B6B207E41}"/>
                  </a:ext>
                </a:extLst>
              </p:cNvPr>
              <p:cNvGrpSpPr/>
              <p:nvPr/>
            </p:nvGrpSpPr>
            <p:grpSpPr>
              <a:xfrm>
                <a:off x="5108534" y="3650943"/>
                <a:ext cx="31405" cy="26993"/>
                <a:chOff x="5108534" y="3650943"/>
                <a:chExt cx="31405" cy="26993"/>
              </a:xfrm>
            </p:grpSpPr>
            <p:sp>
              <p:nvSpPr>
                <p:cNvPr id="426" name="Google Shape;3881;p66">
                  <a:extLst>
                    <a:ext uri="{FF2B5EF4-FFF2-40B4-BE49-F238E27FC236}">
                      <a16:creationId xmlns:a16="http://schemas.microsoft.com/office/drawing/2014/main" id="{050C21CC-79E1-4824-A489-E4BB946DA3F7}"/>
                    </a:ext>
                  </a:extLst>
                </p:cNvPr>
                <p:cNvSpPr/>
                <p:nvPr/>
              </p:nvSpPr>
              <p:spPr>
                <a:xfrm>
                  <a:off x="5108534" y="3650943"/>
                  <a:ext cx="31405" cy="26993"/>
                </a:xfrm>
                <a:custGeom>
                  <a:avLst/>
                  <a:gdLst/>
                  <a:ahLst/>
                  <a:cxnLst/>
                  <a:rect l="l" t="t" r="r" b="b"/>
                  <a:pathLst>
                    <a:path w="3993" h="3432" extrusionOk="0">
                      <a:moveTo>
                        <a:pt x="2272" y="1"/>
                      </a:moveTo>
                      <a:cubicBezTo>
                        <a:pt x="1853" y="1"/>
                        <a:pt x="1425" y="156"/>
                        <a:pt x="1077" y="505"/>
                      </a:cubicBezTo>
                      <a:cubicBezTo>
                        <a:pt x="0" y="1581"/>
                        <a:pt x="762" y="3432"/>
                        <a:pt x="2286" y="3432"/>
                      </a:cubicBezTo>
                      <a:cubicBezTo>
                        <a:pt x="3230" y="3432"/>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3882;p66">
                  <a:extLst>
                    <a:ext uri="{FF2B5EF4-FFF2-40B4-BE49-F238E27FC236}">
                      <a16:creationId xmlns:a16="http://schemas.microsoft.com/office/drawing/2014/main" id="{DCFBF67A-E4EC-4A92-821F-6CED6F3E5476}"/>
                    </a:ext>
                  </a:extLst>
                </p:cNvPr>
                <p:cNvSpPr/>
                <p:nvPr/>
              </p:nvSpPr>
              <p:spPr>
                <a:xfrm>
                  <a:off x="5122707" y="3660617"/>
                  <a:ext cx="7621" cy="7621"/>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3883;p66">
                <a:extLst>
                  <a:ext uri="{FF2B5EF4-FFF2-40B4-BE49-F238E27FC236}">
                    <a16:creationId xmlns:a16="http://schemas.microsoft.com/office/drawing/2014/main" id="{2BC77576-CBA0-4145-9AE4-76E197AE8276}"/>
                  </a:ext>
                </a:extLst>
              </p:cNvPr>
              <p:cNvGrpSpPr/>
              <p:nvPr/>
            </p:nvGrpSpPr>
            <p:grpSpPr>
              <a:xfrm>
                <a:off x="5119380" y="3760739"/>
                <a:ext cx="31499" cy="26993"/>
                <a:chOff x="5119380" y="3760739"/>
                <a:chExt cx="31499" cy="26993"/>
              </a:xfrm>
            </p:grpSpPr>
            <p:sp>
              <p:nvSpPr>
                <p:cNvPr id="424" name="Google Shape;3884;p66">
                  <a:extLst>
                    <a:ext uri="{FF2B5EF4-FFF2-40B4-BE49-F238E27FC236}">
                      <a16:creationId xmlns:a16="http://schemas.microsoft.com/office/drawing/2014/main" id="{AA468B39-5942-4B07-AA51-3F9C6892C4EC}"/>
                    </a:ext>
                  </a:extLst>
                </p:cNvPr>
                <p:cNvSpPr/>
                <p:nvPr/>
              </p:nvSpPr>
              <p:spPr>
                <a:xfrm>
                  <a:off x="5119380" y="3760739"/>
                  <a:ext cx="31499" cy="26993"/>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20"/>
                        <a:pt x="3992" y="2657"/>
                        <a:pt x="4004" y="1714"/>
                      </a:cubicBezTo>
                      <a:cubicBezTo>
                        <a:pt x="4004" y="683"/>
                        <a:pt x="3157" y="0"/>
                        <a:pt x="227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3885;p66">
                  <a:extLst>
                    <a:ext uri="{FF2B5EF4-FFF2-40B4-BE49-F238E27FC236}">
                      <a16:creationId xmlns:a16="http://schemas.microsoft.com/office/drawing/2014/main" id="{F2742F26-7099-4CE4-9B43-C710B7461399}"/>
                    </a:ext>
                  </a:extLst>
                </p:cNvPr>
                <p:cNvSpPr/>
                <p:nvPr/>
              </p:nvSpPr>
              <p:spPr>
                <a:xfrm>
                  <a:off x="5132318" y="3770405"/>
                  <a:ext cx="8856" cy="7653"/>
                </a:xfrm>
                <a:custGeom>
                  <a:avLst/>
                  <a:gdLst/>
                  <a:ahLst/>
                  <a:cxnLst/>
                  <a:rect l="l" t="t" r="r" b="b"/>
                  <a:pathLst>
                    <a:path w="1126" h="973" extrusionOk="0">
                      <a:moveTo>
                        <a:pt x="641" y="1"/>
                      </a:moveTo>
                      <a:cubicBezTo>
                        <a:pt x="206" y="1"/>
                        <a:pt x="0" y="521"/>
                        <a:pt x="303" y="824"/>
                      </a:cubicBezTo>
                      <a:cubicBezTo>
                        <a:pt x="402" y="926"/>
                        <a:pt x="524" y="972"/>
                        <a:pt x="644" y="972"/>
                      </a:cubicBezTo>
                      <a:cubicBezTo>
                        <a:pt x="890" y="972"/>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3886;p66">
                <a:extLst>
                  <a:ext uri="{FF2B5EF4-FFF2-40B4-BE49-F238E27FC236}">
                    <a16:creationId xmlns:a16="http://schemas.microsoft.com/office/drawing/2014/main" id="{6E0241CB-C30A-4A27-A70D-4498BE7D7E3D}"/>
                  </a:ext>
                </a:extLst>
              </p:cNvPr>
              <p:cNvGrpSpPr/>
              <p:nvPr/>
            </p:nvGrpSpPr>
            <p:grpSpPr>
              <a:xfrm>
                <a:off x="5119380" y="3788235"/>
                <a:ext cx="31499" cy="26993"/>
                <a:chOff x="5119380" y="3788235"/>
                <a:chExt cx="31499" cy="26993"/>
              </a:xfrm>
            </p:grpSpPr>
            <p:sp>
              <p:nvSpPr>
                <p:cNvPr id="422" name="Google Shape;3887;p66">
                  <a:extLst>
                    <a:ext uri="{FF2B5EF4-FFF2-40B4-BE49-F238E27FC236}">
                      <a16:creationId xmlns:a16="http://schemas.microsoft.com/office/drawing/2014/main" id="{2CF40F14-FF2F-46A6-897A-7C404C701C40}"/>
                    </a:ext>
                  </a:extLst>
                </p:cNvPr>
                <p:cNvSpPr/>
                <p:nvPr/>
              </p:nvSpPr>
              <p:spPr>
                <a:xfrm>
                  <a:off x="5119380" y="3788235"/>
                  <a:ext cx="31499" cy="26993"/>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19"/>
                        <a:pt x="3992" y="2657"/>
                        <a:pt x="4004" y="1714"/>
                      </a:cubicBezTo>
                      <a:cubicBezTo>
                        <a:pt x="4004" y="683"/>
                        <a:pt x="3157" y="0"/>
                        <a:pt x="227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3888;p66">
                  <a:extLst>
                    <a:ext uri="{FF2B5EF4-FFF2-40B4-BE49-F238E27FC236}">
                      <a16:creationId xmlns:a16="http://schemas.microsoft.com/office/drawing/2014/main" id="{1D938144-F75D-4605-AA0B-6F70832E682A}"/>
                    </a:ext>
                  </a:extLst>
                </p:cNvPr>
                <p:cNvSpPr/>
                <p:nvPr/>
              </p:nvSpPr>
              <p:spPr>
                <a:xfrm>
                  <a:off x="5132318" y="3797901"/>
                  <a:ext cx="8856" cy="7605"/>
                </a:xfrm>
                <a:custGeom>
                  <a:avLst/>
                  <a:gdLst/>
                  <a:ahLst/>
                  <a:cxnLst/>
                  <a:rect l="l" t="t" r="r" b="b"/>
                  <a:pathLst>
                    <a:path w="1126" h="967" extrusionOk="0">
                      <a:moveTo>
                        <a:pt x="641" y="1"/>
                      </a:moveTo>
                      <a:cubicBezTo>
                        <a:pt x="206" y="1"/>
                        <a:pt x="0" y="521"/>
                        <a:pt x="303" y="824"/>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3889;p66">
                <a:extLst>
                  <a:ext uri="{FF2B5EF4-FFF2-40B4-BE49-F238E27FC236}">
                    <a16:creationId xmlns:a16="http://schemas.microsoft.com/office/drawing/2014/main" id="{39AC2E57-D180-41ED-989C-E5D0B2834840}"/>
                  </a:ext>
                </a:extLst>
              </p:cNvPr>
              <p:cNvGrpSpPr/>
              <p:nvPr/>
            </p:nvGrpSpPr>
            <p:grpSpPr>
              <a:xfrm>
                <a:off x="5158005" y="3875284"/>
                <a:ext cx="31405" cy="27001"/>
                <a:chOff x="5158005" y="3875284"/>
                <a:chExt cx="31405" cy="27001"/>
              </a:xfrm>
            </p:grpSpPr>
            <p:sp>
              <p:nvSpPr>
                <p:cNvPr id="420" name="Google Shape;3890;p66">
                  <a:extLst>
                    <a:ext uri="{FF2B5EF4-FFF2-40B4-BE49-F238E27FC236}">
                      <a16:creationId xmlns:a16="http://schemas.microsoft.com/office/drawing/2014/main" id="{64CAA326-7E60-4A66-9741-74CE6706C80B}"/>
                    </a:ext>
                  </a:extLst>
                </p:cNvPr>
                <p:cNvSpPr/>
                <p:nvPr/>
              </p:nvSpPr>
              <p:spPr>
                <a:xfrm>
                  <a:off x="5158005" y="3875284"/>
                  <a:ext cx="31405" cy="27001"/>
                </a:xfrm>
                <a:custGeom>
                  <a:avLst/>
                  <a:gdLst/>
                  <a:ahLst/>
                  <a:cxnLst/>
                  <a:rect l="l" t="t" r="r" b="b"/>
                  <a:pathLst>
                    <a:path w="3993" h="3433" extrusionOk="0">
                      <a:moveTo>
                        <a:pt x="2273" y="1"/>
                      </a:moveTo>
                      <a:cubicBezTo>
                        <a:pt x="1853" y="1"/>
                        <a:pt x="1425" y="157"/>
                        <a:pt x="1077" y="505"/>
                      </a:cubicBezTo>
                      <a:cubicBezTo>
                        <a:pt x="0" y="1581"/>
                        <a:pt x="763" y="3432"/>
                        <a:pt x="2287" y="3432"/>
                      </a:cubicBezTo>
                      <a:cubicBezTo>
                        <a:pt x="3230" y="3432"/>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3891;p66">
                  <a:extLst>
                    <a:ext uri="{FF2B5EF4-FFF2-40B4-BE49-F238E27FC236}">
                      <a16:creationId xmlns:a16="http://schemas.microsoft.com/office/drawing/2014/main" id="{43765F47-E75C-455F-80E7-94C5938E6177}"/>
                    </a:ext>
                  </a:extLst>
                </p:cNvPr>
                <p:cNvSpPr/>
                <p:nvPr/>
              </p:nvSpPr>
              <p:spPr>
                <a:xfrm>
                  <a:off x="5170848" y="3884958"/>
                  <a:ext cx="8950" cy="7645"/>
                </a:xfrm>
                <a:custGeom>
                  <a:avLst/>
                  <a:gdLst/>
                  <a:ahLst/>
                  <a:cxnLst/>
                  <a:rect l="l" t="t" r="r" b="b"/>
                  <a:pathLst>
                    <a:path w="1138" h="972" extrusionOk="0">
                      <a:moveTo>
                        <a:pt x="654" y="0"/>
                      </a:moveTo>
                      <a:cubicBezTo>
                        <a:pt x="218" y="0"/>
                        <a:pt x="1" y="521"/>
                        <a:pt x="303" y="823"/>
                      </a:cubicBezTo>
                      <a:cubicBezTo>
                        <a:pt x="406" y="926"/>
                        <a:pt x="531" y="972"/>
                        <a:pt x="652" y="972"/>
                      </a:cubicBezTo>
                      <a:cubicBezTo>
                        <a:pt x="902" y="972"/>
                        <a:pt x="1138"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3892;p66">
                <a:extLst>
                  <a:ext uri="{FF2B5EF4-FFF2-40B4-BE49-F238E27FC236}">
                    <a16:creationId xmlns:a16="http://schemas.microsoft.com/office/drawing/2014/main" id="{8B2F3EFE-FD08-4D85-A5DD-1B5AD0709F9D}"/>
                  </a:ext>
                </a:extLst>
              </p:cNvPr>
              <p:cNvGrpSpPr/>
              <p:nvPr/>
            </p:nvGrpSpPr>
            <p:grpSpPr>
              <a:xfrm>
                <a:off x="5233163" y="3764545"/>
                <a:ext cx="31499" cy="26898"/>
                <a:chOff x="5233163" y="3764545"/>
                <a:chExt cx="31499" cy="26898"/>
              </a:xfrm>
            </p:grpSpPr>
            <p:sp>
              <p:nvSpPr>
                <p:cNvPr id="418" name="Google Shape;3893;p66">
                  <a:extLst>
                    <a:ext uri="{FF2B5EF4-FFF2-40B4-BE49-F238E27FC236}">
                      <a16:creationId xmlns:a16="http://schemas.microsoft.com/office/drawing/2014/main" id="{FFADC867-1D0A-49F1-B134-D28E77DEFEEB}"/>
                    </a:ext>
                  </a:extLst>
                </p:cNvPr>
                <p:cNvSpPr/>
                <p:nvPr/>
              </p:nvSpPr>
              <p:spPr>
                <a:xfrm>
                  <a:off x="5233163" y="3764545"/>
                  <a:ext cx="31499" cy="26898"/>
                </a:xfrm>
                <a:custGeom>
                  <a:avLst/>
                  <a:gdLst/>
                  <a:ahLst/>
                  <a:cxnLst/>
                  <a:rect l="l" t="t" r="r" b="b"/>
                  <a:pathLst>
                    <a:path w="4005" h="3420" extrusionOk="0">
                      <a:moveTo>
                        <a:pt x="2276" y="0"/>
                      </a:moveTo>
                      <a:cubicBezTo>
                        <a:pt x="1855" y="0"/>
                        <a:pt x="1426" y="156"/>
                        <a:pt x="1078" y="504"/>
                      </a:cubicBezTo>
                      <a:cubicBezTo>
                        <a:pt x="1" y="1581"/>
                        <a:pt x="763" y="3419"/>
                        <a:pt x="2287" y="3419"/>
                      </a:cubicBezTo>
                      <a:cubicBezTo>
                        <a:pt x="3231" y="3419"/>
                        <a:pt x="4005" y="2657"/>
                        <a:pt x="4005" y="1714"/>
                      </a:cubicBezTo>
                      <a:cubicBezTo>
                        <a:pt x="4005" y="682"/>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3894;p66">
                  <a:extLst>
                    <a:ext uri="{FF2B5EF4-FFF2-40B4-BE49-F238E27FC236}">
                      <a16:creationId xmlns:a16="http://schemas.microsoft.com/office/drawing/2014/main" id="{BA6DA075-4B1E-4FA2-B766-69BB0E2BCE34}"/>
                    </a:ext>
                  </a:extLst>
                </p:cNvPr>
                <p:cNvSpPr/>
                <p:nvPr/>
              </p:nvSpPr>
              <p:spPr>
                <a:xfrm>
                  <a:off x="5246108" y="3774211"/>
                  <a:ext cx="8856" cy="7590"/>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3895;p66">
                <a:extLst>
                  <a:ext uri="{FF2B5EF4-FFF2-40B4-BE49-F238E27FC236}">
                    <a16:creationId xmlns:a16="http://schemas.microsoft.com/office/drawing/2014/main" id="{F917E800-FC3D-4B2A-BAEC-BF5B2E3F7036}"/>
                  </a:ext>
                </a:extLst>
              </p:cNvPr>
              <p:cNvGrpSpPr/>
              <p:nvPr/>
            </p:nvGrpSpPr>
            <p:grpSpPr>
              <a:xfrm>
                <a:off x="5276168" y="3805545"/>
                <a:ext cx="31499" cy="26906"/>
                <a:chOff x="5276168" y="3805545"/>
                <a:chExt cx="31499" cy="26906"/>
              </a:xfrm>
            </p:grpSpPr>
            <p:sp>
              <p:nvSpPr>
                <p:cNvPr id="416" name="Google Shape;3896;p66">
                  <a:extLst>
                    <a:ext uri="{FF2B5EF4-FFF2-40B4-BE49-F238E27FC236}">
                      <a16:creationId xmlns:a16="http://schemas.microsoft.com/office/drawing/2014/main" id="{90A7F7AD-1E25-4C3E-A1B5-DB24B35E3E99}"/>
                    </a:ext>
                  </a:extLst>
                </p:cNvPr>
                <p:cNvSpPr/>
                <p:nvPr/>
              </p:nvSpPr>
              <p:spPr>
                <a:xfrm>
                  <a:off x="5276168" y="3805545"/>
                  <a:ext cx="31499" cy="26906"/>
                </a:xfrm>
                <a:custGeom>
                  <a:avLst/>
                  <a:gdLst/>
                  <a:ahLst/>
                  <a:cxnLst/>
                  <a:rect l="l" t="t" r="r" b="b"/>
                  <a:pathLst>
                    <a:path w="4005" h="3421" extrusionOk="0">
                      <a:moveTo>
                        <a:pt x="2281" y="1"/>
                      </a:moveTo>
                      <a:cubicBezTo>
                        <a:pt x="1860" y="1"/>
                        <a:pt x="1429" y="157"/>
                        <a:pt x="1077" y="505"/>
                      </a:cubicBezTo>
                      <a:cubicBezTo>
                        <a:pt x="1" y="1581"/>
                        <a:pt x="763" y="3420"/>
                        <a:pt x="2287" y="3420"/>
                      </a:cubicBezTo>
                      <a:cubicBezTo>
                        <a:pt x="3231" y="3420"/>
                        <a:pt x="4005" y="2658"/>
                        <a:pt x="4005" y="1714"/>
                      </a:cubicBezTo>
                      <a:cubicBezTo>
                        <a:pt x="4005" y="683"/>
                        <a:pt x="3163" y="1"/>
                        <a:pt x="228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3897;p66">
                  <a:extLst>
                    <a:ext uri="{FF2B5EF4-FFF2-40B4-BE49-F238E27FC236}">
                      <a16:creationId xmlns:a16="http://schemas.microsoft.com/office/drawing/2014/main" id="{C75EBBEC-7A93-43C3-80D6-8B24001020EB}"/>
                    </a:ext>
                  </a:extLst>
                </p:cNvPr>
                <p:cNvSpPr/>
                <p:nvPr/>
              </p:nvSpPr>
              <p:spPr>
                <a:xfrm>
                  <a:off x="5289106" y="3815219"/>
                  <a:ext cx="8856" cy="7605"/>
                </a:xfrm>
                <a:custGeom>
                  <a:avLst/>
                  <a:gdLst/>
                  <a:ahLst/>
                  <a:cxnLst/>
                  <a:rect l="l" t="t" r="r" b="b"/>
                  <a:pathLst>
                    <a:path w="1126" h="967" extrusionOk="0">
                      <a:moveTo>
                        <a:pt x="642" y="1"/>
                      </a:moveTo>
                      <a:cubicBezTo>
                        <a:pt x="219" y="1"/>
                        <a:pt x="1" y="521"/>
                        <a:pt x="303" y="823"/>
                      </a:cubicBezTo>
                      <a:cubicBezTo>
                        <a:pt x="402" y="922"/>
                        <a:pt x="524" y="967"/>
                        <a:pt x="644" y="967"/>
                      </a:cubicBezTo>
                      <a:cubicBezTo>
                        <a:pt x="890" y="967"/>
                        <a:pt x="1126" y="778"/>
                        <a:pt x="1126" y="484"/>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 name="Google Shape;3898;p66">
                <a:extLst>
                  <a:ext uri="{FF2B5EF4-FFF2-40B4-BE49-F238E27FC236}">
                    <a16:creationId xmlns:a16="http://schemas.microsoft.com/office/drawing/2014/main" id="{C824987F-9A26-4129-8434-0369AB992788}"/>
                  </a:ext>
                </a:extLst>
              </p:cNvPr>
              <p:cNvGrpSpPr/>
              <p:nvPr/>
            </p:nvGrpSpPr>
            <p:grpSpPr>
              <a:xfrm>
                <a:off x="5294053" y="3851933"/>
                <a:ext cx="31405" cy="26945"/>
                <a:chOff x="5294053" y="3851933"/>
                <a:chExt cx="31405" cy="26945"/>
              </a:xfrm>
            </p:grpSpPr>
            <p:sp>
              <p:nvSpPr>
                <p:cNvPr id="414" name="Google Shape;3899;p66">
                  <a:extLst>
                    <a:ext uri="{FF2B5EF4-FFF2-40B4-BE49-F238E27FC236}">
                      <a16:creationId xmlns:a16="http://schemas.microsoft.com/office/drawing/2014/main" id="{1EAF1F7F-A273-4322-B41B-4C7BA5538618}"/>
                    </a:ext>
                  </a:extLst>
                </p:cNvPr>
                <p:cNvSpPr/>
                <p:nvPr/>
              </p:nvSpPr>
              <p:spPr>
                <a:xfrm>
                  <a:off x="5294053" y="3851933"/>
                  <a:ext cx="31405" cy="26945"/>
                </a:xfrm>
                <a:custGeom>
                  <a:avLst/>
                  <a:gdLst/>
                  <a:ahLst/>
                  <a:cxnLst/>
                  <a:rect l="l" t="t" r="r" b="b"/>
                  <a:pathLst>
                    <a:path w="3993" h="3426" extrusionOk="0">
                      <a:moveTo>
                        <a:pt x="2273" y="1"/>
                      </a:moveTo>
                      <a:cubicBezTo>
                        <a:pt x="1854" y="1"/>
                        <a:pt x="1426" y="158"/>
                        <a:pt x="1077" y="510"/>
                      </a:cubicBezTo>
                      <a:cubicBezTo>
                        <a:pt x="1" y="1587"/>
                        <a:pt x="763" y="3425"/>
                        <a:pt x="2287" y="3425"/>
                      </a:cubicBezTo>
                      <a:cubicBezTo>
                        <a:pt x="3231" y="3425"/>
                        <a:pt x="3993" y="2663"/>
                        <a:pt x="3993" y="1720"/>
                      </a:cubicBezTo>
                      <a:cubicBezTo>
                        <a:pt x="3993" y="688"/>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3900;p66">
                  <a:extLst>
                    <a:ext uri="{FF2B5EF4-FFF2-40B4-BE49-F238E27FC236}">
                      <a16:creationId xmlns:a16="http://schemas.microsoft.com/office/drawing/2014/main" id="{C6659ED8-C72B-4BF7-A1DC-04642B3B02A6}"/>
                    </a:ext>
                  </a:extLst>
                </p:cNvPr>
                <p:cNvSpPr/>
                <p:nvPr/>
              </p:nvSpPr>
              <p:spPr>
                <a:xfrm>
                  <a:off x="5308234" y="3861552"/>
                  <a:ext cx="7621" cy="7621"/>
                </a:xfrm>
                <a:custGeom>
                  <a:avLst/>
                  <a:gdLst/>
                  <a:ahLst/>
                  <a:cxnLst/>
                  <a:rect l="l" t="t" r="r" b="b"/>
                  <a:pathLst>
                    <a:path w="969" h="969" extrusionOk="0">
                      <a:moveTo>
                        <a:pt x="484" y="1"/>
                      </a:moveTo>
                      <a:cubicBezTo>
                        <a:pt x="218" y="1"/>
                        <a:pt x="0" y="218"/>
                        <a:pt x="0" y="485"/>
                      </a:cubicBezTo>
                      <a:cubicBezTo>
                        <a:pt x="0" y="763"/>
                        <a:pt x="218" y="968"/>
                        <a:pt x="484" y="968"/>
                      </a:cubicBezTo>
                      <a:cubicBezTo>
                        <a:pt x="750" y="968"/>
                        <a:pt x="968" y="763"/>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3901;p66">
                <a:extLst>
                  <a:ext uri="{FF2B5EF4-FFF2-40B4-BE49-F238E27FC236}">
                    <a16:creationId xmlns:a16="http://schemas.microsoft.com/office/drawing/2014/main" id="{ADCAF27C-934C-4C03-96AD-0F3C327F49AD}"/>
                  </a:ext>
                </a:extLst>
              </p:cNvPr>
              <p:cNvGrpSpPr/>
              <p:nvPr/>
            </p:nvGrpSpPr>
            <p:grpSpPr>
              <a:xfrm>
                <a:off x="5341723" y="3851902"/>
                <a:ext cx="31405" cy="26977"/>
                <a:chOff x="5341723" y="3851902"/>
                <a:chExt cx="31405" cy="26977"/>
              </a:xfrm>
            </p:grpSpPr>
            <p:sp>
              <p:nvSpPr>
                <p:cNvPr id="412" name="Google Shape;3902;p66">
                  <a:extLst>
                    <a:ext uri="{FF2B5EF4-FFF2-40B4-BE49-F238E27FC236}">
                      <a16:creationId xmlns:a16="http://schemas.microsoft.com/office/drawing/2014/main" id="{8C5B90A1-DA98-4B4C-AE31-A546F8F55C33}"/>
                    </a:ext>
                  </a:extLst>
                </p:cNvPr>
                <p:cNvSpPr/>
                <p:nvPr/>
              </p:nvSpPr>
              <p:spPr>
                <a:xfrm>
                  <a:off x="5341723" y="3851902"/>
                  <a:ext cx="31405" cy="26977"/>
                </a:xfrm>
                <a:custGeom>
                  <a:avLst/>
                  <a:gdLst/>
                  <a:ahLst/>
                  <a:cxnLst/>
                  <a:rect l="l" t="t" r="r" b="b"/>
                  <a:pathLst>
                    <a:path w="3993" h="3430" extrusionOk="0">
                      <a:moveTo>
                        <a:pt x="2266" y="1"/>
                      </a:moveTo>
                      <a:cubicBezTo>
                        <a:pt x="1848" y="1"/>
                        <a:pt x="1423" y="156"/>
                        <a:pt x="1077" y="502"/>
                      </a:cubicBezTo>
                      <a:cubicBezTo>
                        <a:pt x="0" y="1578"/>
                        <a:pt x="762" y="3429"/>
                        <a:pt x="2287" y="3429"/>
                      </a:cubicBezTo>
                      <a:cubicBezTo>
                        <a:pt x="3230" y="3429"/>
                        <a:pt x="3992" y="2667"/>
                        <a:pt x="3992" y="1724"/>
                      </a:cubicBezTo>
                      <a:cubicBezTo>
                        <a:pt x="3992" y="690"/>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3903;p66">
                  <a:extLst>
                    <a:ext uri="{FF2B5EF4-FFF2-40B4-BE49-F238E27FC236}">
                      <a16:creationId xmlns:a16="http://schemas.microsoft.com/office/drawing/2014/main" id="{D7A14C0E-67D7-4357-A55C-48BA9CAA3F02}"/>
                    </a:ext>
                  </a:extLst>
                </p:cNvPr>
                <p:cNvSpPr/>
                <p:nvPr/>
              </p:nvSpPr>
              <p:spPr>
                <a:xfrm>
                  <a:off x="5354567" y="3861647"/>
                  <a:ext cx="8950" cy="7590"/>
                </a:xfrm>
                <a:custGeom>
                  <a:avLst/>
                  <a:gdLst/>
                  <a:ahLst/>
                  <a:cxnLst/>
                  <a:rect l="l" t="t" r="r" b="b"/>
                  <a:pathLst>
                    <a:path w="1138" h="965" extrusionOk="0">
                      <a:moveTo>
                        <a:pt x="654" y="1"/>
                      </a:moveTo>
                      <a:cubicBezTo>
                        <a:pt x="218" y="1"/>
                        <a:pt x="0" y="521"/>
                        <a:pt x="303" y="823"/>
                      </a:cubicBezTo>
                      <a:cubicBezTo>
                        <a:pt x="404" y="921"/>
                        <a:pt x="527" y="964"/>
                        <a:pt x="646" y="964"/>
                      </a:cubicBezTo>
                      <a:cubicBezTo>
                        <a:pt x="898" y="964"/>
                        <a:pt x="1138" y="772"/>
                        <a:pt x="1138" y="485"/>
                      </a:cubicBezTo>
                      <a:cubicBezTo>
                        <a:pt x="1138" y="206"/>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3904;p66">
                <a:extLst>
                  <a:ext uri="{FF2B5EF4-FFF2-40B4-BE49-F238E27FC236}">
                    <a16:creationId xmlns:a16="http://schemas.microsoft.com/office/drawing/2014/main" id="{E714D6E2-1614-4EB1-83BF-ABCF2364DCD2}"/>
                  </a:ext>
                </a:extLst>
              </p:cNvPr>
              <p:cNvGrpSpPr/>
              <p:nvPr/>
            </p:nvGrpSpPr>
            <p:grpSpPr>
              <a:xfrm>
                <a:off x="5054871" y="3507855"/>
                <a:ext cx="31405" cy="26993"/>
                <a:chOff x="5054871" y="3507855"/>
                <a:chExt cx="31405" cy="26993"/>
              </a:xfrm>
            </p:grpSpPr>
            <p:sp>
              <p:nvSpPr>
                <p:cNvPr id="410" name="Google Shape;3905;p66">
                  <a:extLst>
                    <a:ext uri="{FF2B5EF4-FFF2-40B4-BE49-F238E27FC236}">
                      <a16:creationId xmlns:a16="http://schemas.microsoft.com/office/drawing/2014/main" id="{D6303040-8D2A-4B3D-A76F-15C11EDBA7FB}"/>
                    </a:ext>
                  </a:extLst>
                </p:cNvPr>
                <p:cNvSpPr/>
                <p:nvPr/>
              </p:nvSpPr>
              <p:spPr>
                <a:xfrm>
                  <a:off x="5054871" y="3507855"/>
                  <a:ext cx="31405" cy="26993"/>
                </a:xfrm>
                <a:custGeom>
                  <a:avLst/>
                  <a:gdLst/>
                  <a:ahLst/>
                  <a:cxnLst/>
                  <a:rect l="l" t="t" r="r" b="b"/>
                  <a:pathLst>
                    <a:path w="3993" h="3432" extrusionOk="0">
                      <a:moveTo>
                        <a:pt x="2273" y="0"/>
                      </a:moveTo>
                      <a:cubicBezTo>
                        <a:pt x="1853" y="0"/>
                        <a:pt x="1425" y="156"/>
                        <a:pt x="1077" y="504"/>
                      </a:cubicBezTo>
                      <a:cubicBezTo>
                        <a:pt x="1" y="1581"/>
                        <a:pt x="763" y="3431"/>
                        <a:pt x="2287" y="3431"/>
                      </a:cubicBezTo>
                      <a:cubicBezTo>
                        <a:pt x="3230" y="3431"/>
                        <a:pt x="3993" y="2657"/>
                        <a:pt x="3993" y="1714"/>
                      </a:cubicBezTo>
                      <a:cubicBezTo>
                        <a:pt x="3993" y="682"/>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3906;p66">
                  <a:extLst>
                    <a:ext uri="{FF2B5EF4-FFF2-40B4-BE49-F238E27FC236}">
                      <a16:creationId xmlns:a16="http://schemas.microsoft.com/office/drawing/2014/main" id="{092036AF-6028-4C16-BDDD-F739356C68B7}"/>
                    </a:ext>
                  </a:extLst>
                </p:cNvPr>
                <p:cNvSpPr/>
                <p:nvPr/>
              </p:nvSpPr>
              <p:spPr>
                <a:xfrm>
                  <a:off x="5067715" y="3517521"/>
                  <a:ext cx="8950" cy="7605"/>
                </a:xfrm>
                <a:custGeom>
                  <a:avLst/>
                  <a:gdLst/>
                  <a:ahLst/>
                  <a:cxnLst/>
                  <a:rect l="l" t="t" r="r" b="b"/>
                  <a:pathLst>
                    <a:path w="1138" h="967" extrusionOk="0">
                      <a:moveTo>
                        <a:pt x="654" y="1"/>
                      </a:moveTo>
                      <a:cubicBezTo>
                        <a:pt x="218" y="1"/>
                        <a:pt x="1" y="521"/>
                        <a:pt x="315" y="823"/>
                      </a:cubicBezTo>
                      <a:cubicBezTo>
                        <a:pt x="414" y="922"/>
                        <a:pt x="536" y="967"/>
                        <a:pt x="656" y="967"/>
                      </a:cubicBezTo>
                      <a:cubicBezTo>
                        <a:pt x="902" y="967"/>
                        <a:pt x="1138" y="778"/>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3907;p66">
                <a:extLst>
                  <a:ext uri="{FF2B5EF4-FFF2-40B4-BE49-F238E27FC236}">
                    <a16:creationId xmlns:a16="http://schemas.microsoft.com/office/drawing/2014/main" id="{3DFE79FA-65A6-4BC2-BB15-F9893B261CF2}"/>
                  </a:ext>
                </a:extLst>
              </p:cNvPr>
              <p:cNvGrpSpPr/>
              <p:nvPr/>
            </p:nvGrpSpPr>
            <p:grpSpPr>
              <a:xfrm>
                <a:off x="4876579" y="3675325"/>
                <a:ext cx="31405" cy="26969"/>
                <a:chOff x="4876579" y="3675325"/>
                <a:chExt cx="31405" cy="26969"/>
              </a:xfrm>
            </p:grpSpPr>
            <p:sp>
              <p:nvSpPr>
                <p:cNvPr id="408" name="Google Shape;3908;p66">
                  <a:extLst>
                    <a:ext uri="{FF2B5EF4-FFF2-40B4-BE49-F238E27FC236}">
                      <a16:creationId xmlns:a16="http://schemas.microsoft.com/office/drawing/2014/main" id="{AF2BB79A-C2E8-4FDA-BF54-B17C4BF1521E}"/>
                    </a:ext>
                  </a:extLst>
                </p:cNvPr>
                <p:cNvSpPr/>
                <p:nvPr/>
              </p:nvSpPr>
              <p:spPr>
                <a:xfrm>
                  <a:off x="4876579" y="3675325"/>
                  <a:ext cx="31405" cy="26969"/>
                </a:xfrm>
                <a:custGeom>
                  <a:avLst/>
                  <a:gdLst/>
                  <a:ahLst/>
                  <a:cxnLst/>
                  <a:rect l="l" t="t" r="r" b="b"/>
                  <a:pathLst>
                    <a:path w="3993" h="3429" extrusionOk="0">
                      <a:moveTo>
                        <a:pt x="2266" y="0"/>
                      </a:moveTo>
                      <a:cubicBezTo>
                        <a:pt x="1848" y="0"/>
                        <a:pt x="1423" y="155"/>
                        <a:pt x="1077" y="501"/>
                      </a:cubicBezTo>
                      <a:cubicBezTo>
                        <a:pt x="0" y="1578"/>
                        <a:pt x="762" y="3429"/>
                        <a:pt x="2287" y="3429"/>
                      </a:cubicBezTo>
                      <a:cubicBezTo>
                        <a:pt x="3230" y="3429"/>
                        <a:pt x="3992" y="2667"/>
                        <a:pt x="3992" y="1723"/>
                      </a:cubicBezTo>
                      <a:cubicBezTo>
                        <a:pt x="3992" y="689"/>
                        <a:pt x="3146" y="0"/>
                        <a:pt x="226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3909;p66">
                  <a:extLst>
                    <a:ext uri="{FF2B5EF4-FFF2-40B4-BE49-F238E27FC236}">
                      <a16:creationId xmlns:a16="http://schemas.microsoft.com/office/drawing/2014/main" id="{5303437F-B1E4-465D-BD40-A3B41EEF2123}"/>
                    </a:ext>
                  </a:extLst>
                </p:cNvPr>
                <p:cNvSpPr/>
                <p:nvPr/>
              </p:nvSpPr>
              <p:spPr>
                <a:xfrm>
                  <a:off x="4889517" y="3684975"/>
                  <a:ext cx="8856" cy="7676"/>
                </a:xfrm>
                <a:custGeom>
                  <a:avLst/>
                  <a:gdLst/>
                  <a:ahLst/>
                  <a:cxnLst/>
                  <a:rect l="l" t="t" r="r" b="b"/>
                  <a:pathLst>
                    <a:path w="1126" h="976" extrusionOk="0">
                      <a:moveTo>
                        <a:pt x="642" y="0"/>
                      </a:moveTo>
                      <a:cubicBezTo>
                        <a:pt x="218" y="12"/>
                        <a:pt x="0" y="520"/>
                        <a:pt x="303" y="835"/>
                      </a:cubicBezTo>
                      <a:cubicBezTo>
                        <a:pt x="400" y="932"/>
                        <a:pt x="520" y="976"/>
                        <a:pt x="638" y="976"/>
                      </a:cubicBezTo>
                      <a:cubicBezTo>
                        <a:pt x="886" y="976"/>
                        <a:pt x="1125" y="783"/>
                        <a:pt x="1125" y="496"/>
                      </a:cubicBezTo>
                      <a:cubicBezTo>
                        <a:pt x="1125"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3910;p66">
                <a:extLst>
                  <a:ext uri="{FF2B5EF4-FFF2-40B4-BE49-F238E27FC236}">
                    <a16:creationId xmlns:a16="http://schemas.microsoft.com/office/drawing/2014/main" id="{200271E3-4E98-487D-AA54-806D6644BCC3}"/>
                  </a:ext>
                </a:extLst>
              </p:cNvPr>
              <p:cNvGrpSpPr/>
              <p:nvPr/>
            </p:nvGrpSpPr>
            <p:grpSpPr>
              <a:xfrm>
                <a:off x="4842233" y="3688333"/>
                <a:ext cx="31405" cy="26993"/>
                <a:chOff x="4842233" y="3688333"/>
                <a:chExt cx="31405" cy="26993"/>
              </a:xfrm>
            </p:grpSpPr>
            <p:sp>
              <p:nvSpPr>
                <p:cNvPr id="406" name="Google Shape;3911;p66">
                  <a:extLst>
                    <a:ext uri="{FF2B5EF4-FFF2-40B4-BE49-F238E27FC236}">
                      <a16:creationId xmlns:a16="http://schemas.microsoft.com/office/drawing/2014/main" id="{FBB7A7A9-AF1A-4321-AA69-3CD551B8EBD3}"/>
                    </a:ext>
                  </a:extLst>
                </p:cNvPr>
                <p:cNvSpPr/>
                <p:nvPr/>
              </p:nvSpPr>
              <p:spPr>
                <a:xfrm>
                  <a:off x="4842233" y="3688333"/>
                  <a:ext cx="31405" cy="26993"/>
                </a:xfrm>
                <a:custGeom>
                  <a:avLst/>
                  <a:gdLst/>
                  <a:ahLst/>
                  <a:cxnLst/>
                  <a:rect l="l" t="t" r="r" b="b"/>
                  <a:pathLst>
                    <a:path w="3993" h="3432" extrusionOk="0">
                      <a:moveTo>
                        <a:pt x="2273" y="1"/>
                      </a:moveTo>
                      <a:cubicBezTo>
                        <a:pt x="1853" y="1"/>
                        <a:pt x="1425" y="156"/>
                        <a:pt x="1077" y="505"/>
                      </a:cubicBezTo>
                      <a:cubicBezTo>
                        <a:pt x="0" y="1581"/>
                        <a:pt x="762" y="3420"/>
                        <a:pt x="2287" y="3432"/>
                      </a:cubicBezTo>
                      <a:cubicBezTo>
                        <a:pt x="3230" y="3432"/>
                        <a:pt x="3992" y="2658"/>
                        <a:pt x="3992" y="1714"/>
                      </a:cubicBezTo>
                      <a:cubicBezTo>
                        <a:pt x="3992" y="683"/>
                        <a:pt x="3150"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3912;p66">
                  <a:extLst>
                    <a:ext uri="{FF2B5EF4-FFF2-40B4-BE49-F238E27FC236}">
                      <a16:creationId xmlns:a16="http://schemas.microsoft.com/office/drawing/2014/main" id="{89603265-5809-4375-998D-E48E09B18123}"/>
                    </a:ext>
                  </a:extLst>
                </p:cNvPr>
                <p:cNvSpPr/>
                <p:nvPr/>
              </p:nvSpPr>
              <p:spPr>
                <a:xfrm>
                  <a:off x="4855076" y="3698094"/>
                  <a:ext cx="8856" cy="7590"/>
                </a:xfrm>
                <a:custGeom>
                  <a:avLst/>
                  <a:gdLst/>
                  <a:ahLst/>
                  <a:cxnLst/>
                  <a:rect l="l" t="t" r="r" b="b"/>
                  <a:pathLst>
                    <a:path w="1126" h="965" extrusionOk="0">
                      <a:moveTo>
                        <a:pt x="664" y="1"/>
                      </a:moveTo>
                      <a:cubicBezTo>
                        <a:pt x="656" y="1"/>
                        <a:pt x="649" y="1"/>
                        <a:pt x="641" y="1"/>
                      </a:cubicBezTo>
                      <a:cubicBezTo>
                        <a:pt x="218" y="1"/>
                        <a:pt x="0" y="522"/>
                        <a:pt x="303" y="824"/>
                      </a:cubicBezTo>
                      <a:cubicBezTo>
                        <a:pt x="400" y="921"/>
                        <a:pt x="520" y="965"/>
                        <a:pt x="638" y="965"/>
                      </a:cubicBezTo>
                      <a:cubicBezTo>
                        <a:pt x="886" y="965"/>
                        <a:pt x="1125" y="772"/>
                        <a:pt x="1125" y="485"/>
                      </a:cubicBezTo>
                      <a:cubicBezTo>
                        <a:pt x="1125" y="215"/>
                        <a:pt x="931" y="1"/>
                        <a:pt x="66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 name="Google Shape;3913;p66">
                <a:extLst>
                  <a:ext uri="{FF2B5EF4-FFF2-40B4-BE49-F238E27FC236}">
                    <a16:creationId xmlns:a16="http://schemas.microsoft.com/office/drawing/2014/main" id="{F5CC3616-617D-4544-B506-C80A8B01A782}"/>
                  </a:ext>
                </a:extLst>
              </p:cNvPr>
              <p:cNvGrpSpPr/>
              <p:nvPr/>
            </p:nvGrpSpPr>
            <p:grpSpPr>
              <a:xfrm>
                <a:off x="5187876" y="3608032"/>
                <a:ext cx="31405" cy="27001"/>
                <a:chOff x="5187876" y="3608032"/>
                <a:chExt cx="31405" cy="27001"/>
              </a:xfrm>
            </p:grpSpPr>
            <p:sp>
              <p:nvSpPr>
                <p:cNvPr id="404" name="Google Shape;3914;p66">
                  <a:extLst>
                    <a:ext uri="{FF2B5EF4-FFF2-40B4-BE49-F238E27FC236}">
                      <a16:creationId xmlns:a16="http://schemas.microsoft.com/office/drawing/2014/main" id="{2DD8D90C-C277-4403-84A4-FACA41C49245}"/>
                    </a:ext>
                  </a:extLst>
                </p:cNvPr>
                <p:cNvSpPr/>
                <p:nvPr/>
              </p:nvSpPr>
              <p:spPr>
                <a:xfrm>
                  <a:off x="5187876" y="3608032"/>
                  <a:ext cx="31405" cy="27001"/>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20"/>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3915;p66">
                  <a:extLst>
                    <a:ext uri="{FF2B5EF4-FFF2-40B4-BE49-F238E27FC236}">
                      <a16:creationId xmlns:a16="http://schemas.microsoft.com/office/drawing/2014/main" id="{0EE9301C-48BE-46C8-91CA-8FE45B93C8EF}"/>
                    </a:ext>
                  </a:extLst>
                </p:cNvPr>
                <p:cNvSpPr/>
                <p:nvPr/>
              </p:nvSpPr>
              <p:spPr>
                <a:xfrm>
                  <a:off x="5202057" y="3617706"/>
                  <a:ext cx="7621" cy="7621"/>
                </a:xfrm>
                <a:custGeom>
                  <a:avLst/>
                  <a:gdLst/>
                  <a:ahLst/>
                  <a:cxnLst/>
                  <a:rect l="l" t="t" r="r" b="b"/>
                  <a:pathLst>
                    <a:path w="969"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 name="Google Shape;3916;p66">
                <a:extLst>
                  <a:ext uri="{FF2B5EF4-FFF2-40B4-BE49-F238E27FC236}">
                    <a16:creationId xmlns:a16="http://schemas.microsoft.com/office/drawing/2014/main" id="{C960D4A8-85C2-4497-AC9C-60B3B74B0340}"/>
                  </a:ext>
                </a:extLst>
              </p:cNvPr>
              <p:cNvSpPr/>
              <p:nvPr/>
            </p:nvSpPr>
            <p:spPr>
              <a:xfrm>
                <a:off x="5142589" y="3410030"/>
                <a:ext cx="42542" cy="36525"/>
              </a:xfrm>
              <a:custGeom>
                <a:avLst/>
                <a:gdLst/>
                <a:ahLst/>
                <a:cxnLst/>
                <a:rect l="l" t="t" r="r" b="b"/>
                <a:pathLst>
                  <a:path w="5409" h="4644" extrusionOk="0">
                    <a:moveTo>
                      <a:pt x="3085" y="1"/>
                    </a:moveTo>
                    <a:cubicBezTo>
                      <a:pt x="2516" y="1"/>
                      <a:pt x="1935" y="213"/>
                      <a:pt x="1465" y="688"/>
                    </a:cubicBezTo>
                    <a:cubicBezTo>
                      <a:pt x="1" y="2140"/>
                      <a:pt x="1029" y="4632"/>
                      <a:pt x="3098" y="4644"/>
                    </a:cubicBezTo>
                    <a:cubicBezTo>
                      <a:pt x="4380" y="4632"/>
                      <a:pt x="5408" y="3603"/>
                      <a:pt x="5408" y="2321"/>
                    </a:cubicBezTo>
                    <a:cubicBezTo>
                      <a:pt x="5408" y="923"/>
                      <a:pt x="4270" y="1"/>
                      <a:pt x="30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3917;p66">
                <a:extLst>
                  <a:ext uri="{FF2B5EF4-FFF2-40B4-BE49-F238E27FC236}">
                    <a16:creationId xmlns:a16="http://schemas.microsoft.com/office/drawing/2014/main" id="{5F6D2C36-E562-4D58-AFB2-BCDD0F8C3493}"/>
                  </a:ext>
                </a:extLst>
              </p:cNvPr>
              <p:cNvSpPr/>
              <p:nvPr/>
            </p:nvSpPr>
            <p:spPr>
              <a:xfrm>
                <a:off x="5158382" y="3419720"/>
                <a:ext cx="17138" cy="17130"/>
              </a:xfrm>
              <a:custGeom>
                <a:avLst/>
                <a:gdLst/>
                <a:ahLst/>
                <a:cxnLst/>
                <a:rect l="l" t="t" r="r" b="b"/>
                <a:pathLst>
                  <a:path w="2179" h="2178" extrusionOk="0">
                    <a:moveTo>
                      <a:pt x="1090" y="0"/>
                    </a:moveTo>
                    <a:cubicBezTo>
                      <a:pt x="485" y="0"/>
                      <a:pt x="1" y="484"/>
                      <a:pt x="1" y="1089"/>
                    </a:cubicBezTo>
                    <a:cubicBezTo>
                      <a:pt x="1" y="1694"/>
                      <a:pt x="485" y="2178"/>
                      <a:pt x="1090" y="2178"/>
                    </a:cubicBezTo>
                    <a:cubicBezTo>
                      <a:pt x="1694" y="2178"/>
                      <a:pt x="2178" y="1694"/>
                      <a:pt x="2178" y="1089"/>
                    </a:cubicBezTo>
                    <a:cubicBezTo>
                      <a:pt x="2178" y="484"/>
                      <a:pt x="1694" y="0"/>
                      <a:pt x="109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3918;p66">
                <a:extLst>
                  <a:ext uri="{FF2B5EF4-FFF2-40B4-BE49-F238E27FC236}">
                    <a16:creationId xmlns:a16="http://schemas.microsoft.com/office/drawing/2014/main" id="{DCBDB641-0C1B-430A-96D0-0A88DA6BAA9A}"/>
                  </a:ext>
                </a:extLst>
              </p:cNvPr>
              <p:cNvGrpSpPr/>
              <p:nvPr/>
            </p:nvGrpSpPr>
            <p:grpSpPr>
              <a:xfrm>
                <a:off x="5269224" y="3304167"/>
                <a:ext cx="40253" cy="34402"/>
                <a:chOff x="5269224" y="3304167"/>
                <a:chExt cx="40253" cy="34402"/>
              </a:xfrm>
            </p:grpSpPr>
            <p:sp>
              <p:nvSpPr>
                <p:cNvPr id="402" name="Google Shape;3919;p66">
                  <a:extLst>
                    <a:ext uri="{FF2B5EF4-FFF2-40B4-BE49-F238E27FC236}">
                      <a16:creationId xmlns:a16="http://schemas.microsoft.com/office/drawing/2014/main" id="{E79D3E5D-F1C5-4483-8968-CE7429EF9BC1}"/>
                    </a:ext>
                  </a:extLst>
                </p:cNvPr>
                <p:cNvSpPr/>
                <p:nvPr/>
              </p:nvSpPr>
              <p:spPr>
                <a:xfrm>
                  <a:off x="5269224" y="3304167"/>
                  <a:ext cx="40253" cy="34402"/>
                </a:xfrm>
                <a:custGeom>
                  <a:avLst/>
                  <a:gdLst/>
                  <a:ahLst/>
                  <a:cxnLst/>
                  <a:rect l="l" t="t" r="r" b="b"/>
                  <a:pathLst>
                    <a:path w="5118" h="4374" extrusionOk="0">
                      <a:moveTo>
                        <a:pt x="2915" y="0"/>
                      </a:moveTo>
                      <a:cubicBezTo>
                        <a:pt x="2376" y="0"/>
                        <a:pt x="1827" y="201"/>
                        <a:pt x="1380" y="648"/>
                      </a:cubicBezTo>
                      <a:cubicBezTo>
                        <a:pt x="1" y="2015"/>
                        <a:pt x="980" y="4374"/>
                        <a:pt x="2928" y="4374"/>
                      </a:cubicBezTo>
                      <a:cubicBezTo>
                        <a:pt x="4126" y="4374"/>
                        <a:pt x="5105" y="3394"/>
                        <a:pt x="5118" y="2184"/>
                      </a:cubicBezTo>
                      <a:cubicBezTo>
                        <a:pt x="5109" y="869"/>
                        <a:pt x="4036" y="0"/>
                        <a:pt x="291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3920;p66">
                  <a:extLst>
                    <a:ext uri="{FF2B5EF4-FFF2-40B4-BE49-F238E27FC236}">
                      <a16:creationId xmlns:a16="http://schemas.microsoft.com/office/drawing/2014/main" id="{3475A129-4968-4E7B-8921-B4993FC2B074}"/>
                    </a:ext>
                  </a:extLst>
                </p:cNvPr>
                <p:cNvSpPr/>
                <p:nvPr/>
              </p:nvSpPr>
              <p:spPr>
                <a:xfrm>
                  <a:off x="5284639" y="3313826"/>
                  <a:ext cx="15132" cy="15140"/>
                </a:xfrm>
                <a:custGeom>
                  <a:avLst/>
                  <a:gdLst/>
                  <a:ahLst/>
                  <a:cxnLst/>
                  <a:rect l="l" t="t" r="r" b="b"/>
                  <a:pathLst>
                    <a:path w="1924" h="1925" extrusionOk="0">
                      <a:moveTo>
                        <a:pt x="968" y="1"/>
                      </a:moveTo>
                      <a:cubicBezTo>
                        <a:pt x="436" y="1"/>
                        <a:pt x="0" y="436"/>
                        <a:pt x="0" y="956"/>
                      </a:cubicBezTo>
                      <a:cubicBezTo>
                        <a:pt x="0" y="1489"/>
                        <a:pt x="436" y="1924"/>
                        <a:pt x="968" y="1924"/>
                      </a:cubicBezTo>
                      <a:cubicBezTo>
                        <a:pt x="1500" y="1924"/>
                        <a:pt x="1924" y="1489"/>
                        <a:pt x="1924" y="956"/>
                      </a:cubicBezTo>
                      <a:cubicBezTo>
                        <a:pt x="1924" y="436"/>
                        <a:pt x="1500" y="1"/>
                        <a:pt x="96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3921;p66">
                <a:extLst>
                  <a:ext uri="{FF2B5EF4-FFF2-40B4-BE49-F238E27FC236}">
                    <a16:creationId xmlns:a16="http://schemas.microsoft.com/office/drawing/2014/main" id="{70D5AD47-3BDE-42FB-9F84-38B65594AA5B}"/>
                  </a:ext>
                </a:extLst>
              </p:cNvPr>
              <p:cNvGrpSpPr/>
              <p:nvPr/>
            </p:nvGrpSpPr>
            <p:grpSpPr>
              <a:xfrm>
                <a:off x="5327354" y="3476615"/>
                <a:ext cx="49864" cy="42723"/>
                <a:chOff x="5327354" y="3476615"/>
                <a:chExt cx="49864" cy="42723"/>
              </a:xfrm>
            </p:grpSpPr>
            <p:sp>
              <p:nvSpPr>
                <p:cNvPr id="400" name="Google Shape;3922;p66">
                  <a:extLst>
                    <a:ext uri="{FF2B5EF4-FFF2-40B4-BE49-F238E27FC236}">
                      <a16:creationId xmlns:a16="http://schemas.microsoft.com/office/drawing/2014/main" id="{C8FD72D7-C271-4EE9-A34D-0F013638D524}"/>
                    </a:ext>
                  </a:extLst>
                </p:cNvPr>
                <p:cNvSpPr/>
                <p:nvPr/>
              </p:nvSpPr>
              <p:spPr>
                <a:xfrm>
                  <a:off x="5327354" y="3476615"/>
                  <a:ext cx="49864" cy="42723"/>
                </a:xfrm>
                <a:custGeom>
                  <a:avLst/>
                  <a:gdLst/>
                  <a:ahLst/>
                  <a:cxnLst/>
                  <a:rect l="l" t="t" r="r" b="b"/>
                  <a:pathLst>
                    <a:path w="6340" h="5432" extrusionOk="0">
                      <a:moveTo>
                        <a:pt x="3602" y="1"/>
                      </a:moveTo>
                      <a:cubicBezTo>
                        <a:pt x="2936" y="1"/>
                        <a:pt x="2257" y="248"/>
                        <a:pt x="1706" y="799"/>
                      </a:cubicBezTo>
                      <a:cubicBezTo>
                        <a:pt x="1" y="2504"/>
                        <a:pt x="1210" y="5432"/>
                        <a:pt x="3630" y="5432"/>
                      </a:cubicBezTo>
                      <a:cubicBezTo>
                        <a:pt x="5118" y="5432"/>
                        <a:pt x="6339" y="4222"/>
                        <a:pt x="6339" y="2722"/>
                      </a:cubicBezTo>
                      <a:cubicBezTo>
                        <a:pt x="6339" y="1084"/>
                        <a:pt x="4998" y="1"/>
                        <a:pt x="360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3923;p66">
                  <a:extLst>
                    <a:ext uri="{FF2B5EF4-FFF2-40B4-BE49-F238E27FC236}">
                      <a16:creationId xmlns:a16="http://schemas.microsoft.com/office/drawing/2014/main" id="{EBC30595-BCB8-4330-AC4E-EA5E29C8D2E2}"/>
                    </a:ext>
                  </a:extLst>
                </p:cNvPr>
                <p:cNvSpPr/>
                <p:nvPr/>
              </p:nvSpPr>
              <p:spPr>
                <a:xfrm>
                  <a:off x="5340197" y="3486321"/>
                  <a:ext cx="27315" cy="23406"/>
                </a:xfrm>
                <a:custGeom>
                  <a:avLst/>
                  <a:gdLst/>
                  <a:ahLst/>
                  <a:cxnLst/>
                  <a:rect l="l" t="t" r="r" b="b"/>
                  <a:pathLst>
                    <a:path w="3473" h="2976" extrusionOk="0">
                      <a:moveTo>
                        <a:pt x="1985" y="0"/>
                      </a:moveTo>
                      <a:cubicBezTo>
                        <a:pt x="666" y="0"/>
                        <a:pt x="1" y="1597"/>
                        <a:pt x="944" y="2540"/>
                      </a:cubicBezTo>
                      <a:cubicBezTo>
                        <a:pt x="1245" y="2841"/>
                        <a:pt x="1614" y="2975"/>
                        <a:pt x="1977" y="2975"/>
                      </a:cubicBezTo>
                      <a:cubicBezTo>
                        <a:pt x="2739" y="2975"/>
                        <a:pt x="3473" y="2381"/>
                        <a:pt x="3473" y="1488"/>
                      </a:cubicBezTo>
                      <a:cubicBezTo>
                        <a:pt x="3473" y="665"/>
                        <a:pt x="2807" y="0"/>
                        <a:pt x="19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 name="Google Shape;3924;p66">
                <a:extLst>
                  <a:ext uri="{FF2B5EF4-FFF2-40B4-BE49-F238E27FC236}">
                    <a16:creationId xmlns:a16="http://schemas.microsoft.com/office/drawing/2014/main" id="{7CE9A606-DA07-4A7B-886A-B73725192E60}"/>
                  </a:ext>
                </a:extLst>
              </p:cNvPr>
              <p:cNvSpPr/>
              <p:nvPr/>
            </p:nvSpPr>
            <p:spPr>
              <a:xfrm>
                <a:off x="5290255" y="3703080"/>
                <a:ext cx="31397" cy="26898"/>
              </a:xfrm>
              <a:custGeom>
                <a:avLst/>
                <a:gdLst/>
                <a:ahLst/>
                <a:cxnLst/>
                <a:rect l="l" t="t" r="r" b="b"/>
                <a:pathLst>
                  <a:path w="3992" h="3420" extrusionOk="0">
                    <a:moveTo>
                      <a:pt x="2272" y="1"/>
                    </a:moveTo>
                    <a:cubicBezTo>
                      <a:pt x="1853" y="1"/>
                      <a:pt x="1425" y="156"/>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3925;p66">
                <a:extLst>
                  <a:ext uri="{FF2B5EF4-FFF2-40B4-BE49-F238E27FC236}">
                    <a16:creationId xmlns:a16="http://schemas.microsoft.com/office/drawing/2014/main" id="{B57E8E99-7388-43CB-9916-5E50722DD3D5}"/>
                  </a:ext>
                </a:extLst>
              </p:cNvPr>
              <p:cNvSpPr/>
              <p:nvPr/>
            </p:nvSpPr>
            <p:spPr>
              <a:xfrm>
                <a:off x="5304427" y="3712754"/>
                <a:ext cx="7621" cy="7621"/>
              </a:xfrm>
              <a:custGeom>
                <a:avLst/>
                <a:gdLst/>
                <a:ahLst/>
                <a:cxnLst/>
                <a:rect l="l" t="t" r="r" b="b"/>
                <a:pathLst>
                  <a:path w="969"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3926;p66">
                <a:extLst>
                  <a:ext uri="{FF2B5EF4-FFF2-40B4-BE49-F238E27FC236}">
                    <a16:creationId xmlns:a16="http://schemas.microsoft.com/office/drawing/2014/main" id="{E2C510CA-7D63-410E-9A26-26AD7E21CAFB}"/>
                  </a:ext>
                </a:extLst>
              </p:cNvPr>
              <p:cNvGrpSpPr/>
              <p:nvPr/>
            </p:nvGrpSpPr>
            <p:grpSpPr>
              <a:xfrm>
                <a:off x="5341723" y="3775957"/>
                <a:ext cx="31405" cy="26898"/>
                <a:chOff x="5341723" y="3775957"/>
                <a:chExt cx="31405" cy="26898"/>
              </a:xfrm>
            </p:grpSpPr>
            <p:sp>
              <p:nvSpPr>
                <p:cNvPr id="398" name="Google Shape;3927;p66">
                  <a:extLst>
                    <a:ext uri="{FF2B5EF4-FFF2-40B4-BE49-F238E27FC236}">
                      <a16:creationId xmlns:a16="http://schemas.microsoft.com/office/drawing/2014/main" id="{C8A6098B-6967-48C4-9DAC-A2FE3438FE2A}"/>
                    </a:ext>
                  </a:extLst>
                </p:cNvPr>
                <p:cNvSpPr/>
                <p:nvPr/>
              </p:nvSpPr>
              <p:spPr>
                <a:xfrm>
                  <a:off x="5341723" y="3775957"/>
                  <a:ext cx="31405" cy="26898"/>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28;p66">
                  <a:extLst>
                    <a:ext uri="{FF2B5EF4-FFF2-40B4-BE49-F238E27FC236}">
                      <a16:creationId xmlns:a16="http://schemas.microsoft.com/office/drawing/2014/main" id="{33B22C2F-E265-4463-AB3F-D64DB94AFDFA}"/>
                    </a:ext>
                  </a:extLst>
                </p:cNvPr>
                <p:cNvSpPr/>
                <p:nvPr/>
              </p:nvSpPr>
              <p:spPr>
                <a:xfrm>
                  <a:off x="5354567" y="3785631"/>
                  <a:ext cx="8950" cy="7605"/>
                </a:xfrm>
                <a:custGeom>
                  <a:avLst/>
                  <a:gdLst/>
                  <a:ahLst/>
                  <a:cxnLst/>
                  <a:rect l="l" t="t" r="r" b="b"/>
                  <a:pathLst>
                    <a:path w="1138" h="967" extrusionOk="0">
                      <a:moveTo>
                        <a:pt x="654" y="0"/>
                      </a:moveTo>
                      <a:cubicBezTo>
                        <a:pt x="218" y="0"/>
                        <a:pt x="0" y="521"/>
                        <a:pt x="303" y="823"/>
                      </a:cubicBezTo>
                      <a:cubicBezTo>
                        <a:pt x="402" y="922"/>
                        <a:pt x="525" y="966"/>
                        <a:pt x="646" y="966"/>
                      </a:cubicBezTo>
                      <a:cubicBezTo>
                        <a:pt x="896" y="966"/>
                        <a:pt x="1138"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3929;p66">
                <a:extLst>
                  <a:ext uri="{FF2B5EF4-FFF2-40B4-BE49-F238E27FC236}">
                    <a16:creationId xmlns:a16="http://schemas.microsoft.com/office/drawing/2014/main" id="{57B42207-F23F-47ED-9112-22C3BBA78935}"/>
                  </a:ext>
                </a:extLst>
              </p:cNvPr>
              <p:cNvGrpSpPr/>
              <p:nvPr/>
            </p:nvGrpSpPr>
            <p:grpSpPr>
              <a:xfrm>
                <a:off x="5439053" y="3699274"/>
                <a:ext cx="31405" cy="26898"/>
                <a:chOff x="5439053" y="3699274"/>
                <a:chExt cx="31405" cy="26898"/>
              </a:xfrm>
            </p:grpSpPr>
            <p:sp>
              <p:nvSpPr>
                <p:cNvPr id="396" name="Google Shape;3930;p66">
                  <a:extLst>
                    <a:ext uri="{FF2B5EF4-FFF2-40B4-BE49-F238E27FC236}">
                      <a16:creationId xmlns:a16="http://schemas.microsoft.com/office/drawing/2014/main" id="{E7CB81C2-A9CF-4145-AE04-EEC920C4C038}"/>
                    </a:ext>
                  </a:extLst>
                </p:cNvPr>
                <p:cNvSpPr/>
                <p:nvPr/>
              </p:nvSpPr>
              <p:spPr>
                <a:xfrm>
                  <a:off x="5439053" y="3699274"/>
                  <a:ext cx="31405" cy="26898"/>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31;p66">
                  <a:extLst>
                    <a:ext uri="{FF2B5EF4-FFF2-40B4-BE49-F238E27FC236}">
                      <a16:creationId xmlns:a16="http://schemas.microsoft.com/office/drawing/2014/main" id="{230636BB-A5C5-4AAA-A61E-01248C2BDD90}"/>
                    </a:ext>
                  </a:extLst>
                </p:cNvPr>
                <p:cNvSpPr/>
                <p:nvPr/>
              </p:nvSpPr>
              <p:spPr>
                <a:xfrm>
                  <a:off x="5453225" y="3708948"/>
                  <a:ext cx="7621" cy="7621"/>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3932;p66">
                <a:extLst>
                  <a:ext uri="{FF2B5EF4-FFF2-40B4-BE49-F238E27FC236}">
                    <a16:creationId xmlns:a16="http://schemas.microsoft.com/office/drawing/2014/main" id="{23097E34-0982-41AB-989B-DA5B2D51707E}"/>
                  </a:ext>
                </a:extLst>
              </p:cNvPr>
              <p:cNvGrpSpPr/>
              <p:nvPr/>
            </p:nvGrpSpPr>
            <p:grpSpPr>
              <a:xfrm>
                <a:off x="5412414" y="3622307"/>
                <a:ext cx="31499" cy="26993"/>
                <a:chOff x="5412414" y="3622307"/>
                <a:chExt cx="31499" cy="26993"/>
              </a:xfrm>
            </p:grpSpPr>
            <p:sp>
              <p:nvSpPr>
                <p:cNvPr id="394" name="Google Shape;3933;p66">
                  <a:extLst>
                    <a:ext uri="{FF2B5EF4-FFF2-40B4-BE49-F238E27FC236}">
                      <a16:creationId xmlns:a16="http://schemas.microsoft.com/office/drawing/2014/main" id="{8A503698-D70C-42F1-A138-2FE1AA63D4D6}"/>
                    </a:ext>
                  </a:extLst>
                </p:cNvPr>
                <p:cNvSpPr/>
                <p:nvPr/>
              </p:nvSpPr>
              <p:spPr>
                <a:xfrm>
                  <a:off x="5412414" y="3622307"/>
                  <a:ext cx="31499" cy="26993"/>
                </a:xfrm>
                <a:custGeom>
                  <a:avLst/>
                  <a:gdLst/>
                  <a:ahLst/>
                  <a:cxnLst/>
                  <a:rect l="l" t="t" r="r" b="b"/>
                  <a:pathLst>
                    <a:path w="4005" h="3432" extrusionOk="0">
                      <a:moveTo>
                        <a:pt x="2285" y="0"/>
                      </a:moveTo>
                      <a:cubicBezTo>
                        <a:pt x="1865" y="0"/>
                        <a:pt x="1437" y="156"/>
                        <a:pt x="1089" y="504"/>
                      </a:cubicBezTo>
                      <a:cubicBezTo>
                        <a:pt x="0" y="1581"/>
                        <a:pt x="774" y="3432"/>
                        <a:pt x="2299" y="3432"/>
                      </a:cubicBezTo>
                      <a:cubicBezTo>
                        <a:pt x="3242" y="3432"/>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34;p66">
                  <a:extLst>
                    <a:ext uri="{FF2B5EF4-FFF2-40B4-BE49-F238E27FC236}">
                      <a16:creationId xmlns:a16="http://schemas.microsoft.com/office/drawing/2014/main" id="{BC34DC66-8A19-4B0B-AC5B-16F5E7B70DFA}"/>
                    </a:ext>
                  </a:extLst>
                </p:cNvPr>
                <p:cNvSpPr/>
                <p:nvPr/>
              </p:nvSpPr>
              <p:spPr>
                <a:xfrm>
                  <a:off x="5426681" y="3632075"/>
                  <a:ext cx="7527" cy="7519"/>
                </a:xfrm>
                <a:custGeom>
                  <a:avLst/>
                  <a:gdLst/>
                  <a:ahLst/>
                  <a:cxnLst/>
                  <a:rect l="l" t="t" r="r" b="b"/>
                  <a:pathLst>
                    <a:path w="957" h="956" extrusionOk="0">
                      <a:moveTo>
                        <a:pt x="485" y="0"/>
                      </a:moveTo>
                      <a:cubicBezTo>
                        <a:pt x="206" y="0"/>
                        <a:pt x="1" y="206"/>
                        <a:pt x="1" y="472"/>
                      </a:cubicBezTo>
                      <a:cubicBezTo>
                        <a:pt x="1" y="738"/>
                        <a:pt x="206" y="956"/>
                        <a:pt x="485" y="956"/>
                      </a:cubicBezTo>
                      <a:cubicBezTo>
                        <a:pt x="751" y="956"/>
                        <a:pt x="956" y="738"/>
                        <a:pt x="956" y="472"/>
                      </a:cubicBezTo>
                      <a:cubicBezTo>
                        <a:pt x="956" y="206"/>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3935;p66">
                <a:extLst>
                  <a:ext uri="{FF2B5EF4-FFF2-40B4-BE49-F238E27FC236}">
                    <a16:creationId xmlns:a16="http://schemas.microsoft.com/office/drawing/2014/main" id="{0C889B4D-800B-4583-85AB-A2548DB8BD80}"/>
                  </a:ext>
                </a:extLst>
              </p:cNvPr>
              <p:cNvGrpSpPr/>
              <p:nvPr/>
            </p:nvGrpSpPr>
            <p:grpSpPr>
              <a:xfrm>
                <a:off x="5476254" y="3473949"/>
                <a:ext cx="26835" cy="26930"/>
                <a:chOff x="5476254" y="3473949"/>
                <a:chExt cx="26835" cy="26930"/>
              </a:xfrm>
            </p:grpSpPr>
            <p:sp>
              <p:nvSpPr>
                <p:cNvPr id="392" name="Google Shape;3936;p66">
                  <a:extLst>
                    <a:ext uri="{FF2B5EF4-FFF2-40B4-BE49-F238E27FC236}">
                      <a16:creationId xmlns:a16="http://schemas.microsoft.com/office/drawing/2014/main" id="{E118A58F-8A18-4BDA-B8FD-C1242F61E642}"/>
                    </a:ext>
                  </a:extLst>
                </p:cNvPr>
                <p:cNvSpPr/>
                <p:nvPr/>
              </p:nvSpPr>
              <p:spPr>
                <a:xfrm>
                  <a:off x="5476254" y="3473949"/>
                  <a:ext cx="26835" cy="26930"/>
                </a:xfrm>
                <a:custGeom>
                  <a:avLst/>
                  <a:gdLst/>
                  <a:ahLst/>
                  <a:cxnLst/>
                  <a:rect l="l" t="t" r="r" b="b"/>
                  <a:pathLst>
                    <a:path w="3412" h="3424" extrusionOk="0">
                      <a:moveTo>
                        <a:pt x="1706" y="1"/>
                      </a:moveTo>
                      <a:cubicBezTo>
                        <a:pt x="762" y="1"/>
                        <a:pt x="0" y="775"/>
                        <a:pt x="0" y="1718"/>
                      </a:cubicBezTo>
                      <a:cubicBezTo>
                        <a:pt x="0" y="2662"/>
                        <a:pt x="762" y="3424"/>
                        <a:pt x="1706" y="3424"/>
                      </a:cubicBezTo>
                      <a:cubicBezTo>
                        <a:pt x="2649" y="3424"/>
                        <a:pt x="3411" y="2662"/>
                        <a:pt x="3411" y="1718"/>
                      </a:cubicBezTo>
                      <a:cubicBezTo>
                        <a:pt x="3411" y="775"/>
                        <a:pt x="2649" y="1"/>
                        <a:pt x="170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7;p66">
                  <a:extLst>
                    <a:ext uri="{FF2B5EF4-FFF2-40B4-BE49-F238E27FC236}">
                      <a16:creationId xmlns:a16="http://schemas.microsoft.com/office/drawing/2014/main" id="{62F6717E-33C7-4AB7-AE50-A2C71338661B}"/>
                    </a:ext>
                  </a:extLst>
                </p:cNvPr>
                <p:cNvSpPr/>
                <p:nvPr/>
              </p:nvSpPr>
              <p:spPr>
                <a:xfrm>
                  <a:off x="5485857" y="3483655"/>
                  <a:ext cx="7621" cy="7621"/>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3938;p66">
                <a:extLst>
                  <a:ext uri="{FF2B5EF4-FFF2-40B4-BE49-F238E27FC236}">
                    <a16:creationId xmlns:a16="http://schemas.microsoft.com/office/drawing/2014/main" id="{D12A82B8-D55C-4BE0-8003-A064EAEBA781}"/>
                  </a:ext>
                </a:extLst>
              </p:cNvPr>
              <p:cNvGrpSpPr/>
              <p:nvPr/>
            </p:nvGrpSpPr>
            <p:grpSpPr>
              <a:xfrm>
                <a:off x="5564547" y="3481594"/>
                <a:ext cx="31397" cy="26898"/>
                <a:chOff x="5564547" y="3481594"/>
                <a:chExt cx="31397" cy="26898"/>
              </a:xfrm>
            </p:grpSpPr>
            <p:sp>
              <p:nvSpPr>
                <p:cNvPr id="390" name="Google Shape;3939;p66">
                  <a:extLst>
                    <a:ext uri="{FF2B5EF4-FFF2-40B4-BE49-F238E27FC236}">
                      <a16:creationId xmlns:a16="http://schemas.microsoft.com/office/drawing/2014/main" id="{BB9B3658-B8D3-45A8-B076-3B88B5AAA4C6}"/>
                    </a:ext>
                  </a:extLst>
                </p:cNvPr>
                <p:cNvSpPr/>
                <p:nvPr/>
              </p:nvSpPr>
              <p:spPr>
                <a:xfrm>
                  <a:off x="5564547" y="3481594"/>
                  <a:ext cx="31397" cy="26898"/>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40;p66">
                  <a:extLst>
                    <a:ext uri="{FF2B5EF4-FFF2-40B4-BE49-F238E27FC236}">
                      <a16:creationId xmlns:a16="http://schemas.microsoft.com/office/drawing/2014/main" id="{8BD30E6C-CEBC-49E1-B354-7C7ED908DB1C}"/>
                    </a:ext>
                  </a:extLst>
                </p:cNvPr>
                <p:cNvSpPr/>
                <p:nvPr/>
              </p:nvSpPr>
              <p:spPr>
                <a:xfrm>
                  <a:off x="5578719" y="3491268"/>
                  <a:ext cx="7621" cy="7613"/>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3941;p66">
                <a:extLst>
                  <a:ext uri="{FF2B5EF4-FFF2-40B4-BE49-F238E27FC236}">
                    <a16:creationId xmlns:a16="http://schemas.microsoft.com/office/drawing/2014/main" id="{383363F1-E66C-4792-BAB2-867D92EAB002}"/>
                  </a:ext>
                </a:extLst>
              </p:cNvPr>
              <p:cNvGrpSpPr/>
              <p:nvPr/>
            </p:nvGrpSpPr>
            <p:grpSpPr>
              <a:xfrm>
                <a:off x="5534101" y="3470174"/>
                <a:ext cx="31397" cy="26906"/>
                <a:chOff x="5534101" y="3470174"/>
                <a:chExt cx="31397" cy="26906"/>
              </a:xfrm>
            </p:grpSpPr>
            <p:sp>
              <p:nvSpPr>
                <p:cNvPr id="388" name="Google Shape;3942;p66">
                  <a:extLst>
                    <a:ext uri="{FF2B5EF4-FFF2-40B4-BE49-F238E27FC236}">
                      <a16:creationId xmlns:a16="http://schemas.microsoft.com/office/drawing/2014/main" id="{BEE1EEC1-E2DF-4474-B65D-48726B94E309}"/>
                    </a:ext>
                  </a:extLst>
                </p:cNvPr>
                <p:cNvSpPr/>
                <p:nvPr/>
              </p:nvSpPr>
              <p:spPr>
                <a:xfrm>
                  <a:off x="5534101" y="3470174"/>
                  <a:ext cx="31397" cy="26906"/>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943;p66">
                  <a:extLst>
                    <a:ext uri="{FF2B5EF4-FFF2-40B4-BE49-F238E27FC236}">
                      <a16:creationId xmlns:a16="http://schemas.microsoft.com/office/drawing/2014/main" id="{83278E26-CCA9-4B2E-9717-9B0A0AA449A7}"/>
                    </a:ext>
                  </a:extLst>
                </p:cNvPr>
                <p:cNvSpPr/>
                <p:nvPr/>
              </p:nvSpPr>
              <p:spPr>
                <a:xfrm>
                  <a:off x="5546945" y="3479848"/>
                  <a:ext cx="8950" cy="7582"/>
                </a:xfrm>
                <a:custGeom>
                  <a:avLst/>
                  <a:gdLst/>
                  <a:ahLst/>
                  <a:cxnLst/>
                  <a:rect l="l" t="t" r="r" b="b"/>
                  <a:pathLst>
                    <a:path w="1138" h="964" extrusionOk="0">
                      <a:moveTo>
                        <a:pt x="653" y="1"/>
                      </a:moveTo>
                      <a:cubicBezTo>
                        <a:pt x="218" y="1"/>
                        <a:pt x="0" y="521"/>
                        <a:pt x="303" y="823"/>
                      </a:cubicBezTo>
                      <a:cubicBezTo>
                        <a:pt x="404" y="921"/>
                        <a:pt x="526" y="964"/>
                        <a:pt x="646" y="964"/>
                      </a:cubicBezTo>
                      <a:cubicBezTo>
                        <a:pt x="898" y="964"/>
                        <a:pt x="1137" y="771"/>
                        <a:pt x="1137" y="484"/>
                      </a:cubicBezTo>
                      <a:cubicBezTo>
                        <a:pt x="1137" y="218"/>
                        <a:pt x="919"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3944;p66">
                <a:extLst>
                  <a:ext uri="{FF2B5EF4-FFF2-40B4-BE49-F238E27FC236}">
                    <a16:creationId xmlns:a16="http://schemas.microsoft.com/office/drawing/2014/main" id="{9C7D1DA3-C67D-474D-9CC0-29E2178CB1C2}"/>
                  </a:ext>
                </a:extLst>
              </p:cNvPr>
              <p:cNvGrpSpPr/>
              <p:nvPr/>
            </p:nvGrpSpPr>
            <p:grpSpPr>
              <a:xfrm>
                <a:off x="5610879" y="3314486"/>
                <a:ext cx="31499" cy="26938"/>
                <a:chOff x="5610879" y="3314486"/>
                <a:chExt cx="31499" cy="26938"/>
              </a:xfrm>
            </p:grpSpPr>
            <p:sp>
              <p:nvSpPr>
                <p:cNvPr id="386" name="Google Shape;3945;p66">
                  <a:extLst>
                    <a:ext uri="{FF2B5EF4-FFF2-40B4-BE49-F238E27FC236}">
                      <a16:creationId xmlns:a16="http://schemas.microsoft.com/office/drawing/2014/main" id="{A27B248C-E407-474B-91B2-18DF26BCDA98}"/>
                    </a:ext>
                  </a:extLst>
                </p:cNvPr>
                <p:cNvSpPr/>
                <p:nvPr/>
              </p:nvSpPr>
              <p:spPr>
                <a:xfrm>
                  <a:off x="5610879" y="3314486"/>
                  <a:ext cx="31499" cy="26938"/>
                </a:xfrm>
                <a:custGeom>
                  <a:avLst/>
                  <a:gdLst/>
                  <a:ahLst/>
                  <a:cxnLst/>
                  <a:rect l="l" t="t" r="r" b="b"/>
                  <a:pathLst>
                    <a:path w="4005" h="3425" extrusionOk="0">
                      <a:moveTo>
                        <a:pt x="2285" y="0"/>
                      </a:moveTo>
                      <a:cubicBezTo>
                        <a:pt x="1865" y="0"/>
                        <a:pt x="1437" y="157"/>
                        <a:pt x="1089" y="509"/>
                      </a:cubicBezTo>
                      <a:cubicBezTo>
                        <a:pt x="0" y="1586"/>
                        <a:pt x="774" y="3425"/>
                        <a:pt x="2299" y="3425"/>
                      </a:cubicBezTo>
                      <a:cubicBezTo>
                        <a:pt x="3242" y="3425"/>
                        <a:pt x="4004" y="2663"/>
                        <a:pt x="4004" y="1719"/>
                      </a:cubicBezTo>
                      <a:cubicBezTo>
                        <a:pt x="4004" y="688"/>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946;p66">
                  <a:extLst>
                    <a:ext uri="{FF2B5EF4-FFF2-40B4-BE49-F238E27FC236}">
                      <a16:creationId xmlns:a16="http://schemas.microsoft.com/office/drawing/2014/main" id="{E8682012-32DC-45C8-824B-1FF8F34CCA4E}"/>
                    </a:ext>
                  </a:extLst>
                </p:cNvPr>
                <p:cNvSpPr/>
                <p:nvPr/>
              </p:nvSpPr>
              <p:spPr>
                <a:xfrm>
                  <a:off x="5623817" y="3324192"/>
                  <a:ext cx="8950" cy="7590"/>
                </a:xfrm>
                <a:custGeom>
                  <a:avLst/>
                  <a:gdLst/>
                  <a:ahLst/>
                  <a:cxnLst/>
                  <a:rect l="l" t="t" r="r" b="b"/>
                  <a:pathLst>
                    <a:path w="1138" h="965" extrusionOk="0">
                      <a:moveTo>
                        <a:pt x="675" y="1"/>
                      </a:moveTo>
                      <a:cubicBezTo>
                        <a:pt x="668" y="1"/>
                        <a:pt x="661" y="1"/>
                        <a:pt x="654" y="1"/>
                      </a:cubicBezTo>
                      <a:cubicBezTo>
                        <a:pt x="218" y="1"/>
                        <a:pt x="0" y="509"/>
                        <a:pt x="303" y="824"/>
                      </a:cubicBezTo>
                      <a:cubicBezTo>
                        <a:pt x="404" y="921"/>
                        <a:pt x="525" y="965"/>
                        <a:pt x="644" y="965"/>
                      </a:cubicBezTo>
                      <a:cubicBezTo>
                        <a:pt x="893" y="965"/>
                        <a:pt x="1129" y="772"/>
                        <a:pt x="1137" y="485"/>
                      </a:cubicBezTo>
                      <a:cubicBezTo>
                        <a:pt x="1137" y="214"/>
                        <a:pt x="931" y="1"/>
                        <a:pt x="67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3947;p66">
                <a:extLst>
                  <a:ext uri="{FF2B5EF4-FFF2-40B4-BE49-F238E27FC236}">
                    <a16:creationId xmlns:a16="http://schemas.microsoft.com/office/drawing/2014/main" id="{1C44A11F-5842-4E93-8A4A-C02D64A8E327}"/>
                  </a:ext>
                </a:extLst>
              </p:cNvPr>
              <p:cNvGrpSpPr/>
              <p:nvPr/>
            </p:nvGrpSpPr>
            <p:grpSpPr>
              <a:xfrm>
                <a:off x="4834525" y="3501382"/>
                <a:ext cx="31499" cy="26898"/>
                <a:chOff x="4834525" y="3501382"/>
                <a:chExt cx="31499" cy="26898"/>
              </a:xfrm>
            </p:grpSpPr>
            <p:sp>
              <p:nvSpPr>
                <p:cNvPr id="384" name="Google Shape;3948;p66">
                  <a:extLst>
                    <a:ext uri="{FF2B5EF4-FFF2-40B4-BE49-F238E27FC236}">
                      <a16:creationId xmlns:a16="http://schemas.microsoft.com/office/drawing/2014/main" id="{F785F654-3D3F-4A27-BA6E-F58E27E2C0BC}"/>
                    </a:ext>
                  </a:extLst>
                </p:cNvPr>
                <p:cNvSpPr/>
                <p:nvPr/>
              </p:nvSpPr>
              <p:spPr>
                <a:xfrm>
                  <a:off x="4834525" y="3501382"/>
                  <a:ext cx="31499" cy="26898"/>
                </a:xfrm>
                <a:custGeom>
                  <a:avLst/>
                  <a:gdLst/>
                  <a:ahLst/>
                  <a:cxnLst/>
                  <a:rect l="l" t="t" r="r" b="b"/>
                  <a:pathLst>
                    <a:path w="4005" h="3420" extrusionOk="0">
                      <a:moveTo>
                        <a:pt x="2285" y="0"/>
                      </a:moveTo>
                      <a:cubicBezTo>
                        <a:pt x="1865" y="0"/>
                        <a:pt x="1437" y="156"/>
                        <a:pt x="1089" y="504"/>
                      </a:cubicBezTo>
                      <a:cubicBezTo>
                        <a:pt x="0" y="1581"/>
                        <a:pt x="775"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949;p66">
                  <a:extLst>
                    <a:ext uri="{FF2B5EF4-FFF2-40B4-BE49-F238E27FC236}">
                      <a16:creationId xmlns:a16="http://schemas.microsoft.com/office/drawing/2014/main" id="{1D5906E9-9AA7-4186-88C1-5FB477557846}"/>
                    </a:ext>
                  </a:extLst>
                </p:cNvPr>
                <p:cNvSpPr/>
                <p:nvPr/>
              </p:nvSpPr>
              <p:spPr>
                <a:xfrm>
                  <a:off x="4847463" y="3511056"/>
                  <a:ext cx="8950" cy="7605"/>
                </a:xfrm>
                <a:custGeom>
                  <a:avLst/>
                  <a:gdLst/>
                  <a:ahLst/>
                  <a:cxnLst/>
                  <a:rect l="l" t="t" r="r" b="b"/>
                  <a:pathLst>
                    <a:path w="1138" h="967" extrusionOk="0">
                      <a:moveTo>
                        <a:pt x="654" y="0"/>
                      </a:moveTo>
                      <a:cubicBezTo>
                        <a:pt x="218" y="0"/>
                        <a:pt x="1" y="520"/>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3950;p66">
                <a:extLst>
                  <a:ext uri="{FF2B5EF4-FFF2-40B4-BE49-F238E27FC236}">
                    <a16:creationId xmlns:a16="http://schemas.microsoft.com/office/drawing/2014/main" id="{03B47C5B-1544-44FC-B5D5-AC0899FE654C}"/>
                  </a:ext>
                </a:extLst>
              </p:cNvPr>
              <p:cNvGrpSpPr/>
              <p:nvPr/>
            </p:nvGrpSpPr>
            <p:grpSpPr>
              <a:xfrm>
                <a:off x="4898460" y="3580158"/>
                <a:ext cx="31405" cy="26898"/>
                <a:chOff x="4898460" y="3580158"/>
                <a:chExt cx="31405" cy="26898"/>
              </a:xfrm>
            </p:grpSpPr>
            <p:sp>
              <p:nvSpPr>
                <p:cNvPr id="382" name="Google Shape;3951;p66">
                  <a:extLst>
                    <a:ext uri="{FF2B5EF4-FFF2-40B4-BE49-F238E27FC236}">
                      <a16:creationId xmlns:a16="http://schemas.microsoft.com/office/drawing/2014/main" id="{8034C0A6-F0E4-4117-A0AD-3C4D7AB594E5}"/>
                    </a:ext>
                  </a:extLst>
                </p:cNvPr>
                <p:cNvSpPr/>
                <p:nvPr/>
              </p:nvSpPr>
              <p:spPr>
                <a:xfrm>
                  <a:off x="4898460" y="3580158"/>
                  <a:ext cx="31405" cy="26898"/>
                </a:xfrm>
                <a:custGeom>
                  <a:avLst/>
                  <a:gdLst/>
                  <a:ahLst/>
                  <a:cxnLst/>
                  <a:rect l="l" t="t" r="r" b="b"/>
                  <a:pathLst>
                    <a:path w="3993" h="3420" extrusionOk="0">
                      <a:moveTo>
                        <a:pt x="2273" y="1"/>
                      </a:moveTo>
                      <a:cubicBezTo>
                        <a:pt x="1853" y="1"/>
                        <a:pt x="1425" y="156"/>
                        <a:pt x="1077" y="505"/>
                      </a:cubicBezTo>
                      <a:cubicBezTo>
                        <a:pt x="0"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952;p66">
                  <a:extLst>
                    <a:ext uri="{FF2B5EF4-FFF2-40B4-BE49-F238E27FC236}">
                      <a16:creationId xmlns:a16="http://schemas.microsoft.com/office/drawing/2014/main" id="{0A3F8CC1-E1E2-432C-B92E-8765463BA2F0}"/>
                    </a:ext>
                  </a:extLst>
                </p:cNvPr>
                <p:cNvSpPr/>
                <p:nvPr/>
              </p:nvSpPr>
              <p:spPr>
                <a:xfrm>
                  <a:off x="4911303" y="3589832"/>
                  <a:ext cx="8950" cy="7605"/>
                </a:xfrm>
                <a:custGeom>
                  <a:avLst/>
                  <a:gdLst/>
                  <a:ahLst/>
                  <a:cxnLst/>
                  <a:rect l="l" t="t" r="r" b="b"/>
                  <a:pathLst>
                    <a:path w="1138" h="967" extrusionOk="0">
                      <a:moveTo>
                        <a:pt x="654" y="0"/>
                      </a:moveTo>
                      <a:cubicBezTo>
                        <a:pt x="218" y="0"/>
                        <a:pt x="1" y="521"/>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3953;p66">
                <a:extLst>
                  <a:ext uri="{FF2B5EF4-FFF2-40B4-BE49-F238E27FC236}">
                    <a16:creationId xmlns:a16="http://schemas.microsoft.com/office/drawing/2014/main" id="{0FC42062-7923-466B-A639-B763C4CDE6AE}"/>
                  </a:ext>
                </a:extLst>
              </p:cNvPr>
              <p:cNvGrpSpPr/>
              <p:nvPr/>
            </p:nvGrpSpPr>
            <p:grpSpPr>
              <a:xfrm>
                <a:off x="4882667" y="3608032"/>
                <a:ext cx="31499" cy="27001"/>
                <a:chOff x="4882667" y="3608032"/>
                <a:chExt cx="31499" cy="27001"/>
              </a:xfrm>
            </p:grpSpPr>
            <p:sp>
              <p:nvSpPr>
                <p:cNvPr id="380" name="Google Shape;3954;p66">
                  <a:extLst>
                    <a:ext uri="{FF2B5EF4-FFF2-40B4-BE49-F238E27FC236}">
                      <a16:creationId xmlns:a16="http://schemas.microsoft.com/office/drawing/2014/main" id="{A25973E4-319E-41BC-BC87-6092C23A2EA0}"/>
                    </a:ext>
                  </a:extLst>
                </p:cNvPr>
                <p:cNvSpPr/>
                <p:nvPr/>
              </p:nvSpPr>
              <p:spPr>
                <a:xfrm>
                  <a:off x="4882667" y="3608032"/>
                  <a:ext cx="31499" cy="27001"/>
                </a:xfrm>
                <a:custGeom>
                  <a:avLst/>
                  <a:gdLst/>
                  <a:ahLst/>
                  <a:cxnLst/>
                  <a:rect l="l" t="t" r="r" b="b"/>
                  <a:pathLst>
                    <a:path w="4005" h="3433" extrusionOk="0">
                      <a:moveTo>
                        <a:pt x="2276" y="1"/>
                      </a:moveTo>
                      <a:cubicBezTo>
                        <a:pt x="1854" y="1"/>
                        <a:pt x="1425" y="157"/>
                        <a:pt x="1077" y="505"/>
                      </a:cubicBezTo>
                      <a:cubicBezTo>
                        <a:pt x="0" y="1582"/>
                        <a:pt x="763" y="3432"/>
                        <a:pt x="2287" y="3432"/>
                      </a:cubicBezTo>
                      <a:cubicBezTo>
                        <a:pt x="3230" y="3420"/>
                        <a:pt x="4004" y="2658"/>
                        <a:pt x="4004" y="1715"/>
                      </a:cubicBezTo>
                      <a:cubicBezTo>
                        <a:pt x="4004"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955;p66">
                  <a:extLst>
                    <a:ext uri="{FF2B5EF4-FFF2-40B4-BE49-F238E27FC236}">
                      <a16:creationId xmlns:a16="http://schemas.microsoft.com/office/drawing/2014/main" id="{8F47A264-212D-4887-B64E-C1DEB37017F1}"/>
                    </a:ext>
                  </a:extLst>
                </p:cNvPr>
                <p:cNvSpPr/>
                <p:nvPr/>
              </p:nvSpPr>
              <p:spPr>
                <a:xfrm>
                  <a:off x="4895605" y="3617706"/>
                  <a:ext cx="8950" cy="7653"/>
                </a:xfrm>
                <a:custGeom>
                  <a:avLst/>
                  <a:gdLst/>
                  <a:ahLst/>
                  <a:cxnLst/>
                  <a:rect l="l" t="t" r="r" b="b"/>
                  <a:pathLst>
                    <a:path w="1138" h="973" extrusionOk="0">
                      <a:moveTo>
                        <a:pt x="642" y="1"/>
                      </a:moveTo>
                      <a:cubicBezTo>
                        <a:pt x="218" y="1"/>
                        <a:pt x="1" y="521"/>
                        <a:pt x="303" y="823"/>
                      </a:cubicBezTo>
                      <a:cubicBezTo>
                        <a:pt x="402" y="926"/>
                        <a:pt x="524" y="972"/>
                        <a:pt x="644" y="972"/>
                      </a:cubicBezTo>
                      <a:cubicBezTo>
                        <a:pt x="891" y="972"/>
                        <a:pt x="1130" y="778"/>
                        <a:pt x="1138" y="485"/>
                      </a:cubicBezTo>
                      <a:cubicBezTo>
                        <a:pt x="1138"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3956;p66">
                <a:extLst>
                  <a:ext uri="{FF2B5EF4-FFF2-40B4-BE49-F238E27FC236}">
                    <a16:creationId xmlns:a16="http://schemas.microsoft.com/office/drawing/2014/main" id="{2A46C1CF-E03C-4235-8912-0243BE538677}"/>
                  </a:ext>
                </a:extLst>
              </p:cNvPr>
              <p:cNvGrpSpPr/>
              <p:nvPr/>
            </p:nvGrpSpPr>
            <p:grpSpPr>
              <a:xfrm>
                <a:off x="4843373" y="3631407"/>
                <a:ext cx="16273" cy="16186"/>
                <a:chOff x="4843373" y="3631407"/>
                <a:chExt cx="16273" cy="16186"/>
              </a:xfrm>
            </p:grpSpPr>
            <p:sp>
              <p:nvSpPr>
                <p:cNvPr id="378" name="Google Shape;3957;p66">
                  <a:extLst>
                    <a:ext uri="{FF2B5EF4-FFF2-40B4-BE49-F238E27FC236}">
                      <a16:creationId xmlns:a16="http://schemas.microsoft.com/office/drawing/2014/main" id="{EADC403B-0902-4086-B467-D9D2330C5F28}"/>
                    </a:ext>
                  </a:extLst>
                </p:cNvPr>
                <p:cNvSpPr/>
                <p:nvPr/>
              </p:nvSpPr>
              <p:spPr>
                <a:xfrm>
                  <a:off x="4843373" y="3631407"/>
                  <a:ext cx="16273" cy="16186"/>
                </a:xfrm>
                <a:custGeom>
                  <a:avLst/>
                  <a:gdLst/>
                  <a:ahLst/>
                  <a:cxnLst/>
                  <a:rect l="l" t="t" r="r" b="b"/>
                  <a:pathLst>
                    <a:path w="2069" h="2058" extrusionOk="0">
                      <a:moveTo>
                        <a:pt x="1029" y="1"/>
                      </a:moveTo>
                      <a:cubicBezTo>
                        <a:pt x="460" y="1"/>
                        <a:pt x="0" y="460"/>
                        <a:pt x="0" y="1029"/>
                      </a:cubicBezTo>
                      <a:cubicBezTo>
                        <a:pt x="0" y="1597"/>
                        <a:pt x="460" y="2057"/>
                        <a:pt x="1029" y="2057"/>
                      </a:cubicBezTo>
                      <a:cubicBezTo>
                        <a:pt x="1609" y="2057"/>
                        <a:pt x="2069" y="1597"/>
                        <a:pt x="2069" y="1029"/>
                      </a:cubicBezTo>
                      <a:cubicBezTo>
                        <a:pt x="2069" y="460"/>
                        <a:pt x="1609" y="1"/>
                        <a:pt x="102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958;p66">
                  <a:extLst>
                    <a:ext uri="{FF2B5EF4-FFF2-40B4-BE49-F238E27FC236}">
                      <a16:creationId xmlns:a16="http://schemas.microsoft.com/office/drawing/2014/main" id="{ECC5966A-7D7D-48D6-B6D8-8B776D0D290A}"/>
                    </a:ext>
                  </a:extLst>
                </p:cNvPr>
                <p:cNvSpPr/>
                <p:nvPr/>
              </p:nvSpPr>
              <p:spPr>
                <a:xfrm>
                  <a:off x="4849178" y="3637211"/>
                  <a:ext cx="4672" cy="4577"/>
                </a:xfrm>
                <a:custGeom>
                  <a:avLst/>
                  <a:gdLst/>
                  <a:ahLst/>
                  <a:cxnLst/>
                  <a:rect l="l" t="t" r="r" b="b"/>
                  <a:pathLst>
                    <a:path w="594" h="582" extrusionOk="0">
                      <a:moveTo>
                        <a:pt x="291" y="1"/>
                      </a:moveTo>
                      <a:cubicBezTo>
                        <a:pt x="133" y="1"/>
                        <a:pt x="0" y="134"/>
                        <a:pt x="0" y="291"/>
                      </a:cubicBezTo>
                      <a:cubicBezTo>
                        <a:pt x="0" y="460"/>
                        <a:pt x="133" y="581"/>
                        <a:pt x="291" y="581"/>
                      </a:cubicBezTo>
                      <a:cubicBezTo>
                        <a:pt x="460" y="581"/>
                        <a:pt x="593" y="460"/>
                        <a:pt x="593" y="291"/>
                      </a:cubicBezTo>
                      <a:cubicBezTo>
                        <a:pt x="593" y="134"/>
                        <a:pt x="460" y="1"/>
                        <a:pt x="29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3959;p66">
                <a:extLst>
                  <a:ext uri="{FF2B5EF4-FFF2-40B4-BE49-F238E27FC236}">
                    <a16:creationId xmlns:a16="http://schemas.microsoft.com/office/drawing/2014/main" id="{3B4615D1-2BCE-41EE-AA90-AEB810859A2C}"/>
                  </a:ext>
                </a:extLst>
              </p:cNvPr>
              <p:cNvGrpSpPr/>
              <p:nvPr/>
            </p:nvGrpSpPr>
            <p:grpSpPr>
              <a:xfrm>
                <a:off x="4727773" y="3591578"/>
                <a:ext cx="31499" cy="26898"/>
                <a:chOff x="4727773" y="3591578"/>
                <a:chExt cx="31499" cy="26898"/>
              </a:xfrm>
            </p:grpSpPr>
            <p:sp>
              <p:nvSpPr>
                <p:cNvPr id="376" name="Google Shape;3960;p66">
                  <a:extLst>
                    <a:ext uri="{FF2B5EF4-FFF2-40B4-BE49-F238E27FC236}">
                      <a16:creationId xmlns:a16="http://schemas.microsoft.com/office/drawing/2014/main" id="{756AF348-37AF-4EDF-B87F-BA97999CEAD3}"/>
                    </a:ext>
                  </a:extLst>
                </p:cNvPr>
                <p:cNvSpPr/>
                <p:nvPr/>
              </p:nvSpPr>
              <p:spPr>
                <a:xfrm>
                  <a:off x="4727773" y="3591578"/>
                  <a:ext cx="31499" cy="26898"/>
                </a:xfrm>
                <a:custGeom>
                  <a:avLst/>
                  <a:gdLst/>
                  <a:ahLst/>
                  <a:cxnLst/>
                  <a:rect l="l" t="t" r="r" b="b"/>
                  <a:pathLst>
                    <a:path w="4005" h="3420" extrusionOk="0">
                      <a:moveTo>
                        <a:pt x="2276" y="0"/>
                      </a:moveTo>
                      <a:cubicBezTo>
                        <a:pt x="1855" y="0"/>
                        <a:pt x="1426" y="156"/>
                        <a:pt x="1077" y="504"/>
                      </a:cubicBezTo>
                      <a:cubicBezTo>
                        <a:pt x="1" y="1581"/>
                        <a:pt x="763" y="3419"/>
                        <a:pt x="2287" y="3419"/>
                      </a:cubicBezTo>
                      <a:cubicBezTo>
                        <a:pt x="3231" y="3419"/>
                        <a:pt x="3993" y="2657"/>
                        <a:pt x="4005" y="1714"/>
                      </a:cubicBezTo>
                      <a:cubicBezTo>
                        <a:pt x="4005" y="683"/>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961;p66">
                  <a:extLst>
                    <a:ext uri="{FF2B5EF4-FFF2-40B4-BE49-F238E27FC236}">
                      <a16:creationId xmlns:a16="http://schemas.microsoft.com/office/drawing/2014/main" id="{5238D375-00BC-4998-AEFD-D27C8395D1ED}"/>
                    </a:ext>
                  </a:extLst>
                </p:cNvPr>
                <p:cNvSpPr/>
                <p:nvPr/>
              </p:nvSpPr>
              <p:spPr>
                <a:xfrm>
                  <a:off x="4740719" y="3601244"/>
                  <a:ext cx="8856" cy="7590"/>
                </a:xfrm>
                <a:custGeom>
                  <a:avLst/>
                  <a:gdLst/>
                  <a:ahLst/>
                  <a:cxnLst/>
                  <a:rect l="l" t="t" r="r" b="b"/>
                  <a:pathLst>
                    <a:path w="1126" h="965" extrusionOk="0">
                      <a:moveTo>
                        <a:pt x="641" y="1"/>
                      </a:moveTo>
                      <a:cubicBezTo>
                        <a:pt x="206" y="1"/>
                        <a:pt x="0" y="521"/>
                        <a:pt x="302" y="824"/>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3962;p66">
                <a:extLst>
                  <a:ext uri="{FF2B5EF4-FFF2-40B4-BE49-F238E27FC236}">
                    <a16:creationId xmlns:a16="http://schemas.microsoft.com/office/drawing/2014/main" id="{DE10C83E-69F3-443C-80A2-5F0A8BEDC4B2}"/>
                  </a:ext>
                </a:extLst>
              </p:cNvPr>
              <p:cNvSpPr/>
              <p:nvPr/>
            </p:nvSpPr>
            <p:spPr>
              <a:xfrm>
                <a:off x="4652041" y="3622590"/>
                <a:ext cx="31405" cy="26906"/>
              </a:xfrm>
              <a:custGeom>
                <a:avLst/>
                <a:gdLst/>
                <a:ahLst/>
                <a:cxnLst/>
                <a:rect l="l" t="t" r="r" b="b"/>
                <a:pathLst>
                  <a:path w="3993" h="3421" extrusionOk="0">
                    <a:moveTo>
                      <a:pt x="2273" y="1"/>
                    </a:moveTo>
                    <a:cubicBezTo>
                      <a:pt x="1853" y="1"/>
                      <a:pt x="1426" y="157"/>
                      <a:pt x="1077" y="505"/>
                    </a:cubicBezTo>
                    <a:cubicBezTo>
                      <a:pt x="1" y="1581"/>
                      <a:pt x="763" y="3420"/>
                      <a:pt x="2287" y="3420"/>
                    </a:cubicBezTo>
                    <a:cubicBezTo>
                      <a:pt x="3231" y="3420"/>
                      <a:pt x="3993" y="2658"/>
                      <a:pt x="3993" y="1714"/>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3963;p66">
                <a:extLst>
                  <a:ext uri="{FF2B5EF4-FFF2-40B4-BE49-F238E27FC236}">
                    <a16:creationId xmlns:a16="http://schemas.microsoft.com/office/drawing/2014/main" id="{B19E2B0F-821C-4F39-8C18-1D453C981C64}"/>
                  </a:ext>
                </a:extLst>
              </p:cNvPr>
              <p:cNvSpPr/>
              <p:nvPr/>
            </p:nvSpPr>
            <p:spPr>
              <a:xfrm>
                <a:off x="4666222" y="3632264"/>
                <a:ext cx="7613" cy="7621"/>
              </a:xfrm>
              <a:custGeom>
                <a:avLst/>
                <a:gdLst/>
                <a:ahLst/>
                <a:cxnLst/>
                <a:rect l="l" t="t" r="r" b="b"/>
                <a:pathLst>
                  <a:path w="968"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3964;p66">
                <a:extLst>
                  <a:ext uri="{FF2B5EF4-FFF2-40B4-BE49-F238E27FC236}">
                    <a16:creationId xmlns:a16="http://schemas.microsoft.com/office/drawing/2014/main" id="{CB9E9C9C-7095-456C-8F08-419F5B30BE88}"/>
                  </a:ext>
                </a:extLst>
              </p:cNvPr>
              <p:cNvGrpSpPr/>
              <p:nvPr/>
            </p:nvGrpSpPr>
            <p:grpSpPr>
              <a:xfrm>
                <a:off x="4609421" y="3577398"/>
                <a:ext cx="31499" cy="27001"/>
                <a:chOff x="4609421" y="3577398"/>
                <a:chExt cx="31499" cy="27001"/>
              </a:xfrm>
            </p:grpSpPr>
            <p:sp>
              <p:nvSpPr>
                <p:cNvPr id="374" name="Google Shape;3965;p66">
                  <a:extLst>
                    <a:ext uri="{FF2B5EF4-FFF2-40B4-BE49-F238E27FC236}">
                      <a16:creationId xmlns:a16="http://schemas.microsoft.com/office/drawing/2014/main" id="{0BB9024B-8553-4CBA-9C8A-E42D3F4BA367}"/>
                    </a:ext>
                  </a:extLst>
                </p:cNvPr>
                <p:cNvSpPr/>
                <p:nvPr/>
              </p:nvSpPr>
              <p:spPr>
                <a:xfrm>
                  <a:off x="4609421" y="3577398"/>
                  <a:ext cx="31499" cy="27001"/>
                </a:xfrm>
                <a:custGeom>
                  <a:avLst/>
                  <a:gdLst/>
                  <a:ahLst/>
                  <a:cxnLst/>
                  <a:rect l="l" t="t" r="r" b="b"/>
                  <a:pathLst>
                    <a:path w="4005" h="3433" extrusionOk="0">
                      <a:moveTo>
                        <a:pt x="2273" y="1"/>
                      </a:moveTo>
                      <a:cubicBezTo>
                        <a:pt x="1853" y="1"/>
                        <a:pt x="1425" y="157"/>
                        <a:pt x="1077" y="505"/>
                      </a:cubicBezTo>
                      <a:cubicBezTo>
                        <a:pt x="0" y="1581"/>
                        <a:pt x="763" y="3432"/>
                        <a:pt x="2287" y="3432"/>
                      </a:cubicBezTo>
                      <a:cubicBezTo>
                        <a:pt x="3230" y="3432"/>
                        <a:pt x="3992" y="2658"/>
                        <a:pt x="4005" y="1714"/>
                      </a:cubicBezTo>
                      <a:cubicBezTo>
                        <a:pt x="3996" y="683"/>
                        <a:pt x="3152"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966;p66">
                  <a:extLst>
                    <a:ext uri="{FF2B5EF4-FFF2-40B4-BE49-F238E27FC236}">
                      <a16:creationId xmlns:a16="http://schemas.microsoft.com/office/drawing/2014/main" id="{5FD26C91-DBF7-4D4E-93C3-406047A7333A}"/>
                    </a:ext>
                  </a:extLst>
                </p:cNvPr>
                <p:cNvSpPr/>
                <p:nvPr/>
              </p:nvSpPr>
              <p:spPr>
                <a:xfrm>
                  <a:off x="4623594" y="3587072"/>
                  <a:ext cx="7621" cy="7621"/>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3967;p66">
                <a:extLst>
                  <a:ext uri="{FF2B5EF4-FFF2-40B4-BE49-F238E27FC236}">
                    <a16:creationId xmlns:a16="http://schemas.microsoft.com/office/drawing/2014/main" id="{2EA65185-B13D-4FBC-9CE7-2F87062A809D}"/>
                  </a:ext>
                </a:extLst>
              </p:cNvPr>
              <p:cNvGrpSpPr/>
              <p:nvPr/>
            </p:nvGrpSpPr>
            <p:grpSpPr>
              <a:xfrm>
                <a:off x="4649289" y="3577398"/>
                <a:ext cx="31499" cy="27001"/>
                <a:chOff x="4649289" y="3577398"/>
                <a:chExt cx="31499" cy="27001"/>
              </a:xfrm>
            </p:grpSpPr>
            <p:sp>
              <p:nvSpPr>
                <p:cNvPr id="372" name="Google Shape;3968;p66">
                  <a:extLst>
                    <a:ext uri="{FF2B5EF4-FFF2-40B4-BE49-F238E27FC236}">
                      <a16:creationId xmlns:a16="http://schemas.microsoft.com/office/drawing/2014/main" id="{D6A02B8C-E434-4D3A-BF04-F88E77402DA7}"/>
                    </a:ext>
                  </a:extLst>
                </p:cNvPr>
                <p:cNvSpPr/>
                <p:nvPr/>
              </p:nvSpPr>
              <p:spPr>
                <a:xfrm>
                  <a:off x="4649289" y="3577398"/>
                  <a:ext cx="31499" cy="27001"/>
                </a:xfrm>
                <a:custGeom>
                  <a:avLst/>
                  <a:gdLst/>
                  <a:ahLst/>
                  <a:cxnLst/>
                  <a:rect l="l" t="t" r="r" b="b"/>
                  <a:pathLst>
                    <a:path w="4005" h="3433" extrusionOk="0">
                      <a:moveTo>
                        <a:pt x="2275" y="1"/>
                      </a:moveTo>
                      <a:cubicBezTo>
                        <a:pt x="1854" y="1"/>
                        <a:pt x="1425" y="157"/>
                        <a:pt x="1077" y="505"/>
                      </a:cubicBezTo>
                      <a:cubicBezTo>
                        <a:pt x="0" y="1581"/>
                        <a:pt x="762" y="3432"/>
                        <a:pt x="2286" y="3432"/>
                      </a:cubicBezTo>
                      <a:cubicBezTo>
                        <a:pt x="3230" y="3432"/>
                        <a:pt x="4004"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969;p66">
                  <a:extLst>
                    <a:ext uri="{FF2B5EF4-FFF2-40B4-BE49-F238E27FC236}">
                      <a16:creationId xmlns:a16="http://schemas.microsoft.com/office/drawing/2014/main" id="{8C8D7E1F-7463-4051-A9B4-30458BC7FA0D}"/>
                    </a:ext>
                  </a:extLst>
                </p:cNvPr>
                <p:cNvSpPr/>
                <p:nvPr/>
              </p:nvSpPr>
              <p:spPr>
                <a:xfrm>
                  <a:off x="4662227" y="3587072"/>
                  <a:ext cx="8856" cy="7676"/>
                </a:xfrm>
                <a:custGeom>
                  <a:avLst/>
                  <a:gdLst/>
                  <a:ahLst/>
                  <a:cxnLst/>
                  <a:rect l="l" t="t" r="r" b="b"/>
                  <a:pathLst>
                    <a:path w="1126" h="976" extrusionOk="0">
                      <a:moveTo>
                        <a:pt x="641" y="1"/>
                      </a:moveTo>
                      <a:cubicBezTo>
                        <a:pt x="218" y="1"/>
                        <a:pt x="0" y="521"/>
                        <a:pt x="303" y="835"/>
                      </a:cubicBezTo>
                      <a:cubicBezTo>
                        <a:pt x="400" y="932"/>
                        <a:pt x="519" y="976"/>
                        <a:pt x="636" y="976"/>
                      </a:cubicBezTo>
                      <a:cubicBezTo>
                        <a:pt x="885" y="976"/>
                        <a:pt x="1125" y="780"/>
                        <a:pt x="1125" y="484"/>
                      </a:cubicBezTo>
                      <a:cubicBezTo>
                        <a:pt x="1125" y="218"/>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3970;p66">
                <a:extLst>
                  <a:ext uri="{FF2B5EF4-FFF2-40B4-BE49-F238E27FC236}">
                    <a16:creationId xmlns:a16="http://schemas.microsoft.com/office/drawing/2014/main" id="{B3477A3C-8A01-425E-8D26-257E6F43AE81}"/>
                  </a:ext>
                </a:extLst>
              </p:cNvPr>
              <p:cNvGrpSpPr/>
              <p:nvPr/>
            </p:nvGrpSpPr>
            <p:grpSpPr>
              <a:xfrm>
                <a:off x="4605614" y="3639523"/>
                <a:ext cx="31499" cy="26906"/>
                <a:chOff x="4605614" y="3639523"/>
                <a:chExt cx="31499" cy="26906"/>
              </a:xfrm>
            </p:grpSpPr>
            <p:sp>
              <p:nvSpPr>
                <p:cNvPr id="370" name="Google Shape;3971;p66">
                  <a:extLst>
                    <a:ext uri="{FF2B5EF4-FFF2-40B4-BE49-F238E27FC236}">
                      <a16:creationId xmlns:a16="http://schemas.microsoft.com/office/drawing/2014/main" id="{C7B55882-60D1-4B4A-8E85-BA3D9F49083D}"/>
                    </a:ext>
                  </a:extLst>
                </p:cNvPr>
                <p:cNvSpPr/>
                <p:nvPr/>
              </p:nvSpPr>
              <p:spPr>
                <a:xfrm>
                  <a:off x="4605614" y="3639523"/>
                  <a:ext cx="31499" cy="26906"/>
                </a:xfrm>
                <a:custGeom>
                  <a:avLst/>
                  <a:gdLst/>
                  <a:ahLst/>
                  <a:cxnLst/>
                  <a:rect l="l" t="t" r="r" b="b"/>
                  <a:pathLst>
                    <a:path w="4005" h="3421" extrusionOk="0">
                      <a:moveTo>
                        <a:pt x="2276" y="1"/>
                      </a:moveTo>
                      <a:cubicBezTo>
                        <a:pt x="1855" y="1"/>
                        <a:pt x="1425" y="157"/>
                        <a:pt x="1077" y="505"/>
                      </a:cubicBezTo>
                      <a:cubicBezTo>
                        <a:pt x="1" y="1582"/>
                        <a:pt x="763" y="3420"/>
                        <a:pt x="2287" y="3420"/>
                      </a:cubicBezTo>
                      <a:cubicBezTo>
                        <a:pt x="3230" y="3420"/>
                        <a:pt x="3993" y="2658"/>
                        <a:pt x="4005" y="1715"/>
                      </a:cubicBezTo>
                      <a:cubicBezTo>
                        <a:pt x="4005"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972;p66">
                  <a:extLst>
                    <a:ext uri="{FF2B5EF4-FFF2-40B4-BE49-F238E27FC236}">
                      <a16:creationId xmlns:a16="http://schemas.microsoft.com/office/drawing/2014/main" id="{18650A5C-E455-43EF-AA37-D9C5BD91F48E}"/>
                    </a:ext>
                  </a:extLst>
                </p:cNvPr>
                <p:cNvSpPr/>
                <p:nvPr/>
              </p:nvSpPr>
              <p:spPr>
                <a:xfrm>
                  <a:off x="4619795" y="3649197"/>
                  <a:ext cx="7613" cy="7621"/>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3973;p66">
                <a:extLst>
                  <a:ext uri="{FF2B5EF4-FFF2-40B4-BE49-F238E27FC236}">
                    <a16:creationId xmlns:a16="http://schemas.microsoft.com/office/drawing/2014/main" id="{058F73DF-EABF-4C18-B303-7E188BA90E98}"/>
                  </a:ext>
                </a:extLst>
              </p:cNvPr>
              <p:cNvGrpSpPr/>
              <p:nvPr/>
            </p:nvGrpSpPr>
            <p:grpSpPr>
              <a:xfrm>
                <a:off x="4785149" y="3618846"/>
                <a:ext cx="26930" cy="26843"/>
                <a:chOff x="4785149" y="3618846"/>
                <a:chExt cx="26930" cy="26843"/>
              </a:xfrm>
            </p:grpSpPr>
            <p:sp>
              <p:nvSpPr>
                <p:cNvPr id="368" name="Google Shape;3974;p66">
                  <a:extLst>
                    <a:ext uri="{FF2B5EF4-FFF2-40B4-BE49-F238E27FC236}">
                      <a16:creationId xmlns:a16="http://schemas.microsoft.com/office/drawing/2014/main" id="{34B36FC8-00A0-47E2-9ECB-CC9C2FF23520}"/>
                    </a:ext>
                  </a:extLst>
                </p:cNvPr>
                <p:cNvSpPr/>
                <p:nvPr/>
              </p:nvSpPr>
              <p:spPr>
                <a:xfrm>
                  <a:off x="4785149" y="3618846"/>
                  <a:ext cx="26930" cy="26843"/>
                </a:xfrm>
                <a:custGeom>
                  <a:avLst/>
                  <a:gdLst/>
                  <a:ahLst/>
                  <a:cxnLst/>
                  <a:rect l="l" t="t" r="r" b="b"/>
                  <a:pathLst>
                    <a:path w="3424" h="3413" extrusionOk="0">
                      <a:moveTo>
                        <a:pt x="1718" y="1"/>
                      </a:moveTo>
                      <a:cubicBezTo>
                        <a:pt x="774" y="1"/>
                        <a:pt x="0" y="763"/>
                        <a:pt x="0" y="1707"/>
                      </a:cubicBezTo>
                      <a:cubicBezTo>
                        <a:pt x="0" y="2650"/>
                        <a:pt x="774" y="3412"/>
                        <a:pt x="1718" y="3412"/>
                      </a:cubicBezTo>
                      <a:cubicBezTo>
                        <a:pt x="2662" y="3412"/>
                        <a:pt x="3424" y="2650"/>
                        <a:pt x="3424" y="1707"/>
                      </a:cubicBezTo>
                      <a:cubicBezTo>
                        <a:pt x="3424" y="763"/>
                        <a:pt x="2662" y="1"/>
                        <a:pt x="171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975;p66">
                  <a:extLst>
                    <a:ext uri="{FF2B5EF4-FFF2-40B4-BE49-F238E27FC236}">
                      <a16:creationId xmlns:a16="http://schemas.microsoft.com/office/drawing/2014/main" id="{30724EF0-CC2A-4B6F-8480-1E470A049693}"/>
                    </a:ext>
                  </a:extLst>
                </p:cNvPr>
                <p:cNvSpPr/>
                <p:nvPr/>
              </p:nvSpPr>
              <p:spPr>
                <a:xfrm>
                  <a:off x="4793611" y="3628457"/>
                  <a:ext cx="8856" cy="7590"/>
                </a:xfrm>
                <a:custGeom>
                  <a:avLst/>
                  <a:gdLst/>
                  <a:ahLst/>
                  <a:cxnLst/>
                  <a:rect l="l" t="t" r="r" b="b"/>
                  <a:pathLst>
                    <a:path w="1126" h="965" extrusionOk="0">
                      <a:moveTo>
                        <a:pt x="642" y="1"/>
                      </a:moveTo>
                      <a:cubicBezTo>
                        <a:pt x="206" y="1"/>
                        <a:pt x="1" y="521"/>
                        <a:pt x="303" y="823"/>
                      </a:cubicBezTo>
                      <a:cubicBezTo>
                        <a:pt x="401" y="921"/>
                        <a:pt x="521" y="964"/>
                        <a:pt x="639" y="964"/>
                      </a:cubicBezTo>
                      <a:cubicBezTo>
                        <a:pt x="887" y="964"/>
                        <a:pt x="1126" y="772"/>
                        <a:pt x="1126" y="485"/>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3976;p66">
                <a:extLst>
                  <a:ext uri="{FF2B5EF4-FFF2-40B4-BE49-F238E27FC236}">
                    <a16:creationId xmlns:a16="http://schemas.microsoft.com/office/drawing/2014/main" id="{E992B670-ACEB-4ED0-B59D-19CD51FA329A}"/>
                  </a:ext>
                </a:extLst>
              </p:cNvPr>
              <p:cNvGrpSpPr/>
              <p:nvPr/>
            </p:nvGrpSpPr>
            <p:grpSpPr>
              <a:xfrm>
                <a:off x="4810167" y="3601567"/>
                <a:ext cx="31405" cy="26898"/>
                <a:chOff x="4810167" y="3601567"/>
                <a:chExt cx="31405" cy="26898"/>
              </a:xfrm>
            </p:grpSpPr>
            <p:sp>
              <p:nvSpPr>
                <p:cNvPr id="366" name="Google Shape;3977;p66">
                  <a:extLst>
                    <a:ext uri="{FF2B5EF4-FFF2-40B4-BE49-F238E27FC236}">
                      <a16:creationId xmlns:a16="http://schemas.microsoft.com/office/drawing/2014/main" id="{75A4B084-3827-4BD7-B8CD-E88AE205870D}"/>
                    </a:ext>
                  </a:extLst>
                </p:cNvPr>
                <p:cNvSpPr/>
                <p:nvPr/>
              </p:nvSpPr>
              <p:spPr>
                <a:xfrm>
                  <a:off x="4810167" y="3601567"/>
                  <a:ext cx="31405" cy="26898"/>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1" y="3420"/>
                        <a:pt x="3993" y="2658"/>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978;p66">
                  <a:extLst>
                    <a:ext uri="{FF2B5EF4-FFF2-40B4-BE49-F238E27FC236}">
                      <a16:creationId xmlns:a16="http://schemas.microsoft.com/office/drawing/2014/main" id="{389EABAE-42AA-4663-A5FE-7D62D8568F17}"/>
                    </a:ext>
                  </a:extLst>
                </p:cNvPr>
                <p:cNvSpPr/>
                <p:nvPr/>
              </p:nvSpPr>
              <p:spPr>
                <a:xfrm>
                  <a:off x="4824348" y="3611241"/>
                  <a:ext cx="7613" cy="7613"/>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3979;p66">
                <a:extLst>
                  <a:ext uri="{FF2B5EF4-FFF2-40B4-BE49-F238E27FC236}">
                    <a16:creationId xmlns:a16="http://schemas.microsoft.com/office/drawing/2014/main" id="{32B3FC01-0630-4626-97F0-5AA6A48127E5}"/>
                  </a:ext>
                </a:extLst>
              </p:cNvPr>
              <p:cNvGrpSpPr/>
              <p:nvPr/>
            </p:nvGrpSpPr>
            <p:grpSpPr>
              <a:xfrm>
                <a:off x="4831002" y="3373230"/>
                <a:ext cx="31405" cy="26898"/>
                <a:chOff x="4831002" y="3373230"/>
                <a:chExt cx="31405" cy="26898"/>
              </a:xfrm>
            </p:grpSpPr>
            <p:sp>
              <p:nvSpPr>
                <p:cNvPr id="364" name="Google Shape;3980;p66">
                  <a:extLst>
                    <a:ext uri="{FF2B5EF4-FFF2-40B4-BE49-F238E27FC236}">
                      <a16:creationId xmlns:a16="http://schemas.microsoft.com/office/drawing/2014/main" id="{26D6A796-7B41-4E60-A0A5-7FE4BF839B09}"/>
                    </a:ext>
                  </a:extLst>
                </p:cNvPr>
                <p:cNvSpPr/>
                <p:nvPr/>
              </p:nvSpPr>
              <p:spPr>
                <a:xfrm>
                  <a:off x="4831002" y="3373230"/>
                  <a:ext cx="31405" cy="26898"/>
                </a:xfrm>
                <a:custGeom>
                  <a:avLst/>
                  <a:gdLst/>
                  <a:ahLst/>
                  <a:cxnLst/>
                  <a:rect l="l" t="t" r="r" b="b"/>
                  <a:pathLst>
                    <a:path w="3993" h="3420" extrusionOk="0">
                      <a:moveTo>
                        <a:pt x="2273" y="0"/>
                      </a:moveTo>
                      <a:cubicBezTo>
                        <a:pt x="1853" y="0"/>
                        <a:pt x="1426" y="156"/>
                        <a:pt x="1077" y="504"/>
                      </a:cubicBezTo>
                      <a:cubicBezTo>
                        <a:pt x="1" y="1581"/>
                        <a:pt x="763" y="3419"/>
                        <a:pt x="2287" y="3419"/>
                      </a:cubicBezTo>
                      <a:cubicBezTo>
                        <a:pt x="3231" y="3419"/>
                        <a:pt x="3993" y="2657"/>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981;p66">
                  <a:extLst>
                    <a:ext uri="{FF2B5EF4-FFF2-40B4-BE49-F238E27FC236}">
                      <a16:creationId xmlns:a16="http://schemas.microsoft.com/office/drawing/2014/main" id="{0E4C847F-00AA-46B3-BA50-437DFCAC4798}"/>
                    </a:ext>
                  </a:extLst>
                </p:cNvPr>
                <p:cNvSpPr/>
                <p:nvPr/>
              </p:nvSpPr>
              <p:spPr>
                <a:xfrm>
                  <a:off x="4845182" y="3382896"/>
                  <a:ext cx="7519" cy="7621"/>
                </a:xfrm>
                <a:custGeom>
                  <a:avLst/>
                  <a:gdLst/>
                  <a:ahLst/>
                  <a:cxnLst/>
                  <a:rect l="l" t="t" r="r" b="b"/>
                  <a:pathLst>
                    <a:path w="956" h="969" extrusionOk="0">
                      <a:moveTo>
                        <a:pt x="472" y="1"/>
                      </a:moveTo>
                      <a:cubicBezTo>
                        <a:pt x="206" y="1"/>
                        <a:pt x="0" y="219"/>
                        <a:pt x="0" y="485"/>
                      </a:cubicBezTo>
                      <a:cubicBezTo>
                        <a:pt x="0" y="751"/>
                        <a:pt x="206" y="969"/>
                        <a:pt x="472" y="969"/>
                      </a:cubicBezTo>
                      <a:cubicBezTo>
                        <a:pt x="750" y="969"/>
                        <a:pt x="956" y="751"/>
                        <a:pt x="956" y="485"/>
                      </a:cubicBezTo>
                      <a:cubicBezTo>
                        <a:pt x="956" y="219"/>
                        <a:pt x="750" y="1"/>
                        <a:pt x="47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3982;p66">
                <a:extLst>
                  <a:ext uri="{FF2B5EF4-FFF2-40B4-BE49-F238E27FC236}">
                    <a16:creationId xmlns:a16="http://schemas.microsoft.com/office/drawing/2014/main" id="{6EB2183E-5569-4F2F-B99E-54A4009C6A7D}"/>
                  </a:ext>
                </a:extLst>
              </p:cNvPr>
              <p:cNvGrpSpPr/>
              <p:nvPr/>
            </p:nvGrpSpPr>
            <p:grpSpPr>
              <a:xfrm>
                <a:off x="4719311" y="3355054"/>
                <a:ext cx="31499" cy="27001"/>
                <a:chOff x="4719311" y="3355054"/>
                <a:chExt cx="31499" cy="27001"/>
              </a:xfrm>
            </p:grpSpPr>
            <p:sp>
              <p:nvSpPr>
                <p:cNvPr id="362" name="Google Shape;3983;p66">
                  <a:extLst>
                    <a:ext uri="{FF2B5EF4-FFF2-40B4-BE49-F238E27FC236}">
                      <a16:creationId xmlns:a16="http://schemas.microsoft.com/office/drawing/2014/main" id="{237A0653-70CC-40F0-ABDC-DE63634B879C}"/>
                    </a:ext>
                  </a:extLst>
                </p:cNvPr>
                <p:cNvSpPr/>
                <p:nvPr/>
              </p:nvSpPr>
              <p:spPr>
                <a:xfrm>
                  <a:off x="4719311" y="3355054"/>
                  <a:ext cx="31499" cy="27001"/>
                </a:xfrm>
                <a:custGeom>
                  <a:avLst/>
                  <a:gdLst/>
                  <a:ahLst/>
                  <a:cxnLst/>
                  <a:rect l="l" t="t" r="r" b="b"/>
                  <a:pathLst>
                    <a:path w="4005" h="3433" extrusionOk="0">
                      <a:moveTo>
                        <a:pt x="2275" y="1"/>
                      </a:moveTo>
                      <a:cubicBezTo>
                        <a:pt x="1854" y="1"/>
                        <a:pt x="1425" y="157"/>
                        <a:pt x="1077" y="505"/>
                      </a:cubicBezTo>
                      <a:cubicBezTo>
                        <a:pt x="0" y="1581"/>
                        <a:pt x="762" y="3432"/>
                        <a:pt x="2287" y="3432"/>
                      </a:cubicBezTo>
                      <a:cubicBezTo>
                        <a:pt x="3230" y="3432"/>
                        <a:pt x="4004"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984;p66">
                  <a:extLst>
                    <a:ext uri="{FF2B5EF4-FFF2-40B4-BE49-F238E27FC236}">
                      <a16:creationId xmlns:a16="http://schemas.microsoft.com/office/drawing/2014/main" id="{7B36C426-5DB2-4F2D-B71C-96639C7AD16F}"/>
                    </a:ext>
                  </a:extLst>
                </p:cNvPr>
                <p:cNvSpPr/>
                <p:nvPr/>
              </p:nvSpPr>
              <p:spPr>
                <a:xfrm>
                  <a:off x="4733578" y="3364822"/>
                  <a:ext cx="7527" cy="7527"/>
                </a:xfrm>
                <a:custGeom>
                  <a:avLst/>
                  <a:gdLst/>
                  <a:ahLst/>
                  <a:cxnLst/>
                  <a:rect l="l" t="t" r="r" b="b"/>
                  <a:pathLst>
                    <a:path w="957" h="957" extrusionOk="0">
                      <a:moveTo>
                        <a:pt x="473" y="1"/>
                      </a:moveTo>
                      <a:cubicBezTo>
                        <a:pt x="206" y="1"/>
                        <a:pt x="1" y="206"/>
                        <a:pt x="1" y="472"/>
                      </a:cubicBezTo>
                      <a:cubicBezTo>
                        <a:pt x="1" y="738"/>
                        <a:pt x="206" y="956"/>
                        <a:pt x="473" y="956"/>
                      </a:cubicBezTo>
                      <a:cubicBezTo>
                        <a:pt x="751" y="956"/>
                        <a:pt x="956" y="738"/>
                        <a:pt x="956" y="472"/>
                      </a:cubicBezTo>
                      <a:cubicBezTo>
                        <a:pt x="956" y="206"/>
                        <a:pt x="751" y="1"/>
                        <a:pt x="47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 name="Google Shape;3985;p66">
                <a:extLst>
                  <a:ext uri="{FF2B5EF4-FFF2-40B4-BE49-F238E27FC236}">
                    <a16:creationId xmlns:a16="http://schemas.microsoft.com/office/drawing/2014/main" id="{F947C21B-9F6A-4EDF-B2BC-5C335A4741C9}"/>
                  </a:ext>
                </a:extLst>
              </p:cNvPr>
              <p:cNvGrpSpPr/>
              <p:nvPr/>
            </p:nvGrpSpPr>
            <p:grpSpPr>
              <a:xfrm>
                <a:off x="4798755" y="3450260"/>
                <a:ext cx="26930" cy="26930"/>
                <a:chOff x="4798755" y="3450260"/>
                <a:chExt cx="26930" cy="26930"/>
              </a:xfrm>
            </p:grpSpPr>
            <p:sp>
              <p:nvSpPr>
                <p:cNvPr id="360" name="Google Shape;3986;p66">
                  <a:extLst>
                    <a:ext uri="{FF2B5EF4-FFF2-40B4-BE49-F238E27FC236}">
                      <a16:creationId xmlns:a16="http://schemas.microsoft.com/office/drawing/2014/main" id="{222934BF-2FEA-4AC4-9D51-F674A333458E}"/>
                    </a:ext>
                  </a:extLst>
                </p:cNvPr>
                <p:cNvSpPr/>
                <p:nvPr/>
              </p:nvSpPr>
              <p:spPr>
                <a:xfrm>
                  <a:off x="4798755" y="3450260"/>
                  <a:ext cx="26930" cy="26930"/>
                </a:xfrm>
                <a:custGeom>
                  <a:avLst/>
                  <a:gdLst/>
                  <a:ahLst/>
                  <a:cxnLst/>
                  <a:rect l="l" t="t" r="r" b="b"/>
                  <a:pathLst>
                    <a:path w="3424" h="3424" extrusionOk="0">
                      <a:moveTo>
                        <a:pt x="1718" y="0"/>
                      </a:moveTo>
                      <a:cubicBezTo>
                        <a:pt x="774" y="0"/>
                        <a:pt x="0" y="763"/>
                        <a:pt x="0" y="1706"/>
                      </a:cubicBezTo>
                      <a:cubicBezTo>
                        <a:pt x="0" y="2650"/>
                        <a:pt x="774" y="3424"/>
                        <a:pt x="1718" y="3424"/>
                      </a:cubicBezTo>
                      <a:cubicBezTo>
                        <a:pt x="2661" y="3424"/>
                        <a:pt x="3423" y="2650"/>
                        <a:pt x="3423" y="1706"/>
                      </a:cubicBezTo>
                      <a:cubicBezTo>
                        <a:pt x="3423" y="763"/>
                        <a:pt x="2661" y="0"/>
                        <a:pt x="171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987;p66">
                  <a:extLst>
                    <a:ext uri="{FF2B5EF4-FFF2-40B4-BE49-F238E27FC236}">
                      <a16:creationId xmlns:a16="http://schemas.microsoft.com/office/drawing/2014/main" id="{18026121-160F-4852-B652-9ADBDC6686B0}"/>
                    </a:ext>
                  </a:extLst>
                </p:cNvPr>
                <p:cNvSpPr/>
                <p:nvPr/>
              </p:nvSpPr>
              <p:spPr>
                <a:xfrm>
                  <a:off x="4807218" y="3459871"/>
                  <a:ext cx="8856" cy="7605"/>
                </a:xfrm>
                <a:custGeom>
                  <a:avLst/>
                  <a:gdLst/>
                  <a:ahLst/>
                  <a:cxnLst/>
                  <a:rect l="l" t="t" r="r" b="b"/>
                  <a:pathLst>
                    <a:path w="1126" h="967" extrusionOk="0">
                      <a:moveTo>
                        <a:pt x="642" y="0"/>
                      </a:moveTo>
                      <a:cubicBezTo>
                        <a:pt x="206" y="0"/>
                        <a:pt x="1" y="520"/>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988;p66">
                <a:extLst>
                  <a:ext uri="{FF2B5EF4-FFF2-40B4-BE49-F238E27FC236}">
                    <a16:creationId xmlns:a16="http://schemas.microsoft.com/office/drawing/2014/main" id="{D8972B0D-E27A-408C-857E-9853CDFF10CF}"/>
                  </a:ext>
                </a:extLst>
              </p:cNvPr>
              <p:cNvGrpSpPr/>
              <p:nvPr/>
            </p:nvGrpSpPr>
            <p:grpSpPr>
              <a:xfrm>
                <a:off x="4645576" y="3467555"/>
                <a:ext cx="31405" cy="26953"/>
                <a:chOff x="4645576" y="3467555"/>
                <a:chExt cx="31405" cy="26953"/>
              </a:xfrm>
            </p:grpSpPr>
            <p:sp>
              <p:nvSpPr>
                <p:cNvPr id="358" name="Google Shape;3989;p66">
                  <a:extLst>
                    <a:ext uri="{FF2B5EF4-FFF2-40B4-BE49-F238E27FC236}">
                      <a16:creationId xmlns:a16="http://schemas.microsoft.com/office/drawing/2014/main" id="{3743F2FE-217B-44FE-A35C-783279575C43}"/>
                    </a:ext>
                  </a:extLst>
                </p:cNvPr>
                <p:cNvSpPr/>
                <p:nvPr/>
              </p:nvSpPr>
              <p:spPr>
                <a:xfrm>
                  <a:off x="4645576" y="3467555"/>
                  <a:ext cx="31405" cy="26953"/>
                </a:xfrm>
                <a:custGeom>
                  <a:avLst/>
                  <a:gdLst/>
                  <a:ahLst/>
                  <a:cxnLst/>
                  <a:rect l="l" t="t" r="r" b="b"/>
                  <a:pathLst>
                    <a:path w="3993" h="3427" extrusionOk="0">
                      <a:moveTo>
                        <a:pt x="2272" y="0"/>
                      </a:moveTo>
                      <a:cubicBezTo>
                        <a:pt x="1853" y="0"/>
                        <a:pt x="1425" y="155"/>
                        <a:pt x="1077" y="499"/>
                      </a:cubicBezTo>
                      <a:cubicBezTo>
                        <a:pt x="0" y="1576"/>
                        <a:pt x="750" y="3414"/>
                        <a:pt x="2274" y="3426"/>
                      </a:cubicBezTo>
                      <a:cubicBezTo>
                        <a:pt x="3218" y="3426"/>
                        <a:pt x="3992" y="2652"/>
                        <a:pt x="3992" y="1709"/>
                      </a:cubicBezTo>
                      <a:cubicBezTo>
                        <a:pt x="3992" y="677"/>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990;p66">
                  <a:extLst>
                    <a:ext uri="{FF2B5EF4-FFF2-40B4-BE49-F238E27FC236}">
                      <a16:creationId xmlns:a16="http://schemas.microsoft.com/office/drawing/2014/main" id="{6B134E38-0A84-4D9A-AD14-389FD4C1D64A}"/>
                    </a:ext>
                  </a:extLst>
                </p:cNvPr>
                <p:cNvSpPr/>
                <p:nvPr/>
              </p:nvSpPr>
              <p:spPr>
                <a:xfrm>
                  <a:off x="4659749" y="3477182"/>
                  <a:ext cx="7527" cy="7621"/>
                </a:xfrm>
                <a:custGeom>
                  <a:avLst/>
                  <a:gdLst/>
                  <a:ahLst/>
                  <a:cxnLst/>
                  <a:rect l="l" t="t" r="r" b="b"/>
                  <a:pathLst>
                    <a:path w="957" h="969" extrusionOk="0">
                      <a:moveTo>
                        <a:pt x="472" y="1"/>
                      </a:moveTo>
                      <a:cubicBezTo>
                        <a:pt x="206" y="1"/>
                        <a:pt x="1" y="219"/>
                        <a:pt x="1" y="485"/>
                      </a:cubicBezTo>
                      <a:cubicBezTo>
                        <a:pt x="1" y="751"/>
                        <a:pt x="206" y="969"/>
                        <a:pt x="472" y="969"/>
                      </a:cubicBezTo>
                      <a:cubicBezTo>
                        <a:pt x="751" y="969"/>
                        <a:pt x="956" y="751"/>
                        <a:pt x="956" y="485"/>
                      </a:cubicBezTo>
                      <a:cubicBezTo>
                        <a:pt x="956" y="219"/>
                        <a:pt x="751" y="1"/>
                        <a:pt x="47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991;p66">
                <a:extLst>
                  <a:ext uri="{FF2B5EF4-FFF2-40B4-BE49-F238E27FC236}">
                    <a16:creationId xmlns:a16="http://schemas.microsoft.com/office/drawing/2014/main" id="{03780EBF-CCEE-4AB4-B5C6-4200E3EA4F57}"/>
                  </a:ext>
                </a:extLst>
              </p:cNvPr>
              <p:cNvGrpSpPr/>
              <p:nvPr/>
            </p:nvGrpSpPr>
            <p:grpSpPr>
              <a:xfrm>
                <a:off x="4687631" y="3583965"/>
                <a:ext cx="31499" cy="26898"/>
                <a:chOff x="4687631" y="3583965"/>
                <a:chExt cx="31499" cy="26898"/>
              </a:xfrm>
            </p:grpSpPr>
            <p:sp>
              <p:nvSpPr>
                <p:cNvPr id="356" name="Google Shape;3992;p66">
                  <a:extLst>
                    <a:ext uri="{FF2B5EF4-FFF2-40B4-BE49-F238E27FC236}">
                      <a16:creationId xmlns:a16="http://schemas.microsoft.com/office/drawing/2014/main" id="{A1919A5D-6D0A-42B5-9DD8-A584D07AB9D4}"/>
                    </a:ext>
                  </a:extLst>
                </p:cNvPr>
                <p:cNvSpPr/>
                <p:nvPr/>
              </p:nvSpPr>
              <p:spPr>
                <a:xfrm>
                  <a:off x="4687631" y="3583965"/>
                  <a:ext cx="31499" cy="26898"/>
                </a:xfrm>
                <a:custGeom>
                  <a:avLst/>
                  <a:gdLst/>
                  <a:ahLst/>
                  <a:cxnLst/>
                  <a:rect l="l" t="t" r="r" b="b"/>
                  <a:pathLst>
                    <a:path w="4005" h="3420" extrusionOk="0">
                      <a:moveTo>
                        <a:pt x="2284" y="0"/>
                      </a:moveTo>
                      <a:cubicBezTo>
                        <a:pt x="1865" y="0"/>
                        <a:pt x="1437" y="156"/>
                        <a:pt x="1089" y="504"/>
                      </a:cubicBezTo>
                      <a:cubicBezTo>
                        <a:pt x="0" y="1581"/>
                        <a:pt x="774" y="3420"/>
                        <a:pt x="2298" y="3420"/>
                      </a:cubicBezTo>
                      <a:cubicBezTo>
                        <a:pt x="3242" y="3420"/>
                        <a:pt x="4004" y="2658"/>
                        <a:pt x="4004" y="1714"/>
                      </a:cubicBezTo>
                      <a:cubicBezTo>
                        <a:pt x="4004" y="683"/>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993;p66">
                  <a:extLst>
                    <a:ext uri="{FF2B5EF4-FFF2-40B4-BE49-F238E27FC236}">
                      <a16:creationId xmlns:a16="http://schemas.microsoft.com/office/drawing/2014/main" id="{519B4BC8-78C4-413D-AF7A-5CEB90CF6073}"/>
                    </a:ext>
                  </a:extLst>
                </p:cNvPr>
                <p:cNvSpPr/>
                <p:nvPr/>
              </p:nvSpPr>
              <p:spPr>
                <a:xfrm>
                  <a:off x="4700568" y="3593639"/>
                  <a:ext cx="8950" cy="7582"/>
                </a:xfrm>
                <a:custGeom>
                  <a:avLst/>
                  <a:gdLst/>
                  <a:ahLst/>
                  <a:cxnLst/>
                  <a:rect l="l" t="t" r="r" b="b"/>
                  <a:pathLst>
                    <a:path w="1138" h="964" extrusionOk="0">
                      <a:moveTo>
                        <a:pt x="641" y="0"/>
                      </a:moveTo>
                      <a:cubicBezTo>
                        <a:pt x="218" y="0"/>
                        <a:pt x="0" y="520"/>
                        <a:pt x="303" y="823"/>
                      </a:cubicBezTo>
                      <a:cubicBezTo>
                        <a:pt x="404" y="920"/>
                        <a:pt x="525" y="964"/>
                        <a:pt x="644" y="964"/>
                      </a:cubicBezTo>
                      <a:cubicBezTo>
                        <a:pt x="893" y="964"/>
                        <a:pt x="1129" y="771"/>
                        <a:pt x="1137" y="484"/>
                      </a:cubicBezTo>
                      <a:cubicBezTo>
                        <a:pt x="1137" y="218"/>
                        <a:pt x="920"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994;p66">
                <a:extLst>
                  <a:ext uri="{FF2B5EF4-FFF2-40B4-BE49-F238E27FC236}">
                    <a16:creationId xmlns:a16="http://schemas.microsoft.com/office/drawing/2014/main" id="{CD775F89-9AC7-4DCB-829C-046DC1B775C0}"/>
                  </a:ext>
                </a:extLst>
              </p:cNvPr>
              <p:cNvGrpSpPr/>
              <p:nvPr/>
            </p:nvGrpSpPr>
            <p:grpSpPr>
              <a:xfrm>
                <a:off x="4719311" y="3471314"/>
                <a:ext cx="31499" cy="27001"/>
                <a:chOff x="4719311" y="3471314"/>
                <a:chExt cx="31499" cy="27001"/>
              </a:xfrm>
            </p:grpSpPr>
            <p:sp>
              <p:nvSpPr>
                <p:cNvPr id="354" name="Google Shape;3995;p66">
                  <a:extLst>
                    <a:ext uri="{FF2B5EF4-FFF2-40B4-BE49-F238E27FC236}">
                      <a16:creationId xmlns:a16="http://schemas.microsoft.com/office/drawing/2014/main" id="{5C851C39-CE4E-4C2A-A9AC-FA5BC3DB4BC9}"/>
                    </a:ext>
                  </a:extLst>
                </p:cNvPr>
                <p:cNvSpPr/>
                <p:nvPr/>
              </p:nvSpPr>
              <p:spPr>
                <a:xfrm>
                  <a:off x="4719311" y="3471314"/>
                  <a:ext cx="31499" cy="27001"/>
                </a:xfrm>
                <a:custGeom>
                  <a:avLst/>
                  <a:gdLst/>
                  <a:ahLst/>
                  <a:cxnLst/>
                  <a:rect l="l" t="t" r="r" b="b"/>
                  <a:pathLst>
                    <a:path w="4005" h="3433" extrusionOk="0">
                      <a:moveTo>
                        <a:pt x="2285" y="1"/>
                      </a:moveTo>
                      <a:cubicBezTo>
                        <a:pt x="1865" y="1"/>
                        <a:pt x="1437" y="157"/>
                        <a:pt x="1089" y="505"/>
                      </a:cubicBezTo>
                      <a:cubicBezTo>
                        <a:pt x="0" y="1581"/>
                        <a:pt x="774" y="3432"/>
                        <a:pt x="2299" y="3432"/>
                      </a:cubicBezTo>
                      <a:cubicBezTo>
                        <a:pt x="3242" y="3432"/>
                        <a:pt x="4004" y="2658"/>
                        <a:pt x="4004" y="1715"/>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996;p66">
                  <a:extLst>
                    <a:ext uri="{FF2B5EF4-FFF2-40B4-BE49-F238E27FC236}">
                      <a16:creationId xmlns:a16="http://schemas.microsoft.com/office/drawing/2014/main" id="{49F5E48E-91A3-44DF-AB57-B9C212484E5A}"/>
                    </a:ext>
                  </a:extLst>
                </p:cNvPr>
                <p:cNvSpPr/>
                <p:nvPr/>
              </p:nvSpPr>
              <p:spPr>
                <a:xfrm>
                  <a:off x="4732249" y="3480988"/>
                  <a:ext cx="8856" cy="760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3997;p66">
                <a:extLst>
                  <a:ext uri="{FF2B5EF4-FFF2-40B4-BE49-F238E27FC236}">
                    <a16:creationId xmlns:a16="http://schemas.microsoft.com/office/drawing/2014/main" id="{351925A5-AA23-4AF3-9D6A-482606D311F9}"/>
                  </a:ext>
                </a:extLst>
              </p:cNvPr>
              <p:cNvGrpSpPr/>
              <p:nvPr/>
            </p:nvGrpSpPr>
            <p:grpSpPr>
              <a:xfrm>
                <a:off x="4719311" y="3434404"/>
                <a:ext cx="31499" cy="26898"/>
                <a:chOff x="4719311" y="3434404"/>
                <a:chExt cx="31499" cy="26898"/>
              </a:xfrm>
            </p:grpSpPr>
            <p:sp>
              <p:nvSpPr>
                <p:cNvPr id="352" name="Google Shape;3998;p66">
                  <a:extLst>
                    <a:ext uri="{FF2B5EF4-FFF2-40B4-BE49-F238E27FC236}">
                      <a16:creationId xmlns:a16="http://schemas.microsoft.com/office/drawing/2014/main" id="{5414CF12-FFE7-4E5A-AFB4-BA13611C91BB}"/>
                    </a:ext>
                  </a:extLst>
                </p:cNvPr>
                <p:cNvSpPr/>
                <p:nvPr/>
              </p:nvSpPr>
              <p:spPr>
                <a:xfrm>
                  <a:off x="4719311" y="3434404"/>
                  <a:ext cx="31499" cy="26898"/>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999;p66">
                  <a:extLst>
                    <a:ext uri="{FF2B5EF4-FFF2-40B4-BE49-F238E27FC236}">
                      <a16:creationId xmlns:a16="http://schemas.microsoft.com/office/drawing/2014/main" id="{77ACD3B1-26EB-4021-9F9A-498236CC0F03}"/>
                    </a:ext>
                  </a:extLst>
                </p:cNvPr>
                <p:cNvSpPr/>
                <p:nvPr/>
              </p:nvSpPr>
              <p:spPr>
                <a:xfrm>
                  <a:off x="4732249" y="3444078"/>
                  <a:ext cx="8856" cy="7582"/>
                </a:xfrm>
                <a:custGeom>
                  <a:avLst/>
                  <a:gdLst/>
                  <a:ahLst/>
                  <a:cxnLst/>
                  <a:rect l="l" t="t" r="r" b="b"/>
                  <a:pathLst>
                    <a:path w="1126" h="964" extrusionOk="0">
                      <a:moveTo>
                        <a:pt x="642" y="0"/>
                      </a:moveTo>
                      <a:cubicBezTo>
                        <a:pt x="218" y="0"/>
                        <a:pt x="0" y="520"/>
                        <a:pt x="303" y="823"/>
                      </a:cubicBezTo>
                      <a:cubicBezTo>
                        <a:pt x="400" y="920"/>
                        <a:pt x="520" y="964"/>
                        <a:pt x="638" y="964"/>
                      </a:cubicBezTo>
                      <a:cubicBezTo>
                        <a:pt x="886" y="964"/>
                        <a:pt x="1125" y="771"/>
                        <a:pt x="1125" y="484"/>
                      </a:cubicBezTo>
                      <a:cubicBezTo>
                        <a:pt x="1125" y="218"/>
                        <a:pt x="920"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4000;p66">
                <a:extLst>
                  <a:ext uri="{FF2B5EF4-FFF2-40B4-BE49-F238E27FC236}">
                    <a16:creationId xmlns:a16="http://schemas.microsoft.com/office/drawing/2014/main" id="{86089B04-2AD2-4FB2-B7B7-69CFFD37C3A3}"/>
                  </a:ext>
                </a:extLst>
              </p:cNvPr>
              <p:cNvGrpSpPr/>
              <p:nvPr/>
            </p:nvGrpSpPr>
            <p:grpSpPr>
              <a:xfrm>
                <a:off x="4768876" y="3401772"/>
                <a:ext cx="31499" cy="26898"/>
                <a:chOff x="4768876" y="3401772"/>
                <a:chExt cx="31499" cy="26898"/>
              </a:xfrm>
            </p:grpSpPr>
            <p:sp>
              <p:nvSpPr>
                <p:cNvPr id="350" name="Google Shape;4001;p66">
                  <a:extLst>
                    <a:ext uri="{FF2B5EF4-FFF2-40B4-BE49-F238E27FC236}">
                      <a16:creationId xmlns:a16="http://schemas.microsoft.com/office/drawing/2014/main" id="{CC606EE7-B232-49A9-8BE0-3C02D5D9F831}"/>
                    </a:ext>
                  </a:extLst>
                </p:cNvPr>
                <p:cNvSpPr/>
                <p:nvPr/>
              </p:nvSpPr>
              <p:spPr>
                <a:xfrm>
                  <a:off x="4768876" y="3401772"/>
                  <a:ext cx="31499" cy="26898"/>
                </a:xfrm>
                <a:custGeom>
                  <a:avLst/>
                  <a:gdLst/>
                  <a:ahLst/>
                  <a:cxnLst/>
                  <a:rect l="l" t="t" r="r" b="b"/>
                  <a:pathLst>
                    <a:path w="4005" h="3420" extrusionOk="0">
                      <a:moveTo>
                        <a:pt x="2276" y="0"/>
                      </a:moveTo>
                      <a:cubicBezTo>
                        <a:pt x="1855" y="0"/>
                        <a:pt x="1425" y="156"/>
                        <a:pt x="1077" y="504"/>
                      </a:cubicBezTo>
                      <a:cubicBezTo>
                        <a:pt x="1" y="1581"/>
                        <a:pt x="763" y="3419"/>
                        <a:pt x="2287" y="3419"/>
                      </a:cubicBezTo>
                      <a:cubicBezTo>
                        <a:pt x="3231" y="3419"/>
                        <a:pt x="4005" y="2657"/>
                        <a:pt x="4005" y="1714"/>
                      </a:cubicBezTo>
                      <a:cubicBezTo>
                        <a:pt x="4005" y="683"/>
                        <a:pt x="3157"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4002;p66">
                  <a:extLst>
                    <a:ext uri="{FF2B5EF4-FFF2-40B4-BE49-F238E27FC236}">
                      <a16:creationId xmlns:a16="http://schemas.microsoft.com/office/drawing/2014/main" id="{B2457469-8A2A-454D-86BA-1B6153567E04}"/>
                    </a:ext>
                  </a:extLst>
                </p:cNvPr>
                <p:cNvSpPr/>
                <p:nvPr/>
              </p:nvSpPr>
              <p:spPr>
                <a:xfrm>
                  <a:off x="4783057" y="3411438"/>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4003;p66">
                <a:extLst>
                  <a:ext uri="{FF2B5EF4-FFF2-40B4-BE49-F238E27FC236}">
                    <a16:creationId xmlns:a16="http://schemas.microsoft.com/office/drawing/2014/main" id="{B2966CDE-D915-4C9E-9885-1E6102E28002}"/>
                  </a:ext>
                </a:extLst>
              </p:cNvPr>
              <p:cNvGrpSpPr/>
              <p:nvPr/>
            </p:nvGrpSpPr>
            <p:grpSpPr>
              <a:xfrm>
                <a:off x="4762214" y="3471377"/>
                <a:ext cx="26938" cy="26938"/>
                <a:chOff x="4762214" y="3471377"/>
                <a:chExt cx="26938" cy="26938"/>
              </a:xfrm>
            </p:grpSpPr>
            <p:sp>
              <p:nvSpPr>
                <p:cNvPr id="348" name="Google Shape;4004;p66">
                  <a:extLst>
                    <a:ext uri="{FF2B5EF4-FFF2-40B4-BE49-F238E27FC236}">
                      <a16:creationId xmlns:a16="http://schemas.microsoft.com/office/drawing/2014/main" id="{2CC963F9-1F84-4D1D-B524-5AE9AA8F20C8}"/>
                    </a:ext>
                  </a:extLst>
                </p:cNvPr>
                <p:cNvSpPr/>
                <p:nvPr/>
              </p:nvSpPr>
              <p:spPr>
                <a:xfrm>
                  <a:off x="4762214" y="3471377"/>
                  <a:ext cx="26938" cy="26938"/>
                </a:xfrm>
                <a:custGeom>
                  <a:avLst/>
                  <a:gdLst/>
                  <a:ahLst/>
                  <a:cxnLst/>
                  <a:rect l="l" t="t" r="r" b="b"/>
                  <a:pathLst>
                    <a:path w="3425" h="3425" extrusionOk="0">
                      <a:moveTo>
                        <a:pt x="1707" y="1"/>
                      </a:moveTo>
                      <a:cubicBezTo>
                        <a:pt x="763" y="1"/>
                        <a:pt x="1" y="763"/>
                        <a:pt x="1" y="1707"/>
                      </a:cubicBezTo>
                      <a:cubicBezTo>
                        <a:pt x="1" y="2650"/>
                        <a:pt x="763" y="3424"/>
                        <a:pt x="1707" y="3424"/>
                      </a:cubicBezTo>
                      <a:cubicBezTo>
                        <a:pt x="2662" y="3424"/>
                        <a:pt x="3424" y="2650"/>
                        <a:pt x="3424" y="1707"/>
                      </a:cubicBezTo>
                      <a:cubicBezTo>
                        <a:pt x="3424" y="763"/>
                        <a:pt x="2662" y="1"/>
                        <a:pt x="170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4005;p66">
                  <a:extLst>
                    <a:ext uri="{FF2B5EF4-FFF2-40B4-BE49-F238E27FC236}">
                      <a16:creationId xmlns:a16="http://schemas.microsoft.com/office/drawing/2014/main" id="{D63EAE62-7779-4FAF-9300-E2F57724E2DB}"/>
                    </a:ext>
                  </a:extLst>
                </p:cNvPr>
                <p:cNvSpPr/>
                <p:nvPr/>
              </p:nvSpPr>
              <p:spPr>
                <a:xfrm>
                  <a:off x="4770591" y="3480988"/>
                  <a:ext cx="8856" cy="760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 name="Google Shape;4006;p66">
                <a:extLst>
                  <a:ext uri="{FF2B5EF4-FFF2-40B4-BE49-F238E27FC236}">
                    <a16:creationId xmlns:a16="http://schemas.microsoft.com/office/drawing/2014/main" id="{27AAAB6D-C207-4038-8E28-EBCA27677BB7}"/>
                  </a:ext>
                </a:extLst>
              </p:cNvPr>
              <p:cNvGrpSpPr/>
              <p:nvPr/>
            </p:nvGrpSpPr>
            <p:grpSpPr>
              <a:xfrm>
                <a:off x="4790473" y="3344782"/>
                <a:ext cx="31405" cy="26898"/>
                <a:chOff x="4790473" y="3344782"/>
                <a:chExt cx="31405" cy="26898"/>
              </a:xfrm>
            </p:grpSpPr>
            <p:sp>
              <p:nvSpPr>
                <p:cNvPr id="346" name="Google Shape;4007;p66">
                  <a:extLst>
                    <a:ext uri="{FF2B5EF4-FFF2-40B4-BE49-F238E27FC236}">
                      <a16:creationId xmlns:a16="http://schemas.microsoft.com/office/drawing/2014/main" id="{C7A123B7-1256-4163-AE66-B3E72CE399FD}"/>
                    </a:ext>
                  </a:extLst>
                </p:cNvPr>
                <p:cNvSpPr/>
                <p:nvPr/>
              </p:nvSpPr>
              <p:spPr>
                <a:xfrm>
                  <a:off x="4790473" y="3344782"/>
                  <a:ext cx="31405" cy="26898"/>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0" y="3420"/>
                        <a:pt x="3993" y="2657"/>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4008;p66">
                  <a:extLst>
                    <a:ext uri="{FF2B5EF4-FFF2-40B4-BE49-F238E27FC236}">
                      <a16:creationId xmlns:a16="http://schemas.microsoft.com/office/drawing/2014/main" id="{BBC59BD8-37EE-433E-9BF5-60389C49876F}"/>
                    </a:ext>
                  </a:extLst>
                </p:cNvPr>
                <p:cNvSpPr/>
                <p:nvPr/>
              </p:nvSpPr>
              <p:spPr>
                <a:xfrm>
                  <a:off x="4804654" y="3354456"/>
                  <a:ext cx="7613" cy="7613"/>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 name="Google Shape;4009;p66">
                <a:extLst>
                  <a:ext uri="{FF2B5EF4-FFF2-40B4-BE49-F238E27FC236}">
                    <a16:creationId xmlns:a16="http://schemas.microsoft.com/office/drawing/2014/main" id="{AD00F355-F65A-4F37-91B0-88B42AEE1C93}"/>
                  </a:ext>
                </a:extLst>
              </p:cNvPr>
              <p:cNvGrpSpPr/>
              <p:nvPr/>
            </p:nvGrpSpPr>
            <p:grpSpPr>
              <a:xfrm>
                <a:off x="4823774" y="3950733"/>
                <a:ext cx="37398" cy="32034"/>
                <a:chOff x="4823774" y="3950733"/>
                <a:chExt cx="37398" cy="32034"/>
              </a:xfrm>
            </p:grpSpPr>
            <p:sp>
              <p:nvSpPr>
                <p:cNvPr id="344" name="Google Shape;4010;p66">
                  <a:extLst>
                    <a:ext uri="{FF2B5EF4-FFF2-40B4-BE49-F238E27FC236}">
                      <a16:creationId xmlns:a16="http://schemas.microsoft.com/office/drawing/2014/main" id="{1ACE4707-2255-4EB9-9B2C-88BB8ED405A8}"/>
                    </a:ext>
                  </a:extLst>
                </p:cNvPr>
                <p:cNvSpPr/>
                <p:nvPr/>
              </p:nvSpPr>
              <p:spPr>
                <a:xfrm>
                  <a:off x="4823774" y="3950733"/>
                  <a:ext cx="37398" cy="32034"/>
                </a:xfrm>
                <a:custGeom>
                  <a:avLst/>
                  <a:gdLst/>
                  <a:ahLst/>
                  <a:cxnLst/>
                  <a:rect l="l" t="t" r="r" b="b"/>
                  <a:pathLst>
                    <a:path w="4755" h="4073" extrusionOk="0">
                      <a:moveTo>
                        <a:pt x="2707" y="1"/>
                      </a:moveTo>
                      <a:cubicBezTo>
                        <a:pt x="2207" y="1"/>
                        <a:pt x="1698" y="186"/>
                        <a:pt x="1283" y="601"/>
                      </a:cubicBezTo>
                      <a:cubicBezTo>
                        <a:pt x="1" y="1883"/>
                        <a:pt x="908" y="4073"/>
                        <a:pt x="2722" y="4073"/>
                      </a:cubicBezTo>
                      <a:cubicBezTo>
                        <a:pt x="3835" y="4073"/>
                        <a:pt x="4755" y="3166"/>
                        <a:pt x="4755" y="2041"/>
                      </a:cubicBezTo>
                      <a:cubicBezTo>
                        <a:pt x="4755" y="813"/>
                        <a:pt x="3752" y="1"/>
                        <a:pt x="270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4011;p66">
                  <a:extLst>
                    <a:ext uri="{FF2B5EF4-FFF2-40B4-BE49-F238E27FC236}">
                      <a16:creationId xmlns:a16="http://schemas.microsoft.com/office/drawing/2014/main" id="{27E46FAA-BC6B-4C6B-B3B5-1FF3534CACD6}"/>
                    </a:ext>
                  </a:extLst>
                </p:cNvPr>
                <p:cNvSpPr/>
                <p:nvPr/>
              </p:nvSpPr>
              <p:spPr>
                <a:xfrm>
                  <a:off x="4836617" y="3960407"/>
                  <a:ext cx="14849" cy="12718"/>
                </a:xfrm>
                <a:custGeom>
                  <a:avLst/>
                  <a:gdLst/>
                  <a:ahLst/>
                  <a:cxnLst/>
                  <a:rect l="l" t="t" r="r" b="b"/>
                  <a:pathLst>
                    <a:path w="1888" h="1617" extrusionOk="0">
                      <a:moveTo>
                        <a:pt x="1089" y="0"/>
                      </a:moveTo>
                      <a:cubicBezTo>
                        <a:pt x="363" y="0"/>
                        <a:pt x="1" y="871"/>
                        <a:pt x="509" y="1379"/>
                      </a:cubicBezTo>
                      <a:cubicBezTo>
                        <a:pt x="673" y="1543"/>
                        <a:pt x="874" y="1616"/>
                        <a:pt x="1073" y="1616"/>
                      </a:cubicBezTo>
                      <a:cubicBezTo>
                        <a:pt x="1488" y="1616"/>
                        <a:pt x="1888" y="1294"/>
                        <a:pt x="1888" y="811"/>
                      </a:cubicBezTo>
                      <a:cubicBezTo>
                        <a:pt x="1888" y="363"/>
                        <a:pt x="1537" y="0"/>
                        <a:pt x="108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4012;p66">
                <a:extLst>
                  <a:ext uri="{FF2B5EF4-FFF2-40B4-BE49-F238E27FC236}">
                    <a16:creationId xmlns:a16="http://schemas.microsoft.com/office/drawing/2014/main" id="{EF5E9830-D30B-4344-8C56-9FB7EAD2400C}"/>
                  </a:ext>
                </a:extLst>
              </p:cNvPr>
              <p:cNvGrpSpPr/>
              <p:nvPr/>
            </p:nvGrpSpPr>
            <p:grpSpPr>
              <a:xfrm>
                <a:off x="4823396" y="4110566"/>
                <a:ext cx="31405" cy="26906"/>
                <a:chOff x="4823396" y="4110566"/>
                <a:chExt cx="31405" cy="26906"/>
              </a:xfrm>
            </p:grpSpPr>
            <p:sp>
              <p:nvSpPr>
                <p:cNvPr id="342" name="Google Shape;4013;p66">
                  <a:extLst>
                    <a:ext uri="{FF2B5EF4-FFF2-40B4-BE49-F238E27FC236}">
                      <a16:creationId xmlns:a16="http://schemas.microsoft.com/office/drawing/2014/main" id="{6F16A1ED-C108-4BC0-8B90-6E457E3551B7}"/>
                    </a:ext>
                  </a:extLst>
                </p:cNvPr>
                <p:cNvSpPr/>
                <p:nvPr/>
              </p:nvSpPr>
              <p:spPr>
                <a:xfrm>
                  <a:off x="4823396" y="4110566"/>
                  <a:ext cx="31405" cy="26906"/>
                </a:xfrm>
                <a:custGeom>
                  <a:avLst/>
                  <a:gdLst/>
                  <a:ahLst/>
                  <a:cxnLst/>
                  <a:rect l="l" t="t" r="r" b="b"/>
                  <a:pathLst>
                    <a:path w="3993" h="3421" extrusionOk="0">
                      <a:moveTo>
                        <a:pt x="2272" y="1"/>
                      </a:moveTo>
                      <a:cubicBezTo>
                        <a:pt x="1853" y="1"/>
                        <a:pt x="1425" y="157"/>
                        <a:pt x="1077" y="505"/>
                      </a:cubicBezTo>
                      <a:cubicBezTo>
                        <a:pt x="0" y="1582"/>
                        <a:pt x="762" y="3420"/>
                        <a:pt x="2286" y="3420"/>
                      </a:cubicBezTo>
                      <a:cubicBezTo>
                        <a:pt x="3230" y="3420"/>
                        <a:pt x="3992" y="2658"/>
                        <a:pt x="3992" y="1715"/>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4014;p66">
                  <a:extLst>
                    <a:ext uri="{FF2B5EF4-FFF2-40B4-BE49-F238E27FC236}">
                      <a16:creationId xmlns:a16="http://schemas.microsoft.com/office/drawing/2014/main" id="{2666C79C-9575-4C94-8070-8F17EA76AA90}"/>
                    </a:ext>
                  </a:extLst>
                </p:cNvPr>
                <p:cNvSpPr/>
                <p:nvPr/>
              </p:nvSpPr>
              <p:spPr>
                <a:xfrm>
                  <a:off x="4836240" y="4120145"/>
                  <a:ext cx="8950" cy="7684"/>
                </a:xfrm>
                <a:custGeom>
                  <a:avLst/>
                  <a:gdLst/>
                  <a:ahLst/>
                  <a:cxnLst/>
                  <a:rect l="l" t="t" r="r" b="b"/>
                  <a:pathLst>
                    <a:path w="1138" h="977" extrusionOk="0">
                      <a:moveTo>
                        <a:pt x="653" y="1"/>
                      </a:moveTo>
                      <a:cubicBezTo>
                        <a:pt x="218" y="1"/>
                        <a:pt x="0" y="533"/>
                        <a:pt x="303" y="835"/>
                      </a:cubicBezTo>
                      <a:cubicBezTo>
                        <a:pt x="404" y="933"/>
                        <a:pt x="527" y="976"/>
                        <a:pt x="646" y="976"/>
                      </a:cubicBezTo>
                      <a:cubicBezTo>
                        <a:pt x="898" y="976"/>
                        <a:pt x="1137" y="784"/>
                        <a:pt x="1137" y="497"/>
                      </a:cubicBezTo>
                      <a:cubicBezTo>
                        <a:pt x="1137" y="218"/>
                        <a:pt x="920"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4015;p66">
                <a:extLst>
                  <a:ext uri="{FF2B5EF4-FFF2-40B4-BE49-F238E27FC236}">
                    <a16:creationId xmlns:a16="http://schemas.microsoft.com/office/drawing/2014/main" id="{21C5CB66-FD9D-4833-A8D8-FBD8952571B6}"/>
                  </a:ext>
                </a:extLst>
              </p:cNvPr>
              <p:cNvGrpSpPr/>
              <p:nvPr/>
            </p:nvGrpSpPr>
            <p:grpSpPr>
              <a:xfrm>
                <a:off x="4838332" y="3821150"/>
                <a:ext cx="31499" cy="26898"/>
                <a:chOff x="4838332" y="3821150"/>
                <a:chExt cx="31499" cy="26898"/>
              </a:xfrm>
            </p:grpSpPr>
            <p:sp>
              <p:nvSpPr>
                <p:cNvPr id="340" name="Google Shape;4016;p66">
                  <a:extLst>
                    <a:ext uri="{FF2B5EF4-FFF2-40B4-BE49-F238E27FC236}">
                      <a16:creationId xmlns:a16="http://schemas.microsoft.com/office/drawing/2014/main" id="{E06BFD8F-0305-4F0B-BFDF-515FD0102F84}"/>
                    </a:ext>
                  </a:extLst>
                </p:cNvPr>
                <p:cNvSpPr/>
                <p:nvPr/>
              </p:nvSpPr>
              <p:spPr>
                <a:xfrm>
                  <a:off x="4838332" y="3821150"/>
                  <a:ext cx="31499" cy="26898"/>
                </a:xfrm>
                <a:custGeom>
                  <a:avLst/>
                  <a:gdLst/>
                  <a:ahLst/>
                  <a:cxnLst/>
                  <a:rect l="l" t="t" r="r" b="b"/>
                  <a:pathLst>
                    <a:path w="4005" h="3420" extrusionOk="0">
                      <a:moveTo>
                        <a:pt x="2285" y="1"/>
                      </a:moveTo>
                      <a:cubicBezTo>
                        <a:pt x="1865" y="1"/>
                        <a:pt x="1437" y="156"/>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4017;p66">
                  <a:extLst>
                    <a:ext uri="{FF2B5EF4-FFF2-40B4-BE49-F238E27FC236}">
                      <a16:creationId xmlns:a16="http://schemas.microsoft.com/office/drawing/2014/main" id="{55187D1B-DD2C-45F0-91FE-302C272FF601}"/>
                    </a:ext>
                  </a:extLst>
                </p:cNvPr>
                <p:cNvSpPr/>
                <p:nvPr/>
              </p:nvSpPr>
              <p:spPr>
                <a:xfrm>
                  <a:off x="4851270" y="3830824"/>
                  <a:ext cx="8950" cy="7582"/>
                </a:xfrm>
                <a:custGeom>
                  <a:avLst/>
                  <a:gdLst/>
                  <a:ahLst/>
                  <a:cxnLst/>
                  <a:rect l="l" t="t" r="r" b="b"/>
                  <a:pathLst>
                    <a:path w="1138" h="964" extrusionOk="0">
                      <a:moveTo>
                        <a:pt x="654" y="0"/>
                      </a:moveTo>
                      <a:cubicBezTo>
                        <a:pt x="218" y="0"/>
                        <a:pt x="0" y="521"/>
                        <a:pt x="303" y="823"/>
                      </a:cubicBezTo>
                      <a:cubicBezTo>
                        <a:pt x="404" y="920"/>
                        <a:pt x="526" y="964"/>
                        <a:pt x="644" y="964"/>
                      </a:cubicBezTo>
                      <a:cubicBezTo>
                        <a:pt x="893" y="964"/>
                        <a:pt x="1129" y="771"/>
                        <a:pt x="1138" y="484"/>
                      </a:cubicBezTo>
                      <a:cubicBezTo>
                        <a:pt x="1125"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4018;p66">
                <a:extLst>
                  <a:ext uri="{FF2B5EF4-FFF2-40B4-BE49-F238E27FC236}">
                    <a16:creationId xmlns:a16="http://schemas.microsoft.com/office/drawing/2014/main" id="{8D064675-82BC-434E-AD80-2CC3890A8CBF}"/>
                  </a:ext>
                </a:extLst>
              </p:cNvPr>
              <p:cNvGrpSpPr/>
              <p:nvPr/>
            </p:nvGrpSpPr>
            <p:grpSpPr>
              <a:xfrm>
                <a:off x="4661275" y="3815007"/>
                <a:ext cx="36824" cy="31523"/>
                <a:chOff x="4661275" y="3815007"/>
                <a:chExt cx="36824" cy="31523"/>
              </a:xfrm>
            </p:grpSpPr>
            <p:sp>
              <p:nvSpPr>
                <p:cNvPr id="338" name="Google Shape;4019;p66">
                  <a:extLst>
                    <a:ext uri="{FF2B5EF4-FFF2-40B4-BE49-F238E27FC236}">
                      <a16:creationId xmlns:a16="http://schemas.microsoft.com/office/drawing/2014/main" id="{145A9497-A409-4488-9853-3C0C133C47BA}"/>
                    </a:ext>
                  </a:extLst>
                </p:cNvPr>
                <p:cNvSpPr/>
                <p:nvPr/>
              </p:nvSpPr>
              <p:spPr>
                <a:xfrm>
                  <a:off x="4661275" y="3815007"/>
                  <a:ext cx="36824" cy="31523"/>
                </a:xfrm>
                <a:custGeom>
                  <a:avLst/>
                  <a:gdLst/>
                  <a:ahLst/>
                  <a:cxnLst/>
                  <a:rect l="l" t="t" r="r" b="b"/>
                  <a:pathLst>
                    <a:path w="4682" h="4008" extrusionOk="0">
                      <a:moveTo>
                        <a:pt x="2663" y="0"/>
                      </a:moveTo>
                      <a:cubicBezTo>
                        <a:pt x="2169" y="0"/>
                        <a:pt x="1666" y="184"/>
                        <a:pt x="1258" y="596"/>
                      </a:cubicBezTo>
                      <a:cubicBezTo>
                        <a:pt x="0" y="1854"/>
                        <a:pt x="895" y="4007"/>
                        <a:pt x="2674" y="4007"/>
                      </a:cubicBezTo>
                      <a:cubicBezTo>
                        <a:pt x="3774" y="4007"/>
                        <a:pt x="4682" y="3112"/>
                        <a:pt x="4682" y="2011"/>
                      </a:cubicBezTo>
                      <a:cubicBezTo>
                        <a:pt x="4682" y="801"/>
                        <a:pt x="3692" y="0"/>
                        <a:pt x="266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4020;p66">
                  <a:extLst>
                    <a:ext uri="{FF2B5EF4-FFF2-40B4-BE49-F238E27FC236}">
                      <a16:creationId xmlns:a16="http://schemas.microsoft.com/office/drawing/2014/main" id="{296E3127-E4DE-4110-8BC0-EF05D97C0163}"/>
                    </a:ext>
                  </a:extLst>
                </p:cNvPr>
                <p:cNvSpPr/>
                <p:nvPr/>
              </p:nvSpPr>
              <p:spPr>
                <a:xfrm>
                  <a:off x="4676211" y="3824736"/>
                  <a:ext cx="12183" cy="12183"/>
                </a:xfrm>
                <a:custGeom>
                  <a:avLst/>
                  <a:gdLst/>
                  <a:ahLst/>
                  <a:cxnLst/>
                  <a:rect l="l" t="t" r="r" b="b"/>
                  <a:pathLst>
                    <a:path w="1549" h="1549" extrusionOk="0">
                      <a:moveTo>
                        <a:pt x="775" y="0"/>
                      </a:moveTo>
                      <a:cubicBezTo>
                        <a:pt x="351" y="0"/>
                        <a:pt x="0" y="339"/>
                        <a:pt x="0" y="774"/>
                      </a:cubicBezTo>
                      <a:cubicBezTo>
                        <a:pt x="0" y="1198"/>
                        <a:pt x="351" y="1549"/>
                        <a:pt x="775" y="1549"/>
                      </a:cubicBezTo>
                      <a:cubicBezTo>
                        <a:pt x="1210" y="1549"/>
                        <a:pt x="1549" y="1198"/>
                        <a:pt x="1549" y="774"/>
                      </a:cubicBezTo>
                      <a:cubicBezTo>
                        <a:pt x="1549" y="339"/>
                        <a:pt x="1210" y="0"/>
                        <a:pt x="77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 name="Google Shape;4021;p66">
                <a:extLst>
                  <a:ext uri="{FF2B5EF4-FFF2-40B4-BE49-F238E27FC236}">
                    <a16:creationId xmlns:a16="http://schemas.microsoft.com/office/drawing/2014/main" id="{008B2527-3D81-4252-BCFC-F812388EF6C6}"/>
                  </a:ext>
                </a:extLst>
              </p:cNvPr>
              <p:cNvGrpSpPr/>
              <p:nvPr/>
            </p:nvGrpSpPr>
            <p:grpSpPr>
              <a:xfrm>
                <a:off x="4558998" y="3851037"/>
                <a:ext cx="33591" cy="28699"/>
                <a:chOff x="4558998" y="3851037"/>
                <a:chExt cx="33591" cy="28699"/>
              </a:xfrm>
            </p:grpSpPr>
            <p:sp>
              <p:nvSpPr>
                <p:cNvPr id="336" name="Google Shape;4022;p66">
                  <a:extLst>
                    <a:ext uri="{FF2B5EF4-FFF2-40B4-BE49-F238E27FC236}">
                      <a16:creationId xmlns:a16="http://schemas.microsoft.com/office/drawing/2014/main" id="{FF86A2E7-985D-4D3C-8B90-5C0C608BBAEA}"/>
                    </a:ext>
                  </a:extLst>
                </p:cNvPr>
                <p:cNvSpPr/>
                <p:nvPr/>
              </p:nvSpPr>
              <p:spPr>
                <a:xfrm>
                  <a:off x="4558998" y="3851037"/>
                  <a:ext cx="33591" cy="28699"/>
                </a:xfrm>
                <a:custGeom>
                  <a:avLst/>
                  <a:gdLst/>
                  <a:ahLst/>
                  <a:cxnLst/>
                  <a:rect l="l" t="t" r="r" b="b"/>
                  <a:pathLst>
                    <a:path w="4271" h="3649" extrusionOk="0">
                      <a:moveTo>
                        <a:pt x="2430" y="0"/>
                      </a:moveTo>
                      <a:cubicBezTo>
                        <a:pt x="1980" y="0"/>
                        <a:pt x="1522" y="167"/>
                        <a:pt x="1149" y="539"/>
                      </a:cubicBezTo>
                      <a:cubicBezTo>
                        <a:pt x="0" y="1688"/>
                        <a:pt x="823" y="3648"/>
                        <a:pt x="2444" y="3648"/>
                      </a:cubicBezTo>
                      <a:cubicBezTo>
                        <a:pt x="3448" y="3648"/>
                        <a:pt x="4270" y="2838"/>
                        <a:pt x="4270" y="1822"/>
                      </a:cubicBezTo>
                      <a:cubicBezTo>
                        <a:pt x="4270" y="726"/>
                        <a:pt x="3369" y="0"/>
                        <a:pt x="24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4023;p66">
                  <a:extLst>
                    <a:ext uri="{FF2B5EF4-FFF2-40B4-BE49-F238E27FC236}">
                      <a16:creationId xmlns:a16="http://schemas.microsoft.com/office/drawing/2014/main" id="{4C7A18C5-5A35-4800-8C42-7D1FB240186B}"/>
                    </a:ext>
                  </a:extLst>
                </p:cNvPr>
                <p:cNvSpPr/>
                <p:nvPr/>
              </p:nvSpPr>
              <p:spPr>
                <a:xfrm>
                  <a:off x="4573557" y="3860695"/>
                  <a:ext cx="9328" cy="9430"/>
                </a:xfrm>
                <a:custGeom>
                  <a:avLst/>
                  <a:gdLst/>
                  <a:ahLst/>
                  <a:cxnLst/>
                  <a:rect l="l" t="t" r="r" b="b"/>
                  <a:pathLst>
                    <a:path w="1186" h="1199" extrusionOk="0">
                      <a:moveTo>
                        <a:pt x="593" y="1"/>
                      </a:moveTo>
                      <a:cubicBezTo>
                        <a:pt x="266" y="1"/>
                        <a:pt x="0" y="267"/>
                        <a:pt x="0" y="594"/>
                      </a:cubicBezTo>
                      <a:cubicBezTo>
                        <a:pt x="0" y="932"/>
                        <a:pt x="266" y="1198"/>
                        <a:pt x="593" y="1198"/>
                      </a:cubicBezTo>
                      <a:cubicBezTo>
                        <a:pt x="919" y="1198"/>
                        <a:pt x="1185" y="932"/>
                        <a:pt x="1185" y="594"/>
                      </a:cubicBezTo>
                      <a:cubicBezTo>
                        <a:pt x="1185" y="267"/>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4024;p66">
                <a:extLst>
                  <a:ext uri="{FF2B5EF4-FFF2-40B4-BE49-F238E27FC236}">
                    <a16:creationId xmlns:a16="http://schemas.microsoft.com/office/drawing/2014/main" id="{93499873-FFDD-424C-BDE7-85EC81F29E9D}"/>
                  </a:ext>
                </a:extLst>
              </p:cNvPr>
              <p:cNvGrpSpPr/>
              <p:nvPr/>
            </p:nvGrpSpPr>
            <p:grpSpPr>
              <a:xfrm>
                <a:off x="4696762" y="3638587"/>
                <a:ext cx="33591" cy="28794"/>
                <a:chOff x="4696762" y="3638587"/>
                <a:chExt cx="33591" cy="28794"/>
              </a:xfrm>
            </p:grpSpPr>
            <p:sp>
              <p:nvSpPr>
                <p:cNvPr id="334" name="Google Shape;4025;p66">
                  <a:extLst>
                    <a:ext uri="{FF2B5EF4-FFF2-40B4-BE49-F238E27FC236}">
                      <a16:creationId xmlns:a16="http://schemas.microsoft.com/office/drawing/2014/main" id="{480AF6EB-4C7A-4D79-B51E-27959CA046DC}"/>
                    </a:ext>
                  </a:extLst>
                </p:cNvPr>
                <p:cNvSpPr/>
                <p:nvPr/>
              </p:nvSpPr>
              <p:spPr>
                <a:xfrm>
                  <a:off x="4696762" y="3638587"/>
                  <a:ext cx="33591" cy="28794"/>
                </a:xfrm>
                <a:custGeom>
                  <a:avLst/>
                  <a:gdLst/>
                  <a:ahLst/>
                  <a:cxnLst/>
                  <a:rect l="l" t="t" r="r" b="b"/>
                  <a:pathLst>
                    <a:path w="4271" h="3661" extrusionOk="0">
                      <a:moveTo>
                        <a:pt x="2426" y="1"/>
                      </a:moveTo>
                      <a:cubicBezTo>
                        <a:pt x="1978" y="1"/>
                        <a:pt x="1521" y="167"/>
                        <a:pt x="1150" y="539"/>
                      </a:cubicBezTo>
                      <a:cubicBezTo>
                        <a:pt x="0" y="1688"/>
                        <a:pt x="823" y="3660"/>
                        <a:pt x="2444" y="3660"/>
                      </a:cubicBezTo>
                      <a:cubicBezTo>
                        <a:pt x="3448" y="3648"/>
                        <a:pt x="4258" y="2838"/>
                        <a:pt x="4270" y="1834"/>
                      </a:cubicBezTo>
                      <a:cubicBezTo>
                        <a:pt x="4262" y="729"/>
                        <a:pt x="3363" y="1"/>
                        <a:pt x="242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4026;p66">
                  <a:extLst>
                    <a:ext uri="{FF2B5EF4-FFF2-40B4-BE49-F238E27FC236}">
                      <a16:creationId xmlns:a16="http://schemas.microsoft.com/office/drawing/2014/main" id="{3BC74B3E-20D4-4866-96D9-971805A8238E}"/>
                    </a:ext>
                  </a:extLst>
                </p:cNvPr>
                <p:cNvSpPr/>
                <p:nvPr/>
              </p:nvSpPr>
              <p:spPr>
                <a:xfrm>
                  <a:off x="4711320" y="3648245"/>
                  <a:ext cx="9328" cy="9430"/>
                </a:xfrm>
                <a:custGeom>
                  <a:avLst/>
                  <a:gdLst/>
                  <a:ahLst/>
                  <a:cxnLst/>
                  <a:rect l="l" t="t" r="r" b="b"/>
                  <a:pathLst>
                    <a:path w="1186" h="1199" extrusionOk="0">
                      <a:moveTo>
                        <a:pt x="593" y="1"/>
                      </a:moveTo>
                      <a:cubicBezTo>
                        <a:pt x="266" y="1"/>
                        <a:pt x="0" y="279"/>
                        <a:pt x="0" y="606"/>
                      </a:cubicBezTo>
                      <a:cubicBezTo>
                        <a:pt x="0" y="932"/>
                        <a:pt x="266" y="1198"/>
                        <a:pt x="593" y="1198"/>
                      </a:cubicBezTo>
                      <a:cubicBezTo>
                        <a:pt x="919" y="1198"/>
                        <a:pt x="1186" y="932"/>
                        <a:pt x="1186" y="606"/>
                      </a:cubicBezTo>
                      <a:cubicBezTo>
                        <a:pt x="1186" y="279"/>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4027;p66">
                <a:extLst>
                  <a:ext uri="{FF2B5EF4-FFF2-40B4-BE49-F238E27FC236}">
                    <a16:creationId xmlns:a16="http://schemas.microsoft.com/office/drawing/2014/main" id="{D4611399-5BBE-43DE-BC70-49AD46C6F2CA}"/>
                  </a:ext>
                </a:extLst>
              </p:cNvPr>
              <p:cNvGrpSpPr/>
              <p:nvPr/>
            </p:nvGrpSpPr>
            <p:grpSpPr>
              <a:xfrm>
                <a:off x="4929479" y="3939140"/>
                <a:ext cx="33497" cy="28692"/>
                <a:chOff x="4929479" y="3939140"/>
                <a:chExt cx="33497" cy="28692"/>
              </a:xfrm>
            </p:grpSpPr>
            <p:sp>
              <p:nvSpPr>
                <p:cNvPr id="332" name="Google Shape;4028;p66">
                  <a:extLst>
                    <a:ext uri="{FF2B5EF4-FFF2-40B4-BE49-F238E27FC236}">
                      <a16:creationId xmlns:a16="http://schemas.microsoft.com/office/drawing/2014/main" id="{9839BDB7-2A76-45B5-8A0D-8B5A25DD80C4}"/>
                    </a:ext>
                  </a:extLst>
                </p:cNvPr>
                <p:cNvSpPr/>
                <p:nvPr/>
              </p:nvSpPr>
              <p:spPr>
                <a:xfrm>
                  <a:off x="4929479" y="3939140"/>
                  <a:ext cx="33497" cy="28692"/>
                </a:xfrm>
                <a:custGeom>
                  <a:avLst/>
                  <a:gdLst/>
                  <a:ahLst/>
                  <a:cxnLst/>
                  <a:rect l="l" t="t" r="r" b="b"/>
                  <a:pathLst>
                    <a:path w="4259" h="3648" extrusionOk="0">
                      <a:moveTo>
                        <a:pt x="2426" y="0"/>
                      </a:moveTo>
                      <a:cubicBezTo>
                        <a:pt x="1978" y="0"/>
                        <a:pt x="1521" y="167"/>
                        <a:pt x="1149" y="539"/>
                      </a:cubicBezTo>
                      <a:cubicBezTo>
                        <a:pt x="0" y="1688"/>
                        <a:pt x="811" y="3648"/>
                        <a:pt x="2431" y="3648"/>
                      </a:cubicBezTo>
                      <a:cubicBezTo>
                        <a:pt x="3448" y="3648"/>
                        <a:pt x="4258" y="2837"/>
                        <a:pt x="4258" y="1833"/>
                      </a:cubicBezTo>
                      <a:cubicBezTo>
                        <a:pt x="4258" y="729"/>
                        <a:pt x="3361" y="0"/>
                        <a:pt x="242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4029;p66">
                  <a:extLst>
                    <a:ext uri="{FF2B5EF4-FFF2-40B4-BE49-F238E27FC236}">
                      <a16:creationId xmlns:a16="http://schemas.microsoft.com/office/drawing/2014/main" id="{9E47A0CB-26D6-4AC4-94FA-BE45F009D4A8}"/>
                    </a:ext>
                  </a:extLst>
                </p:cNvPr>
                <p:cNvSpPr/>
                <p:nvPr/>
              </p:nvSpPr>
              <p:spPr>
                <a:xfrm>
                  <a:off x="4943935" y="3948893"/>
                  <a:ext cx="9430" cy="9328"/>
                </a:xfrm>
                <a:custGeom>
                  <a:avLst/>
                  <a:gdLst/>
                  <a:ahLst/>
                  <a:cxnLst/>
                  <a:rect l="l" t="t" r="r" b="b"/>
                  <a:pathLst>
                    <a:path w="1199" h="1186" extrusionOk="0">
                      <a:moveTo>
                        <a:pt x="593" y="0"/>
                      </a:moveTo>
                      <a:cubicBezTo>
                        <a:pt x="267" y="0"/>
                        <a:pt x="1" y="267"/>
                        <a:pt x="1" y="593"/>
                      </a:cubicBezTo>
                      <a:cubicBezTo>
                        <a:pt x="1" y="920"/>
                        <a:pt x="267" y="1186"/>
                        <a:pt x="593" y="1186"/>
                      </a:cubicBezTo>
                      <a:cubicBezTo>
                        <a:pt x="932" y="1186"/>
                        <a:pt x="1198" y="920"/>
                        <a:pt x="1198" y="593"/>
                      </a:cubicBezTo>
                      <a:cubicBezTo>
                        <a:pt x="1198" y="267"/>
                        <a:pt x="932" y="0"/>
                        <a:pt x="59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4030;p66">
                <a:extLst>
                  <a:ext uri="{FF2B5EF4-FFF2-40B4-BE49-F238E27FC236}">
                    <a16:creationId xmlns:a16="http://schemas.microsoft.com/office/drawing/2014/main" id="{F0429A61-621F-4807-95A0-899B6F03EC46}"/>
                  </a:ext>
                </a:extLst>
              </p:cNvPr>
              <p:cNvGrpSpPr/>
              <p:nvPr/>
            </p:nvGrpSpPr>
            <p:grpSpPr>
              <a:xfrm>
                <a:off x="4907119" y="3986039"/>
                <a:ext cx="33497" cy="28699"/>
                <a:chOff x="4907119" y="3986039"/>
                <a:chExt cx="33497" cy="28699"/>
              </a:xfrm>
            </p:grpSpPr>
            <p:sp>
              <p:nvSpPr>
                <p:cNvPr id="330" name="Google Shape;4031;p66">
                  <a:extLst>
                    <a:ext uri="{FF2B5EF4-FFF2-40B4-BE49-F238E27FC236}">
                      <a16:creationId xmlns:a16="http://schemas.microsoft.com/office/drawing/2014/main" id="{672BFBDB-F6B4-483C-993C-F537B378F102}"/>
                    </a:ext>
                  </a:extLst>
                </p:cNvPr>
                <p:cNvSpPr/>
                <p:nvPr/>
              </p:nvSpPr>
              <p:spPr>
                <a:xfrm>
                  <a:off x="4907119" y="3986039"/>
                  <a:ext cx="33497" cy="28699"/>
                </a:xfrm>
                <a:custGeom>
                  <a:avLst/>
                  <a:gdLst/>
                  <a:ahLst/>
                  <a:cxnLst/>
                  <a:rect l="l" t="t" r="r" b="b"/>
                  <a:pathLst>
                    <a:path w="4259" h="3649" extrusionOk="0">
                      <a:moveTo>
                        <a:pt x="2427" y="1"/>
                      </a:moveTo>
                      <a:cubicBezTo>
                        <a:pt x="1979" y="1"/>
                        <a:pt x="1522" y="167"/>
                        <a:pt x="1149" y="540"/>
                      </a:cubicBezTo>
                      <a:cubicBezTo>
                        <a:pt x="0" y="1689"/>
                        <a:pt x="811" y="3648"/>
                        <a:pt x="2444" y="3648"/>
                      </a:cubicBezTo>
                      <a:cubicBezTo>
                        <a:pt x="3448" y="3648"/>
                        <a:pt x="4258" y="2826"/>
                        <a:pt x="4258" y="1822"/>
                      </a:cubicBezTo>
                      <a:cubicBezTo>
                        <a:pt x="4258" y="726"/>
                        <a:pt x="3363"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4032;p66">
                  <a:extLst>
                    <a:ext uri="{FF2B5EF4-FFF2-40B4-BE49-F238E27FC236}">
                      <a16:creationId xmlns:a16="http://schemas.microsoft.com/office/drawing/2014/main" id="{0B37FF91-38ED-4EC7-991C-CBA981C2EE2D}"/>
                    </a:ext>
                  </a:extLst>
                </p:cNvPr>
                <p:cNvSpPr/>
                <p:nvPr/>
              </p:nvSpPr>
              <p:spPr>
                <a:xfrm>
                  <a:off x="4921583" y="3995705"/>
                  <a:ext cx="9422" cy="9328"/>
                </a:xfrm>
                <a:custGeom>
                  <a:avLst/>
                  <a:gdLst/>
                  <a:ahLst/>
                  <a:cxnLst/>
                  <a:rect l="l" t="t" r="r" b="b"/>
                  <a:pathLst>
                    <a:path w="1198" h="1186" extrusionOk="0">
                      <a:moveTo>
                        <a:pt x="605" y="0"/>
                      </a:moveTo>
                      <a:cubicBezTo>
                        <a:pt x="266" y="0"/>
                        <a:pt x="0" y="266"/>
                        <a:pt x="0" y="593"/>
                      </a:cubicBezTo>
                      <a:cubicBezTo>
                        <a:pt x="0" y="919"/>
                        <a:pt x="266" y="1186"/>
                        <a:pt x="605" y="1186"/>
                      </a:cubicBezTo>
                      <a:cubicBezTo>
                        <a:pt x="931" y="1186"/>
                        <a:pt x="1198" y="919"/>
                        <a:pt x="1198" y="593"/>
                      </a:cubicBezTo>
                      <a:cubicBezTo>
                        <a:pt x="1198" y="266"/>
                        <a:pt x="931" y="0"/>
                        <a:pt x="60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4033;p66">
                <a:extLst>
                  <a:ext uri="{FF2B5EF4-FFF2-40B4-BE49-F238E27FC236}">
                    <a16:creationId xmlns:a16="http://schemas.microsoft.com/office/drawing/2014/main" id="{E388BE48-9E16-4BA7-8C75-061EE439B319}"/>
                  </a:ext>
                </a:extLst>
              </p:cNvPr>
              <p:cNvGrpSpPr/>
              <p:nvPr/>
            </p:nvGrpSpPr>
            <p:grpSpPr>
              <a:xfrm>
                <a:off x="4911783" y="4048102"/>
                <a:ext cx="33591" cy="28762"/>
                <a:chOff x="4911783" y="4048102"/>
                <a:chExt cx="33591" cy="28762"/>
              </a:xfrm>
            </p:grpSpPr>
            <p:sp>
              <p:nvSpPr>
                <p:cNvPr id="328" name="Google Shape;4034;p66">
                  <a:extLst>
                    <a:ext uri="{FF2B5EF4-FFF2-40B4-BE49-F238E27FC236}">
                      <a16:creationId xmlns:a16="http://schemas.microsoft.com/office/drawing/2014/main" id="{D3E1693B-B2C3-4589-8100-B3ABCE5E906F}"/>
                    </a:ext>
                  </a:extLst>
                </p:cNvPr>
                <p:cNvSpPr/>
                <p:nvPr/>
              </p:nvSpPr>
              <p:spPr>
                <a:xfrm>
                  <a:off x="4911783" y="4048102"/>
                  <a:ext cx="33591" cy="28762"/>
                </a:xfrm>
                <a:custGeom>
                  <a:avLst/>
                  <a:gdLst/>
                  <a:ahLst/>
                  <a:cxnLst/>
                  <a:rect l="l" t="t" r="r" b="b"/>
                  <a:pathLst>
                    <a:path w="4271" h="3657" extrusionOk="0">
                      <a:moveTo>
                        <a:pt x="2422" y="0"/>
                      </a:moveTo>
                      <a:cubicBezTo>
                        <a:pt x="1974" y="0"/>
                        <a:pt x="1519" y="166"/>
                        <a:pt x="1149" y="536"/>
                      </a:cubicBezTo>
                      <a:cubicBezTo>
                        <a:pt x="0" y="1685"/>
                        <a:pt x="823" y="3657"/>
                        <a:pt x="2456" y="3657"/>
                      </a:cubicBezTo>
                      <a:cubicBezTo>
                        <a:pt x="3448" y="3645"/>
                        <a:pt x="4258" y="2834"/>
                        <a:pt x="4270" y="1842"/>
                      </a:cubicBezTo>
                      <a:cubicBezTo>
                        <a:pt x="4270" y="735"/>
                        <a:pt x="3364" y="0"/>
                        <a:pt x="242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4035;p66">
                  <a:extLst>
                    <a:ext uri="{FF2B5EF4-FFF2-40B4-BE49-F238E27FC236}">
                      <a16:creationId xmlns:a16="http://schemas.microsoft.com/office/drawing/2014/main" id="{BBB6BD4D-0253-42DE-ABE4-FBBEFB44A691}"/>
                    </a:ext>
                  </a:extLst>
                </p:cNvPr>
                <p:cNvSpPr/>
                <p:nvPr/>
              </p:nvSpPr>
              <p:spPr>
                <a:xfrm>
                  <a:off x="4926333" y="4057831"/>
                  <a:ext cx="9336" cy="9328"/>
                </a:xfrm>
                <a:custGeom>
                  <a:avLst/>
                  <a:gdLst/>
                  <a:ahLst/>
                  <a:cxnLst/>
                  <a:rect l="l" t="t" r="r" b="b"/>
                  <a:pathLst>
                    <a:path w="1187" h="1186" extrusionOk="0">
                      <a:moveTo>
                        <a:pt x="594" y="0"/>
                      </a:moveTo>
                      <a:cubicBezTo>
                        <a:pt x="267" y="0"/>
                        <a:pt x="1" y="266"/>
                        <a:pt x="1" y="593"/>
                      </a:cubicBezTo>
                      <a:cubicBezTo>
                        <a:pt x="1" y="920"/>
                        <a:pt x="267" y="1186"/>
                        <a:pt x="594" y="1186"/>
                      </a:cubicBezTo>
                      <a:cubicBezTo>
                        <a:pt x="920" y="1186"/>
                        <a:pt x="1186" y="920"/>
                        <a:pt x="1186" y="593"/>
                      </a:cubicBezTo>
                      <a:cubicBezTo>
                        <a:pt x="1186" y="266"/>
                        <a:pt x="920" y="0"/>
                        <a:pt x="59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7" name="Google Shape;4036;p66">
                <a:extLst>
                  <a:ext uri="{FF2B5EF4-FFF2-40B4-BE49-F238E27FC236}">
                    <a16:creationId xmlns:a16="http://schemas.microsoft.com/office/drawing/2014/main" id="{4B981AF6-8CAD-41B4-8FCD-A945FA2EB921}"/>
                  </a:ext>
                </a:extLst>
              </p:cNvPr>
              <p:cNvSpPr/>
              <p:nvPr/>
            </p:nvSpPr>
            <p:spPr>
              <a:xfrm>
                <a:off x="4713506" y="3934476"/>
                <a:ext cx="33497" cy="28692"/>
              </a:xfrm>
              <a:custGeom>
                <a:avLst/>
                <a:gdLst/>
                <a:ahLst/>
                <a:cxnLst/>
                <a:rect l="l" t="t" r="r" b="b"/>
                <a:pathLst>
                  <a:path w="4259" h="3648" extrusionOk="0">
                    <a:moveTo>
                      <a:pt x="2422" y="0"/>
                    </a:moveTo>
                    <a:cubicBezTo>
                      <a:pt x="1974" y="0"/>
                      <a:pt x="1518" y="167"/>
                      <a:pt x="1150" y="539"/>
                    </a:cubicBezTo>
                    <a:cubicBezTo>
                      <a:pt x="0" y="1688"/>
                      <a:pt x="811" y="3648"/>
                      <a:pt x="2432" y="3648"/>
                    </a:cubicBezTo>
                    <a:cubicBezTo>
                      <a:pt x="3436" y="3648"/>
                      <a:pt x="4258" y="2838"/>
                      <a:pt x="4258" y="1821"/>
                    </a:cubicBezTo>
                    <a:cubicBezTo>
                      <a:pt x="4258" y="726"/>
                      <a:pt x="3357" y="0"/>
                      <a:pt x="242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4037;p66">
                <a:extLst>
                  <a:ext uri="{FF2B5EF4-FFF2-40B4-BE49-F238E27FC236}">
                    <a16:creationId xmlns:a16="http://schemas.microsoft.com/office/drawing/2014/main" id="{5F866CFE-ED37-464F-BD17-DBED49583286}"/>
                  </a:ext>
                </a:extLst>
              </p:cNvPr>
              <p:cNvSpPr/>
              <p:nvPr/>
            </p:nvSpPr>
            <p:spPr>
              <a:xfrm>
                <a:off x="4727970" y="3944135"/>
                <a:ext cx="9328" cy="9430"/>
              </a:xfrm>
              <a:custGeom>
                <a:avLst/>
                <a:gdLst/>
                <a:ahLst/>
                <a:cxnLst/>
                <a:rect l="l" t="t" r="r" b="b"/>
                <a:pathLst>
                  <a:path w="1186" h="1199" extrusionOk="0">
                    <a:moveTo>
                      <a:pt x="593" y="1"/>
                    </a:moveTo>
                    <a:cubicBezTo>
                      <a:pt x="266" y="1"/>
                      <a:pt x="0" y="267"/>
                      <a:pt x="0" y="593"/>
                    </a:cubicBezTo>
                    <a:cubicBezTo>
                      <a:pt x="0" y="932"/>
                      <a:pt x="266" y="1198"/>
                      <a:pt x="593" y="1198"/>
                    </a:cubicBezTo>
                    <a:cubicBezTo>
                      <a:pt x="919" y="1198"/>
                      <a:pt x="1186" y="932"/>
                      <a:pt x="1186" y="593"/>
                    </a:cubicBezTo>
                    <a:cubicBezTo>
                      <a:pt x="1186" y="267"/>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4038;p66">
                <a:extLst>
                  <a:ext uri="{FF2B5EF4-FFF2-40B4-BE49-F238E27FC236}">
                    <a16:creationId xmlns:a16="http://schemas.microsoft.com/office/drawing/2014/main" id="{0BCC6962-BF27-4CB1-947D-4CA23DCB5C04}"/>
                  </a:ext>
                </a:extLst>
              </p:cNvPr>
              <p:cNvGrpSpPr/>
              <p:nvPr/>
            </p:nvGrpSpPr>
            <p:grpSpPr>
              <a:xfrm>
                <a:off x="4762623" y="3837847"/>
                <a:ext cx="42416" cy="36273"/>
                <a:chOff x="4762623" y="3837847"/>
                <a:chExt cx="42416" cy="36273"/>
              </a:xfrm>
            </p:grpSpPr>
            <p:sp>
              <p:nvSpPr>
                <p:cNvPr id="326" name="Google Shape;4039;p66">
                  <a:extLst>
                    <a:ext uri="{FF2B5EF4-FFF2-40B4-BE49-F238E27FC236}">
                      <a16:creationId xmlns:a16="http://schemas.microsoft.com/office/drawing/2014/main" id="{081717F2-3C58-4C8F-A6F5-1580D3C1250F}"/>
                    </a:ext>
                  </a:extLst>
                </p:cNvPr>
                <p:cNvSpPr/>
                <p:nvPr/>
              </p:nvSpPr>
              <p:spPr>
                <a:xfrm>
                  <a:off x="4762623" y="3837847"/>
                  <a:ext cx="42416" cy="36273"/>
                </a:xfrm>
                <a:custGeom>
                  <a:avLst/>
                  <a:gdLst/>
                  <a:ahLst/>
                  <a:cxnLst/>
                  <a:rect l="l" t="t" r="r" b="b"/>
                  <a:pathLst>
                    <a:path w="5393" h="4612" extrusionOk="0">
                      <a:moveTo>
                        <a:pt x="3064" y="1"/>
                      </a:moveTo>
                      <a:cubicBezTo>
                        <a:pt x="2496" y="1"/>
                        <a:pt x="1918" y="211"/>
                        <a:pt x="1449" y="680"/>
                      </a:cubicBezTo>
                      <a:cubicBezTo>
                        <a:pt x="1" y="2128"/>
                        <a:pt x="1033" y="4611"/>
                        <a:pt x="3067" y="4611"/>
                      </a:cubicBezTo>
                      <a:cubicBezTo>
                        <a:pt x="3072" y="4611"/>
                        <a:pt x="3077" y="4611"/>
                        <a:pt x="3082" y="4611"/>
                      </a:cubicBezTo>
                      <a:cubicBezTo>
                        <a:pt x="4352" y="4611"/>
                        <a:pt x="5380" y="3583"/>
                        <a:pt x="5392" y="2313"/>
                      </a:cubicBezTo>
                      <a:cubicBezTo>
                        <a:pt x="5392" y="921"/>
                        <a:pt x="4251" y="1"/>
                        <a:pt x="306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4040;p66">
                  <a:extLst>
                    <a:ext uri="{FF2B5EF4-FFF2-40B4-BE49-F238E27FC236}">
                      <a16:creationId xmlns:a16="http://schemas.microsoft.com/office/drawing/2014/main" id="{CED0DDB9-EC39-459E-AF3D-0D35C2F97544}"/>
                    </a:ext>
                  </a:extLst>
                </p:cNvPr>
                <p:cNvSpPr/>
                <p:nvPr/>
              </p:nvSpPr>
              <p:spPr>
                <a:xfrm>
                  <a:off x="4775538" y="3847568"/>
                  <a:ext cx="19796" cy="16957"/>
                </a:xfrm>
                <a:custGeom>
                  <a:avLst/>
                  <a:gdLst/>
                  <a:ahLst/>
                  <a:cxnLst/>
                  <a:rect l="l" t="t" r="r" b="b"/>
                  <a:pathLst>
                    <a:path w="2517" h="2156" extrusionOk="0">
                      <a:moveTo>
                        <a:pt x="1440" y="0"/>
                      </a:moveTo>
                      <a:cubicBezTo>
                        <a:pt x="484" y="0"/>
                        <a:pt x="0" y="1162"/>
                        <a:pt x="678" y="1839"/>
                      </a:cubicBezTo>
                      <a:cubicBezTo>
                        <a:pt x="896" y="2058"/>
                        <a:pt x="1165" y="2155"/>
                        <a:pt x="1429" y="2155"/>
                      </a:cubicBezTo>
                      <a:cubicBezTo>
                        <a:pt x="1984" y="2155"/>
                        <a:pt x="2517" y="1724"/>
                        <a:pt x="2517" y="1077"/>
                      </a:cubicBezTo>
                      <a:cubicBezTo>
                        <a:pt x="2517" y="484"/>
                        <a:pt x="2045" y="0"/>
                        <a:pt x="144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4041;p66">
                <a:extLst>
                  <a:ext uri="{FF2B5EF4-FFF2-40B4-BE49-F238E27FC236}">
                    <a16:creationId xmlns:a16="http://schemas.microsoft.com/office/drawing/2014/main" id="{C714FC49-4655-449B-9957-8979BC3A4585}"/>
                  </a:ext>
                </a:extLst>
              </p:cNvPr>
              <p:cNvGrpSpPr/>
              <p:nvPr/>
            </p:nvGrpSpPr>
            <p:grpSpPr>
              <a:xfrm>
                <a:off x="4746044" y="4104966"/>
                <a:ext cx="33497" cy="28699"/>
                <a:chOff x="4746044" y="4104966"/>
                <a:chExt cx="33497" cy="28699"/>
              </a:xfrm>
            </p:grpSpPr>
            <p:sp>
              <p:nvSpPr>
                <p:cNvPr id="324" name="Google Shape;4042;p66">
                  <a:extLst>
                    <a:ext uri="{FF2B5EF4-FFF2-40B4-BE49-F238E27FC236}">
                      <a16:creationId xmlns:a16="http://schemas.microsoft.com/office/drawing/2014/main" id="{54D538EE-65F2-46FE-B024-B096A56CA681}"/>
                    </a:ext>
                  </a:extLst>
                </p:cNvPr>
                <p:cNvSpPr/>
                <p:nvPr/>
              </p:nvSpPr>
              <p:spPr>
                <a:xfrm>
                  <a:off x="4746044" y="4104966"/>
                  <a:ext cx="33497" cy="28699"/>
                </a:xfrm>
                <a:custGeom>
                  <a:avLst/>
                  <a:gdLst/>
                  <a:ahLst/>
                  <a:cxnLst/>
                  <a:rect l="l" t="t" r="r" b="b"/>
                  <a:pathLst>
                    <a:path w="4259" h="3649" extrusionOk="0">
                      <a:moveTo>
                        <a:pt x="2428" y="1"/>
                      </a:moveTo>
                      <a:cubicBezTo>
                        <a:pt x="1979" y="1"/>
                        <a:pt x="1522" y="167"/>
                        <a:pt x="1150" y="540"/>
                      </a:cubicBezTo>
                      <a:cubicBezTo>
                        <a:pt x="0" y="1677"/>
                        <a:pt x="811" y="3648"/>
                        <a:pt x="2432" y="3648"/>
                      </a:cubicBezTo>
                      <a:cubicBezTo>
                        <a:pt x="3436" y="3648"/>
                        <a:pt x="4259" y="2826"/>
                        <a:pt x="4259" y="1822"/>
                      </a:cubicBezTo>
                      <a:cubicBezTo>
                        <a:pt x="4259" y="726"/>
                        <a:pt x="3363" y="1"/>
                        <a:pt x="242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4043;p66">
                  <a:extLst>
                    <a:ext uri="{FF2B5EF4-FFF2-40B4-BE49-F238E27FC236}">
                      <a16:creationId xmlns:a16="http://schemas.microsoft.com/office/drawing/2014/main" id="{92FB5711-C32F-4ABD-85AE-037EE5BFF5C0}"/>
                    </a:ext>
                  </a:extLst>
                </p:cNvPr>
                <p:cNvSpPr/>
                <p:nvPr/>
              </p:nvSpPr>
              <p:spPr>
                <a:xfrm>
                  <a:off x="4758887" y="4114632"/>
                  <a:ext cx="11042" cy="9375"/>
                </a:xfrm>
                <a:custGeom>
                  <a:avLst/>
                  <a:gdLst/>
                  <a:ahLst/>
                  <a:cxnLst/>
                  <a:rect l="l" t="t" r="r" b="b"/>
                  <a:pathLst>
                    <a:path w="1404" h="1192" extrusionOk="0">
                      <a:moveTo>
                        <a:pt x="799" y="0"/>
                      </a:moveTo>
                      <a:cubicBezTo>
                        <a:pt x="267" y="0"/>
                        <a:pt x="1" y="641"/>
                        <a:pt x="376" y="1016"/>
                      </a:cubicBezTo>
                      <a:cubicBezTo>
                        <a:pt x="497" y="1137"/>
                        <a:pt x="645" y="1191"/>
                        <a:pt x="792" y="1191"/>
                      </a:cubicBezTo>
                      <a:cubicBezTo>
                        <a:pt x="1099" y="1191"/>
                        <a:pt x="1396" y="953"/>
                        <a:pt x="1404" y="593"/>
                      </a:cubicBezTo>
                      <a:cubicBezTo>
                        <a:pt x="1404" y="266"/>
                        <a:pt x="1126"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4044;p66">
                <a:extLst>
                  <a:ext uri="{FF2B5EF4-FFF2-40B4-BE49-F238E27FC236}">
                    <a16:creationId xmlns:a16="http://schemas.microsoft.com/office/drawing/2014/main" id="{3B135A4D-E1B1-4C80-B39B-1EABA9B27A46}"/>
                  </a:ext>
                </a:extLst>
              </p:cNvPr>
              <p:cNvGrpSpPr/>
              <p:nvPr/>
            </p:nvGrpSpPr>
            <p:grpSpPr>
              <a:xfrm>
                <a:off x="4859646" y="4162554"/>
                <a:ext cx="33591" cy="28762"/>
                <a:chOff x="4859646" y="4162554"/>
                <a:chExt cx="33591" cy="28762"/>
              </a:xfrm>
            </p:grpSpPr>
            <p:sp>
              <p:nvSpPr>
                <p:cNvPr id="322" name="Google Shape;4045;p66">
                  <a:extLst>
                    <a:ext uri="{FF2B5EF4-FFF2-40B4-BE49-F238E27FC236}">
                      <a16:creationId xmlns:a16="http://schemas.microsoft.com/office/drawing/2014/main" id="{B80616E5-7677-4E75-A4D3-8BA2824C41A7}"/>
                    </a:ext>
                  </a:extLst>
                </p:cNvPr>
                <p:cNvSpPr/>
                <p:nvPr/>
              </p:nvSpPr>
              <p:spPr>
                <a:xfrm>
                  <a:off x="4859646" y="4162554"/>
                  <a:ext cx="33591" cy="28762"/>
                </a:xfrm>
                <a:custGeom>
                  <a:avLst/>
                  <a:gdLst/>
                  <a:ahLst/>
                  <a:cxnLst/>
                  <a:rect l="l" t="t" r="r" b="b"/>
                  <a:pathLst>
                    <a:path w="4271" h="3657" extrusionOk="0">
                      <a:moveTo>
                        <a:pt x="2423" y="0"/>
                      </a:moveTo>
                      <a:cubicBezTo>
                        <a:pt x="1975" y="0"/>
                        <a:pt x="1520" y="166"/>
                        <a:pt x="1149" y="536"/>
                      </a:cubicBezTo>
                      <a:cubicBezTo>
                        <a:pt x="0" y="1685"/>
                        <a:pt x="823" y="3657"/>
                        <a:pt x="2444" y="3657"/>
                      </a:cubicBezTo>
                      <a:cubicBezTo>
                        <a:pt x="3448" y="3657"/>
                        <a:pt x="4258" y="2834"/>
                        <a:pt x="4270" y="1830"/>
                      </a:cubicBezTo>
                      <a:cubicBezTo>
                        <a:pt x="4270" y="732"/>
                        <a:pt x="3365" y="0"/>
                        <a:pt x="242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4046;p66">
                  <a:extLst>
                    <a:ext uri="{FF2B5EF4-FFF2-40B4-BE49-F238E27FC236}">
                      <a16:creationId xmlns:a16="http://schemas.microsoft.com/office/drawing/2014/main" id="{E3F28585-2EA0-4B45-A0A8-E03528E62963}"/>
                    </a:ext>
                  </a:extLst>
                </p:cNvPr>
                <p:cNvSpPr/>
                <p:nvPr/>
              </p:nvSpPr>
              <p:spPr>
                <a:xfrm>
                  <a:off x="4874196" y="4172283"/>
                  <a:ext cx="9336" cy="9336"/>
                </a:xfrm>
                <a:custGeom>
                  <a:avLst/>
                  <a:gdLst/>
                  <a:ahLst/>
                  <a:cxnLst/>
                  <a:rect l="l" t="t" r="r" b="b"/>
                  <a:pathLst>
                    <a:path w="1187" h="1187" extrusionOk="0">
                      <a:moveTo>
                        <a:pt x="594" y="1"/>
                      </a:moveTo>
                      <a:cubicBezTo>
                        <a:pt x="267" y="1"/>
                        <a:pt x="1" y="267"/>
                        <a:pt x="1" y="593"/>
                      </a:cubicBezTo>
                      <a:cubicBezTo>
                        <a:pt x="1" y="920"/>
                        <a:pt x="267" y="1186"/>
                        <a:pt x="594" y="1186"/>
                      </a:cubicBezTo>
                      <a:cubicBezTo>
                        <a:pt x="920" y="1186"/>
                        <a:pt x="1186" y="920"/>
                        <a:pt x="1186" y="593"/>
                      </a:cubicBezTo>
                      <a:cubicBezTo>
                        <a:pt x="1186" y="267"/>
                        <a:pt x="920" y="1"/>
                        <a:pt x="59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 name="Google Shape;4047;p66">
              <a:extLst>
                <a:ext uri="{FF2B5EF4-FFF2-40B4-BE49-F238E27FC236}">
                  <a16:creationId xmlns:a16="http://schemas.microsoft.com/office/drawing/2014/main" id="{F77CD666-18D8-4EF1-AF5F-49BB155F7FA7}"/>
                </a:ext>
              </a:extLst>
            </p:cNvPr>
            <p:cNvGrpSpPr/>
            <p:nvPr/>
          </p:nvGrpSpPr>
          <p:grpSpPr>
            <a:xfrm>
              <a:off x="3597785" y="3274438"/>
              <a:ext cx="855610" cy="1122100"/>
              <a:chOff x="3597785" y="3274438"/>
              <a:chExt cx="855610" cy="1122100"/>
            </a:xfrm>
          </p:grpSpPr>
          <p:grpSp>
            <p:nvGrpSpPr>
              <p:cNvPr id="15" name="Google Shape;4048;p66">
                <a:extLst>
                  <a:ext uri="{FF2B5EF4-FFF2-40B4-BE49-F238E27FC236}">
                    <a16:creationId xmlns:a16="http://schemas.microsoft.com/office/drawing/2014/main" id="{4740A974-FB9E-4E2F-B420-F5AB4D5C9DED}"/>
                  </a:ext>
                </a:extLst>
              </p:cNvPr>
              <p:cNvGrpSpPr/>
              <p:nvPr/>
            </p:nvGrpSpPr>
            <p:grpSpPr>
              <a:xfrm>
                <a:off x="3617857" y="3284717"/>
                <a:ext cx="826785" cy="1099165"/>
                <a:chOff x="3617857" y="3284717"/>
                <a:chExt cx="826785" cy="1099165"/>
              </a:xfrm>
            </p:grpSpPr>
            <p:sp>
              <p:nvSpPr>
                <p:cNvPr id="153" name="Google Shape;4049;p66">
                  <a:extLst>
                    <a:ext uri="{FF2B5EF4-FFF2-40B4-BE49-F238E27FC236}">
                      <a16:creationId xmlns:a16="http://schemas.microsoft.com/office/drawing/2014/main" id="{3D2B3056-6BC4-41C9-8670-418D4D9AD685}"/>
                    </a:ext>
                  </a:extLst>
                </p:cNvPr>
                <p:cNvSpPr/>
                <p:nvPr/>
              </p:nvSpPr>
              <p:spPr>
                <a:xfrm>
                  <a:off x="4155028" y="3869354"/>
                  <a:ext cx="289613" cy="514528"/>
                </a:xfrm>
                <a:custGeom>
                  <a:avLst/>
                  <a:gdLst/>
                  <a:ahLst/>
                  <a:cxnLst/>
                  <a:rect l="l" t="t" r="r" b="b"/>
                  <a:pathLst>
                    <a:path w="36823" h="65420" fill="none" extrusionOk="0">
                      <a:moveTo>
                        <a:pt x="5928" y="64827"/>
                      </a:moveTo>
                      <a:lnTo>
                        <a:pt x="6158" y="49755"/>
                      </a:lnTo>
                      <a:lnTo>
                        <a:pt x="8202" y="42327"/>
                      </a:lnTo>
                      <a:lnTo>
                        <a:pt x="8795" y="36351"/>
                      </a:lnTo>
                      <a:lnTo>
                        <a:pt x="8795" y="28912"/>
                      </a:lnTo>
                      <a:lnTo>
                        <a:pt x="3049" y="23347"/>
                      </a:lnTo>
                      <a:lnTo>
                        <a:pt x="0" y="12291"/>
                      </a:lnTo>
                      <a:lnTo>
                        <a:pt x="11601" y="1"/>
                      </a:lnTo>
                      <a:lnTo>
                        <a:pt x="19319" y="4259"/>
                      </a:lnTo>
                      <a:lnTo>
                        <a:pt x="27266" y="11747"/>
                      </a:lnTo>
                      <a:lnTo>
                        <a:pt x="36823" y="15472"/>
                      </a:lnTo>
                      <a:lnTo>
                        <a:pt x="34827" y="25803"/>
                      </a:lnTo>
                      <a:lnTo>
                        <a:pt x="26722" y="36944"/>
                      </a:lnTo>
                      <a:lnTo>
                        <a:pt x="19924" y="49198"/>
                      </a:lnTo>
                      <a:lnTo>
                        <a:pt x="11008" y="60690"/>
                      </a:lnTo>
                      <a:lnTo>
                        <a:pt x="5335" y="6542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050;p66">
                  <a:extLst>
                    <a:ext uri="{FF2B5EF4-FFF2-40B4-BE49-F238E27FC236}">
                      <a16:creationId xmlns:a16="http://schemas.microsoft.com/office/drawing/2014/main" id="{9D9A3354-7236-4A20-9116-2009C1384237}"/>
                    </a:ext>
                  </a:extLst>
                </p:cNvPr>
                <p:cNvSpPr/>
                <p:nvPr/>
              </p:nvSpPr>
              <p:spPr>
                <a:xfrm>
                  <a:off x="3617857" y="3284717"/>
                  <a:ext cx="662957" cy="685970"/>
                </a:xfrm>
                <a:custGeom>
                  <a:avLst/>
                  <a:gdLst/>
                  <a:ahLst/>
                  <a:cxnLst/>
                  <a:rect l="l" t="t" r="r" b="b"/>
                  <a:pathLst>
                    <a:path w="84292" h="87218" fill="none" extrusionOk="0">
                      <a:moveTo>
                        <a:pt x="79900" y="75157"/>
                      </a:moveTo>
                      <a:lnTo>
                        <a:pt x="77916" y="83262"/>
                      </a:lnTo>
                      <a:lnTo>
                        <a:pt x="68299" y="87218"/>
                      </a:lnTo>
                      <a:lnTo>
                        <a:pt x="61610" y="72314"/>
                      </a:lnTo>
                      <a:lnTo>
                        <a:pt x="48376" y="64524"/>
                      </a:lnTo>
                      <a:lnTo>
                        <a:pt x="37489" y="50685"/>
                      </a:lnTo>
                      <a:lnTo>
                        <a:pt x="32771" y="39181"/>
                      </a:lnTo>
                      <a:lnTo>
                        <a:pt x="28525" y="27000"/>
                      </a:lnTo>
                      <a:lnTo>
                        <a:pt x="19779" y="19379"/>
                      </a:lnTo>
                      <a:lnTo>
                        <a:pt x="1" y="14057"/>
                      </a:lnTo>
                      <a:lnTo>
                        <a:pt x="5227" y="0"/>
                      </a:lnTo>
                      <a:lnTo>
                        <a:pt x="40380" y="3605"/>
                      </a:lnTo>
                      <a:lnTo>
                        <a:pt x="53662" y="9254"/>
                      </a:lnTo>
                      <a:lnTo>
                        <a:pt x="56711" y="17734"/>
                      </a:lnTo>
                      <a:lnTo>
                        <a:pt x="69727" y="26177"/>
                      </a:lnTo>
                      <a:lnTo>
                        <a:pt x="84291" y="20649"/>
                      </a:lnTo>
                      <a:lnTo>
                        <a:pt x="79465" y="38165"/>
                      </a:lnTo>
                      <a:lnTo>
                        <a:pt x="72207" y="46960"/>
                      </a:lnTo>
                      <a:lnTo>
                        <a:pt x="64791" y="54677"/>
                      </a:lnTo>
                      <a:lnTo>
                        <a:pt x="54497" y="63206"/>
                      </a:lnTo>
                      <a:lnTo>
                        <a:pt x="62094" y="63556"/>
                      </a:lnTo>
                      <a:lnTo>
                        <a:pt x="66098" y="74335"/>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051;p66">
                  <a:extLst>
                    <a:ext uri="{FF2B5EF4-FFF2-40B4-BE49-F238E27FC236}">
                      <a16:creationId xmlns:a16="http://schemas.microsoft.com/office/drawing/2014/main" id="{E5CBB25C-C693-401C-9B21-94F9198EA26E}"/>
                    </a:ext>
                  </a:extLst>
                </p:cNvPr>
                <p:cNvSpPr/>
                <p:nvPr/>
              </p:nvSpPr>
              <p:spPr>
                <a:xfrm>
                  <a:off x="4230666" y="3943372"/>
                  <a:ext cx="15612" cy="77934"/>
                </a:xfrm>
                <a:custGeom>
                  <a:avLst/>
                  <a:gdLst/>
                  <a:ahLst/>
                  <a:cxnLst/>
                  <a:rect l="l" t="t" r="r" b="b"/>
                  <a:pathLst>
                    <a:path w="1985" h="9909" fill="none" extrusionOk="0">
                      <a:moveTo>
                        <a:pt x="1984" y="9908"/>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052;p66">
                  <a:extLst>
                    <a:ext uri="{FF2B5EF4-FFF2-40B4-BE49-F238E27FC236}">
                      <a16:creationId xmlns:a16="http://schemas.microsoft.com/office/drawing/2014/main" id="{52ED5D83-A912-4CCE-8BC2-C4A8EFC5A8B9}"/>
                    </a:ext>
                  </a:extLst>
                </p:cNvPr>
                <p:cNvSpPr/>
                <p:nvPr/>
              </p:nvSpPr>
              <p:spPr>
                <a:xfrm>
                  <a:off x="4230666" y="3902843"/>
                  <a:ext cx="138817" cy="116937"/>
                </a:xfrm>
                <a:custGeom>
                  <a:avLst/>
                  <a:gdLst/>
                  <a:ahLst/>
                  <a:cxnLst/>
                  <a:rect l="l" t="t" r="r" b="b"/>
                  <a:pathLst>
                    <a:path w="17650" h="14868" fill="none" extrusionOk="0">
                      <a:moveTo>
                        <a:pt x="11952" y="14868"/>
                      </a:moveTo>
                      <a:lnTo>
                        <a:pt x="0" y="4670"/>
                      </a:lnTo>
                      <a:lnTo>
                        <a:pt x="9702" y="1"/>
                      </a:lnTo>
                      <a:lnTo>
                        <a:pt x="17649" y="7489"/>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053;p66">
                  <a:extLst>
                    <a:ext uri="{FF2B5EF4-FFF2-40B4-BE49-F238E27FC236}">
                      <a16:creationId xmlns:a16="http://schemas.microsoft.com/office/drawing/2014/main" id="{CB0211C9-5AFF-4801-84F3-85EF15CC6C13}"/>
                    </a:ext>
                  </a:extLst>
                </p:cNvPr>
                <p:cNvSpPr/>
                <p:nvPr/>
              </p:nvSpPr>
              <p:spPr>
                <a:xfrm>
                  <a:off x="4234473" y="3939573"/>
                  <a:ext cx="143953" cy="22171"/>
                </a:xfrm>
                <a:custGeom>
                  <a:avLst/>
                  <a:gdLst/>
                  <a:ahLst/>
                  <a:cxnLst/>
                  <a:rect l="l" t="t" r="r" b="b"/>
                  <a:pathLst>
                    <a:path w="18303" h="2819" fill="none" extrusionOk="0">
                      <a:moveTo>
                        <a:pt x="0" y="0"/>
                      </a:moveTo>
                      <a:lnTo>
                        <a:pt x="18303" y="28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054;p66">
                  <a:extLst>
                    <a:ext uri="{FF2B5EF4-FFF2-40B4-BE49-F238E27FC236}">
                      <a16:creationId xmlns:a16="http://schemas.microsoft.com/office/drawing/2014/main" id="{8E8521CF-E661-4EBA-97A3-54B862C1CF95}"/>
                    </a:ext>
                  </a:extLst>
                </p:cNvPr>
                <p:cNvSpPr/>
                <p:nvPr/>
              </p:nvSpPr>
              <p:spPr>
                <a:xfrm>
                  <a:off x="4300405" y="4023579"/>
                  <a:ext cx="24264" cy="112650"/>
                </a:xfrm>
                <a:custGeom>
                  <a:avLst/>
                  <a:gdLst/>
                  <a:ahLst/>
                  <a:cxnLst/>
                  <a:rect l="l" t="t" r="r" b="b"/>
                  <a:pathLst>
                    <a:path w="3085" h="14323" fill="none" extrusionOk="0">
                      <a:moveTo>
                        <a:pt x="0" y="14323"/>
                      </a:moveTo>
                      <a:lnTo>
                        <a:pt x="3085"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055;p66">
                  <a:extLst>
                    <a:ext uri="{FF2B5EF4-FFF2-40B4-BE49-F238E27FC236}">
                      <a16:creationId xmlns:a16="http://schemas.microsoft.com/office/drawing/2014/main" id="{15058471-E102-4791-BD69-4A4317B66939}"/>
                    </a:ext>
                  </a:extLst>
                </p:cNvPr>
                <p:cNvSpPr/>
                <p:nvPr/>
              </p:nvSpPr>
              <p:spPr>
                <a:xfrm>
                  <a:off x="4324661" y="4019772"/>
                  <a:ext cx="40544" cy="140154"/>
                </a:xfrm>
                <a:custGeom>
                  <a:avLst/>
                  <a:gdLst/>
                  <a:ahLst/>
                  <a:cxnLst/>
                  <a:rect l="l" t="t" r="r" b="b"/>
                  <a:pathLst>
                    <a:path w="5155" h="17820" fill="none" extrusionOk="0">
                      <a:moveTo>
                        <a:pt x="1" y="1"/>
                      </a:moveTo>
                      <a:lnTo>
                        <a:pt x="5154" y="178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056;p66">
                  <a:extLst>
                    <a:ext uri="{FF2B5EF4-FFF2-40B4-BE49-F238E27FC236}">
                      <a16:creationId xmlns:a16="http://schemas.microsoft.com/office/drawing/2014/main" id="{DCF974E4-3522-4266-BE40-32E42E694E2C}"/>
                    </a:ext>
                  </a:extLst>
                </p:cNvPr>
                <p:cNvSpPr/>
                <p:nvPr/>
              </p:nvSpPr>
              <p:spPr>
                <a:xfrm>
                  <a:off x="4324661" y="4019772"/>
                  <a:ext cx="104282" cy="52522"/>
                </a:xfrm>
                <a:custGeom>
                  <a:avLst/>
                  <a:gdLst/>
                  <a:ahLst/>
                  <a:cxnLst/>
                  <a:rect l="l" t="t" r="r" b="b"/>
                  <a:pathLst>
                    <a:path w="13259" h="6678" fill="none" extrusionOk="0">
                      <a:moveTo>
                        <a:pt x="1" y="1"/>
                      </a:moveTo>
                      <a:lnTo>
                        <a:pt x="13259" y="667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057;p66">
                  <a:extLst>
                    <a:ext uri="{FF2B5EF4-FFF2-40B4-BE49-F238E27FC236}">
                      <a16:creationId xmlns:a16="http://schemas.microsoft.com/office/drawing/2014/main" id="{091CF340-53C2-4073-8709-C38CA8A4FDF6}"/>
                    </a:ext>
                  </a:extLst>
                </p:cNvPr>
                <p:cNvSpPr/>
                <p:nvPr/>
              </p:nvSpPr>
              <p:spPr>
                <a:xfrm>
                  <a:off x="4328467" y="3989901"/>
                  <a:ext cx="113421" cy="29879"/>
                </a:xfrm>
                <a:custGeom>
                  <a:avLst/>
                  <a:gdLst/>
                  <a:ahLst/>
                  <a:cxnLst/>
                  <a:rect l="l" t="t" r="r" b="b"/>
                  <a:pathLst>
                    <a:path w="14421" h="3799" fill="none" extrusionOk="0">
                      <a:moveTo>
                        <a:pt x="14420" y="0"/>
                      </a:moveTo>
                      <a:lnTo>
                        <a:pt x="1" y="379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058;p66">
                  <a:extLst>
                    <a:ext uri="{FF2B5EF4-FFF2-40B4-BE49-F238E27FC236}">
                      <a16:creationId xmlns:a16="http://schemas.microsoft.com/office/drawing/2014/main" id="{34C34EC0-7CE7-43C6-9EDD-BA37F30600AE}"/>
                    </a:ext>
                  </a:extLst>
                </p:cNvPr>
                <p:cNvSpPr/>
                <p:nvPr/>
              </p:nvSpPr>
              <p:spPr>
                <a:xfrm>
                  <a:off x="4224193" y="4019772"/>
                  <a:ext cx="23886" cy="76975"/>
                </a:xfrm>
                <a:custGeom>
                  <a:avLst/>
                  <a:gdLst/>
                  <a:ahLst/>
                  <a:cxnLst/>
                  <a:rect l="l" t="t" r="r" b="b"/>
                  <a:pathLst>
                    <a:path w="3037" h="9787" fill="none" extrusionOk="0">
                      <a:moveTo>
                        <a:pt x="1" y="9787"/>
                      </a:moveTo>
                      <a:lnTo>
                        <a:pt x="3037"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059;p66">
                  <a:extLst>
                    <a:ext uri="{FF2B5EF4-FFF2-40B4-BE49-F238E27FC236}">
                      <a16:creationId xmlns:a16="http://schemas.microsoft.com/office/drawing/2014/main" id="{84049848-C036-4CBA-8E18-2292DF2FE1A5}"/>
                    </a:ext>
                  </a:extLst>
                </p:cNvPr>
                <p:cNvSpPr/>
                <p:nvPr/>
              </p:nvSpPr>
              <p:spPr>
                <a:xfrm>
                  <a:off x="4248071" y="4019772"/>
                  <a:ext cx="52342" cy="116457"/>
                </a:xfrm>
                <a:custGeom>
                  <a:avLst/>
                  <a:gdLst/>
                  <a:ahLst/>
                  <a:cxnLst/>
                  <a:rect l="l" t="t" r="r" b="b"/>
                  <a:pathLst>
                    <a:path w="6655" h="14807" fill="none" extrusionOk="0">
                      <a:moveTo>
                        <a:pt x="1" y="1"/>
                      </a:moveTo>
                      <a:lnTo>
                        <a:pt x="6654" y="1480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060;p66">
                  <a:extLst>
                    <a:ext uri="{FF2B5EF4-FFF2-40B4-BE49-F238E27FC236}">
                      <a16:creationId xmlns:a16="http://schemas.microsoft.com/office/drawing/2014/main" id="{D066A4B9-4823-4663-8DA3-AD47F7AA1FCE}"/>
                    </a:ext>
                  </a:extLst>
                </p:cNvPr>
                <p:cNvSpPr/>
                <p:nvPr/>
              </p:nvSpPr>
              <p:spPr>
                <a:xfrm>
                  <a:off x="4300405" y="4138982"/>
                  <a:ext cx="6567" cy="119029"/>
                </a:xfrm>
                <a:custGeom>
                  <a:avLst/>
                  <a:gdLst/>
                  <a:ahLst/>
                  <a:cxnLst/>
                  <a:rect l="l" t="t" r="r" b="b"/>
                  <a:pathLst>
                    <a:path w="835" h="15134" fill="none" extrusionOk="0">
                      <a:moveTo>
                        <a:pt x="0" y="1"/>
                      </a:moveTo>
                      <a:lnTo>
                        <a:pt x="835" y="1513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061;p66">
                  <a:extLst>
                    <a:ext uri="{FF2B5EF4-FFF2-40B4-BE49-F238E27FC236}">
                      <a16:creationId xmlns:a16="http://schemas.microsoft.com/office/drawing/2014/main" id="{260B35E4-CC21-4A89-96DF-9DE560EFC33C}"/>
                    </a:ext>
                  </a:extLst>
                </p:cNvPr>
                <p:cNvSpPr/>
                <p:nvPr/>
              </p:nvSpPr>
              <p:spPr>
                <a:xfrm>
                  <a:off x="4219726" y="4200164"/>
                  <a:ext cx="85343" cy="60513"/>
                </a:xfrm>
                <a:custGeom>
                  <a:avLst/>
                  <a:gdLst/>
                  <a:ahLst/>
                  <a:cxnLst/>
                  <a:rect l="l" t="t" r="r" b="b"/>
                  <a:pathLst>
                    <a:path w="10851" h="7694" fill="none" extrusionOk="0">
                      <a:moveTo>
                        <a:pt x="0" y="0"/>
                      </a:moveTo>
                      <a:lnTo>
                        <a:pt x="10851" y="769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062;p66">
                  <a:extLst>
                    <a:ext uri="{FF2B5EF4-FFF2-40B4-BE49-F238E27FC236}">
                      <a16:creationId xmlns:a16="http://schemas.microsoft.com/office/drawing/2014/main" id="{8306D8D9-4671-4667-BC49-D982C46AFD8B}"/>
                    </a:ext>
                  </a:extLst>
                </p:cNvPr>
                <p:cNvSpPr/>
                <p:nvPr/>
              </p:nvSpPr>
              <p:spPr>
                <a:xfrm>
                  <a:off x="4223430" y="4137275"/>
                  <a:ext cx="81930" cy="15132"/>
                </a:xfrm>
                <a:custGeom>
                  <a:avLst/>
                  <a:gdLst/>
                  <a:ahLst/>
                  <a:cxnLst/>
                  <a:rect l="l" t="t" r="r" b="b"/>
                  <a:pathLst>
                    <a:path w="10417" h="1924" fill="none" extrusionOk="0">
                      <a:moveTo>
                        <a:pt x="1" y="1923"/>
                      </a:moveTo>
                      <a:lnTo>
                        <a:pt x="1041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063;p66">
                  <a:extLst>
                    <a:ext uri="{FF2B5EF4-FFF2-40B4-BE49-F238E27FC236}">
                      <a16:creationId xmlns:a16="http://schemas.microsoft.com/office/drawing/2014/main" id="{B1135B41-43E2-4D54-844A-5974631C86AA}"/>
                    </a:ext>
                  </a:extLst>
                </p:cNvPr>
                <p:cNvSpPr/>
                <p:nvPr/>
              </p:nvSpPr>
              <p:spPr>
                <a:xfrm>
                  <a:off x="4303638" y="4138982"/>
                  <a:ext cx="59947" cy="23894"/>
                </a:xfrm>
                <a:custGeom>
                  <a:avLst/>
                  <a:gdLst/>
                  <a:ahLst/>
                  <a:cxnLst/>
                  <a:rect l="l" t="t" r="r" b="b"/>
                  <a:pathLst>
                    <a:path w="7622" h="3038" fill="none" extrusionOk="0">
                      <a:moveTo>
                        <a:pt x="7621" y="3037"/>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064;p66">
                  <a:extLst>
                    <a:ext uri="{FF2B5EF4-FFF2-40B4-BE49-F238E27FC236}">
                      <a16:creationId xmlns:a16="http://schemas.microsoft.com/office/drawing/2014/main" id="{68718A5A-7D5B-40AD-92EA-79DBC420BF39}"/>
                    </a:ext>
                  </a:extLst>
                </p:cNvPr>
                <p:cNvSpPr/>
                <p:nvPr/>
              </p:nvSpPr>
              <p:spPr>
                <a:xfrm>
                  <a:off x="4201644" y="4267237"/>
                  <a:ext cx="39970" cy="77164"/>
                </a:xfrm>
                <a:custGeom>
                  <a:avLst/>
                  <a:gdLst/>
                  <a:ahLst/>
                  <a:cxnLst/>
                  <a:rect l="l" t="t" r="r" b="b"/>
                  <a:pathLst>
                    <a:path w="5082" h="9811" fill="none" extrusionOk="0">
                      <a:moveTo>
                        <a:pt x="1" y="0"/>
                      </a:moveTo>
                      <a:lnTo>
                        <a:pt x="5081" y="981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065;p66">
                  <a:extLst>
                    <a:ext uri="{FF2B5EF4-FFF2-40B4-BE49-F238E27FC236}">
                      <a16:creationId xmlns:a16="http://schemas.microsoft.com/office/drawing/2014/main" id="{BAA732A3-FBF5-4362-AF10-548D7B57AA0F}"/>
                    </a:ext>
                  </a:extLst>
                </p:cNvPr>
                <p:cNvSpPr/>
                <p:nvPr/>
              </p:nvSpPr>
              <p:spPr>
                <a:xfrm>
                  <a:off x="4203831" y="4258003"/>
                  <a:ext cx="103142" cy="9241"/>
                </a:xfrm>
                <a:custGeom>
                  <a:avLst/>
                  <a:gdLst/>
                  <a:ahLst/>
                  <a:cxnLst/>
                  <a:rect l="l" t="t" r="r" b="b"/>
                  <a:pathLst>
                    <a:path w="13114" h="1175" fill="none" extrusionOk="0">
                      <a:moveTo>
                        <a:pt x="1" y="1174"/>
                      </a:moveTo>
                      <a:lnTo>
                        <a:pt x="1311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066;p66">
                  <a:extLst>
                    <a:ext uri="{FF2B5EF4-FFF2-40B4-BE49-F238E27FC236}">
                      <a16:creationId xmlns:a16="http://schemas.microsoft.com/office/drawing/2014/main" id="{12B5E218-AD94-46E4-BCCA-14F0D16ED047}"/>
                    </a:ext>
                  </a:extLst>
                </p:cNvPr>
                <p:cNvSpPr/>
                <p:nvPr/>
              </p:nvSpPr>
              <p:spPr>
                <a:xfrm>
                  <a:off x="4179001" y="3943372"/>
                  <a:ext cx="51673" cy="104951"/>
                </a:xfrm>
                <a:custGeom>
                  <a:avLst/>
                  <a:gdLst/>
                  <a:ahLst/>
                  <a:cxnLst/>
                  <a:rect l="l" t="t" r="r" b="b"/>
                  <a:pathLst>
                    <a:path w="6570" h="13344" fill="none" extrusionOk="0">
                      <a:moveTo>
                        <a:pt x="1" y="13344"/>
                      </a:moveTo>
                      <a:lnTo>
                        <a:pt x="656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067;p66">
                  <a:extLst>
                    <a:ext uri="{FF2B5EF4-FFF2-40B4-BE49-F238E27FC236}">
                      <a16:creationId xmlns:a16="http://schemas.microsoft.com/office/drawing/2014/main" id="{AF25E8BF-039D-4DCF-823E-8948FE04F56A}"/>
                    </a:ext>
                  </a:extLst>
                </p:cNvPr>
                <p:cNvSpPr/>
                <p:nvPr/>
              </p:nvSpPr>
              <p:spPr>
                <a:xfrm>
                  <a:off x="4248071" y="4019772"/>
                  <a:ext cx="76597" cy="8"/>
                </a:xfrm>
                <a:custGeom>
                  <a:avLst/>
                  <a:gdLst/>
                  <a:ahLst/>
                  <a:cxnLst/>
                  <a:rect l="l" t="t" r="r" b="b"/>
                  <a:pathLst>
                    <a:path w="9739" h="1" fill="none" extrusionOk="0">
                      <a:moveTo>
                        <a:pt x="1" y="1"/>
                      </a:moveTo>
                      <a:lnTo>
                        <a:pt x="973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068;p66">
                  <a:extLst>
                    <a:ext uri="{FF2B5EF4-FFF2-40B4-BE49-F238E27FC236}">
                      <a16:creationId xmlns:a16="http://schemas.microsoft.com/office/drawing/2014/main" id="{4CE255FE-EEDD-4543-80B6-E85274C54342}"/>
                    </a:ext>
                  </a:extLst>
                </p:cNvPr>
                <p:cNvSpPr/>
                <p:nvPr/>
              </p:nvSpPr>
              <p:spPr>
                <a:xfrm>
                  <a:off x="4219529" y="4138982"/>
                  <a:ext cx="84116" cy="63282"/>
                </a:xfrm>
                <a:custGeom>
                  <a:avLst/>
                  <a:gdLst/>
                  <a:ahLst/>
                  <a:cxnLst/>
                  <a:rect l="l" t="t" r="r" b="b"/>
                  <a:pathLst>
                    <a:path w="10695" h="8046" fill="none" extrusionOk="0">
                      <a:moveTo>
                        <a:pt x="1" y="8045"/>
                      </a:moveTo>
                      <a:lnTo>
                        <a:pt x="1069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069;p66">
                  <a:extLst>
                    <a:ext uri="{FF2B5EF4-FFF2-40B4-BE49-F238E27FC236}">
                      <a16:creationId xmlns:a16="http://schemas.microsoft.com/office/drawing/2014/main" id="{357AC1DE-EED7-44F5-B4D7-87294C5D4D0F}"/>
                    </a:ext>
                  </a:extLst>
                </p:cNvPr>
                <p:cNvSpPr/>
                <p:nvPr/>
              </p:nvSpPr>
              <p:spPr>
                <a:xfrm>
                  <a:off x="3654964" y="3289853"/>
                  <a:ext cx="46820" cy="63848"/>
                </a:xfrm>
                <a:custGeom>
                  <a:avLst/>
                  <a:gdLst/>
                  <a:ahLst/>
                  <a:cxnLst/>
                  <a:rect l="l" t="t" r="r" b="b"/>
                  <a:pathLst>
                    <a:path w="5953" h="8118" fill="none" extrusionOk="0">
                      <a:moveTo>
                        <a:pt x="1" y="0"/>
                      </a:moveTo>
                      <a:lnTo>
                        <a:pt x="5952" y="811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070;p66">
                  <a:extLst>
                    <a:ext uri="{FF2B5EF4-FFF2-40B4-BE49-F238E27FC236}">
                      <a16:creationId xmlns:a16="http://schemas.microsoft.com/office/drawing/2014/main" id="{AEB8E7CE-20AE-4E9F-93C9-60A1593546AA}"/>
                    </a:ext>
                  </a:extLst>
                </p:cNvPr>
                <p:cNvSpPr/>
                <p:nvPr/>
              </p:nvSpPr>
              <p:spPr>
                <a:xfrm>
                  <a:off x="3619760" y="3353693"/>
                  <a:ext cx="85736" cy="36730"/>
                </a:xfrm>
                <a:custGeom>
                  <a:avLst/>
                  <a:gdLst/>
                  <a:ahLst/>
                  <a:cxnLst/>
                  <a:rect l="l" t="t" r="r" b="b"/>
                  <a:pathLst>
                    <a:path w="10901" h="4670" fill="none" extrusionOk="0">
                      <a:moveTo>
                        <a:pt x="1" y="4670"/>
                      </a:moveTo>
                      <a:lnTo>
                        <a:pt x="1090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071;p66">
                  <a:extLst>
                    <a:ext uri="{FF2B5EF4-FFF2-40B4-BE49-F238E27FC236}">
                      <a16:creationId xmlns:a16="http://schemas.microsoft.com/office/drawing/2014/main" id="{B67A8961-5A58-4192-A6AF-F7012E462C2D}"/>
                    </a:ext>
                  </a:extLst>
                </p:cNvPr>
                <p:cNvSpPr/>
                <p:nvPr/>
              </p:nvSpPr>
              <p:spPr>
                <a:xfrm>
                  <a:off x="3703011" y="3354739"/>
                  <a:ext cx="70415" cy="79350"/>
                </a:xfrm>
                <a:custGeom>
                  <a:avLst/>
                  <a:gdLst/>
                  <a:ahLst/>
                  <a:cxnLst/>
                  <a:rect l="l" t="t" r="r" b="b"/>
                  <a:pathLst>
                    <a:path w="8953" h="10089" fill="none" extrusionOk="0">
                      <a:moveTo>
                        <a:pt x="1" y="0"/>
                      </a:moveTo>
                      <a:lnTo>
                        <a:pt x="8952" y="1008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072;p66">
                  <a:extLst>
                    <a:ext uri="{FF2B5EF4-FFF2-40B4-BE49-F238E27FC236}">
                      <a16:creationId xmlns:a16="http://schemas.microsoft.com/office/drawing/2014/main" id="{E8F25DF0-7221-4275-8C43-AA24C68617C3}"/>
                    </a:ext>
                  </a:extLst>
                </p:cNvPr>
                <p:cNvSpPr/>
                <p:nvPr/>
              </p:nvSpPr>
              <p:spPr>
                <a:xfrm>
                  <a:off x="3779884" y="3366443"/>
                  <a:ext cx="34449" cy="67647"/>
                </a:xfrm>
                <a:custGeom>
                  <a:avLst/>
                  <a:gdLst/>
                  <a:ahLst/>
                  <a:cxnLst/>
                  <a:rect l="l" t="t" r="r" b="b"/>
                  <a:pathLst>
                    <a:path w="4380" h="8601" fill="none" extrusionOk="0">
                      <a:moveTo>
                        <a:pt x="1" y="8601"/>
                      </a:moveTo>
                      <a:lnTo>
                        <a:pt x="438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073;p66">
                  <a:extLst>
                    <a:ext uri="{FF2B5EF4-FFF2-40B4-BE49-F238E27FC236}">
                      <a16:creationId xmlns:a16="http://schemas.microsoft.com/office/drawing/2014/main" id="{5FF15E8E-6E69-4FBF-B231-5B80522755FE}"/>
                    </a:ext>
                  </a:extLst>
                </p:cNvPr>
                <p:cNvSpPr/>
                <p:nvPr/>
              </p:nvSpPr>
              <p:spPr>
                <a:xfrm>
                  <a:off x="3701776" y="3353693"/>
                  <a:ext cx="116363" cy="12757"/>
                </a:xfrm>
                <a:custGeom>
                  <a:avLst/>
                  <a:gdLst/>
                  <a:ahLst/>
                  <a:cxnLst/>
                  <a:rect l="l" t="t" r="r" b="b"/>
                  <a:pathLst>
                    <a:path w="14795" h="1622" fill="none" extrusionOk="0">
                      <a:moveTo>
                        <a:pt x="14795" y="1621"/>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074;p66">
                  <a:extLst>
                    <a:ext uri="{FF2B5EF4-FFF2-40B4-BE49-F238E27FC236}">
                      <a16:creationId xmlns:a16="http://schemas.microsoft.com/office/drawing/2014/main" id="{6B1E9C07-F8F6-4982-ADB2-F683F96689AC}"/>
                    </a:ext>
                  </a:extLst>
                </p:cNvPr>
                <p:cNvSpPr/>
                <p:nvPr/>
              </p:nvSpPr>
              <p:spPr>
                <a:xfrm>
                  <a:off x="3701776" y="3313063"/>
                  <a:ext cx="227204" cy="40638"/>
                </a:xfrm>
                <a:custGeom>
                  <a:avLst/>
                  <a:gdLst/>
                  <a:ahLst/>
                  <a:cxnLst/>
                  <a:rect l="l" t="t" r="r" b="b"/>
                  <a:pathLst>
                    <a:path w="28888" h="5167" fill="none" extrusionOk="0">
                      <a:moveTo>
                        <a:pt x="28887" y="1"/>
                      </a:moveTo>
                      <a:lnTo>
                        <a:pt x="0" y="51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075;p66">
                  <a:extLst>
                    <a:ext uri="{FF2B5EF4-FFF2-40B4-BE49-F238E27FC236}">
                      <a16:creationId xmlns:a16="http://schemas.microsoft.com/office/drawing/2014/main" id="{2A5DD03E-EDD9-45B1-A8CF-2496C7935F0A}"/>
                    </a:ext>
                  </a:extLst>
                </p:cNvPr>
                <p:cNvSpPr/>
                <p:nvPr/>
              </p:nvSpPr>
              <p:spPr>
                <a:xfrm>
                  <a:off x="3888633" y="3313063"/>
                  <a:ext cx="40347" cy="114467"/>
                </a:xfrm>
                <a:custGeom>
                  <a:avLst/>
                  <a:gdLst/>
                  <a:ahLst/>
                  <a:cxnLst/>
                  <a:rect l="l" t="t" r="r" b="b"/>
                  <a:pathLst>
                    <a:path w="5130" h="14554" fill="none" extrusionOk="0">
                      <a:moveTo>
                        <a:pt x="5129" y="1"/>
                      </a:moveTo>
                      <a:lnTo>
                        <a:pt x="0" y="1455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076;p66">
                  <a:extLst>
                    <a:ext uri="{FF2B5EF4-FFF2-40B4-BE49-F238E27FC236}">
                      <a16:creationId xmlns:a16="http://schemas.microsoft.com/office/drawing/2014/main" id="{B4409BF0-19D5-40CC-9D30-0CBBFB5DA1A8}"/>
                    </a:ext>
                  </a:extLst>
                </p:cNvPr>
                <p:cNvSpPr/>
                <p:nvPr/>
              </p:nvSpPr>
              <p:spPr>
                <a:xfrm>
                  <a:off x="3814325" y="3366443"/>
                  <a:ext cx="74316" cy="61087"/>
                </a:xfrm>
                <a:custGeom>
                  <a:avLst/>
                  <a:gdLst/>
                  <a:ahLst/>
                  <a:cxnLst/>
                  <a:rect l="l" t="t" r="r" b="b"/>
                  <a:pathLst>
                    <a:path w="9449" h="7767" fill="none" extrusionOk="0">
                      <a:moveTo>
                        <a:pt x="1" y="0"/>
                      </a:moveTo>
                      <a:lnTo>
                        <a:pt x="9448" y="77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077;p66">
                  <a:extLst>
                    <a:ext uri="{FF2B5EF4-FFF2-40B4-BE49-F238E27FC236}">
                      <a16:creationId xmlns:a16="http://schemas.microsoft.com/office/drawing/2014/main" id="{B5F38C57-6BBD-4DE1-AE2A-641F1CE62D24}"/>
                    </a:ext>
                  </a:extLst>
                </p:cNvPr>
                <p:cNvSpPr/>
                <p:nvPr/>
              </p:nvSpPr>
              <p:spPr>
                <a:xfrm>
                  <a:off x="3838399" y="3427522"/>
                  <a:ext cx="50242" cy="67749"/>
                </a:xfrm>
                <a:custGeom>
                  <a:avLst/>
                  <a:gdLst/>
                  <a:ahLst/>
                  <a:cxnLst/>
                  <a:rect l="l" t="t" r="r" b="b"/>
                  <a:pathLst>
                    <a:path w="6388" h="8614" fill="none" extrusionOk="0">
                      <a:moveTo>
                        <a:pt x="0" y="8613"/>
                      </a:moveTo>
                      <a:lnTo>
                        <a:pt x="638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078;p66">
                  <a:extLst>
                    <a:ext uri="{FF2B5EF4-FFF2-40B4-BE49-F238E27FC236}">
                      <a16:creationId xmlns:a16="http://schemas.microsoft.com/office/drawing/2014/main" id="{286B7A68-290C-49C3-B110-4D2890D8325E}"/>
                    </a:ext>
                  </a:extLst>
                </p:cNvPr>
                <p:cNvSpPr/>
                <p:nvPr/>
              </p:nvSpPr>
              <p:spPr>
                <a:xfrm>
                  <a:off x="3814325" y="3313063"/>
                  <a:ext cx="114656" cy="53388"/>
                </a:xfrm>
                <a:custGeom>
                  <a:avLst/>
                  <a:gdLst/>
                  <a:ahLst/>
                  <a:cxnLst/>
                  <a:rect l="l" t="t" r="r" b="b"/>
                  <a:pathLst>
                    <a:path w="14578" h="6788" fill="none" extrusionOk="0">
                      <a:moveTo>
                        <a:pt x="1" y="6787"/>
                      </a:moveTo>
                      <a:lnTo>
                        <a:pt x="14577"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079;p66">
                  <a:extLst>
                    <a:ext uri="{FF2B5EF4-FFF2-40B4-BE49-F238E27FC236}">
                      <a16:creationId xmlns:a16="http://schemas.microsoft.com/office/drawing/2014/main" id="{32CC9B92-AC90-4B09-9712-F0A86D4405BB}"/>
                    </a:ext>
                  </a:extLst>
                </p:cNvPr>
                <p:cNvSpPr/>
                <p:nvPr/>
              </p:nvSpPr>
              <p:spPr>
                <a:xfrm>
                  <a:off x="3888633" y="3427522"/>
                  <a:ext cx="55377" cy="76212"/>
                </a:xfrm>
                <a:custGeom>
                  <a:avLst/>
                  <a:gdLst/>
                  <a:ahLst/>
                  <a:cxnLst/>
                  <a:rect l="l" t="t" r="r" b="b"/>
                  <a:pathLst>
                    <a:path w="7041" h="9690" fill="none" extrusionOk="0">
                      <a:moveTo>
                        <a:pt x="0" y="0"/>
                      </a:moveTo>
                      <a:lnTo>
                        <a:pt x="7041" y="969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080;p66">
                  <a:extLst>
                    <a:ext uri="{FF2B5EF4-FFF2-40B4-BE49-F238E27FC236}">
                      <a16:creationId xmlns:a16="http://schemas.microsoft.com/office/drawing/2014/main" id="{5DCAC9B8-893D-440A-8A19-DC30580DE604}"/>
                    </a:ext>
                  </a:extLst>
                </p:cNvPr>
                <p:cNvSpPr/>
                <p:nvPr/>
              </p:nvSpPr>
              <p:spPr>
                <a:xfrm>
                  <a:off x="3944003" y="3406208"/>
                  <a:ext cx="40631" cy="97526"/>
                </a:xfrm>
                <a:custGeom>
                  <a:avLst/>
                  <a:gdLst/>
                  <a:ahLst/>
                  <a:cxnLst/>
                  <a:rect l="l" t="t" r="r" b="b"/>
                  <a:pathLst>
                    <a:path w="5166" h="12400" fill="none" extrusionOk="0">
                      <a:moveTo>
                        <a:pt x="1" y="12400"/>
                      </a:moveTo>
                      <a:lnTo>
                        <a:pt x="516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081;p66">
                  <a:extLst>
                    <a:ext uri="{FF2B5EF4-FFF2-40B4-BE49-F238E27FC236}">
                      <a16:creationId xmlns:a16="http://schemas.microsoft.com/office/drawing/2014/main" id="{2CF0A428-26F0-4414-ADE7-CACC9513D6A8}"/>
                    </a:ext>
                  </a:extLst>
                </p:cNvPr>
                <p:cNvSpPr/>
                <p:nvPr/>
              </p:nvSpPr>
              <p:spPr>
                <a:xfrm>
                  <a:off x="3984625" y="3357500"/>
                  <a:ext cx="55291" cy="48716"/>
                </a:xfrm>
                <a:custGeom>
                  <a:avLst/>
                  <a:gdLst/>
                  <a:ahLst/>
                  <a:cxnLst/>
                  <a:rect l="l" t="t" r="r" b="b"/>
                  <a:pathLst>
                    <a:path w="7030" h="6194" fill="none" extrusionOk="0">
                      <a:moveTo>
                        <a:pt x="1" y="6194"/>
                      </a:moveTo>
                      <a:lnTo>
                        <a:pt x="702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082;p66">
                  <a:extLst>
                    <a:ext uri="{FF2B5EF4-FFF2-40B4-BE49-F238E27FC236}">
                      <a16:creationId xmlns:a16="http://schemas.microsoft.com/office/drawing/2014/main" id="{F6756779-811F-43D7-A763-63E8B1377FD6}"/>
                    </a:ext>
                  </a:extLst>
                </p:cNvPr>
                <p:cNvSpPr/>
                <p:nvPr/>
              </p:nvSpPr>
              <p:spPr>
                <a:xfrm>
                  <a:off x="3888633" y="3406208"/>
                  <a:ext cx="96000" cy="21322"/>
                </a:xfrm>
                <a:custGeom>
                  <a:avLst/>
                  <a:gdLst/>
                  <a:ahLst/>
                  <a:cxnLst/>
                  <a:rect l="l" t="t" r="r" b="b"/>
                  <a:pathLst>
                    <a:path w="12206" h="2711" fill="none" extrusionOk="0">
                      <a:moveTo>
                        <a:pt x="0" y="2710"/>
                      </a:moveTo>
                      <a:lnTo>
                        <a:pt x="1220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083;p66">
                  <a:extLst>
                    <a:ext uri="{FF2B5EF4-FFF2-40B4-BE49-F238E27FC236}">
                      <a16:creationId xmlns:a16="http://schemas.microsoft.com/office/drawing/2014/main" id="{1B668E8D-BCDF-41AC-B7A6-8AF5185B0B90}"/>
                    </a:ext>
                  </a:extLst>
                </p:cNvPr>
                <p:cNvSpPr/>
                <p:nvPr/>
              </p:nvSpPr>
              <p:spPr>
                <a:xfrm>
                  <a:off x="3984625" y="3406208"/>
                  <a:ext cx="42251" cy="136348"/>
                </a:xfrm>
                <a:custGeom>
                  <a:avLst/>
                  <a:gdLst/>
                  <a:ahLst/>
                  <a:cxnLst/>
                  <a:rect l="l" t="t" r="r" b="b"/>
                  <a:pathLst>
                    <a:path w="5372" h="17336" fill="none" extrusionOk="0">
                      <a:moveTo>
                        <a:pt x="1" y="1"/>
                      </a:moveTo>
                      <a:lnTo>
                        <a:pt x="5372" y="173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084;p66">
                  <a:extLst>
                    <a:ext uri="{FF2B5EF4-FFF2-40B4-BE49-F238E27FC236}">
                      <a16:creationId xmlns:a16="http://schemas.microsoft.com/office/drawing/2014/main" id="{74E18962-FA32-4EA8-B71A-6A5F442DB921}"/>
                    </a:ext>
                  </a:extLst>
                </p:cNvPr>
                <p:cNvSpPr/>
                <p:nvPr/>
              </p:nvSpPr>
              <p:spPr>
                <a:xfrm>
                  <a:off x="4026868" y="3427522"/>
                  <a:ext cx="35597" cy="115033"/>
                </a:xfrm>
                <a:custGeom>
                  <a:avLst/>
                  <a:gdLst/>
                  <a:ahLst/>
                  <a:cxnLst/>
                  <a:rect l="l" t="t" r="r" b="b"/>
                  <a:pathLst>
                    <a:path w="4526" h="14626" fill="none" extrusionOk="0">
                      <a:moveTo>
                        <a:pt x="1" y="14625"/>
                      </a:moveTo>
                      <a:lnTo>
                        <a:pt x="4525"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085;p66">
                  <a:extLst>
                    <a:ext uri="{FF2B5EF4-FFF2-40B4-BE49-F238E27FC236}">
                      <a16:creationId xmlns:a16="http://schemas.microsoft.com/office/drawing/2014/main" id="{0CE82741-74CD-480B-8BB9-C4DEA9C03EE0}"/>
                    </a:ext>
                  </a:extLst>
                </p:cNvPr>
                <p:cNvSpPr/>
                <p:nvPr/>
              </p:nvSpPr>
              <p:spPr>
                <a:xfrm>
                  <a:off x="3876261" y="3542548"/>
                  <a:ext cx="150615" cy="52051"/>
                </a:xfrm>
                <a:custGeom>
                  <a:avLst/>
                  <a:gdLst/>
                  <a:ahLst/>
                  <a:cxnLst/>
                  <a:rect l="l" t="t" r="r" b="b"/>
                  <a:pathLst>
                    <a:path w="19150" h="6618" fill="none" extrusionOk="0">
                      <a:moveTo>
                        <a:pt x="1" y="6617"/>
                      </a:moveTo>
                      <a:lnTo>
                        <a:pt x="1915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086;p66">
                  <a:extLst>
                    <a:ext uri="{FF2B5EF4-FFF2-40B4-BE49-F238E27FC236}">
                      <a16:creationId xmlns:a16="http://schemas.microsoft.com/office/drawing/2014/main" id="{058762CB-1E34-46CD-A459-254C66053CF3}"/>
                    </a:ext>
                  </a:extLst>
                </p:cNvPr>
                <p:cNvSpPr/>
                <p:nvPr/>
              </p:nvSpPr>
              <p:spPr>
                <a:xfrm>
                  <a:off x="4006702" y="3542548"/>
                  <a:ext cx="20174" cy="99044"/>
                </a:xfrm>
                <a:custGeom>
                  <a:avLst/>
                  <a:gdLst/>
                  <a:ahLst/>
                  <a:cxnLst/>
                  <a:rect l="l" t="t" r="r" b="b"/>
                  <a:pathLst>
                    <a:path w="2565" h="12593" fill="none" extrusionOk="0">
                      <a:moveTo>
                        <a:pt x="2565" y="0"/>
                      </a:moveTo>
                      <a:lnTo>
                        <a:pt x="0" y="1259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087;p66">
                  <a:extLst>
                    <a:ext uri="{FF2B5EF4-FFF2-40B4-BE49-F238E27FC236}">
                      <a16:creationId xmlns:a16="http://schemas.microsoft.com/office/drawing/2014/main" id="{0FE501F5-0404-4BB5-834D-7D48DB1A54FB}"/>
                    </a:ext>
                  </a:extLst>
                </p:cNvPr>
                <p:cNvSpPr/>
                <p:nvPr/>
              </p:nvSpPr>
              <p:spPr>
                <a:xfrm>
                  <a:off x="3912700" y="3641584"/>
                  <a:ext cx="97817" cy="41779"/>
                </a:xfrm>
                <a:custGeom>
                  <a:avLst/>
                  <a:gdLst/>
                  <a:ahLst/>
                  <a:cxnLst/>
                  <a:rect l="l" t="t" r="r" b="b"/>
                  <a:pathLst>
                    <a:path w="12437" h="5312" fill="none" extrusionOk="0">
                      <a:moveTo>
                        <a:pt x="1" y="5311"/>
                      </a:moveTo>
                      <a:lnTo>
                        <a:pt x="1243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088;p66">
                  <a:extLst>
                    <a:ext uri="{FF2B5EF4-FFF2-40B4-BE49-F238E27FC236}">
                      <a16:creationId xmlns:a16="http://schemas.microsoft.com/office/drawing/2014/main" id="{1A6C0CD1-04A4-46EC-98D5-35969ADA4CF2}"/>
                    </a:ext>
                  </a:extLst>
                </p:cNvPr>
                <p:cNvSpPr/>
                <p:nvPr/>
              </p:nvSpPr>
              <p:spPr>
                <a:xfrm>
                  <a:off x="3875601" y="3503726"/>
                  <a:ext cx="68410" cy="89158"/>
                </a:xfrm>
                <a:custGeom>
                  <a:avLst/>
                  <a:gdLst/>
                  <a:ahLst/>
                  <a:cxnLst/>
                  <a:rect l="l" t="t" r="r" b="b"/>
                  <a:pathLst>
                    <a:path w="8698" h="11336" fill="none" extrusionOk="0">
                      <a:moveTo>
                        <a:pt x="8698" y="1"/>
                      </a:moveTo>
                      <a:lnTo>
                        <a:pt x="0" y="113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089;p66">
                  <a:extLst>
                    <a:ext uri="{FF2B5EF4-FFF2-40B4-BE49-F238E27FC236}">
                      <a16:creationId xmlns:a16="http://schemas.microsoft.com/office/drawing/2014/main" id="{D3C61B4E-33E1-4009-B1E9-13735750D04B}"/>
                    </a:ext>
                  </a:extLst>
                </p:cNvPr>
                <p:cNvSpPr/>
                <p:nvPr/>
              </p:nvSpPr>
              <p:spPr>
                <a:xfrm>
                  <a:off x="3944003" y="3503726"/>
                  <a:ext cx="89441" cy="36163"/>
                </a:xfrm>
                <a:custGeom>
                  <a:avLst/>
                  <a:gdLst/>
                  <a:ahLst/>
                  <a:cxnLst/>
                  <a:rect l="l" t="t" r="r" b="b"/>
                  <a:pathLst>
                    <a:path w="11372" h="4598" fill="none" extrusionOk="0">
                      <a:moveTo>
                        <a:pt x="1" y="1"/>
                      </a:moveTo>
                      <a:lnTo>
                        <a:pt x="11372" y="459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090;p66">
                  <a:extLst>
                    <a:ext uri="{FF2B5EF4-FFF2-40B4-BE49-F238E27FC236}">
                      <a16:creationId xmlns:a16="http://schemas.microsoft.com/office/drawing/2014/main" id="{0D0208A6-51D1-4B0F-ABB0-B96EC63D7F5B}"/>
                    </a:ext>
                  </a:extLst>
                </p:cNvPr>
                <p:cNvSpPr/>
                <p:nvPr/>
              </p:nvSpPr>
              <p:spPr>
                <a:xfrm>
                  <a:off x="4033436" y="3490599"/>
                  <a:ext cx="132824" cy="49290"/>
                </a:xfrm>
                <a:custGeom>
                  <a:avLst/>
                  <a:gdLst/>
                  <a:ahLst/>
                  <a:cxnLst/>
                  <a:rect l="l" t="t" r="r" b="b"/>
                  <a:pathLst>
                    <a:path w="16888" h="6267" fill="none" extrusionOk="0">
                      <a:moveTo>
                        <a:pt x="1" y="6267"/>
                      </a:moveTo>
                      <a:lnTo>
                        <a:pt x="1688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091;p66">
                  <a:extLst>
                    <a:ext uri="{FF2B5EF4-FFF2-40B4-BE49-F238E27FC236}">
                      <a16:creationId xmlns:a16="http://schemas.microsoft.com/office/drawing/2014/main" id="{3B7ABC69-9868-4D16-8F1D-D695A220C99F}"/>
                    </a:ext>
                  </a:extLst>
                </p:cNvPr>
                <p:cNvSpPr/>
                <p:nvPr/>
              </p:nvSpPr>
              <p:spPr>
                <a:xfrm>
                  <a:off x="4166252" y="3490599"/>
                  <a:ext cx="73459" cy="95528"/>
                </a:xfrm>
                <a:custGeom>
                  <a:avLst/>
                  <a:gdLst/>
                  <a:ahLst/>
                  <a:cxnLst/>
                  <a:rect l="l" t="t" r="r" b="b"/>
                  <a:pathLst>
                    <a:path w="9340" h="12146" fill="none" extrusionOk="0">
                      <a:moveTo>
                        <a:pt x="1" y="0"/>
                      </a:moveTo>
                      <a:lnTo>
                        <a:pt x="9339" y="121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092;p66">
                  <a:extLst>
                    <a:ext uri="{FF2B5EF4-FFF2-40B4-BE49-F238E27FC236}">
                      <a16:creationId xmlns:a16="http://schemas.microsoft.com/office/drawing/2014/main" id="{F0BD5367-02E1-4601-A515-2C97B641D5AB}"/>
                    </a:ext>
                  </a:extLst>
                </p:cNvPr>
                <p:cNvSpPr/>
                <p:nvPr/>
              </p:nvSpPr>
              <p:spPr>
                <a:xfrm>
                  <a:off x="4027726" y="3539882"/>
                  <a:ext cx="211985" cy="39970"/>
                </a:xfrm>
                <a:custGeom>
                  <a:avLst/>
                  <a:gdLst/>
                  <a:ahLst/>
                  <a:cxnLst/>
                  <a:rect l="l" t="t" r="r" b="b"/>
                  <a:pathLst>
                    <a:path w="26953" h="5082" fill="none" extrusionOk="0">
                      <a:moveTo>
                        <a:pt x="26952" y="5081"/>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093;p66">
                  <a:extLst>
                    <a:ext uri="{FF2B5EF4-FFF2-40B4-BE49-F238E27FC236}">
                      <a16:creationId xmlns:a16="http://schemas.microsoft.com/office/drawing/2014/main" id="{1E4DF053-72D4-4641-9522-69BDB0079570}"/>
                    </a:ext>
                  </a:extLst>
                </p:cNvPr>
                <p:cNvSpPr/>
                <p:nvPr/>
              </p:nvSpPr>
              <p:spPr>
                <a:xfrm>
                  <a:off x="4027726" y="3539882"/>
                  <a:ext cx="99720" cy="174878"/>
                </a:xfrm>
                <a:custGeom>
                  <a:avLst/>
                  <a:gdLst/>
                  <a:ahLst/>
                  <a:cxnLst/>
                  <a:rect l="l" t="t" r="r" b="b"/>
                  <a:pathLst>
                    <a:path w="12679" h="22235" fill="none" extrusionOk="0">
                      <a:moveTo>
                        <a:pt x="1" y="1"/>
                      </a:moveTo>
                      <a:lnTo>
                        <a:pt x="12678" y="2223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094;p66">
                  <a:extLst>
                    <a:ext uri="{FF2B5EF4-FFF2-40B4-BE49-F238E27FC236}">
                      <a16:creationId xmlns:a16="http://schemas.microsoft.com/office/drawing/2014/main" id="{2FC3836D-B786-42AA-862A-B253DC9B87E1}"/>
                    </a:ext>
                  </a:extLst>
                </p:cNvPr>
                <p:cNvSpPr/>
                <p:nvPr/>
              </p:nvSpPr>
              <p:spPr>
                <a:xfrm>
                  <a:off x="4027726" y="3539882"/>
                  <a:ext cx="159754" cy="111707"/>
                </a:xfrm>
                <a:custGeom>
                  <a:avLst/>
                  <a:gdLst/>
                  <a:ahLst/>
                  <a:cxnLst/>
                  <a:rect l="l" t="t" r="r" b="b"/>
                  <a:pathLst>
                    <a:path w="20312" h="14203" fill="none" extrusionOk="0">
                      <a:moveTo>
                        <a:pt x="1" y="1"/>
                      </a:moveTo>
                      <a:lnTo>
                        <a:pt x="20311" y="142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095;p66">
                  <a:extLst>
                    <a:ext uri="{FF2B5EF4-FFF2-40B4-BE49-F238E27FC236}">
                      <a16:creationId xmlns:a16="http://schemas.microsoft.com/office/drawing/2014/main" id="{0824565E-448F-45E6-9B86-F869DE348E5C}"/>
                    </a:ext>
                  </a:extLst>
                </p:cNvPr>
                <p:cNvSpPr/>
                <p:nvPr/>
              </p:nvSpPr>
              <p:spPr>
                <a:xfrm>
                  <a:off x="4006702" y="3641584"/>
                  <a:ext cx="120743" cy="73176"/>
                </a:xfrm>
                <a:custGeom>
                  <a:avLst/>
                  <a:gdLst/>
                  <a:ahLst/>
                  <a:cxnLst/>
                  <a:rect l="l" t="t" r="r" b="b"/>
                  <a:pathLst>
                    <a:path w="15352" h="9304" fill="none" extrusionOk="0">
                      <a:moveTo>
                        <a:pt x="0" y="1"/>
                      </a:moveTo>
                      <a:lnTo>
                        <a:pt x="15351" y="930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096;p66">
                  <a:extLst>
                    <a:ext uri="{FF2B5EF4-FFF2-40B4-BE49-F238E27FC236}">
                      <a16:creationId xmlns:a16="http://schemas.microsoft.com/office/drawing/2014/main" id="{E7DDF307-6AE2-4745-A1C5-77F2FD4DDC4E}"/>
                    </a:ext>
                  </a:extLst>
                </p:cNvPr>
                <p:cNvSpPr/>
                <p:nvPr/>
              </p:nvSpPr>
              <p:spPr>
                <a:xfrm>
                  <a:off x="4006702" y="3641584"/>
                  <a:ext cx="39773" cy="140249"/>
                </a:xfrm>
                <a:custGeom>
                  <a:avLst/>
                  <a:gdLst/>
                  <a:ahLst/>
                  <a:cxnLst/>
                  <a:rect l="l" t="t" r="r" b="b"/>
                  <a:pathLst>
                    <a:path w="5057" h="17832" fill="none" extrusionOk="0">
                      <a:moveTo>
                        <a:pt x="5057" y="17832"/>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097;p66">
                  <a:extLst>
                    <a:ext uri="{FF2B5EF4-FFF2-40B4-BE49-F238E27FC236}">
                      <a16:creationId xmlns:a16="http://schemas.microsoft.com/office/drawing/2014/main" id="{423F4DDC-4210-4F95-AD0E-7D0BD2DEC816}"/>
                    </a:ext>
                  </a:extLst>
                </p:cNvPr>
                <p:cNvSpPr/>
                <p:nvPr/>
              </p:nvSpPr>
              <p:spPr>
                <a:xfrm>
                  <a:off x="3996423" y="3784585"/>
                  <a:ext cx="51862" cy="10280"/>
                </a:xfrm>
                <a:custGeom>
                  <a:avLst/>
                  <a:gdLst/>
                  <a:ahLst/>
                  <a:cxnLst/>
                  <a:rect l="l" t="t" r="r" b="b"/>
                  <a:pathLst>
                    <a:path w="6594" h="1307" fill="none" extrusionOk="0">
                      <a:moveTo>
                        <a:pt x="1" y="1307"/>
                      </a:moveTo>
                      <a:lnTo>
                        <a:pt x="659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098;p66">
                  <a:extLst>
                    <a:ext uri="{FF2B5EF4-FFF2-40B4-BE49-F238E27FC236}">
                      <a16:creationId xmlns:a16="http://schemas.microsoft.com/office/drawing/2014/main" id="{6ACB9670-A217-45B8-8379-D1F4BFB34621}"/>
                    </a:ext>
                  </a:extLst>
                </p:cNvPr>
                <p:cNvSpPr/>
                <p:nvPr/>
              </p:nvSpPr>
              <p:spPr>
                <a:xfrm>
                  <a:off x="4048277" y="3784585"/>
                  <a:ext cx="47583" cy="68890"/>
                </a:xfrm>
                <a:custGeom>
                  <a:avLst/>
                  <a:gdLst/>
                  <a:ahLst/>
                  <a:cxnLst/>
                  <a:rect l="l" t="t" r="r" b="b"/>
                  <a:pathLst>
                    <a:path w="6050" h="8759" fill="none" extrusionOk="0">
                      <a:moveTo>
                        <a:pt x="1" y="0"/>
                      </a:moveTo>
                      <a:lnTo>
                        <a:pt x="6049" y="875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099;p66">
                  <a:extLst>
                    <a:ext uri="{FF2B5EF4-FFF2-40B4-BE49-F238E27FC236}">
                      <a16:creationId xmlns:a16="http://schemas.microsoft.com/office/drawing/2014/main" id="{97905DBE-208A-453C-89A7-98FC77A8170C}"/>
                    </a:ext>
                  </a:extLst>
                </p:cNvPr>
                <p:cNvSpPr/>
                <p:nvPr/>
              </p:nvSpPr>
              <p:spPr>
                <a:xfrm>
                  <a:off x="4095947" y="3788392"/>
                  <a:ext cx="10280" cy="64894"/>
                </a:xfrm>
                <a:custGeom>
                  <a:avLst/>
                  <a:gdLst/>
                  <a:ahLst/>
                  <a:cxnLst/>
                  <a:rect l="l" t="t" r="r" b="b"/>
                  <a:pathLst>
                    <a:path w="1307" h="8251" fill="none" extrusionOk="0">
                      <a:moveTo>
                        <a:pt x="0" y="8250"/>
                      </a:moveTo>
                      <a:lnTo>
                        <a:pt x="130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100;p66">
                  <a:extLst>
                    <a:ext uri="{FF2B5EF4-FFF2-40B4-BE49-F238E27FC236}">
                      <a16:creationId xmlns:a16="http://schemas.microsoft.com/office/drawing/2014/main" id="{EE9FAF41-5D34-46A4-8D0D-D148A351D6A5}"/>
                    </a:ext>
                  </a:extLst>
                </p:cNvPr>
                <p:cNvSpPr/>
                <p:nvPr/>
              </p:nvSpPr>
              <p:spPr>
                <a:xfrm>
                  <a:off x="4095852" y="3853467"/>
                  <a:ext cx="45672" cy="15895"/>
                </a:xfrm>
                <a:custGeom>
                  <a:avLst/>
                  <a:gdLst/>
                  <a:ahLst/>
                  <a:cxnLst/>
                  <a:rect l="l" t="t" r="r" b="b"/>
                  <a:pathLst>
                    <a:path w="5807" h="2021" fill="none" extrusionOk="0">
                      <a:moveTo>
                        <a:pt x="0" y="0"/>
                      </a:moveTo>
                      <a:lnTo>
                        <a:pt x="5807" y="20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101;p66">
                  <a:extLst>
                    <a:ext uri="{FF2B5EF4-FFF2-40B4-BE49-F238E27FC236}">
                      <a16:creationId xmlns:a16="http://schemas.microsoft.com/office/drawing/2014/main" id="{8B8156A9-2459-4603-8FA4-C89AAF242689}"/>
                    </a:ext>
                  </a:extLst>
                </p:cNvPr>
                <p:cNvSpPr/>
                <p:nvPr/>
              </p:nvSpPr>
              <p:spPr>
                <a:xfrm>
                  <a:off x="4138567" y="3868308"/>
                  <a:ext cx="16469" cy="101710"/>
                </a:xfrm>
                <a:custGeom>
                  <a:avLst/>
                  <a:gdLst/>
                  <a:ahLst/>
                  <a:cxnLst/>
                  <a:rect l="l" t="t" r="r" b="b"/>
                  <a:pathLst>
                    <a:path w="2094" h="12932" fill="none" extrusionOk="0">
                      <a:moveTo>
                        <a:pt x="1" y="1"/>
                      </a:moveTo>
                      <a:lnTo>
                        <a:pt x="2093" y="1293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102;p66">
                  <a:extLst>
                    <a:ext uri="{FF2B5EF4-FFF2-40B4-BE49-F238E27FC236}">
                      <a16:creationId xmlns:a16="http://schemas.microsoft.com/office/drawing/2014/main" id="{A995264C-2D39-4C63-934D-436E04F9EA90}"/>
                    </a:ext>
                  </a:extLst>
                </p:cNvPr>
                <p:cNvSpPr/>
                <p:nvPr/>
              </p:nvSpPr>
              <p:spPr>
                <a:xfrm>
                  <a:off x="3875601" y="3592876"/>
                  <a:ext cx="131110" cy="48716"/>
                </a:xfrm>
                <a:custGeom>
                  <a:avLst/>
                  <a:gdLst/>
                  <a:ahLst/>
                  <a:cxnLst/>
                  <a:rect l="l" t="t" r="r" b="b"/>
                  <a:pathLst>
                    <a:path w="16670" h="6194" fill="none" extrusionOk="0">
                      <a:moveTo>
                        <a:pt x="0" y="0"/>
                      </a:moveTo>
                      <a:lnTo>
                        <a:pt x="16669" y="619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103;p66">
                  <a:extLst>
                    <a:ext uri="{FF2B5EF4-FFF2-40B4-BE49-F238E27FC236}">
                      <a16:creationId xmlns:a16="http://schemas.microsoft.com/office/drawing/2014/main" id="{B1CA7024-4240-4FB5-8E7B-CD085C36E651}"/>
                    </a:ext>
                  </a:extLst>
                </p:cNvPr>
                <p:cNvSpPr/>
                <p:nvPr/>
              </p:nvSpPr>
              <p:spPr>
                <a:xfrm>
                  <a:off x="4164828" y="3394410"/>
                  <a:ext cx="26458" cy="93153"/>
                </a:xfrm>
                <a:custGeom>
                  <a:avLst/>
                  <a:gdLst/>
                  <a:ahLst/>
                  <a:cxnLst/>
                  <a:rect l="l" t="t" r="r" b="b"/>
                  <a:pathLst>
                    <a:path w="3364" h="11844" fill="none" extrusionOk="0">
                      <a:moveTo>
                        <a:pt x="0" y="11843"/>
                      </a:moveTo>
                      <a:lnTo>
                        <a:pt x="336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104;p66">
                  <a:extLst>
                    <a:ext uri="{FF2B5EF4-FFF2-40B4-BE49-F238E27FC236}">
                      <a16:creationId xmlns:a16="http://schemas.microsoft.com/office/drawing/2014/main" id="{C1E027F4-A59F-4765-97C4-C193C306AB55}"/>
                    </a:ext>
                  </a:extLst>
                </p:cNvPr>
                <p:cNvSpPr/>
                <p:nvPr/>
              </p:nvSpPr>
              <p:spPr>
                <a:xfrm>
                  <a:off x="4191278" y="3394410"/>
                  <a:ext cx="86586" cy="52719"/>
                </a:xfrm>
                <a:custGeom>
                  <a:avLst/>
                  <a:gdLst/>
                  <a:ahLst/>
                  <a:cxnLst/>
                  <a:rect l="l" t="t" r="r" b="b"/>
                  <a:pathLst>
                    <a:path w="11009" h="6703" fill="none" extrusionOk="0">
                      <a:moveTo>
                        <a:pt x="0" y="1"/>
                      </a:moveTo>
                      <a:lnTo>
                        <a:pt x="11008" y="67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4105;p66">
                <a:extLst>
                  <a:ext uri="{FF2B5EF4-FFF2-40B4-BE49-F238E27FC236}">
                    <a16:creationId xmlns:a16="http://schemas.microsoft.com/office/drawing/2014/main" id="{A11D118B-13D4-497E-B36C-74A39C35C7FC}"/>
                  </a:ext>
                </a:extLst>
              </p:cNvPr>
              <p:cNvGrpSpPr/>
              <p:nvPr/>
            </p:nvGrpSpPr>
            <p:grpSpPr>
              <a:xfrm>
                <a:off x="4180904" y="4251758"/>
                <a:ext cx="37783" cy="32420"/>
                <a:chOff x="4180904" y="4251758"/>
                <a:chExt cx="37783" cy="32420"/>
              </a:xfrm>
            </p:grpSpPr>
            <p:sp>
              <p:nvSpPr>
                <p:cNvPr id="151" name="Google Shape;4106;p66">
                  <a:extLst>
                    <a:ext uri="{FF2B5EF4-FFF2-40B4-BE49-F238E27FC236}">
                      <a16:creationId xmlns:a16="http://schemas.microsoft.com/office/drawing/2014/main" id="{637D38B4-8F29-46A1-B924-8CA433D1BE28}"/>
                    </a:ext>
                  </a:extLst>
                </p:cNvPr>
                <p:cNvSpPr/>
                <p:nvPr/>
              </p:nvSpPr>
              <p:spPr>
                <a:xfrm>
                  <a:off x="4180904" y="4251758"/>
                  <a:ext cx="37783" cy="32420"/>
                </a:xfrm>
                <a:custGeom>
                  <a:avLst/>
                  <a:gdLst/>
                  <a:ahLst/>
                  <a:cxnLst/>
                  <a:rect l="l" t="t" r="r" b="b"/>
                  <a:pathLst>
                    <a:path w="4804" h="4122" extrusionOk="0">
                      <a:moveTo>
                        <a:pt x="2738" y="0"/>
                      </a:moveTo>
                      <a:cubicBezTo>
                        <a:pt x="2231" y="0"/>
                        <a:pt x="1715" y="190"/>
                        <a:pt x="1295" y="613"/>
                      </a:cubicBezTo>
                      <a:cubicBezTo>
                        <a:pt x="1" y="1908"/>
                        <a:pt x="920" y="4121"/>
                        <a:pt x="2759" y="4121"/>
                      </a:cubicBezTo>
                      <a:cubicBezTo>
                        <a:pt x="3884" y="4109"/>
                        <a:pt x="4803" y="3190"/>
                        <a:pt x="4803" y="2065"/>
                      </a:cubicBezTo>
                      <a:cubicBezTo>
                        <a:pt x="4803" y="823"/>
                        <a:pt x="3792"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107;p66">
                  <a:extLst>
                    <a:ext uri="{FF2B5EF4-FFF2-40B4-BE49-F238E27FC236}">
                      <a16:creationId xmlns:a16="http://schemas.microsoft.com/office/drawing/2014/main" id="{AD1491B3-C419-44B0-9252-EDDF1BB8E40B}"/>
                    </a:ext>
                  </a:extLst>
                </p:cNvPr>
                <p:cNvSpPr/>
                <p:nvPr/>
              </p:nvSpPr>
              <p:spPr>
                <a:xfrm>
                  <a:off x="4196037" y="4261432"/>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4108;p66">
                <a:extLst>
                  <a:ext uri="{FF2B5EF4-FFF2-40B4-BE49-F238E27FC236}">
                    <a16:creationId xmlns:a16="http://schemas.microsoft.com/office/drawing/2014/main" id="{3E67D82B-F820-4B8D-B09D-FD70FBDC41D9}"/>
                  </a:ext>
                </a:extLst>
              </p:cNvPr>
              <p:cNvGrpSpPr/>
              <p:nvPr/>
            </p:nvGrpSpPr>
            <p:grpSpPr>
              <a:xfrm>
                <a:off x="4201644" y="4081324"/>
                <a:ext cx="37783" cy="32364"/>
                <a:chOff x="4201644" y="4081324"/>
                <a:chExt cx="37783" cy="32364"/>
              </a:xfrm>
            </p:grpSpPr>
            <p:sp>
              <p:nvSpPr>
                <p:cNvPr id="149" name="Google Shape;4109;p66">
                  <a:extLst>
                    <a:ext uri="{FF2B5EF4-FFF2-40B4-BE49-F238E27FC236}">
                      <a16:creationId xmlns:a16="http://schemas.microsoft.com/office/drawing/2014/main" id="{48351983-223D-4890-99E4-CD3BAAFA9CE9}"/>
                    </a:ext>
                  </a:extLst>
                </p:cNvPr>
                <p:cNvSpPr/>
                <p:nvPr/>
              </p:nvSpPr>
              <p:spPr>
                <a:xfrm>
                  <a:off x="4201644" y="4081324"/>
                  <a:ext cx="37783" cy="32364"/>
                </a:xfrm>
                <a:custGeom>
                  <a:avLst/>
                  <a:gdLst/>
                  <a:ahLst/>
                  <a:cxnLst/>
                  <a:rect l="l" t="t" r="r" b="b"/>
                  <a:pathLst>
                    <a:path w="4804" h="4115" extrusionOk="0">
                      <a:moveTo>
                        <a:pt x="2732" y="1"/>
                      </a:moveTo>
                      <a:cubicBezTo>
                        <a:pt x="2228" y="1"/>
                        <a:pt x="1713"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110;p66">
                  <a:extLst>
                    <a:ext uri="{FF2B5EF4-FFF2-40B4-BE49-F238E27FC236}">
                      <a16:creationId xmlns:a16="http://schemas.microsoft.com/office/drawing/2014/main" id="{E78E8A51-1AA6-4245-9AE8-CC685AAE8AF2}"/>
                    </a:ext>
                  </a:extLst>
                </p:cNvPr>
                <p:cNvSpPr/>
                <p:nvPr/>
              </p:nvSpPr>
              <p:spPr>
                <a:xfrm>
                  <a:off x="4214582" y="4091037"/>
                  <a:ext cx="15235" cy="13040"/>
                </a:xfrm>
                <a:custGeom>
                  <a:avLst/>
                  <a:gdLst/>
                  <a:ahLst/>
                  <a:cxnLst/>
                  <a:rect l="l" t="t" r="r" b="b"/>
                  <a:pathLst>
                    <a:path w="1937" h="1658" extrusionOk="0">
                      <a:moveTo>
                        <a:pt x="1102" y="0"/>
                      </a:moveTo>
                      <a:cubicBezTo>
                        <a:pt x="364" y="0"/>
                        <a:pt x="1" y="883"/>
                        <a:pt x="521" y="1415"/>
                      </a:cubicBezTo>
                      <a:cubicBezTo>
                        <a:pt x="688" y="1582"/>
                        <a:pt x="894" y="1657"/>
                        <a:pt x="1096" y="1657"/>
                      </a:cubicBezTo>
                      <a:cubicBezTo>
                        <a:pt x="1524" y="1657"/>
                        <a:pt x="1936" y="1323"/>
                        <a:pt x="1936" y="823"/>
                      </a:cubicBezTo>
                      <a:cubicBezTo>
                        <a:pt x="1936" y="363"/>
                        <a:pt x="1561" y="0"/>
                        <a:pt x="110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4111;p66">
                <a:extLst>
                  <a:ext uri="{FF2B5EF4-FFF2-40B4-BE49-F238E27FC236}">
                    <a16:creationId xmlns:a16="http://schemas.microsoft.com/office/drawing/2014/main" id="{448BCB11-5BF5-4324-BBD0-9A85E8EF55EF}"/>
                  </a:ext>
                </a:extLst>
              </p:cNvPr>
              <p:cNvGrpSpPr/>
              <p:nvPr/>
            </p:nvGrpSpPr>
            <p:grpSpPr>
              <a:xfrm>
                <a:off x="4284416" y="3887428"/>
                <a:ext cx="37783" cy="32451"/>
                <a:chOff x="4284416" y="3887428"/>
                <a:chExt cx="37783" cy="32451"/>
              </a:xfrm>
            </p:grpSpPr>
            <p:sp>
              <p:nvSpPr>
                <p:cNvPr id="147" name="Google Shape;4112;p66">
                  <a:extLst>
                    <a:ext uri="{FF2B5EF4-FFF2-40B4-BE49-F238E27FC236}">
                      <a16:creationId xmlns:a16="http://schemas.microsoft.com/office/drawing/2014/main" id="{DFE96BB7-52D2-4211-87A6-FA34B55EAF06}"/>
                    </a:ext>
                  </a:extLst>
                </p:cNvPr>
                <p:cNvSpPr/>
                <p:nvPr/>
              </p:nvSpPr>
              <p:spPr>
                <a:xfrm>
                  <a:off x="4284416" y="3887428"/>
                  <a:ext cx="37783" cy="32451"/>
                </a:xfrm>
                <a:custGeom>
                  <a:avLst/>
                  <a:gdLst/>
                  <a:ahLst/>
                  <a:cxnLst/>
                  <a:rect l="l" t="t" r="r" b="b"/>
                  <a:pathLst>
                    <a:path w="4804" h="4126" extrusionOk="0">
                      <a:moveTo>
                        <a:pt x="2731" y="1"/>
                      </a:moveTo>
                      <a:cubicBezTo>
                        <a:pt x="2227" y="1"/>
                        <a:pt x="1713" y="188"/>
                        <a:pt x="1295" y="606"/>
                      </a:cubicBezTo>
                      <a:cubicBezTo>
                        <a:pt x="1" y="1900"/>
                        <a:pt x="920" y="4126"/>
                        <a:pt x="2747" y="4126"/>
                      </a:cubicBezTo>
                      <a:cubicBezTo>
                        <a:pt x="3884" y="4114"/>
                        <a:pt x="4803" y="3195"/>
                        <a:pt x="4803" y="2070"/>
                      </a:cubicBezTo>
                      <a:cubicBezTo>
                        <a:pt x="4803" y="824"/>
                        <a:pt x="3788" y="1"/>
                        <a:pt x="273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113;p66">
                  <a:extLst>
                    <a:ext uri="{FF2B5EF4-FFF2-40B4-BE49-F238E27FC236}">
                      <a16:creationId xmlns:a16="http://schemas.microsoft.com/office/drawing/2014/main" id="{A9D6AD80-FE8D-4CB0-AA14-29FD1A81F658}"/>
                    </a:ext>
                  </a:extLst>
                </p:cNvPr>
                <p:cNvSpPr/>
                <p:nvPr/>
              </p:nvSpPr>
              <p:spPr>
                <a:xfrm>
                  <a:off x="4299548" y="3897039"/>
                  <a:ext cx="13040" cy="13048"/>
                </a:xfrm>
                <a:custGeom>
                  <a:avLst/>
                  <a:gdLst/>
                  <a:ahLst/>
                  <a:cxnLst/>
                  <a:rect l="l" t="t" r="r" b="b"/>
                  <a:pathLst>
                    <a:path w="1658" h="1659" extrusionOk="0">
                      <a:moveTo>
                        <a:pt x="823" y="1"/>
                      </a:moveTo>
                      <a:cubicBezTo>
                        <a:pt x="363" y="1"/>
                        <a:pt x="0" y="376"/>
                        <a:pt x="0" y="835"/>
                      </a:cubicBezTo>
                      <a:cubicBezTo>
                        <a:pt x="0"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4114;p66">
                <a:extLst>
                  <a:ext uri="{FF2B5EF4-FFF2-40B4-BE49-F238E27FC236}">
                    <a16:creationId xmlns:a16="http://schemas.microsoft.com/office/drawing/2014/main" id="{DDE0533F-45F2-4585-B718-C2AD59899B94}"/>
                  </a:ext>
                </a:extLst>
              </p:cNvPr>
              <p:cNvGrpSpPr/>
              <p:nvPr/>
            </p:nvGrpSpPr>
            <p:grpSpPr>
              <a:xfrm>
                <a:off x="4223721" y="3860404"/>
                <a:ext cx="37870" cy="32364"/>
                <a:chOff x="4223721" y="3860404"/>
                <a:chExt cx="37870" cy="32364"/>
              </a:xfrm>
            </p:grpSpPr>
            <p:sp>
              <p:nvSpPr>
                <p:cNvPr id="145" name="Google Shape;4115;p66">
                  <a:extLst>
                    <a:ext uri="{FF2B5EF4-FFF2-40B4-BE49-F238E27FC236}">
                      <a16:creationId xmlns:a16="http://schemas.microsoft.com/office/drawing/2014/main" id="{68B65526-152D-4799-8A66-A6D4E100CB31}"/>
                    </a:ext>
                  </a:extLst>
                </p:cNvPr>
                <p:cNvSpPr/>
                <p:nvPr/>
              </p:nvSpPr>
              <p:spPr>
                <a:xfrm>
                  <a:off x="4223721" y="3860404"/>
                  <a:ext cx="37870" cy="32364"/>
                </a:xfrm>
                <a:custGeom>
                  <a:avLst/>
                  <a:gdLst/>
                  <a:ahLst/>
                  <a:cxnLst/>
                  <a:rect l="l" t="t" r="r" b="b"/>
                  <a:pathLst>
                    <a:path w="4815" h="4115" extrusionOk="0">
                      <a:moveTo>
                        <a:pt x="2735" y="1"/>
                      </a:moveTo>
                      <a:cubicBezTo>
                        <a:pt x="2228" y="1"/>
                        <a:pt x="1713" y="188"/>
                        <a:pt x="1295" y="606"/>
                      </a:cubicBezTo>
                      <a:cubicBezTo>
                        <a:pt x="0" y="1901"/>
                        <a:pt x="920" y="4114"/>
                        <a:pt x="2758" y="4114"/>
                      </a:cubicBezTo>
                      <a:cubicBezTo>
                        <a:pt x="3883" y="4114"/>
                        <a:pt x="4803" y="3195"/>
                        <a:pt x="4815" y="2058"/>
                      </a:cubicBezTo>
                      <a:cubicBezTo>
                        <a:pt x="4815" y="822"/>
                        <a:pt x="3795" y="1"/>
                        <a:pt x="273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116;p66">
                  <a:extLst>
                    <a:ext uri="{FF2B5EF4-FFF2-40B4-BE49-F238E27FC236}">
                      <a16:creationId xmlns:a16="http://schemas.microsoft.com/office/drawing/2014/main" id="{DC0F65A1-7072-44F0-BE7D-AB5FAE8E369F}"/>
                    </a:ext>
                  </a:extLst>
                </p:cNvPr>
                <p:cNvSpPr/>
                <p:nvPr/>
              </p:nvSpPr>
              <p:spPr>
                <a:xfrm>
                  <a:off x="4238846" y="3870117"/>
                  <a:ext cx="13040" cy="13040"/>
                </a:xfrm>
                <a:custGeom>
                  <a:avLst/>
                  <a:gdLst/>
                  <a:ahLst/>
                  <a:cxnLst/>
                  <a:rect l="l" t="t" r="r" b="b"/>
                  <a:pathLst>
                    <a:path w="1658" h="1658" extrusionOk="0">
                      <a:moveTo>
                        <a:pt x="835" y="0"/>
                      </a:moveTo>
                      <a:cubicBezTo>
                        <a:pt x="376" y="0"/>
                        <a:pt x="1" y="363"/>
                        <a:pt x="1" y="823"/>
                      </a:cubicBezTo>
                      <a:cubicBezTo>
                        <a:pt x="1" y="1283"/>
                        <a:pt x="376" y="1658"/>
                        <a:pt x="835" y="1658"/>
                      </a:cubicBezTo>
                      <a:cubicBezTo>
                        <a:pt x="1283" y="1658"/>
                        <a:pt x="1658" y="1283"/>
                        <a:pt x="1658" y="823"/>
                      </a:cubicBezTo>
                      <a:cubicBezTo>
                        <a:pt x="1658" y="363"/>
                        <a:pt x="1283"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4117;p66">
                <a:extLst>
                  <a:ext uri="{FF2B5EF4-FFF2-40B4-BE49-F238E27FC236}">
                    <a16:creationId xmlns:a16="http://schemas.microsoft.com/office/drawing/2014/main" id="{8820B0E6-3E45-48F7-A394-3AED63335146}"/>
                  </a:ext>
                </a:extLst>
              </p:cNvPr>
              <p:cNvGrpSpPr/>
              <p:nvPr/>
            </p:nvGrpSpPr>
            <p:grpSpPr>
              <a:xfrm>
                <a:off x="4104889" y="3699242"/>
                <a:ext cx="37776" cy="32357"/>
                <a:chOff x="4104889" y="3699242"/>
                <a:chExt cx="37776" cy="32357"/>
              </a:xfrm>
            </p:grpSpPr>
            <p:sp>
              <p:nvSpPr>
                <p:cNvPr id="143" name="Google Shape;4118;p66">
                  <a:extLst>
                    <a:ext uri="{FF2B5EF4-FFF2-40B4-BE49-F238E27FC236}">
                      <a16:creationId xmlns:a16="http://schemas.microsoft.com/office/drawing/2014/main" id="{FD2D6664-D3DD-4B56-8C52-C9C2CD975201}"/>
                    </a:ext>
                  </a:extLst>
                </p:cNvPr>
                <p:cNvSpPr/>
                <p:nvPr/>
              </p:nvSpPr>
              <p:spPr>
                <a:xfrm>
                  <a:off x="4104889" y="3699242"/>
                  <a:ext cx="37776" cy="32357"/>
                </a:xfrm>
                <a:custGeom>
                  <a:avLst/>
                  <a:gdLst/>
                  <a:ahLst/>
                  <a:cxnLst/>
                  <a:rect l="l" t="t" r="r" b="b"/>
                  <a:pathLst>
                    <a:path w="4803" h="4114" extrusionOk="0">
                      <a:moveTo>
                        <a:pt x="2730" y="0"/>
                      </a:moveTo>
                      <a:cubicBezTo>
                        <a:pt x="2226" y="0"/>
                        <a:pt x="1712" y="188"/>
                        <a:pt x="1295" y="605"/>
                      </a:cubicBezTo>
                      <a:cubicBezTo>
                        <a:pt x="0" y="1900"/>
                        <a:pt x="920" y="4114"/>
                        <a:pt x="2746" y="4114"/>
                      </a:cubicBezTo>
                      <a:cubicBezTo>
                        <a:pt x="3883" y="4114"/>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119;p66">
                  <a:extLst>
                    <a:ext uri="{FF2B5EF4-FFF2-40B4-BE49-F238E27FC236}">
                      <a16:creationId xmlns:a16="http://schemas.microsoft.com/office/drawing/2014/main" id="{AA8B6057-F42A-4917-B340-B4E6FFB48CF7}"/>
                    </a:ext>
                  </a:extLst>
                </p:cNvPr>
                <p:cNvSpPr/>
                <p:nvPr/>
              </p:nvSpPr>
              <p:spPr>
                <a:xfrm>
                  <a:off x="4120013" y="3708948"/>
                  <a:ext cx="13040" cy="13040"/>
                </a:xfrm>
                <a:custGeom>
                  <a:avLst/>
                  <a:gdLst/>
                  <a:ahLst/>
                  <a:cxnLst/>
                  <a:rect l="l" t="t" r="r" b="b"/>
                  <a:pathLst>
                    <a:path w="1658" h="1658" extrusionOk="0">
                      <a:moveTo>
                        <a:pt x="823" y="0"/>
                      </a:moveTo>
                      <a:cubicBezTo>
                        <a:pt x="376" y="0"/>
                        <a:pt x="1" y="375"/>
                        <a:pt x="1" y="823"/>
                      </a:cubicBezTo>
                      <a:cubicBezTo>
                        <a:pt x="1" y="1283"/>
                        <a:pt x="376" y="1658"/>
                        <a:pt x="823" y="1658"/>
                      </a:cubicBezTo>
                      <a:cubicBezTo>
                        <a:pt x="1283" y="1658"/>
                        <a:pt x="1658" y="1283"/>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4120;p66">
                <a:extLst>
                  <a:ext uri="{FF2B5EF4-FFF2-40B4-BE49-F238E27FC236}">
                    <a16:creationId xmlns:a16="http://schemas.microsoft.com/office/drawing/2014/main" id="{1BFA4C8C-947E-4D02-9AC1-F6BEB2DCF111}"/>
                  </a:ext>
                </a:extLst>
              </p:cNvPr>
              <p:cNvGrpSpPr/>
              <p:nvPr/>
            </p:nvGrpSpPr>
            <p:grpSpPr>
              <a:xfrm>
                <a:off x="4143608" y="3475121"/>
                <a:ext cx="37878" cy="32420"/>
                <a:chOff x="4143608" y="3475121"/>
                <a:chExt cx="37878" cy="32420"/>
              </a:xfrm>
            </p:grpSpPr>
            <p:sp>
              <p:nvSpPr>
                <p:cNvPr id="141" name="Google Shape;4121;p66">
                  <a:extLst>
                    <a:ext uri="{FF2B5EF4-FFF2-40B4-BE49-F238E27FC236}">
                      <a16:creationId xmlns:a16="http://schemas.microsoft.com/office/drawing/2014/main" id="{721BFB86-6441-4E66-B83D-98054B21F28B}"/>
                    </a:ext>
                  </a:extLst>
                </p:cNvPr>
                <p:cNvSpPr/>
                <p:nvPr/>
              </p:nvSpPr>
              <p:spPr>
                <a:xfrm>
                  <a:off x="4143608" y="3475121"/>
                  <a:ext cx="37878" cy="32420"/>
                </a:xfrm>
                <a:custGeom>
                  <a:avLst/>
                  <a:gdLst/>
                  <a:ahLst/>
                  <a:cxnLst/>
                  <a:rect l="l" t="t" r="r" b="b"/>
                  <a:pathLst>
                    <a:path w="4816" h="4122" extrusionOk="0">
                      <a:moveTo>
                        <a:pt x="2750" y="0"/>
                      </a:moveTo>
                      <a:cubicBezTo>
                        <a:pt x="2244" y="0"/>
                        <a:pt x="1727" y="190"/>
                        <a:pt x="1307" y="614"/>
                      </a:cubicBezTo>
                      <a:cubicBezTo>
                        <a:pt x="1" y="1908"/>
                        <a:pt x="920" y="4122"/>
                        <a:pt x="2759" y="4122"/>
                      </a:cubicBezTo>
                      <a:cubicBezTo>
                        <a:pt x="3896" y="4122"/>
                        <a:pt x="4815" y="3202"/>
                        <a:pt x="4815" y="2065"/>
                      </a:cubicBezTo>
                      <a:cubicBezTo>
                        <a:pt x="4815" y="823"/>
                        <a:pt x="3805" y="0"/>
                        <a:pt x="275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122;p66">
                  <a:extLst>
                    <a:ext uri="{FF2B5EF4-FFF2-40B4-BE49-F238E27FC236}">
                      <a16:creationId xmlns:a16="http://schemas.microsoft.com/office/drawing/2014/main" id="{3BCB82B4-0973-49F1-8DFD-6FBA849B281C}"/>
                    </a:ext>
                  </a:extLst>
                </p:cNvPr>
                <p:cNvSpPr/>
                <p:nvPr/>
              </p:nvSpPr>
              <p:spPr>
                <a:xfrm>
                  <a:off x="4158741" y="3484795"/>
                  <a:ext cx="13040" cy="13040"/>
                </a:xfrm>
                <a:custGeom>
                  <a:avLst/>
                  <a:gdLst/>
                  <a:ahLst/>
                  <a:cxnLst/>
                  <a:rect l="l" t="t" r="r" b="b"/>
                  <a:pathLst>
                    <a:path w="1658" h="1658" extrusionOk="0">
                      <a:moveTo>
                        <a:pt x="835" y="1"/>
                      </a:moveTo>
                      <a:cubicBezTo>
                        <a:pt x="375" y="1"/>
                        <a:pt x="0" y="376"/>
                        <a:pt x="0" y="835"/>
                      </a:cubicBezTo>
                      <a:cubicBezTo>
                        <a:pt x="0" y="1295"/>
                        <a:pt x="375" y="1658"/>
                        <a:pt x="835" y="1658"/>
                      </a:cubicBezTo>
                      <a:cubicBezTo>
                        <a:pt x="1294" y="1658"/>
                        <a:pt x="1657" y="1295"/>
                        <a:pt x="1657" y="835"/>
                      </a:cubicBezTo>
                      <a:cubicBezTo>
                        <a:pt x="1657" y="376"/>
                        <a:pt x="1294"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4123;p66">
                <a:extLst>
                  <a:ext uri="{FF2B5EF4-FFF2-40B4-BE49-F238E27FC236}">
                    <a16:creationId xmlns:a16="http://schemas.microsoft.com/office/drawing/2014/main" id="{C262430F-3FE1-4D6F-88D2-3EEA109450C6}"/>
                  </a:ext>
                </a:extLst>
              </p:cNvPr>
              <p:cNvGrpSpPr/>
              <p:nvPr/>
            </p:nvGrpSpPr>
            <p:grpSpPr>
              <a:xfrm>
                <a:off x="4217248" y="3570893"/>
                <a:ext cx="37776" cy="32364"/>
                <a:chOff x="4217248" y="3570893"/>
                <a:chExt cx="37776" cy="32364"/>
              </a:xfrm>
            </p:grpSpPr>
            <p:sp>
              <p:nvSpPr>
                <p:cNvPr id="139" name="Google Shape;4124;p66">
                  <a:extLst>
                    <a:ext uri="{FF2B5EF4-FFF2-40B4-BE49-F238E27FC236}">
                      <a16:creationId xmlns:a16="http://schemas.microsoft.com/office/drawing/2014/main" id="{5DAFC10E-3BA7-436A-AD17-573A1D0D3C95}"/>
                    </a:ext>
                  </a:extLst>
                </p:cNvPr>
                <p:cNvSpPr/>
                <p:nvPr/>
              </p:nvSpPr>
              <p:spPr>
                <a:xfrm>
                  <a:off x="4217248" y="3570893"/>
                  <a:ext cx="37776" cy="32364"/>
                </a:xfrm>
                <a:custGeom>
                  <a:avLst/>
                  <a:gdLst/>
                  <a:ahLst/>
                  <a:cxnLst/>
                  <a:rect l="l" t="t" r="r" b="b"/>
                  <a:pathLst>
                    <a:path w="4803" h="4115" extrusionOk="0">
                      <a:moveTo>
                        <a:pt x="2732" y="1"/>
                      </a:moveTo>
                      <a:cubicBezTo>
                        <a:pt x="2228" y="1"/>
                        <a:pt x="1713" y="188"/>
                        <a:pt x="1295" y="606"/>
                      </a:cubicBezTo>
                      <a:cubicBezTo>
                        <a:pt x="1" y="1900"/>
                        <a:pt x="920" y="4114"/>
                        <a:pt x="2759"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125;p66">
                  <a:extLst>
                    <a:ext uri="{FF2B5EF4-FFF2-40B4-BE49-F238E27FC236}">
                      <a16:creationId xmlns:a16="http://schemas.microsoft.com/office/drawing/2014/main" id="{1ED3F042-5BD9-4798-AFF5-5CFBB02A8D31}"/>
                    </a:ext>
                  </a:extLst>
                </p:cNvPr>
                <p:cNvSpPr/>
                <p:nvPr/>
              </p:nvSpPr>
              <p:spPr>
                <a:xfrm>
                  <a:off x="4232373" y="3580599"/>
                  <a:ext cx="13048" cy="13048"/>
                </a:xfrm>
                <a:custGeom>
                  <a:avLst/>
                  <a:gdLst/>
                  <a:ahLst/>
                  <a:cxnLst/>
                  <a:rect l="l" t="t" r="r" b="b"/>
                  <a:pathLst>
                    <a:path w="1659" h="1659" extrusionOk="0">
                      <a:moveTo>
                        <a:pt x="824" y="1"/>
                      </a:moveTo>
                      <a:cubicBezTo>
                        <a:pt x="364" y="1"/>
                        <a:pt x="1" y="376"/>
                        <a:pt x="1" y="824"/>
                      </a:cubicBezTo>
                      <a:cubicBezTo>
                        <a:pt x="1" y="1283"/>
                        <a:pt x="364" y="1658"/>
                        <a:pt x="824" y="1658"/>
                      </a:cubicBezTo>
                      <a:cubicBezTo>
                        <a:pt x="1283" y="1658"/>
                        <a:pt x="1658" y="1283"/>
                        <a:pt x="1658" y="824"/>
                      </a:cubicBezTo>
                      <a:cubicBezTo>
                        <a:pt x="1658" y="376"/>
                        <a:pt x="1283" y="1"/>
                        <a:pt x="82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4126;p66">
                <a:extLst>
                  <a:ext uri="{FF2B5EF4-FFF2-40B4-BE49-F238E27FC236}">
                    <a16:creationId xmlns:a16="http://schemas.microsoft.com/office/drawing/2014/main" id="{4E2458FA-05CF-4076-8987-B0E069A0CD9B}"/>
                  </a:ext>
                </a:extLst>
              </p:cNvPr>
              <p:cNvGrpSpPr/>
              <p:nvPr/>
            </p:nvGrpSpPr>
            <p:grpSpPr>
              <a:xfrm>
                <a:off x="4255307" y="3431612"/>
                <a:ext cx="37776" cy="32451"/>
                <a:chOff x="4255307" y="3431612"/>
                <a:chExt cx="37776" cy="32451"/>
              </a:xfrm>
            </p:grpSpPr>
            <p:sp>
              <p:nvSpPr>
                <p:cNvPr id="137" name="Google Shape;4127;p66">
                  <a:extLst>
                    <a:ext uri="{FF2B5EF4-FFF2-40B4-BE49-F238E27FC236}">
                      <a16:creationId xmlns:a16="http://schemas.microsoft.com/office/drawing/2014/main" id="{486D1175-3970-431B-B48A-4B7B41538B84}"/>
                    </a:ext>
                  </a:extLst>
                </p:cNvPr>
                <p:cNvSpPr/>
                <p:nvPr/>
              </p:nvSpPr>
              <p:spPr>
                <a:xfrm>
                  <a:off x="4255307" y="3431612"/>
                  <a:ext cx="37776" cy="32451"/>
                </a:xfrm>
                <a:custGeom>
                  <a:avLst/>
                  <a:gdLst/>
                  <a:ahLst/>
                  <a:cxnLst/>
                  <a:rect l="l" t="t" r="r" b="b"/>
                  <a:pathLst>
                    <a:path w="4803" h="4126" extrusionOk="0">
                      <a:moveTo>
                        <a:pt x="2730" y="0"/>
                      </a:moveTo>
                      <a:cubicBezTo>
                        <a:pt x="2226" y="0"/>
                        <a:pt x="1712" y="187"/>
                        <a:pt x="1295" y="605"/>
                      </a:cubicBezTo>
                      <a:cubicBezTo>
                        <a:pt x="0" y="1912"/>
                        <a:pt x="920" y="4125"/>
                        <a:pt x="2758"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128;p66">
                  <a:extLst>
                    <a:ext uri="{FF2B5EF4-FFF2-40B4-BE49-F238E27FC236}">
                      <a16:creationId xmlns:a16="http://schemas.microsoft.com/office/drawing/2014/main" id="{CF64D6FF-3730-4732-8E61-13402ECE622C}"/>
                    </a:ext>
                  </a:extLst>
                </p:cNvPr>
                <p:cNvSpPr/>
                <p:nvPr/>
              </p:nvSpPr>
              <p:spPr>
                <a:xfrm>
                  <a:off x="4270432" y="3441317"/>
                  <a:ext cx="13040" cy="13040"/>
                </a:xfrm>
                <a:custGeom>
                  <a:avLst/>
                  <a:gdLst/>
                  <a:ahLst/>
                  <a:cxnLst/>
                  <a:rect l="l" t="t" r="r" b="b"/>
                  <a:pathLst>
                    <a:path w="1658" h="1658" extrusionOk="0">
                      <a:moveTo>
                        <a:pt x="835" y="0"/>
                      </a:moveTo>
                      <a:cubicBezTo>
                        <a:pt x="376" y="0"/>
                        <a:pt x="1" y="375"/>
                        <a:pt x="1" y="835"/>
                      </a:cubicBezTo>
                      <a:cubicBezTo>
                        <a:pt x="1" y="1295"/>
                        <a:pt x="376" y="1658"/>
                        <a:pt x="835" y="1658"/>
                      </a:cubicBezTo>
                      <a:cubicBezTo>
                        <a:pt x="1295" y="1658"/>
                        <a:pt x="1658" y="1295"/>
                        <a:pt x="1658" y="835"/>
                      </a:cubicBezTo>
                      <a:cubicBezTo>
                        <a:pt x="1658"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4129;p66">
                <a:extLst>
                  <a:ext uri="{FF2B5EF4-FFF2-40B4-BE49-F238E27FC236}">
                    <a16:creationId xmlns:a16="http://schemas.microsoft.com/office/drawing/2014/main" id="{50290860-2036-49BD-BD0E-601BDBC4E21D}"/>
                  </a:ext>
                </a:extLst>
              </p:cNvPr>
              <p:cNvGrpSpPr/>
              <p:nvPr/>
            </p:nvGrpSpPr>
            <p:grpSpPr>
              <a:xfrm>
                <a:off x="3853052" y="3577398"/>
                <a:ext cx="37776" cy="32420"/>
                <a:chOff x="3853052" y="3577398"/>
                <a:chExt cx="37776" cy="32420"/>
              </a:xfrm>
            </p:grpSpPr>
            <p:sp>
              <p:nvSpPr>
                <p:cNvPr id="135" name="Google Shape;4130;p66">
                  <a:extLst>
                    <a:ext uri="{FF2B5EF4-FFF2-40B4-BE49-F238E27FC236}">
                      <a16:creationId xmlns:a16="http://schemas.microsoft.com/office/drawing/2014/main" id="{67243F20-AB38-4D65-B768-F3D4691A1D40}"/>
                    </a:ext>
                  </a:extLst>
                </p:cNvPr>
                <p:cNvSpPr/>
                <p:nvPr/>
              </p:nvSpPr>
              <p:spPr>
                <a:xfrm>
                  <a:off x="3853052" y="3577398"/>
                  <a:ext cx="37776" cy="32420"/>
                </a:xfrm>
                <a:custGeom>
                  <a:avLst/>
                  <a:gdLst/>
                  <a:ahLst/>
                  <a:cxnLst/>
                  <a:rect l="l" t="t" r="r" b="b"/>
                  <a:pathLst>
                    <a:path w="4803" h="4122" extrusionOk="0">
                      <a:moveTo>
                        <a:pt x="2737" y="0"/>
                      </a:moveTo>
                      <a:cubicBezTo>
                        <a:pt x="2231" y="0"/>
                        <a:pt x="1714" y="190"/>
                        <a:pt x="1294" y="614"/>
                      </a:cubicBezTo>
                      <a:cubicBezTo>
                        <a:pt x="0" y="1908"/>
                        <a:pt x="919" y="4122"/>
                        <a:pt x="2746" y="4122"/>
                      </a:cubicBezTo>
                      <a:cubicBezTo>
                        <a:pt x="3883" y="4122"/>
                        <a:pt x="4803" y="3202"/>
                        <a:pt x="4803" y="2065"/>
                      </a:cubicBezTo>
                      <a:cubicBezTo>
                        <a:pt x="4803" y="823"/>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131;p66">
                  <a:extLst>
                    <a:ext uri="{FF2B5EF4-FFF2-40B4-BE49-F238E27FC236}">
                      <a16:creationId xmlns:a16="http://schemas.microsoft.com/office/drawing/2014/main" id="{9DBD136E-C129-4794-83EB-A9E24BD80365}"/>
                    </a:ext>
                  </a:extLst>
                </p:cNvPr>
                <p:cNvSpPr/>
                <p:nvPr/>
              </p:nvSpPr>
              <p:spPr>
                <a:xfrm>
                  <a:off x="3868176" y="3587072"/>
                  <a:ext cx="13040" cy="13040"/>
                </a:xfrm>
                <a:custGeom>
                  <a:avLst/>
                  <a:gdLst/>
                  <a:ahLst/>
                  <a:cxnLst/>
                  <a:rect l="l" t="t" r="r" b="b"/>
                  <a:pathLst>
                    <a:path w="1658" h="1658" extrusionOk="0">
                      <a:moveTo>
                        <a:pt x="823" y="1"/>
                      </a:moveTo>
                      <a:cubicBezTo>
                        <a:pt x="363" y="1"/>
                        <a:pt x="1" y="376"/>
                        <a:pt x="1" y="835"/>
                      </a:cubicBezTo>
                      <a:cubicBezTo>
                        <a:pt x="1"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4132;p66">
                <a:extLst>
                  <a:ext uri="{FF2B5EF4-FFF2-40B4-BE49-F238E27FC236}">
                    <a16:creationId xmlns:a16="http://schemas.microsoft.com/office/drawing/2014/main" id="{1F9CFC54-9BA6-49A1-8A42-6F786EADCF29}"/>
                  </a:ext>
                </a:extLst>
              </p:cNvPr>
              <p:cNvGrpSpPr/>
              <p:nvPr/>
            </p:nvGrpSpPr>
            <p:grpSpPr>
              <a:xfrm>
                <a:off x="4039908" y="3412107"/>
                <a:ext cx="37776" cy="32357"/>
                <a:chOff x="4039908" y="3412107"/>
                <a:chExt cx="37776" cy="32357"/>
              </a:xfrm>
            </p:grpSpPr>
            <p:sp>
              <p:nvSpPr>
                <p:cNvPr id="133" name="Google Shape;4133;p66">
                  <a:extLst>
                    <a:ext uri="{FF2B5EF4-FFF2-40B4-BE49-F238E27FC236}">
                      <a16:creationId xmlns:a16="http://schemas.microsoft.com/office/drawing/2014/main" id="{02B0C6D4-5EB8-465D-9D66-2BD9661A7753}"/>
                    </a:ext>
                  </a:extLst>
                </p:cNvPr>
                <p:cNvSpPr/>
                <p:nvPr/>
              </p:nvSpPr>
              <p:spPr>
                <a:xfrm>
                  <a:off x="4039908" y="3412107"/>
                  <a:ext cx="37776" cy="32357"/>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134;p66">
                  <a:extLst>
                    <a:ext uri="{FF2B5EF4-FFF2-40B4-BE49-F238E27FC236}">
                      <a16:creationId xmlns:a16="http://schemas.microsoft.com/office/drawing/2014/main" id="{953D689B-139B-42B5-A33F-BD2A612E9F53}"/>
                    </a:ext>
                  </a:extLst>
                </p:cNvPr>
                <p:cNvSpPr/>
                <p:nvPr/>
              </p:nvSpPr>
              <p:spPr>
                <a:xfrm>
                  <a:off x="4055033" y="3421812"/>
                  <a:ext cx="13040" cy="13040"/>
                </a:xfrm>
                <a:custGeom>
                  <a:avLst/>
                  <a:gdLst/>
                  <a:ahLst/>
                  <a:cxnLst/>
                  <a:rect l="l" t="t" r="r" b="b"/>
                  <a:pathLst>
                    <a:path w="1658" h="1658" extrusionOk="0">
                      <a:moveTo>
                        <a:pt x="823" y="1"/>
                      </a:moveTo>
                      <a:cubicBezTo>
                        <a:pt x="363" y="1"/>
                        <a:pt x="1" y="363"/>
                        <a:pt x="1" y="823"/>
                      </a:cubicBezTo>
                      <a:cubicBezTo>
                        <a:pt x="1" y="1283"/>
                        <a:pt x="363"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4135;p66">
                <a:extLst>
                  <a:ext uri="{FF2B5EF4-FFF2-40B4-BE49-F238E27FC236}">
                    <a16:creationId xmlns:a16="http://schemas.microsoft.com/office/drawing/2014/main" id="{09F512B6-6AAE-42FC-BC3E-9450CE0246A7}"/>
                  </a:ext>
                </a:extLst>
              </p:cNvPr>
              <p:cNvGrpSpPr/>
              <p:nvPr/>
            </p:nvGrpSpPr>
            <p:grpSpPr>
              <a:xfrm>
                <a:off x="4017360" y="3342061"/>
                <a:ext cx="37870" cy="32380"/>
                <a:chOff x="4017360" y="3342061"/>
                <a:chExt cx="37870" cy="32380"/>
              </a:xfrm>
            </p:grpSpPr>
            <p:sp>
              <p:nvSpPr>
                <p:cNvPr id="131" name="Google Shape;4136;p66">
                  <a:extLst>
                    <a:ext uri="{FF2B5EF4-FFF2-40B4-BE49-F238E27FC236}">
                      <a16:creationId xmlns:a16="http://schemas.microsoft.com/office/drawing/2014/main" id="{9D307F5D-C0F4-4FB2-AA0A-A5FF7E83337B}"/>
                    </a:ext>
                  </a:extLst>
                </p:cNvPr>
                <p:cNvSpPr/>
                <p:nvPr/>
              </p:nvSpPr>
              <p:spPr>
                <a:xfrm>
                  <a:off x="4017360" y="3342061"/>
                  <a:ext cx="37870" cy="32380"/>
                </a:xfrm>
                <a:custGeom>
                  <a:avLst/>
                  <a:gdLst/>
                  <a:ahLst/>
                  <a:cxnLst/>
                  <a:rect l="l" t="t" r="r" b="b"/>
                  <a:pathLst>
                    <a:path w="4815" h="4117" extrusionOk="0">
                      <a:moveTo>
                        <a:pt x="2749" y="0"/>
                      </a:moveTo>
                      <a:cubicBezTo>
                        <a:pt x="2243" y="0"/>
                        <a:pt x="1726" y="189"/>
                        <a:pt x="1307" y="608"/>
                      </a:cubicBezTo>
                      <a:cubicBezTo>
                        <a:pt x="0" y="1903"/>
                        <a:pt x="920" y="4116"/>
                        <a:pt x="2758" y="4116"/>
                      </a:cubicBezTo>
                      <a:cubicBezTo>
                        <a:pt x="3895" y="4116"/>
                        <a:pt x="4815" y="3197"/>
                        <a:pt x="4815" y="2060"/>
                      </a:cubicBezTo>
                      <a:cubicBezTo>
                        <a:pt x="4815" y="817"/>
                        <a:pt x="3804" y="0"/>
                        <a:pt x="274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137;p66">
                  <a:extLst>
                    <a:ext uri="{FF2B5EF4-FFF2-40B4-BE49-F238E27FC236}">
                      <a16:creationId xmlns:a16="http://schemas.microsoft.com/office/drawing/2014/main" id="{876C7501-3ACA-4DBA-BF05-D60B00DFE66B}"/>
                    </a:ext>
                  </a:extLst>
                </p:cNvPr>
                <p:cNvSpPr/>
                <p:nvPr/>
              </p:nvSpPr>
              <p:spPr>
                <a:xfrm>
                  <a:off x="4032484" y="3351790"/>
                  <a:ext cx="13040" cy="13040"/>
                </a:xfrm>
                <a:custGeom>
                  <a:avLst/>
                  <a:gdLst/>
                  <a:ahLst/>
                  <a:cxnLst/>
                  <a:rect l="l" t="t" r="r" b="b"/>
                  <a:pathLst>
                    <a:path w="1658"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4138;p66">
                <a:extLst>
                  <a:ext uri="{FF2B5EF4-FFF2-40B4-BE49-F238E27FC236}">
                    <a16:creationId xmlns:a16="http://schemas.microsoft.com/office/drawing/2014/main" id="{F4C0C6BE-5B8D-4622-ABD8-982FFF1C7671}"/>
                  </a:ext>
                </a:extLst>
              </p:cNvPr>
              <p:cNvSpPr/>
              <p:nvPr/>
            </p:nvSpPr>
            <p:spPr>
              <a:xfrm>
                <a:off x="3998712" y="3520180"/>
                <a:ext cx="47764" cy="40929"/>
              </a:xfrm>
              <a:custGeom>
                <a:avLst/>
                <a:gdLst/>
                <a:ahLst/>
                <a:cxnLst/>
                <a:rect l="l" t="t" r="r" b="b"/>
                <a:pathLst>
                  <a:path w="6073" h="5204" extrusionOk="0">
                    <a:moveTo>
                      <a:pt x="3457" y="0"/>
                    </a:moveTo>
                    <a:cubicBezTo>
                      <a:pt x="2821" y="0"/>
                      <a:pt x="2173" y="236"/>
                      <a:pt x="1645" y="764"/>
                    </a:cubicBezTo>
                    <a:cubicBezTo>
                      <a:pt x="0" y="2397"/>
                      <a:pt x="1162" y="5191"/>
                      <a:pt x="3472" y="5203"/>
                    </a:cubicBezTo>
                    <a:cubicBezTo>
                      <a:pt x="4899" y="5191"/>
                      <a:pt x="6061" y="4030"/>
                      <a:pt x="6073" y="2602"/>
                    </a:cubicBezTo>
                    <a:cubicBezTo>
                      <a:pt x="6073" y="1038"/>
                      <a:pt x="4792" y="0"/>
                      <a:pt x="345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139;p66">
                <a:extLst>
                  <a:ext uri="{FF2B5EF4-FFF2-40B4-BE49-F238E27FC236}">
                    <a16:creationId xmlns:a16="http://schemas.microsoft.com/office/drawing/2014/main" id="{D2D76A8E-4DC2-4AE7-97C8-BC58DB008FA7}"/>
                  </a:ext>
                </a:extLst>
              </p:cNvPr>
              <p:cNvSpPr/>
              <p:nvPr/>
            </p:nvSpPr>
            <p:spPr>
              <a:xfrm>
                <a:off x="4011744" y="3529893"/>
                <a:ext cx="25026" cy="21448"/>
              </a:xfrm>
              <a:custGeom>
                <a:avLst/>
                <a:gdLst/>
                <a:ahLst/>
                <a:cxnLst/>
                <a:rect l="l" t="t" r="r" b="b"/>
                <a:pathLst>
                  <a:path w="3182" h="2727" extrusionOk="0">
                    <a:moveTo>
                      <a:pt x="1815" y="0"/>
                    </a:moveTo>
                    <a:cubicBezTo>
                      <a:pt x="605" y="0"/>
                      <a:pt x="1" y="1464"/>
                      <a:pt x="847" y="2323"/>
                    </a:cubicBezTo>
                    <a:cubicBezTo>
                      <a:pt x="1126" y="2601"/>
                      <a:pt x="1468" y="2726"/>
                      <a:pt x="1803" y="2726"/>
                    </a:cubicBezTo>
                    <a:cubicBezTo>
                      <a:pt x="2503" y="2726"/>
                      <a:pt x="3174" y="2185"/>
                      <a:pt x="3182" y="1367"/>
                    </a:cubicBezTo>
                    <a:cubicBezTo>
                      <a:pt x="3182" y="605"/>
                      <a:pt x="2565" y="0"/>
                      <a:pt x="181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4140;p66">
                <a:extLst>
                  <a:ext uri="{FF2B5EF4-FFF2-40B4-BE49-F238E27FC236}">
                    <a16:creationId xmlns:a16="http://schemas.microsoft.com/office/drawing/2014/main" id="{FB9DB425-35AC-4B72-91D3-F7955E63779B}"/>
                  </a:ext>
                </a:extLst>
              </p:cNvPr>
              <p:cNvGrpSpPr/>
              <p:nvPr/>
            </p:nvGrpSpPr>
            <p:grpSpPr>
              <a:xfrm>
                <a:off x="3750870" y="3418650"/>
                <a:ext cx="37776" cy="32380"/>
                <a:chOff x="3750870" y="3418650"/>
                <a:chExt cx="37776" cy="32380"/>
              </a:xfrm>
            </p:grpSpPr>
            <p:sp>
              <p:nvSpPr>
                <p:cNvPr id="129" name="Google Shape;4141;p66">
                  <a:extLst>
                    <a:ext uri="{FF2B5EF4-FFF2-40B4-BE49-F238E27FC236}">
                      <a16:creationId xmlns:a16="http://schemas.microsoft.com/office/drawing/2014/main" id="{20051A8C-1162-4417-9DD9-3928018E0F35}"/>
                    </a:ext>
                  </a:extLst>
                </p:cNvPr>
                <p:cNvSpPr/>
                <p:nvPr/>
              </p:nvSpPr>
              <p:spPr>
                <a:xfrm>
                  <a:off x="3750870" y="3418650"/>
                  <a:ext cx="37776" cy="32380"/>
                </a:xfrm>
                <a:custGeom>
                  <a:avLst/>
                  <a:gdLst/>
                  <a:ahLst/>
                  <a:cxnLst/>
                  <a:rect l="l" t="t" r="r" b="b"/>
                  <a:pathLst>
                    <a:path w="4803" h="4117" extrusionOk="0">
                      <a:moveTo>
                        <a:pt x="2737" y="0"/>
                      </a:moveTo>
                      <a:cubicBezTo>
                        <a:pt x="2231" y="0"/>
                        <a:pt x="1714" y="188"/>
                        <a:pt x="1295" y="608"/>
                      </a:cubicBezTo>
                      <a:cubicBezTo>
                        <a:pt x="0" y="1903"/>
                        <a:pt x="920" y="4116"/>
                        <a:pt x="2746" y="4116"/>
                      </a:cubicBezTo>
                      <a:cubicBezTo>
                        <a:pt x="3883" y="4104"/>
                        <a:pt x="4803" y="3185"/>
                        <a:pt x="4803" y="2060"/>
                      </a:cubicBezTo>
                      <a:cubicBezTo>
                        <a:pt x="4803" y="817"/>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142;p66">
                  <a:extLst>
                    <a:ext uri="{FF2B5EF4-FFF2-40B4-BE49-F238E27FC236}">
                      <a16:creationId xmlns:a16="http://schemas.microsoft.com/office/drawing/2014/main" id="{276DB044-E06E-4B33-82CD-0D3C646E928A}"/>
                    </a:ext>
                  </a:extLst>
                </p:cNvPr>
                <p:cNvSpPr/>
                <p:nvPr/>
              </p:nvSpPr>
              <p:spPr>
                <a:xfrm>
                  <a:off x="3765994" y="3428285"/>
                  <a:ext cx="13040" cy="13040"/>
                </a:xfrm>
                <a:custGeom>
                  <a:avLst/>
                  <a:gdLst/>
                  <a:ahLst/>
                  <a:cxnLst/>
                  <a:rect l="l" t="t" r="r" b="b"/>
                  <a:pathLst>
                    <a:path w="1658" h="1658" extrusionOk="0">
                      <a:moveTo>
                        <a:pt x="823" y="0"/>
                      </a:moveTo>
                      <a:cubicBezTo>
                        <a:pt x="363" y="0"/>
                        <a:pt x="1" y="375"/>
                        <a:pt x="1" y="835"/>
                      </a:cubicBezTo>
                      <a:cubicBezTo>
                        <a:pt x="1" y="1294"/>
                        <a:pt x="363" y="1657"/>
                        <a:pt x="823" y="1657"/>
                      </a:cubicBezTo>
                      <a:cubicBezTo>
                        <a:pt x="1283" y="1657"/>
                        <a:pt x="1658" y="1294"/>
                        <a:pt x="1658" y="835"/>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4143;p66">
                <a:extLst>
                  <a:ext uri="{FF2B5EF4-FFF2-40B4-BE49-F238E27FC236}">
                    <a16:creationId xmlns:a16="http://schemas.microsoft.com/office/drawing/2014/main" id="{6CE9E046-12A4-48DC-AE85-66742E0596F2}"/>
                  </a:ext>
                </a:extLst>
              </p:cNvPr>
              <p:cNvGrpSpPr/>
              <p:nvPr/>
            </p:nvGrpSpPr>
            <p:grpSpPr>
              <a:xfrm>
                <a:off x="3632509" y="3274438"/>
                <a:ext cx="37783" cy="32357"/>
                <a:chOff x="3632509" y="3274438"/>
                <a:chExt cx="37783" cy="32357"/>
              </a:xfrm>
            </p:grpSpPr>
            <p:sp>
              <p:nvSpPr>
                <p:cNvPr id="127" name="Google Shape;4144;p66">
                  <a:extLst>
                    <a:ext uri="{FF2B5EF4-FFF2-40B4-BE49-F238E27FC236}">
                      <a16:creationId xmlns:a16="http://schemas.microsoft.com/office/drawing/2014/main" id="{1B054A98-0C09-4CEA-B3A9-23774A37FADF}"/>
                    </a:ext>
                  </a:extLst>
                </p:cNvPr>
                <p:cNvSpPr/>
                <p:nvPr/>
              </p:nvSpPr>
              <p:spPr>
                <a:xfrm>
                  <a:off x="3632509" y="3274438"/>
                  <a:ext cx="37783" cy="32357"/>
                </a:xfrm>
                <a:custGeom>
                  <a:avLst/>
                  <a:gdLst/>
                  <a:ahLst/>
                  <a:cxnLst/>
                  <a:rect l="l" t="t" r="r" b="b"/>
                  <a:pathLst>
                    <a:path w="4804" h="4114" extrusionOk="0">
                      <a:moveTo>
                        <a:pt x="2732" y="0"/>
                      </a:moveTo>
                      <a:cubicBezTo>
                        <a:pt x="2228" y="0"/>
                        <a:pt x="1713" y="187"/>
                        <a:pt x="1295" y="605"/>
                      </a:cubicBezTo>
                      <a:cubicBezTo>
                        <a:pt x="1" y="1900"/>
                        <a:pt x="908" y="4114"/>
                        <a:pt x="2747" y="4114"/>
                      </a:cubicBezTo>
                      <a:cubicBezTo>
                        <a:pt x="3872" y="4114"/>
                        <a:pt x="4791"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145;p66">
                  <a:extLst>
                    <a:ext uri="{FF2B5EF4-FFF2-40B4-BE49-F238E27FC236}">
                      <a16:creationId xmlns:a16="http://schemas.microsoft.com/office/drawing/2014/main" id="{AAF1B2EA-515A-45AB-B684-48C8D09A1F29}"/>
                    </a:ext>
                  </a:extLst>
                </p:cNvPr>
                <p:cNvSpPr/>
                <p:nvPr/>
              </p:nvSpPr>
              <p:spPr>
                <a:xfrm>
                  <a:off x="3647547" y="3284049"/>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4146;p66">
                <a:extLst>
                  <a:ext uri="{FF2B5EF4-FFF2-40B4-BE49-F238E27FC236}">
                    <a16:creationId xmlns:a16="http://schemas.microsoft.com/office/drawing/2014/main" id="{B61FACA5-6DF3-4C66-83C7-D3BEAB3FA2E1}"/>
                  </a:ext>
                </a:extLst>
              </p:cNvPr>
              <p:cNvGrpSpPr/>
              <p:nvPr/>
            </p:nvGrpSpPr>
            <p:grpSpPr>
              <a:xfrm>
                <a:off x="3906424" y="3297561"/>
                <a:ext cx="37776" cy="32451"/>
                <a:chOff x="3906424" y="3297561"/>
                <a:chExt cx="37776" cy="32451"/>
              </a:xfrm>
            </p:grpSpPr>
            <p:sp>
              <p:nvSpPr>
                <p:cNvPr id="125" name="Google Shape;4147;p66">
                  <a:extLst>
                    <a:ext uri="{FF2B5EF4-FFF2-40B4-BE49-F238E27FC236}">
                      <a16:creationId xmlns:a16="http://schemas.microsoft.com/office/drawing/2014/main" id="{47D33AB4-5160-40C2-89F4-5F3496BBCAD4}"/>
                    </a:ext>
                  </a:extLst>
                </p:cNvPr>
                <p:cNvSpPr/>
                <p:nvPr/>
              </p:nvSpPr>
              <p:spPr>
                <a:xfrm>
                  <a:off x="3906424" y="3297561"/>
                  <a:ext cx="37776" cy="32451"/>
                </a:xfrm>
                <a:custGeom>
                  <a:avLst/>
                  <a:gdLst/>
                  <a:ahLst/>
                  <a:cxnLst/>
                  <a:rect l="l" t="t" r="r" b="b"/>
                  <a:pathLst>
                    <a:path w="4803" h="4126" extrusionOk="0">
                      <a:moveTo>
                        <a:pt x="2730" y="0"/>
                      </a:moveTo>
                      <a:cubicBezTo>
                        <a:pt x="2226" y="0"/>
                        <a:pt x="1713" y="187"/>
                        <a:pt x="1295" y="605"/>
                      </a:cubicBezTo>
                      <a:cubicBezTo>
                        <a:pt x="0" y="1899"/>
                        <a:pt x="920" y="4125"/>
                        <a:pt x="2746"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148;p66">
                  <a:extLst>
                    <a:ext uri="{FF2B5EF4-FFF2-40B4-BE49-F238E27FC236}">
                      <a16:creationId xmlns:a16="http://schemas.microsoft.com/office/drawing/2014/main" id="{D3644DE2-5DC3-4E9F-8DE2-5055F0542D48}"/>
                    </a:ext>
                  </a:extLst>
                </p:cNvPr>
                <p:cNvSpPr/>
                <p:nvPr/>
              </p:nvSpPr>
              <p:spPr>
                <a:xfrm>
                  <a:off x="3921548" y="3307361"/>
                  <a:ext cx="13048" cy="13040"/>
                </a:xfrm>
                <a:custGeom>
                  <a:avLst/>
                  <a:gdLst/>
                  <a:ahLst/>
                  <a:cxnLst/>
                  <a:rect l="l" t="t" r="r" b="b"/>
                  <a:pathLst>
                    <a:path w="1659" h="1658" extrusionOk="0">
                      <a:moveTo>
                        <a:pt x="823" y="0"/>
                      </a:moveTo>
                      <a:cubicBezTo>
                        <a:pt x="364" y="0"/>
                        <a:pt x="1" y="363"/>
                        <a:pt x="1" y="823"/>
                      </a:cubicBezTo>
                      <a:cubicBezTo>
                        <a:pt x="1" y="1282"/>
                        <a:pt x="364" y="1657"/>
                        <a:pt x="823" y="1657"/>
                      </a:cubicBezTo>
                      <a:cubicBezTo>
                        <a:pt x="1283" y="1657"/>
                        <a:pt x="1658" y="1282"/>
                        <a:pt x="1658" y="823"/>
                      </a:cubicBezTo>
                      <a:cubicBezTo>
                        <a:pt x="1658" y="363"/>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4149;p66">
                <a:extLst>
                  <a:ext uri="{FF2B5EF4-FFF2-40B4-BE49-F238E27FC236}">
                    <a16:creationId xmlns:a16="http://schemas.microsoft.com/office/drawing/2014/main" id="{FF11E672-3AFF-4A56-9CED-2E649BE56FD0}"/>
                  </a:ext>
                </a:extLst>
              </p:cNvPr>
              <p:cNvGrpSpPr/>
              <p:nvPr/>
            </p:nvGrpSpPr>
            <p:grpSpPr>
              <a:xfrm>
                <a:off x="3866084" y="3412107"/>
                <a:ext cx="37776" cy="32357"/>
                <a:chOff x="3866084" y="3412107"/>
                <a:chExt cx="37776" cy="32357"/>
              </a:xfrm>
            </p:grpSpPr>
            <p:sp>
              <p:nvSpPr>
                <p:cNvPr id="123" name="Google Shape;4150;p66">
                  <a:extLst>
                    <a:ext uri="{FF2B5EF4-FFF2-40B4-BE49-F238E27FC236}">
                      <a16:creationId xmlns:a16="http://schemas.microsoft.com/office/drawing/2014/main" id="{F6AF54C5-9BFE-4F3B-9B29-53589D827EBA}"/>
                    </a:ext>
                  </a:extLst>
                </p:cNvPr>
                <p:cNvSpPr/>
                <p:nvPr/>
              </p:nvSpPr>
              <p:spPr>
                <a:xfrm>
                  <a:off x="3866084" y="3412107"/>
                  <a:ext cx="37776" cy="32357"/>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151;p66">
                  <a:extLst>
                    <a:ext uri="{FF2B5EF4-FFF2-40B4-BE49-F238E27FC236}">
                      <a16:creationId xmlns:a16="http://schemas.microsoft.com/office/drawing/2014/main" id="{88AC7A68-3827-44AD-98E3-44F030C88490}"/>
                    </a:ext>
                  </a:extLst>
                </p:cNvPr>
                <p:cNvSpPr/>
                <p:nvPr/>
              </p:nvSpPr>
              <p:spPr>
                <a:xfrm>
                  <a:off x="3881208" y="3421812"/>
                  <a:ext cx="13048" cy="13040"/>
                </a:xfrm>
                <a:custGeom>
                  <a:avLst/>
                  <a:gdLst/>
                  <a:ahLst/>
                  <a:cxnLst/>
                  <a:rect l="l" t="t" r="r" b="b"/>
                  <a:pathLst>
                    <a:path w="1659" h="1658" extrusionOk="0">
                      <a:moveTo>
                        <a:pt x="823" y="1"/>
                      </a:moveTo>
                      <a:cubicBezTo>
                        <a:pt x="364" y="1"/>
                        <a:pt x="1" y="363"/>
                        <a:pt x="1" y="823"/>
                      </a:cubicBezTo>
                      <a:cubicBezTo>
                        <a:pt x="1" y="1283"/>
                        <a:pt x="364"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4152;p66">
                <a:extLst>
                  <a:ext uri="{FF2B5EF4-FFF2-40B4-BE49-F238E27FC236}">
                    <a16:creationId xmlns:a16="http://schemas.microsoft.com/office/drawing/2014/main" id="{16833DC3-E5E6-4311-854F-F1A66079338A}"/>
                  </a:ext>
                </a:extLst>
              </p:cNvPr>
              <p:cNvGrpSpPr/>
              <p:nvPr/>
            </p:nvGrpSpPr>
            <p:grpSpPr>
              <a:xfrm>
                <a:off x="4023919" y="3766409"/>
                <a:ext cx="37783" cy="32357"/>
                <a:chOff x="4023919" y="3766409"/>
                <a:chExt cx="37783" cy="32357"/>
              </a:xfrm>
            </p:grpSpPr>
            <p:sp>
              <p:nvSpPr>
                <p:cNvPr id="121" name="Google Shape;4153;p66">
                  <a:extLst>
                    <a:ext uri="{FF2B5EF4-FFF2-40B4-BE49-F238E27FC236}">
                      <a16:creationId xmlns:a16="http://schemas.microsoft.com/office/drawing/2014/main" id="{6B07BE0C-DA80-46FA-AD90-93A1F1AEB4B3}"/>
                    </a:ext>
                  </a:extLst>
                </p:cNvPr>
                <p:cNvSpPr/>
                <p:nvPr/>
              </p:nvSpPr>
              <p:spPr>
                <a:xfrm>
                  <a:off x="4023919" y="3766409"/>
                  <a:ext cx="37783" cy="32357"/>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154;p66">
                  <a:extLst>
                    <a:ext uri="{FF2B5EF4-FFF2-40B4-BE49-F238E27FC236}">
                      <a16:creationId xmlns:a16="http://schemas.microsoft.com/office/drawing/2014/main" id="{17DB2D20-A752-40C0-970B-0EC334E5C7CF}"/>
                    </a:ext>
                  </a:extLst>
                </p:cNvPr>
                <p:cNvSpPr/>
                <p:nvPr/>
              </p:nvSpPr>
              <p:spPr>
                <a:xfrm>
                  <a:off x="4039051" y="3776115"/>
                  <a:ext cx="13040" cy="13048"/>
                </a:xfrm>
                <a:custGeom>
                  <a:avLst/>
                  <a:gdLst/>
                  <a:ahLst/>
                  <a:cxnLst/>
                  <a:rect l="l" t="t" r="r" b="b"/>
                  <a:pathLst>
                    <a:path w="1658" h="1659" extrusionOk="0">
                      <a:moveTo>
                        <a:pt x="823" y="1"/>
                      </a:moveTo>
                      <a:cubicBezTo>
                        <a:pt x="363" y="1"/>
                        <a:pt x="0" y="376"/>
                        <a:pt x="0" y="823"/>
                      </a:cubicBezTo>
                      <a:cubicBezTo>
                        <a:pt x="0"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4155;p66">
                <a:extLst>
                  <a:ext uri="{FF2B5EF4-FFF2-40B4-BE49-F238E27FC236}">
                    <a16:creationId xmlns:a16="http://schemas.microsoft.com/office/drawing/2014/main" id="{B4BB4866-F416-4723-8D8B-5A30E5433AFF}"/>
                  </a:ext>
                </a:extLst>
              </p:cNvPr>
              <p:cNvGrpSpPr/>
              <p:nvPr/>
            </p:nvGrpSpPr>
            <p:grpSpPr>
              <a:xfrm>
                <a:off x="3973882" y="3779449"/>
                <a:ext cx="37776" cy="32357"/>
                <a:chOff x="3973882" y="3779449"/>
                <a:chExt cx="37776" cy="32357"/>
              </a:xfrm>
            </p:grpSpPr>
            <p:sp>
              <p:nvSpPr>
                <p:cNvPr id="119" name="Google Shape;4156;p66">
                  <a:extLst>
                    <a:ext uri="{FF2B5EF4-FFF2-40B4-BE49-F238E27FC236}">
                      <a16:creationId xmlns:a16="http://schemas.microsoft.com/office/drawing/2014/main" id="{CD05F3B6-B223-4874-BAD2-0796C72501C8}"/>
                    </a:ext>
                  </a:extLst>
                </p:cNvPr>
                <p:cNvSpPr/>
                <p:nvPr/>
              </p:nvSpPr>
              <p:spPr>
                <a:xfrm>
                  <a:off x="3973882" y="3779449"/>
                  <a:ext cx="37776" cy="32357"/>
                </a:xfrm>
                <a:custGeom>
                  <a:avLst/>
                  <a:gdLst/>
                  <a:ahLst/>
                  <a:cxnLst/>
                  <a:rect l="l" t="t" r="r" b="b"/>
                  <a:pathLst>
                    <a:path w="4803" h="4114" extrusionOk="0">
                      <a:moveTo>
                        <a:pt x="2730" y="0"/>
                      </a:moveTo>
                      <a:cubicBezTo>
                        <a:pt x="2226" y="0"/>
                        <a:pt x="1712" y="187"/>
                        <a:pt x="1294" y="605"/>
                      </a:cubicBezTo>
                      <a:cubicBezTo>
                        <a:pt x="0" y="1899"/>
                        <a:pt x="919" y="4113"/>
                        <a:pt x="2746" y="4113"/>
                      </a:cubicBezTo>
                      <a:cubicBezTo>
                        <a:pt x="3883" y="4113"/>
                        <a:pt x="4802" y="3194"/>
                        <a:pt x="4802" y="2069"/>
                      </a:cubicBezTo>
                      <a:cubicBezTo>
                        <a:pt x="4802" y="824"/>
                        <a:pt x="3787"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157;p66">
                  <a:extLst>
                    <a:ext uri="{FF2B5EF4-FFF2-40B4-BE49-F238E27FC236}">
                      <a16:creationId xmlns:a16="http://schemas.microsoft.com/office/drawing/2014/main" id="{E460ADF8-B7DA-4524-A6A0-5BE0BA513930}"/>
                    </a:ext>
                  </a:extLst>
                </p:cNvPr>
                <p:cNvSpPr/>
                <p:nvPr/>
              </p:nvSpPr>
              <p:spPr>
                <a:xfrm>
                  <a:off x="3989006" y="3789155"/>
                  <a:ext cx="13040" cy="13040"/>
                </a:xfrm>
                <a:custGeom>
                  <a:avLst/>
                  <a:gdLst/>
                  <a:ahLst/>
                  <a:cxnLst/>
                  <a:rect l="l" t="t" r="r" b="b"/>
                  <a:pathLst>
                    <a:path w="1658" h="1658" extrusionOk="0">
                      <a:moveTo>
                        <a:pt x="823" y="0"/>
                      </a:moveTo>
                      <a:cubicBezTo>
                        <a:pt x="363" y="0"/>
                        <a:pt x="0" y="375"/>
                        <a:pt x="0" y="823"/>
                      </a:cubicBezTo>
                      <a:cubicBezTo>
                        <a:pt x="0" y="1282"/>
                        <a:pt x="363" y="1657"/>
                        <a:pt x="823" y="1657"/>
                      </a:cubicBezTo>
                      <a:cubicBezTo>
                        <a:pt x="1283" y="1657"/>
                        <a:pt x="1658" y="1282"/>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4158;p66">
                <a:extLst>
                  <a:ext uri="{FF2B5EF4-FFF2-40B4-BE49-F238E27FC236}">
                    <a16:creationId xmlns:a16="http://schemas.microsoft.com/office/drawing/2014/main" id="{BA452FE6-382E-4699-9AC4-F015857C2167}"/>
                  </a:ext>
                </a:extLst>
              </p:cNvPr>
              <p:cNvGrpSpPr/>
              <p:nvPr/>
            </p:nvGrpSpPr>
            <p:grpSpPr>
              <a:xfrm>
                <a:off x="4073398" y="3838028"/>
                <a:ext cx="37776" cy="32380"/>
                <a:chOff x="4073398" y="3838028"/>
                <a:chExt cx="37776" cy="32380"/>
              </a:xfrm>
            </p:grpSpPr>
            <p:sp>
              <p:nvSpPr>
                <p:cNvPr id="117" name="Google Shape;4159;p66">
                  <a:extLst>
                    <a:ext uri="{FF2B5EF4-FFF2-40B4-BE49-F238E27FC236}">
                      <a16:creationId xmlns:a16="http://schemas.microsoft.com/office/drawing/2014/main" id="{62CA752A-40B1-4FA2-ADD5-E1A43D91A47D}"/>
                    </a:ext>
                  </a:extLst>
                </p:cNvPr>
                <p:cNvSpPr/>
                <p:nvPr/>
              </p:nvSpPr>
              <p:spPr>
                <a:xfrm>
                  <a:off x="4073398" y="3838028"/>
                  <a:ext cx="37776" cy="32380"/>
                </a:xfrm>
                <a:custGeom>
                  <a:avLst/>
                  <a:gdLst/>
                  <a:ahLst/>
                  <a:cxnLst/>
                  <a:rect l="l" t="t" r="r" b="b"/>
                  <a:pathLst>
                    <a:path w="4803" h="4117" extrusionOk="0">
                      <a:moveTo>
                        <a:pt x="2737" y="1"/>
                      </a:moveTo>
                      <a:cubicBezTo>
                        <a:pt x="2231" y="1"/>
                        <a:pt x="1714" y="189"/>
                        <a:pt x="1295" y="609"/>
                      </a:cubicBezTo>
                      <a:cubicBezTo>
                        <a:pt x="0" y="1891"/>
                        <a:pt x="920" y="4105"/>
                        <a:pt x="2746" y="4117"/>
                      </a:cubicBezTo>
                      <a:cubicBezTo>
                        <a:pt x="3883" y="4105"/>
                        <a:pt x="4803" y="3185"/>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160;p66">
                  <a:extLst>
                    <a:ext uri="{FF2B5EF4-FFF2-40B4-BE49-F238E27FC236}">
                      <a16:creationId xmlns:a16="http://schemas.microsoft.com/office/drawing/2014/main" id="{BF3AAF3A-B7CB-454B-BD02-393F8FAE6EE6}"/>
                    </a:ext>
                  </a:extLst>
                </p:cNvPr>
                <p:cNvSpPr/>
                <p:nvPr/>
              </p:nvSpPr>
              <p:spPr>
                <a:xfrm>
                  <a:off x="4088428" y="3847663"/>
                  <a:ext cx="13040" cy="13040"/>
                </a:xfrm>
                <a:custGeom>
                  <a:avLst/>
                  <a:gdLst/>
                  <a:ahLst/>
                  <a:cxnLst/>
                  <a:rect l="l" t="t" r="r" b="b"/>
                  <a:pathLst>
                    <a:path w="1658" h="1658" extrusionOk="0">
                      <a:moveTo>
                        <a:pt x="835" y="1"/>
                      </a:moveTo>
                      <a:cubicBezTo>
                        <a:pt x="376" y="1"/>
                        <a:pt x="1" y="376"/>
                        <a:pt x="1" y="835"/>
                      </a:cubicBezTo>
                      <a:cubicBezTo>
                        <a:pt x="1" y="1283"/>
                        <a:pt x="376" y="1658"/>
                        <a:pt x="835" y="1658"/>
                      </a:cubicBezTo>
                      <a:cubicBezTo>
                        <a:pt x="1295" y="1658"/>
                        <a:pt x="1658" y="1283"/>
                        <a:pt x="1658" y="835"/>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4161;p66">
                <a:extLst>
                  <a:ext uri="{FF2B5EF4-FFF2-40B4-BE49-F238E27FC236}">
                    <a16:creationId xmlns:a16="http://schemas.microsoft.com/office/drawing/2014/main" id="{E47F3E43-3BB5-4227-B097-35BB14AB1866}"/>
                  </a:ext>
                </a:extLst>
              </p:cNvPr>
              <p:cNvGrpSpPr/>
              <p:nvPr/>
            </p:nvGrpSpPr>
            <p:grpSpPr>
              <a:xfrm>
                <a:off x="4342672" y="4144496"/>
                <a:ext cx="37752" cy="32364"/>
                <a:chOff x="4342672" y="4144496"/>
                <a:chExt cx="37752" cy="32364"/>
              </a:xfrm>
            </p:grpSpPr>
            <p:sp>
              <p:nvSpPr>
                <p:cNvPr id="115" name="Google Shape;4162;p66">
                  <a:extLst>
                    <a:ext uri="{FF2B5EF4-FFF2-40B4-BE49-F238E27FC236}">
                      <a16:creationId xmlns:a16="http://schemas.microsoft.com/office/drawing/2014/main" id="{8E2F8DC7-1889-4DAC-9F98-4C3326D9E738}"/>
                    </a:ext>
                  </a:extLst>
                </p:cNvPr>
                <p:cNvSpPr/>
                <p:nvPr/>
              </p:nvSpPr>
              <p:spPr>
                <a:xfrm>
                  <a:off x="4342672" y="4144496"/>
                  <a:ext cx="37752" cy="32364"/>
                </a:xfrm>
                <a:custGeom>
                  <a:avLst/>
                  <a:gdLst/>
                  <a:ahLst/>
                  <a:cxnLst/>
                  <a:rect l="l" t="t" r="r" b="b"/>
                  <a:pathLst>
                    <a:path w="4800" h="4115" extrusionOk="0">
                      <a:moveTo>
                        <a:pt x="2729" y="1"/>
                      </a:moveTo>
                      <a:cubicBezTo>
                        <a:pt x="2224" y="1"/>
                        <a:pt x="1710" y="188"/>
                        <a:pt x="1291" y="606"/>
                      </a:cubicBezTo>
                      <a:cubicBezTo>
                        <a:pt x="1" y="1897"/>
                        <a:pt x="912" y="4114"/>
                        <a:pt x="2740" y="4114"/>
                      </a:cubicBezTo>
                      <a:cubicBezTo>
                        <a:pt x="2745" y="4114"/>
                        <a:pt x="2750" y="4114"/>
                        <a:pt x="2755" y="4114"/>
                      </a:cubicBezTo>
                      <a:cubicBezTo>
                        <a:pt x="3880" y="4114"/>
                        <a:pt x="4800" y="3195"/>
                        <a:pt x="4800" y="2058"/>
                      </a:cubicBezTo>
                      <a:cubicBezTo>
                        <a:pt x="4800" y="822"/>
                        <a:pt x="3785" y="1"/>
                        <a:pt x="272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163;p66">
                  <a:extLst>
                    <a:ext uri="{FF2B5EF4-FFF2-40B4-BE49-F238E27FC236}">
                      <a16:creationId xmlns:a16="http://schemas.microsoft.com/office/drawing/2014/main" id="{A24590EC-7DB8-408B-BEF3-F46E2262DFE7}"/>
                    </a:ext>
                  </a:extLst>
                </p:cNvPr>
                <p:cNvSpPr/>
                <p:nvPr/>
              </p:nvSpPr>
              <p:spPr>
                <a:xfrm>
                  <a:off x="4355586" y="4154209"/>
                  <a:ext cx="15227" cy="13040"/>
                </a:xfrm>
                <a:custGeom>
                  <a:avLst/>
                  <a:gdLst/>
                  <a:ahLst/>
                  <a:cxnLst/>
                  <a:rect l="l" t="t" r="r" b="b"/>
                  <a:pathLst>
                    <a:path w="1936" h="1658" extrusionOk="0">
                      <a:moveTo>
                        <a:pt x="1101" y="0"/>
                      </a:moveTo>
                      <a:cubicBezTo>
                        <a:pt x="363" y="0"/>
                        <a:pt x="0" y="895"/>
                        <a:pt x="520" y="1416"/>
                      </a:cubicBezTo>
                      <a:cubicBezTo>
                        <a:pt x="688" y="1583"/>
                        <a:pt x="893" y="1657"/>
                        <a:pt x="1096" y="1657"/>
                      </a:cubicBezTo>
                      <a:cubicBezTo>
                        <a:pt x="1523" y="1657"/>
                        <a:pt x="1936" y="1324"/>
                        <a:pt x="1936" y="823"/>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4164;p66">
                <a:extLst>
                  <a:ext uri="{FF2B5EF4-FFF2-40B4-BE49-F238E27FC236}">
                    <a16:creationId xmlns:a16="http://schemas.microsoft.com/office/drawing/2014/main" id="{273AEADD-506F-419C-99AB-E19567226C47}"/>
                  </a:ext>
                </a:extLst>
              </p:cNvPr>
              <p:cNvGrpSpPr/>
              <p:nvPr/>
            </p:nvGrpSpPr>
            <p:grpSpPr>
              <a:xfrm>
                <a:off x="4406386" y="4056872"/>
                <a:ext cx="37783" cy="32364"/>
                <a:chOff x="4406386" y="4056872"/>
                <a:chExt cx="37783" cy="32364"/>
              </a:xfrm>
            </p:grpSpPr>
            <p:sp>
              <p:nvSpPr>
                <p:cNvPr id="113" name="Google Shape;4165;p66">
                  <a:extLst>
                    <a:ext uri="{FF2B5EF4-FFF2-40B4-BE49-F238E27FC236}">
                      <a16:creationId xmlns:a16="http://schemas.microsoft.com/office/drawing/2014/main" id="{10CAE47C-A5F0-4C3D-B192-F11E31FE1153}"/>
                    </a:ext>
                  </a:extLst>
                </p:cNvPr>
                <p:cNvSpPr/>
                <p:nvPr/>
              </p:nvSpPr>
              <p:spPr>
                <a:xfrm>
                  <a:off x="4406386" y="4056872"/>
                  <a:ext cx="37783" cy="32364"/>
                </a:xfrm>
                <a:custGeom>
                  <a:avLst/>
                  <a:gdLst/>
                  <a:ahLst/>
                  <a:cxnLst/>
                  <a:rect l="l" t="t" r="r" b="b"/>
                  <a:pathLst>
                    <a:path w="4804" h="4115" extrusionOk="0">
                      <a:moveTo>
                        <a:pt x="2733" y="1"/>
                      </a:moveTo>
                      <a:cubicBezTo>
                        <a:pt x="2228" y="1"/>
                        <a:pt x="1714" y="188"/>
                        <a:pt x="1295" y="606"/>
                      </a:cubicBezTo>
                      <a:cubicBezTo>
                        <a:pt x="1" y="1900"/>
                        <a:pt x="920" y="4114"/>
                        <a:pt x="2747" y="4114"/>
                      </a:cubicBezTo>
                      <a:cubicBezTo>
                        <a:pt x="3884" y="4114"/>
                        <a:pt x="4803" y="3195"/>
                        <a:pt x="4803" y="2058"/>
                      </a:cubicBezTo>
                      <a:cubicBezTo>
                        <a:pt x="4803" y="821"/>
                        <a:pt x="3789" y="1"/>
                        <a:pt x="273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166;p66">
                  <a:extLst>
                    <a:ext uri="{FF2B5EF4-FFF2-40B4-BE49-F238E27FC236}">
                      <a16:creationId xmlns:a16="http://schemas.microsoft.com/office/drawing/2014/main" id="{7361CF1F-1F97-46D8-B4F5-069F9FD2D3AA}"/>
                    </a:ext>
                  </a:extLst>
                </p:cNvPr>
                <p:cNvSpPr/>
                <p:nvPr/>
              </p:nvSpPr>
              <p:spPr>
                <a:xfrm>
                  <a:off x="4419332" y="4066577"/>
                  <a:ext cx="15227" cy="13017"/>
                </a:xfrm>
                <a:custGeom>
                  <a:avLst/>
                  <a:gdLst/>
                  <a:ahLst/>
                  <a:cxnLst/>
                  <a:rect l="l" t="t" r="r" b="b"/>
                  <a:pathLst>
                    <a:path w="1936" h="1655" extrusionOk="0">
                      <a:moveTo>
                        <a:pt x="1123" y="1"/>
                      </a:moveTo>
                      <a:cubicBezTo>
                        <a:pt x="1115" y="1"/>
                        <a:pt x="1108" y="1"/>
                        <a:pt x="1101" y="1"/>
                      </a:cubicBezTo>
                      <a:cubicBezTo>
                        <a:pt x="363" y="1"/>
                        <a:pt x="0" y="884"/>
                        <a:pt x="520" y="1404"/>
                      </a:cubicBezTo>
                      <a:cubicBezTo>
                        <a:pt x="689" y="1577"/>
                        <a:pt x="898" y="1655"/>
                        <a:pt x="1103" y="1655"/>
                      </a:cubicBezTo>
                      <a:cubicBezTo>
                        <a:pt x="1528" y="1655"/>
                        <a:pt x="1936" y="1322"/>
                        <a:pt x="1936" y="824"/>
                      </a:cubicBezTo>
                      <a:cubicBezTo>
                        <a:pt x="1936" y="371"/>
                        <a:pt x="1572" y="1"/>
                        <a:pt x="11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4167;p66">
                <a:extLst>
                  <a:ext uri="{FF2B5EF4-FFF2-40B4-BE49-F238E27FC236}">
                    <a16:creationId xmlns:a16="http://schemas.microsoft.com/office/drawing/2014/main" id="{3DA6A871-C3E9-4F68-8256-E52BFB33B486}"/>
                  </a:ext>
                </a:extLst>
              </p:cNvPr>
              <p:cNvGrpSpPr/>
              <p:nvPr/>
            </p:nvGrpSpPr>
            <p:grpSpPr>
              <a:xfrm>
                <a:off x="4284416" y="4245254"/>
                <a:ext cx="37783" cy="32357"/>
                <a:chOff x="4284416" y="4245254"/>
                <a:chExt cx="37783" cy="32357"/>
              </a:xfrm>
            </p:grpSpPr>
            <p:sp>
              <p:nvSpPr>
                <p:cNvPr id="111" name="Google Shape;4168;p66">
                  <a:extLst>
                    <a:ext uri="{FF2B5EF4-FFF2-40B4-BE49-F238E27FC236}">
                      <a16:creationId xmlns:a16="http://schemas.microsoft.com/office/drawing/2014/main" id="{CA653AA8-B55C-4FF2-8DD4-B7DACC76D823}"/>
                    </a:ext>
                  </a:extLst>
                </p:cNvPr>
                <p:cNvSpPr/>
                <p:nvPr/>
              </p:nvSpPr>
              <p:spPr>
                <a:xfrm>
                  <a:off x="4284416" y="4245254"/>
                  <a:ext cx="37783" cy="32357"/>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169;p66">
                  <a:extLst>
                    <a:ext uri="{FF2B5EF4-FFF2-40B4-BE49-F238E27FC236}">
                      <a16:creationId xmlns:a16="http://schemas.microsoft.com/office/drawing/2014/main" id="{9C867301-19A5-4234-B805-36F7B4C78808}"/>
                    </a:ext>
                  </a:extLst>
                </p:cNvPr>
                <p:cNvSpPr/>
                <p:nvPr/>
              </p:nvSpPr>
              <p:spPr>
                <a:xfrm>
                  <a:off x="4299548" y="4254959"/>
                  <a:ext cx="13040" cy="13040"/>
                </a:xfrm>
                <a:custGeom>
                  <a:avLst/>
                  <a:gdLst/>
                  <a:ahLst/>
                  <a:cxnLst/>
                  <a:rect l="l" t="t" r="r" b="b"/>
                  <a:pathLst>
                    <a:path w="1658" h="1658" extrusionOk="0">
                      <a:moveTo>
                        <a:pt x="823" y="1"/>
                      </a:moveTo>
                      <a:cubicBezTo>
                        <a:pt x="363" y="1"/>
                        <a:pt x="0" y="364"/>
                        <a:pt x="0" y="823"/>
                      </a:cubicBezTo>
                      <a:cubicBezTo>
                        <a:pt x="0" y="1283"/>
                        <a:pt x="363" y="1658"/>
                        <a:pt x="823" y="1658"/>
                      </a:cubicBezTo>
                      <a:cubicBezTo>
                        <a:pt x="1283" y="1658"/>
                        <a:pt x="1658" y="1283"/>
                        <a:pt x="1658" y="823"/>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4170;p66">
                <a:extLst>
                  <a:ext uri="{FF2B5EF4-FFF2-40B4-BE49-F238E27FC236}">
                    <a16:creationId xmlns:a16="http://schemas.microsoft.com/office/drawing/2014/main" id="{C00DA45C-0D43-426C-89DA-1C4EFEB6D4F9}"/>
                  </a:ext>
                </a:extLst>
              </p:cNvPr>
              <p:cNvGrpSpPr/>
              <p:nvPr/>
            </p:nvGrpSpPr>
            <p:grpSpPr>
              <a:xfrm>
                <a:off x="4219057" y="4331258"/>
                <a:ext cx="37776" cy="32364"/>
                <a:chOff x="4219057" y="4331258"/>
                <a:chExt cx="37776" cy="32364"/>
              </a:xfrm>
            </p:grpSpPr>
            <p:sp>
              <p:nvSpPr>
                <p:cNvPr id="109" name="Google Shape;4171;p66">
                  <a:extLst>
                    <a:ext uri="{FF2B5EF4-FFF2-40B4-BE49-F238E27FC236}">
                      <a16:creationId xmlns:a16="http://schemas.microsoft.com/office/drawing/2014/main" id="{ED1595BC-1E53-4FB4-9DAD-2EA9D9ACDCC6}"/>
                    </a:ext>
                  </a:extLst>
                </p:cNvPr>
                <p:cNvSpPr/>
                <p:nvPr/>
              </p:nvSpPr>
              <p:spPr>
                <a:xfrm>
                  <a:off x="4219057" y="4331258"/>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172;p66">
                  <a:extLst>
                    <a:ext uri="{FF2B5EF4-FFF2-40B4-BE49-F238E27FC236}">
                      <a16:creationId xmlns:a16="http://schemas.microsoft.com/office/drawing/2014/main" id="{8DE5824E-F098-4461-95D2-8E5A8452A720}"/>
                    </a:ext>
                  </a:extLst>
                </p:cNvPr>
                <p:cNvSpPr/>
                <p:nvPr/>
              </p:nvSpPr>
              <p:spPr>
                <a:xfrm>
                  <a:off x="4231995" y="4340971"/>
                  <a:ext cx="15235" cy="13040"/>
                </a:xfrm>
                <a:custGeom>
                  <a:avLst/>
                  <a:gdLst/>
                  <a:ahLst/>
                  <a:cxnLst/>
                  <a:rect l="l" t="t" r="r" b="b"/>
                  <a:pathLst>
                    <a:path w="1937" h="1658" extrusionOk="0">
                      <a:moveTo>
                        <a:pt x="1113" y="0"/>
                      </a:moveTo>
                      <a:cubicBezTo>
                        <a:pt x="363" y="0"/>
                        <a:pt x="1" y="895"/>
                        <a:pt x="521" y="1416"/>
                      </a:cubicBezTo>
                      <a:cubicBezTo>
                        <a:pt x="688" y="1583"/>
                        <a:pt x="894" y="1657"/>
                        <a:pt x="1096" y="1657"/>
                      </a:cubicBezTo>
                      <a:cubicBezTo>
                        <a:pt x="1524" y="1657"/>
                        <a:pt x="1936" y="1324"/>
                        <a:pt x="1936" y="823"/>
                      </a:cubicBezTo>
                      <a:cubicBezTo>
                        <a:pt x="1936" y="375"/>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173;p66">
                <a:extLst>
                  <a:ext uri="{FF2B5EF4-FFF2-40B4-BE49-F238E27FC236}">
                    <a16:creationId xmlns:a16="http://schemas.microsoft.com/office/drawing/2014/main" id="{FD455550-1425-4886-AD38-45E763085E28}"/>
                  </a:ext>
                </a:extLst>
              </p:cNvPr>
              <p:cNvGrpSpPr/>
              <p:nvPr/>
            </p:nvGrpSpPr>
            <p:grpSpPr>
              <a:xfrm>
                <a:off x="4204122" y="4141688"/>
                <a:ext cx="33497" cy="28699"/>
                <a:chOff x="4204122" y="4141688"/>
                <a:chExt cx="33497" cy="28699"/>
              </a:xfrm>
            </p:grpSpPr>
            <p:sp>
              <p:nvSpPr>
                <p:cNvPr id="107" name="Google Shape;4174;p66">
                  <a:extLst>
                    <a:ext uri="{FF2B5EF4-FFF2-40B4-BE49-F238E27FC236}">
                      <a16:creationId xmlns:a16="http://schemas.microsoft.com/office/drawing/2014/main" id="{C7E0DD14-D21E-40B8-A4B5-D48CAF612EA4}"/>
                    </a:ext>
                  </a:extLst>
                </p:cNvPr>
                <p:cNvSpPr/>
                <p:nvPr/>
              </p:nvSpPr>
              <p:spPr>
                <a:xfrm>
                  <a:off x="4204122" y="4141688"/>
                  <a:ext cx="33497" cy="28699"/>
                </a:xfrm>
                <a:custGeom>
                  <a:avLst/>
                  <a:gdLst/>
                  <a:ahLst/>
                  <a:cxnLst/>
                  <a:rect l="l" t="t" r="r" b="b"/>
                  <a:pathLst>
                    <a:path w="4259" h="3649" extrusionOk="0">
                      <a:moveTo>
                        <a:pt x="2427" y="1"/>
                      </a:moveTo>
                      <a:cubicBezTo>
                        <a:pt x="1979" y="1"/>
                        <a:pt x="1522" y="168"/>
                        <a:pt x="1149" y="540"/>
                      </a:cubicBezTo>
                      <a:cubicBezTo>
                        <a:pt x="0" y="1677"/>
                        <a:pt x="811" y="3649"/>
                        <a:pt x="2432" y="3649"/>
                      </a:cubicBezTo>
                      <a:cubicBezTo>
                        <a:pt x="3448" y="3649"/>
                        <a:pt x="4258" y="2826"/>
                        <a:pt x="4258" y="1822"/>
                      </a:cubicBezTo>
                      <a:cubicBezTo>
                        <a:pt x="4258" y="726"/>
                        <a:pt x="3363"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175;p66">
                  <a:extLst>
                    <a:ext uri="{FF2B5EF4-FFF2-40B4-BE49-F238E27FC236}">
                      <a16:creationId xmlns:a16="http://schemas.microsoft.com/office/drawing/2014/main" id="{2399BC4A-70B9-4538-B46B-0B90ACE85F9A}"/>
                    </a:ext>
                  </a:extLst>
                </p:cNvPr>
                <p:cNvSpPr/>
                <p:nvPr/>
              </p:nvSpPr>
              <p:spPr>
                <a:xfrm>
                  <a:off x="4216965" y="4151259"/>
                  <a:ext cx="11042" cy="9399"/>
                </a:xfrm>
                <a:custGeom>
                  <a:avLst/>
                  <a:gdLst/>
                  <a:ahLst/>
                  <a:cxnLst/>
                  <a:rect l="l" t="t" r="r" b="b"/>
                  <a:pathLst>
                    <a:path w="1404" h="1195" extrusionOk="0">
                      <a:moveTo>
                        <a:pt x="799" y="0"/>
                      </a:moveTo>
                      <a:cubicBezTo>
                        <a:pt x="266" y="0"/>
                        <a:pt x="0" y="641"/>
                        <a:pt x="375" y="1016"/>
                      </a:cubicBezTo>
                      <a:cubicBezTo>
                        <a:pt x="498" y="1139"/>
                        <a:pt x="650" y="1195"/>
                        <a:pt x="799" y="1195"/>
                      </a:cubicBezTo>
                      <a:cubicBezTo>
                        <a:pt x="1103" y="1195"/>
                        <a:pt x="1395" y="963"/>
                        <a:pt x="1404" y="605"/>
                      </a:cubicBezTo>
                      <a:cubicBezTo>
                        <a:pt x="1404" y="278"/>
                        <a:pt x="1137"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4176;p66">
                <a:extLst>
                  <a:ext uri="{FF2B5EF4-FFF2-40B4-BE49-F238E27FC236}">
                    <a16:creationId xmlns:a16="http://schemas.microsoft.com/office/drawing/2014/main" id="{B7EC8481-6DE8-4520-95B1-B0FADB0EA1B7}"/>
                  </a:ext>
                </a:extLst>
              </p:cNvPr>
              <p:cNvGrpSpPr/>
              <p:nvPr/>
            </p:nvGrpSpPr>
            <p:grpSpPr>
              <a:xfrm>
                <a:off x="4301546" y="4003869"/>
                <a:ext cx="38916" cy="33324"/>
                <a:chOff x="4301546" y="4003869"/>
                <a:chExt cx="38916" cy="33324"/>
              </a:xfrm>
            </p:grpSpPr>
            <p:sp>
              <p:nvSpPr>
                <p:cNvPr id="105" name="Google Shape;4177;p66">
                  <a:extLst>
                    <a:ext uri="{FF2B5EF4-FFF2-40B4-BE49-F238E27FC236}">
                      <a16:creationId xmlns:a16="http://schemas.microsoft.com/office/drawing/2014/main" id="{7DF6F239-A93D-454D-83E8-4E35B3AFD503}"/>
                    </a:ext>
                  </a:extLst>
                </p:cNvPr>
                <p:cNvSpPr/>
                <p:nvPr/>
              </p:nvSpPr>
              <p:spPr>
                <a:xfrm>
                  <a:off x="4301546" y="4003869"/>
                  <a:ext cx="38916" cy="33324"/>
                </a:xfrm>
                <a:custGeom>
                  <a:avLst/>
                  <a:gdLst/>
                  <a:ahLst/>
                  <a:cxnLst/>
                  <a:rect l="l" t="t" r="r" b="b"/>
                  <a:pathLst>
                    <a:path w="4948" h="4237" extrusionOk="0">
                      <a:moveTo>
                        <a:pt x="2818" y="1"/>
                      </a:moveTo>
                      <a:cubicBezTo>
                        <a:pt x="2295" y="1"/>
                        <a:pt x="1763" y="196"/>
                        <a:pt x="1331" y="631"/>
                      </a:cubicBezTo>
                      <a:cubicBezTo>
                        <a:pt x="0" y="1962"/>
                        <a:pt x="944" y="4236"/>
                        <a:pt x="2831" y="4236"/>
                      </a:cubicBezTo>
                      <a:cubicBezTo>
                        <a:pt x="3992" y="4236"/>
                        <a:pt x="4948" y="3293"/>
                        <a:pt x="4948" y="2119"/>
                      </a:cubicBezTo>
                      <a:cubicBezTo>
                        <a:pt x="4948" y="845"/>
                        <a:pt x="3905" y="1"/>
                        <a:pt x="281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178;p66">
                  <a:extLst>
                    <a:ext uri="{FF2B5EF4-FFF2-40B4-BE49-F238E27FC236}">
                      <a16:creationId xmlns:a16="http://schemas.microsoft.com/office/drawing/2014/main" id="{97A96990-EFDE-4591-A538-5D6F89B89069}"/>
                    </a:ext>
                  </a:extLst>
                </p:cNvPr>
                <p:cNvSpPr/>
                <p:nvPr/>
              </p:nvSpPr>
              <p:spPr>
                <a:xfrm>
                  <a:off x="4314389" y="4013590"/>
                  <a:ext cx="16469" cy="14000"/>
                </a:xfrm>
                <a:custGeom>
                  <a:avLst/>
                  <a:gdLst/>
                  <a:ahLst/>
                  <a:cxnLst/>
                  <a:rect l="l" t="t" r="r" b="b"/>
                  <a:pathLst>
                    <a:path w="2094" h="1780" extrusionOk="0">
                      <a:moveTo>
                        <a:pt x="1220" y="0"/>
                      </a:moveTo>
                      <a:cubicBezTo>
                        <a:pt x="1213" y="0"/>
                        <a:pt x="1205" y="0"/>
                        <a:pt x="1198" y="0"/>
                      </a:cubicBezTo>
                      <a:cubicBezTo>
                        <a:pt x="400" y="0"/>
                        <a:pt x="0" y="956"/>
                        <a:pt x="569" y="1512"/>
                      </a:cubicBezTo>
                      <a:cubicBezTo>
                        <a:pt x="750" y="1697"/>
                        <a:pt x="974" y="1780"/>
                        <a:pt x="1194" y="1780"/>
                      </a:cubicBezTo>
                      <a:cubicBezTo>
                        <a:pt x="1652" y="1780"/>
                        <a:pt x="2093" y="1422"/>
                        <a:pt x="2093" y="883"/>
                      </a:cubicBezTo>
                      <a:cubicBezTo>
                        <a:pt x="2093" y="395"/>
                        <a:pt x="1706" y="0"/>
                        <a:pt x="122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179;p66">
                <a:extLst>
                  <a:ext uri="{FF2B5EF4-FFF2-40B4-BE49-F238E27FC236}">
                    <a16:creationId xmlns:a16="http://schemas.microsoft.com/office/drawing/2014/main" id="{7CF8F8EA-E6C5-4AC6-9D5E-CEDFCEFEE930}"/>
                  </a:ext>
                </a:extLst>
              </p:cNvPr>
              <p:cNvGrpSpPr/>
              <p:nvPr/>
            </p:nvGrpSpPr>
            <p:grpSpPr>
              <a:xfrm>
                <a:off x="4210681" y="3924669"/>
                <a:ext cx="36549" cy="31366"/>
                <a:chOff x="4210681" y="3924669"/>
                <a:chExt cx="36549" cy="31366"/>
              </a:xfrm>
            </p:grpSpPr>
            <p:sp>
              <p:nvSpPr>
                <p:cNvPr id="103" name="Google Shape;4180;p66">
                  <a:extLst>
                    <a:ext uri="{FF2B5EF4-FFF2-40B4-BE49-F238E27FC236}">
                      <a16:creationId xmlns:a16="http://schemas.microsoft.com/office/drawing/2014/main" id="{CB00FEF4-0A6D-4F2B-805B-9220831EDC0D}"/>
                    </a:ext>
                  </a:extLst>
                </p:cNvPr>
                <p:cNvSpPr/>
                <p:nvPr/>
              </p:nvSpPr>
              <p:spPr>
                <a:xfrm>
                  <a:off x="4210681" y="3924669"/>
                  <a:ext cx="36549" cy="31366"/>
                </a:xfrm>
                <a:custGeom>
                  <a:avLst/>
                  <a:gdLst/>
                  <a:ahLst/>
                  <a:cxnLst/>
                  <a:rect l="l" t="t" r="r" b="b"/>
                  <a:pathLst>
                    <a:path w="4647" h="3988" extrusionOk="0">
                      <a:moveTo>
                        <a:pt x="2642" y="0"/>
                      </a:moveTo>
                      <a:cubicBezTo>
                        <a:pt x="2152" y="0"/>
                        <a:pt x="1654" y="182"/>
                        <a:pt x="1247" y="589"/>
                      </a:cubicBezTo>
                      <a:cubicBezTo>
                        <a:pt x="1" y="1847"/>
                        <a:pt x="884" y="3988"/>
                        <a:pt x="2662" y="3988"/>
                      </a:cubicBezTo>
                      <a:cubicBezTo>
                        <a:pt x="3751" y="3976"/>
                        <a:pt x="4646" y="3093"/>
                        <a:pt x="4646" y="1992"/>
                      </a:cubicBezTo>
                      <a:cubicBezTo>
                        <a:pt x="4646" y="797"/>
                        <a:pt x="3665" y="0"/>
                        <a:pt x="264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181;p66">
                  <a:extLst>
                    <a:ext uri="{FF2B5EF4-FFF2-40B4-BE49-F238E27FC236}">
                      <a16:creationId xmlns:a16="http://schemas.microsoft.com/office/drawing/2014/main" id="{5F958DC0-A11F-4414-A1E4-E224FE8100D1}"/>
                    </a:ext>
                  </a:extLst>
                </p:cNvPr>
                <p:cNvSpPr/>
                <p:nvPr/>
              </p:nvSpPr>
              <p:spPr>
                <a:xfrm>
                  <a:off x="4225625" y="3934335"/>
                  <a:ext cx="11994" cy="11994"/>
                </a:xfrm>
                <a:custGeom>
                  <a:avLst/>
                  <a:gdLst/>
                  <a:ahLst/>
                  <a:cxnLst/>
                  <a:rect l="l" t="t" r="r" b="b"/>
                  <a:pathLst>
                    <a:path w="1525" h="1525" extrusionOk="0">
                      <a:moveTo>
                        <a:pt x="762" y="1"/>
                      </a:moveTo>
                      <a:cubicBezTo>
                        <a:pt x="339" y="1"/>
                        <a:pt x="0" y="339"/>
                        <a:pt x="0" y="763"/>
                      </a:cubicBezTo>
                      <a:cubicBezTo>
                        <a:pt x="0" y="1186"/>
                        <a:pt x="339" y="1525"/>
                        <a:pt x="762" y="1525"/>
                      </a:cubicBezTo>
                      <a:cubicBezTo>
                        <a:pt x="1173" y="1525"/>
                        <a:pt x="1524" y="1186"/>
                        <a:pt x="1524" y="763"/>
                      </a:cubicBezTo>
                      <a:cubicBezTo>
                        <a:pt x="1524" y="339"/>
                        <a:pt x="1173" y="1"/>
                        <a:pt x="76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182;p66">
                <a:extLst>
                  <a:ext uri="{FF2B5EF4-FFF2-40B4-BE49-F238E27FC236}">
                    <a16:creationId xmlns:a16="http://schemas.microsoft.com/office/drawing/2014/main" id="{F3422487-2570-40BD-AD5C-252B49F6CC09}"/>
                  </a:ext>
                </a:extLst>
              </p:cNvPr>
              <p:cNvGrpSpPr/>
              <p:nvPr/>
            </p:nvGrpSpPr>
            <p:grpSpPr>
              <a:xfrm>
                <a:off x="3987771" y="3628874"/>
                <a:ext cx="31499" cy="26993"/>
                <a:chOff x="3987771" y="3628874"/>
                <a:chExt cx="31499" cy="26993"/>
              </a:xfrm>
            </p:grpSpPr>
            <p:sp>
              <p:nvSpPr>
                <p:cNvPr id="101" name="Google Shape;4183;p66">
                  <a:extLst>
                    <a:ext uri="{FF2B5EF4-FFF2-40B4-BE49-F238E27FC236}">
                      <a16:creationId xmlns:a16="http://schemas.microsoft.com/office/drawing/2014/main" id="{9C68CDE6-47B6-418A-8996-9F33A1C7C86A}"/>
                    </a:ext>
                  </a:extLst>
                </p:cNvPr>
                <p:cNvSpPr/>
                <p:nvPr/>
              </p:nvSpPr>
              <p:spPr>
                <a:xfrm>
                  <a:off x="3987771" y="3628874"/>
                  <a:ext cx="31499" cy="26993"/>
                </a:xfrm>
                <a:custGeom>
                  <a:avLst/>
                  <a:gdLst/>
                  <a:ahLst/>
                  <a:cxnLst/>
                  <a:rect l="l" t="t" r="r" b="b"/>
                  <a:pathLst>
                    <a:path w="4005" h="3432" extrusionOk="0">
                      <a:moveTo>
                        <a:pt x="2284" y="0"/>
                      </a:moveTo>
                      <a:cubicBezTo>
                        <a:pt x="1865" y="0"/>
                        <a:pt x="1437" y="156"/>
                        <a:pt x="1089" y="504"/>
                      </a:cubicBezTo>
                      <a:cubicBezTo>
                        <a:pt x="0" y="1581"/>
                        <a:pt x="774" y="3432"/>
                        <a:pt x="2299" y="3432"/>
                      </a:cubicBezTo>
                      <a:cubicBezTo>
                        <a:pt x="3242" y="3419"/>
                        <a:pt x="4004" y="2657"/>
                        <a:pt x="4004" y="1714"/>
                      </a:cubicBezTo>
                      <a:cubicBezTo>
                        <a:pt x="4004" y="682"/>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184;p66">
                  <a:extLst>
                    <a:ext uri="{FF2B5EF4-FFF2-40B4-BE49-F238E27FC236}">
                      <a16:creationId xmlns:a16="http://schemas.microsoft.com/office/drawing/2014/main" id="{B27C3A44-79B9-464D-A01C-49B66D8EF7E5}"/>
                    </a:ext>
                  </a:extLst>
                </p:cNvPr>
                <p:cNvSpPr/>
                <p:nvPr/>
              </p:nvSpPr>
              <p:spPr>
                <a:xfrm>
                  <a:off x="4000709" y="3638540"/>
                  <a:ext cx="8856" cy="7605"/>
                </a:xfrm>
                <a:custGeom>
                  <a:avLst/>
                  <a:gdLst/>
                  <a:ahLst/>
                  <a:cxnLst/>
                  <a:rect l="l" t="t" r="r" b="b"/>
                  <a:pathLst>
                    <a:path w="1126" h="967" extrusionOk="0">
                      <a:moveTo>
                        <a:pt x="641" y="1"/>
                      </a:moveTo>
                      <a:cubicBezTo>
                        <a:pt x="218" y="1"/>
                        <a:pt x="0" y="521"/>
                        <a:pt x="303" y="823"/>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185;p66">
                <a:extLst>
                  <a:ext uri="{FF2B5EF4-FFF2-40B4-BE49-F238E27FC236}">
                    <a16:creationId xmlns:a16="http://schemas.microsoft.com/office/drawing/2014/main" id="{B2865FCA-B605-4E71-A449-44949D09CFCC}"/>
                  </a:ext>
                </a:extLst>
              </p:cNvPr>
              <p:cNvGrpSpPr/>
              <p:nvPr/>
            </p:nvGrpSpPr>
            <p:grpSpPr>
              <a:xfrm>
                <a:off x="4087382" y="3775674"/>
                <a:ext cx="31405" cy="26898"/>
                <a:chOff x="4087382" y="3775674"/>
                <a:chExt cx="31405" cy="26898"/>
              </a:xfrm>
            </p:grpSpPr>
            <p:sp>
              <p:nvSpPr>
                <p:cNvPr id="99" name="Google Shape;4186;p66">
                  <a:extLst>
                    <a:ext uri="{FF2B5EF4-FFF2-40B4-BE49-F238E27FC236}">
                      <a16:creationId xmlns:a16="http://schemas.microsoft.com/office/drawing/2014/main" id="{7FA9F580-270E-4F2E-A06A-1F437C7B855B}"/>
                    </a:ext>
                  </a:extLst>
                </p:cNvPr>
                <p:cNvSpPr/>
                <p:nvPr/>
              </p:nvSpPr>
              <p:spPr>
                <a:xfrm>
                  <a:off x="4087382" y="3775674"/>
                  <a:ext cx="31405" cy="26898"/>
                </a:xfrm>
                <a:custGeom>
                  <a:avLst/>
                  <a:gdLst/>
                  <a:ahLst/>
                  <a:cxnLst/>
                  <a:rect l="l" t="t" r="r" b="b"/>
                  <a:pathLst>
                    <a:path w="3993" h="3420" extrusionOk="0">
                      <a:moveTo>
                        <a:pt x="2273" y="0"/>
                      </a:moveTo>
                      <a:cubicBezTo>
                        <a:pt x="1853" y="0"/>
                        <a:pt x="1425" y="156"/>
                        <a:pt x="1077" y="504"/>
                      </a:cubicBezTo>
                      <a:cubicBezTo>
                        <a:pt x="0" y="1581"/>
                        <a:pt x="750" y="3420"/>
                        <a:pt x="2275" y="3420"/>
                      </a:cubicBezTo>
                      <a:cubicBezTo>
                        <a:pt x="3230" y="3420"/>
                        <a:pt x="3992" y="2658"/>
                        <a:pt x="3992" y="1714"/>
                      </a:cubicBezTo>
                      <a:cubicBezTo>
                        <a:pt x="3992"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187;p66">
                  <a:extLst>
                    <a:ext uri="{FF2B5EF4-FFF2-40B4-BE49-F238E27FC236}">
                      <a16:creationId xmlns:a16="http://schemas.microsoft.com/office/drawing/2014/main" id="{AE07C24F-388F-4FCC-8062-A02502CB8928}"/>
                    </a:ext>
                  </a:extLst>
                </p:cNvPr>
                <p:cNvSpPr/>
                <p:nvPr/>
              </p:nvSpPr>
              <p:spPr>
                <a:xfrm>
                  <a:off x="4101460" y="3785348"/>
                  <a:ext cx="7621" cy="7613"/>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188;p66">
                <a:extLst>
                  <a:ext uri="{FF2B5EF4-FFF2-40B4-BE49-F238E27FC236}">
                    <a16:creationId xmlns:a16="http://schemas.microsoft.com/office/drawing/2014/main" id="{BAC374BA-ECFF-4017-8FE3-DFEFA659D963}"/>
                  </a:ext>
                </a:extLst>
              </p:cNvPr>
              <p:cNvGrpSpPr/>
              <p:nvPr/>
            </p:nvGrpSpPr>
            <p:grpSpPr>
              <a:xfrm>
                <a:off x="4118873" y="3856637"/>
                <a:ext cx="31405" cy="26906"/>
                <a:chOff x="4118873" y="3856637"/>
                <a:chExt cx="31405" cy="26906"/>
              </a:xfrm>
            </p:grpSpPr>
            <p:sp>
              <p:nvSpPr>
                <p:cNvPr id="97" name="Google Shape;4189;p66">
                  <a:extLst>
                    <a:ext uri="{FF2B5EF4-FFF2-40B4-BE49-F238E27FC236}">
                      <a16:creationId xmlns:a16="http://schemas.microsoft.com/office/drawing/2014/main" id="{DF235BE4-ACFE-4D66-8637-98903055B368}"/>
                    </a:ext>
                  </a:extLst>
                </p:cNvPr>
                <p:cNvSpPr/>
                <p:nvPr/>
              </p:nvSpPr>
              <p:spPr>
                <a:xfrm>
                  <a:off x="4118873" y="3856637"/>
                  <a:ext cx="31405" cy="26906"/>
                </a:xfrm>
                <a:custGeom>
                  <a:avLst/>
                  <a:gdLst/>
                  <a:ahLst/>
                  <a:cxnLst/>
                  <a:rect l="l" t="t" r="r" b="b"/>
                  <a:pathLst>
                    <a:path w="3993" h="3421" extrusionOk="0">
                      <a:moveTo>
                        <a:pt x="2273" y="1"/>
                      </a:moveTo>
                      <a:cubicBezTo>
                        <a:pt x="1853" y="1"/>
                        <a:pt x="1425" y="157"/>
                        <a:pt x="1077" y="505"/>
                      </a:cubicBezTo>
                      <a:cubicBezTo>
                        <a:pt x="1"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190;p66">
                  <a:extLst>
                    <a:ext uri="{FF2B5EF4-FFF2-40B4-BE49-F238E27FC236}">
                      <a16:creationId xmlns:a16="http://schemas.microsoft.com/office/drawing/2014/main" id="{86894E4F-BC3F-4658-8E28-9127E403F773}"/>
                    </a:ext>
                  </a:extLst>
                </p:cNvPr>
                <p:cNvSpPr/>
                <p:nvPr/>
              </p:nvSpPr>
              <p:spPr>
                <a:xfrm>
                  <a:off x="4133046" y="3866310"/>
                  <a:ext cx="7621" cy="7621"/>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191;p66">
                <a:extLst>
                  <a:ext uri="{FF2B5EF4-FFF2-40B4-BE49-F238E27FC236}">
                    <a16:creationId xmlns:a16="http://schemas.microsoft.com/office/drawing/2014/main" id="{7BB31BB5-7A37-4F0B-9413-58D9E5127BF6}"/>
                  </a:ext>
                </a:extLst>
              </p:cNvPr>
              <p:cNvGrpSpPr/>
              <p:nvPr/>
            </p:nvGrpSpPr>
            <p:grpSpPr>
              <a:xfrm>
                <a:off x="4168541" y="3639523"/>
                <a:ext cx="31499" cy="26906"/>
                <a:chOff x="4168541" y="3639523"/>
                <a:chExt cx="31499" cy="26906"/>
              </a:xfrm>
            </p:grpSpPr>
            <p:sp>
              <p:nvSpPr>
                <p:cNvPr id="95" name="Google Shape;4192;p66">
                  <a:extLst>
                    <a:ext uri="{FF2B5EF4-FFF2-40B4-BE49-F238E27FC236}">
                      <a16:creationId xmlns:a16="http://schemas.microsoft.com/office/drawing/2014/main" id="{E9F15861-B9BB-4D46-8B0B-EFA1A906A3FC}"/>
                    </a:ext>
                  </a:extLst>
                </p:cNvPr>
                <p:cNvSpPr/>
                <p:nvPr/>
              </p:nvSpPr>
              <p:spPr>
                <a:xfrm>
                  <a:off x="4168541" y="3639523"/>
                  <a:ext cx="31499" cy="26906"/>
                </a:xfrm>
                <a:custGeom>
                  <a:avLst/>
                  <a:gdLst/>
                  <a:ahLst/>
                  <a:cxnLst/>
                  <a:rect l="l" t="t" r="r" b="b"/>
                  <a:pathLst>
                    <a:path w="4005" h="3421" extrusionOk="0">
                      <a:moveTo>
                        <a:pt x="2284" y="1"/>
                      </a:moveTo>
                      <a:cubicBezTo>
                        <a:pt x="1865" y="1"/>
                        <a:pt x="1437" y="157"/>
                        <a:pt x="1089" y="505"/>
                      </a:cubicBezTo>
                      <a:cubicBezTo>
                        <a:pt x="0" y="1582"/>
                        <a:pt x="774" y="3420"/>
                        <a:pt x="2298" y="3420"/>
                      </a:cubicBezTo>
                      <a:cubicBezTo>
                        <a:pt x="3242" y="3420"/>
                        <a:pt x="4004" y="2658"/>
                        <a:pt x="4004" y="1715"/>
                      </a:cubicBezTo>
                      <a:cubicBezTo>
                        <a:pt x="4004" y="683"/>
                        <a:pt x="3162" y="1"/>
                        <a:pt x="228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193;p66">
                  <a:extLst>
                    <a:ext uri="{FF2B5EF4-FFF2-40B4-BE49-F238E27FC236}">
                      <a16:creationId xmlns:a16="http://schemas.microsoft.com/office/drawing/2014/main" id="{7E690A1D-E31E-4C6B-A5E8-AEBB8113030F}"/>
                    </a:ext>
                  </a:extLst>
                </p:cNvPr>
                <p:cNvSpPr/>
                <p:nvPr/>
              </p:nvSpPr>
              <p:spPr>
                <a:xfrm>
                  <a:off x="4182713" y="3649197"/>
                  <a:ext cx="7716" cy="7621"/>
                </a:xfrm>
                <a:custGeom>
                  <a:avLst/>
                  <a:gdLst/>
                  <a:ahLst/>
                  <a:cxnLst/>
                  <a:rect l="l" t="t" r="r" b="b"/>
                  <a:pathLst>
                    <a:path w="981" h="969" extrusionOk="0">
                      <a:moveTo>
                        <a:pt x="496" y="1"/>
                      </a:moveTo>
                      <a:cubicBezTo>
                        <a:pt x="218" y="1"/>
                        <a:pt x="0" y="218"/>
                        <a:pt x="0" y="485"/>
                      </a:cubicBezTo>
                      <a:cubicBezTo>
                        <a:pt x="0" y="751"/>
                        <a:pt x="218" y="968"/>
                        <a:pt x="496" y="968"/>
                      </a:cubicBezTo>
                      <a:cubicBezTo>
                        <a:pt x="763" y="968"/>
                        <a:pt x="980" y="751"/>
                        <a:pt x="980" y="485"/>
                      </a:cubicBezTo>
                      <a:cubicBezTo>
                        <a:pt x="980" y="218"/>
                        <a:pt x="763" y="1"/>
                        <a:pt x="49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194;p66">
                <a:extLst>
                  <a:ext uri="{FF2B5EF4-FFF2-40B4-BE49-F238E27FC236}">
                    <a16:creationId xmlns:a16="http://schemas.microsoft.com/office/drawing/2014/main" id="{85A37485-9D15-4484-AFBF-B1050AD96780}"/>
                  </a:ext>
                </a:extLst>
              </p:cNvPr>
              <p:cNvGrpSpPr/>
              <p:nvPr/>
            </p:nvGrpSpPr>
            <p:grpSpPr>
              <a:xfrm>
                <a:off x="3965789" y="3393545"/>
                <a:ext cx="31405" cy="26945"/>
                <a:chOff x="3965789" y="3393545"/>
                <a:chExt cx="31405" cy="26945"/>
              </a:xfrm>
            </p:grpSpPr>
            <p:sp>
              <p:nvSpPr>
                <p:cNvPr id="93" name="Google Shape;4195;p66">
                  <a:extLst>
                    <a:ext uri="{FF2B5EF4-FFF2-40B4-BE49-F238E27FC236}">
                      <a16:creationId xmlns:a16="http://schemas.microsoft.com/office/drawing/2014/main" id="{60859644-9B5B-4D8F-B7B2-B513BA660E77}"/>
                    </a:ext>
                  </a:extLst>
                </p:cNvPr>
                <p:cNvSpPr/>
                <p:nvPr/>
              </p:nvSpPr>
              <p:spPr>
                <a:xfrm>
                  <a:off x="3965789" y="3393545"/>
                  <a:ext cx="31405" cy="26945"/>
                </a:xfrm>
                <a:custGeom>
                  <a:avLst/>
                  <a:gdLst/>
                  <a:ahLst/>
                  <a:cxnLst/>
                  <a:rect l="l" t="t" r="r" b="b"/>
                  <a:pathLst>
                    <a:path w="3993" h="3426" extrusionOk="0">
                      <a:moveTo>
                        <a:pt x="2273" y="0"/>
                      </a:moveTo>
                      <a:cubicBezTo>
                        <a:pt x="1854" y="0"/>
                        <a:pt x="1426" y="158"/>
                        <a:pt x="1077" y="510"/>
                      </a:cubicBezTo>
                      <a:cubicBezTo>
                        <a:pt x="1" y="1586"/>
                        <a:pt x="763" y="3425"/>
                        <a:pt x="2287" y="3425"/>
                      </a:cubicBezTo>
                      <a:cubicBezTo>
                        <a:pt x="3231" y="3425"/>
                        <a:pt x="3993" y="2663"/>
                        <a:pt x="3993" y="1720"/>
                      </a:cubicBezTo>
                      <a:cubicBezTo>
                        <a:pt x="3993" y="688"/>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196;p66">
                  <a:extLst>
                    <a:ext uri="{FF2B5EF4-FFF2-40B4-BE49-F238E27FC236}">
                      <a16:creationId xmlns:a16="http://schemas.microsoft.com/office/drawing/2014/main" id="{B0856144-22CE-45B7-8C1A-2A08F1F77E66}"/>
                    </a:ext>
                  </a:extLst>
                </p:cNvPr>
                <p:cNvSpPr/>
                <p:nvPr/>
              </p:nvSpPr>
              <p:spPr>
                <a:xfrm>
                  <a:off x="3978632" y="3403259"/>
                  <a:ext cx="8950" cy="7590"/>
                </a:xfrm>
                <a:custGeom>
                  <a:avLst/>
                  <a:gdLst/>
                  <a:ahLst/>
                  <a:cxnLst/>
                  <a:rect l="l" t="t" r="r" b="b"/>
                  <a:pathLst>
                    <a:path w="1138" h="965" extrusionOk="0">
                      <a:moveTo>
                        <a:pt x="654" y="1"/>
                      </a:moveTo>
                      <a:cubicBezTo>
                        <a:pt x="219" y="1"/>
                        <a:pt x="1" y="509"/>
                        <a:pt x="315" y="823"/>
                      </a:cubicBezTo>
                      <a:cubicBezTo>
                        <a:pt x="413" y="921"/>
                        <a:pt x="533" y="964"/>
                        <a:pt x="651" y="964"/>
                      </a:cubicBezTo>
                      <a:cubicBezTo>
                        <a:pt x="899" y="964"/>
                        <a:pt x="1138" y="772"/>
                        <a:pt x="1138" y="485"/>
                      </a:cubicBezTo>
                      <a:cubicBezTo>
                        <a:pt x="1138" y="206"/>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197;p66">
                <a:extLst>
                  <a:ext uri="{FF2B5EF4-FFF2-40B4-BE49-F238E27FC236}">
                    <a16:creationId xmlns:a16="http://schemas.microsoft.com/office/drawing/2014/main" id="{AA999F55-FDB0-4D84-94F9-8532DF0A39DE}"/>
                  </a:ext>
                </a:extLst>
              </p:cNvPr>
              <p:cNvGrpSpPr/>
              <p:nvPr/>
            </p:nvGrpSpPr>
            <p:grpSpPr>
              <a:xfrm>
                <a:off x="3925166" y="3491008"/>
                <a:ext cx="31405" cy="27001"/>
                <a:chOff x="3925166" y="3491008"/>
                <a:chExt cx="31405" cy="27001"/>
              </a:xfrm>
            </p:grpSpPr>
            <p:sp>
              <p:nvSpPr>
                <p:cNvPr id="91" name="Google Shape;4198;p66">
                  <a:extLst>
                    <a:ext uri="{FF2B5EF4-FFF2-40B4-BE49-F238E27FC236}">
                      <a16:creationId xmlns:a16="http://schemas.microsoft.com/office/drawing/2014/main" id="{9DE6CE21-03E8-4BE4-8525-5899400A8E87}"/>
                    </a:ext>
                  </a:extLst>
                </p:cNvPr>
                <p:cNvSpPr/>
                <p:nvPr/>
              </p:nvSpPr>
              <p:spPr>
                <a:xfrm>
                  <a:off x="3925166" y="3491008"/>
                  <a:ext cx="31405" cy="27001"/>
                </a:xfrm>
                <a:custGeom>
                  <a:avLst/>
                  <a:gdLst/>
                  <a:ahLst/>
                  <a:cxnLst/>
                  <a:rect l="l" t="t" r="r" b="b"/>
                  <a:pathLst>
                    <a:path w="3993" h="3433" extrusionOk="0">
                      <a:moveTo>
                        <a:pt x="2273" y="1"/>
                      </a:moveTo>
                      <a:cubicBezTo>
                        <a:pt x="1853" y="1"/>
                        <a:pt x="1425" y="157"/>
                        <a:pt x="1077" y="505"/>
                      </a:cubicBezTo>
                      <a:cubicBezTo>
                        <a:pt x="0" y="1582"/>
                        <a:pt x="763" y="3432"/>
                        <a:pt x="2287" y="3432"/>
                      </a:cubicBezTo>
                      <a:cubicBezTo>
                        <a:pt x="3230" y="3432"/>
                        <a:pt x="3992" y="2658"/>
                        <a:pt x="3992" y="1715"/>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199;p66">
                  <a:extLst>
                    <a:ext uri="{FF2B5EF4-FFF2-40B4-BE49-F238E27FC236}">
                      <a16:creationId xmlns:a16="http://schemas.microsoft.com/office/drawing/2014/main" id="{90306D39-C872-4D54-8FBC-E218845404C4}"/>
                    </a:ext>
                  </a:extLst>
                </p:cNvPr>
                <p:cNvSpPr/>
                <p:nvPr/>
              </p:nvSpPr>
              <p:spPr>
                <a:xfrm>
                  <a:off x="3939339" y="3500682"/>
                  <a:ext cx="7621" cy="7621"/>
                </a:xfrm>
                <a:custGeom>
                  <a:avLst/>
                  <a:gdLst/>
                  <a:ahLst/>
                  <a:cxnLst/>
                  <a:rect l="l" t="t" r="r" b="b"/>
                  <a:pathLst>
                    <a:path w="969" h="969" extrusionOk="0">
                      <a:moveTo>
                        <a:pt x="485" y="1"/>
                      </a:moveTo>
                      <a:cubicBezTo>
                        <a:pt x="219" y="1"/>
                        <a:pt x="1" y="218"/>
                        <a:pt x="1" y="485"/>
                      </a:cubicBezTo>
                      <a:cubicBezTo>
                        <a:pt x="1" y="751"/>
                        <a:pt x="219" y="968"/>
                        <a:pt x="485" y="968"/>
                      </a:cubicBezTo>
                      <a:cubicBezTo>
                        <a:pt x="751" y="968"/>
                        <a:pt x="969" y="751"/>
                        <a:pt x="969" y="485"/>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200;p66">
                <a:extLst>
                  <a:ext uri="{FF2B5EF4-FFF2-40B4-BE49-F238E27FC236}">
                    <a16:creationId xmlns:a16="http://schemas.microsoft.com/office/drawing/2014/main" id="{553AE502-A569-41F0-903F-60EEF91BC026}"/>
                  </a:ext>
                </a:extLst>
              </p:cNvPr>
              <p:cNvGrpSpPr/>
              <p:nvPr/>
            </p:nvGrpSpPr>
            <p:grpSpPr>
              <a:xfrm>
                <a:off x="3682845" y="3340976"/>
                <a:ext cx="31397" cy="26898"/>
                <a:chOff x="3682845" y="3340976"/>
                <a:chExt cx="31397" cy="26898"/>
              </a:xfrm>
            </p:grpSpPr>
            <p:sp>
              <p:nvSpPr>
                <p:cNvPr id="89" name="Google Shape;4201;p66">
                  <a:extLst>
                    <a:ext uri="{FF2B5EF4-FFF2-40B4-BE49-F238E27FC236}">
                      <a16:creationId xmlns:a16="http://schemas.microsoft.com/office/drawing/2014/main" id="{F31DCEFB-82E4-4119-9636-A1844DC4F126}"/>
                    </a:ext>
                  </a:extLst>
                </p:cNvPr>
                <p:cNvSpPr/>
                <p:nvPr/>
              </p:nvSpPr>
              <p:spPr>
                <a:xfrm>
                  <a:off x="3682845" y="3340976"/>
                  <a:ext cx="31397" cy="26898"/>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202;p66">
                  <a:extLst>
                    <a:ext uri="{FF2B5EF4-FFF2-40B4-BE49-F238E27FC236}">
                      <a16:creationId xmlns:a16="http://schemas.microsoft.com/office/drawing/2014/main" id="{9F19BB06-5E0A-4117-9131-AE6E9C3CC035}"/>
                    </a:ext>
                  </a:extLst>
                </p:cNvPr>
                <p:cNvSpPr/>
                <p:nvPr/>
              </p:nvSpPr>
              <p:spPr>
                <a:xfrm>
                  <a:off x="3695783" y="3350650"/>
                  <a:ext cx="8856" cy="7645"/>
                </a:xfrm>
                <a:custGeom>
                  <a:avLst/>
                  <a:gdLst/>
                  <a:ahLst/>
                  <a:cxnLst/>
                  <a:rect l="l" t="t" r="r" b="b"/>
                  <a:pathLst>
                    <a:path w="1126" h="972" extrusionOk="0">
                      <a:moveTo>
                        <a:pt x="641" y="0"/>
                      </a:moveTo>
                      <a:cubicBezTo>
                        <a:pt x="206" y="0"/>
                        <a:pt x="0" y="520"/>
                        <a:pt x="303" y="823"/>
                      </a:cubicBezTo>
                      <a:cubicBezTo>
                        <a:pt x="401" y="926"/>
                        <a:pt x="524" y="972"/>
                        <a:pt x="643" y="972"/>
                      </a:cubicBezTo>
                      <a:cubicBezTo>
                        <a:pt x="890" y="972"/>
                        <a:pt x="1125" y="777"/>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4203;p66">
                <a:extLst>
                  <a:ext uri="{FF2B5EF4-FFF2-40B4-BE49-F238E27FC236}">
                    <a16:creationId xmlns:a16="http://schemas.microsoft.com/office/drawing/2014/main" id="{4BD01AF6-4926-4815-A81B-9F2008C85CD0}"/>
                  </a:ext>
                </a:extLst>
              </p:cNvPr>
              <p:cNvGrpSpPr/>
              <p:nvPr/>
            </p:nvGrpSpPr>
            <p:grpSpPr>
              <a:xfrm>
                <a:off x="3795393" y="3353725"/>
                <a:ext cx="31499" cy="26993"/>
                <a:chOff x="3795393" y="3353725"/>
                <a:chExt cx="31499" cy="26993"/>
              </a:xfrm>
            </p:grpSpPr>
            <p:sp>
              <p:nvSpPr>
                <p:cNvPr id="87" name="Google Shape;4204;p66">
                  <a:extLst>
                    <a:ext uri="{FF2B5EF4-FFF2-40B4-BE49-F238E27FC236}">
                      <a16:creationId xmlns:a16="http://schemas.microsoft.com/office/drawing/2014/main" id="{F169D55B-8479-4DAE-A680-6CB004B881F6}"/>
                    </a:ext>
                  </a:extLst>
                </p:cNvPr>
                <p:cNvSpPr/>
                <p:nvPr/>
              </p:nvSpPr>
              <p:spPr>
                <a:xfrm>
                  <a:off x="3795393" y="3353725"/>
                  <a:ext cx="31499" cy="26993"/>
                </a:xfrm>
                <a:custGeom>
                  <a:avLst/>
                  <a:gdLst/>
                  <a:ahLst/>
                  <a:cxnLst/>
                  <a:rect l="l" t="t" r="r" b="b"/>
                  <a:pathLst>
                    <a:path w="4005" h="3432" extrusionOk="0">
                      <a:moveTo>
                        <a:pt x="2285" y="0"/>
                      </a:moveTo>
                      <a:cubicBezTo>
                        <a:pt x="1865" y="0"/>
                        <a:pt x="1437" y="156"/>
                        <a:pt x="1089" y="504"/>
                      </a:cubicBezTo>
                      <a:cubicBezTo>
                        <a:pt x="0" y="1581"/>
                        <a:pt x="775" y="3432"/>
                        <a:pt x="2299" y="3432"/>
                      </a:cubicBezTo>
                      <a:cubicBezTo>
                        <a:pt x="3242" y="3432"/>
                        <a:pt x="4005" y="2658"/>
                        <a:pt x="4005" y="1714"/>
                      </a:cubicBezTo>
                      <a:cubicBezTo>
                        <a:pt x="4005"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205;p66">
                  <a:extLst>
                    <a:ext uri="{FF2B5EF4-FFF2-40B4-BE49-F238E27FC236}">
                      <a16:creationId xmlns:a16="http://schemas.microsoft.com/office/drawing/2014/main" id="{63C2A312-B608-41CC-9CA9-DF36F813ACC2}"/>
                    </a:ext>
                  </a:extLst>
                </p:cNvPr>
                <p:cNvSpPr/>
                <p:nvPr/>
              </p:nvSpPr>
              <p:spPr>
                <a:xfrm>
                  <a:off x="3809668" y="3363399"/>
                  <a:ext cx="7613" cy="7613"/>
                </a:xfrm>
                <a:custGeom>
                  <a:avLst/>
                  <a:gdLst/>
                  <a:ahLst/>
                  <a:cxnLst/>
                  <a:rect l="l" t="t" r="r" b="b"/>
                  <a:pathLst>
                    <a:path w="968" h="968" extrusionOk="0">
                      <a:moveTo>
                        <a:pt x="484" y="0"/>
                      </a:moveTo>
                      <a:cubicBezTo>
                        <a:pt x="206" y="0"/>
                        <a:pt x="0" y="218"/>
                        <a:pt x="0" y="484"/>
                      </a:cubicBezTo>
                      <a:cubicBezTo>
                        <a:pt x="0" y="750"/>
                        <a:pt x="206"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4206;p66">
                <a:extLst>
                  <a:ext uri="{FF2B5EF4-FFF2-40B4-BE49-F238E27FC236}">
                    <a16:creationId xmlns:a16="http://schemas.microsoft.com/office/drawing/2014/main" id="{7E7FE8A2-5225-4C77-B504-A9DCAECA8168}"/>
                  </a:ext>
                </a:extLst>
              </p:cNvPr>
              <p:cNvGrpSpPr/>
              <p:nvPr/>
            </p:nvGrpSpPr>
            <p:grpSpPr>
              <a:xfrm>
                <a:off x="4176909" y="4363221"/>
                <a:ext cx="38924" cy="33316"/>
                <a:chOff x="4176909" y="4363221"/>
                <a:chExt cx="38924" cy="33316"/>
              </a:xfrm>
            </p:grpSpPr>
            <p:sp>
              <p:nvSpPr>
                <p:cNvPr id="85" name="Google Shape;4207;p66">
                  <a:extLst>
                    <a:ext uri="{FF2B5EF4-FFF2-40B4-BE49-F238E27FC236}">
                      <a16:creationId xmlns:a16="http://schemas.microsoft.com/office/drawing/2014/main" id="{C3BC5C75-20B4-4FF5-9368-92646F1513B4}"/>
                    </a:ext>
                  </a:extLst>
                </p:cNvPr>
                <p:cNvSpPr/>
                <p:nvPr/>
              </p:nvSpPr>
              <p:spPr>
                <a:xfrm>
                  <a:off x="4176909" y="4363221"/>
                  <a:ext cx="38924" cy="33316"/>
                </a:xfrm>
                <a:custGeom>
                  <a:avLst/>
                  <a:gdLst/>
                  <a:ahLst/>
                  <a:cxnLst/>
                  <a:rect l="l" t="t" r="r" b="b"/>
                  <a:pathLst>
                    <a:path w="4949" h="4236" extrusionOk="0">
                      <a:moveTo>
                        <a:pt x="2823" y="0"/>
                      </a:moveTo>
                      <a:cubicBezTo>
                        <a:pt x="2301" y="0"/>
                        <a:pt x="1767" y="195"/>
                        <a:pt x="1331" y="631"/>
                      </a:cubicBezTo>
                      <a:cubicBezTo>
                        <a:pt x="1" y="1961"/>
                        <a:pt x="944" y="4236"/>
                        <a:pt x="2831" y="4236"/>
                      </a:cubicBezTo>
                      <a:cubicBezTo>
                        <a:pt x="4005" y="4236"/>
                        <a:pt x="4948" y="3292"/>
                        <a:pt x="4948" y="2119"/>
                      </a:cubicBezTo>
                      <a:cubicBezTo>
                        <a:pt x="4948" y="844"/>
                        <a:pt x="3911" y="0"/>
                        <a:pt x="282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208;p66">
                  <a:extLst>
                    <a:ext uri="{FF2B5EF4-FFF2-40B4-BE49-F238E27FC236}">
                      <a16:creationId xmlns:a16="http://schemas.microsoft.com/office/drawing/2014/main" id="{3DB05E4E-CCAC-452D-90E6-90BF23CBB36B}"/>
                    </a:ext>
                  </a:extLst>
                </p:cNvPr>
                <p:cNvSpPr/>
                <p:nvPr/>
              </p:nvSpPr>
              <p:spPr>
                <a:xfrm>
                  <a:off x="4192230" y="4372934"/>
                  <a:ext cx="13897" cy="13992"/>
                </a:xfrm>
                <a:custGeom>
                  <a:avLst/>
                  <a:gdLst/>
                  <a:ahLst/>
                  <a:cxnLst/>
                  <a:rect l="l" t="t" r="r" b="b"/>
                  <a:pathLst>
                    <a:path w="1767" h="1779" extrusionOk="0">
                      <a:moveTo>
                        <a:pt x="883" y="1"/>
                      </a:moveTo>
                      <a:cubicBezTo>
                        <a:pt x="399" y="1"/>
                        <a:pt x="0" y="400"/>
                        <a:pt x="0" y="896"/>
                      </a:cubicBezTo>
                      <a:cubicBezTo>
                        <a:pt x="0" y="1380"/>
                        <a:pt x="399" y="1779"/>
                        <a:pt x="883" y="1779"/>
                      </a:cubicBezTo>
                      <a:cubicBezTo>
                        <a:pt x="1379" y="1779"/>
                        <a:pt x="1766" y="1380"/>
                        <a:pt x="1766" y="896"/>
                      </a:cubicBezTo>
                      <a:cubicBezTo>
                        <a:pt x="1766" y="400"/>
                        <a:pt x="1379" y="1"/>
                        <a:pt x="88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4209;p66">
                <a:extLst>
                  <a:ext uri="{FF2B5EF4-FFF2-40B4-BE49-F238E27FC236}">
                    <a16:creationId xmlns:a16="http://schemas.microsoft.com/office/drawing/2014/main" id="{B6EBA0C1-3A5D-47F8-9213-3C2AB1E3AE19}"/>
                  </a:ext>
                </a:extLst>
              </p:cNvPr>
              <p:cNvGrpSpPr/>
              <p:nvPr/>
            </p:nvGrpSpPr>
            <p:grpSpPr>
              <a:xfrm>
                <a:off x="4226191" y="4007660"/>
                <a:ext cx="33560" cy="28770"/>
                <a:chOff x="4226191" y="4007660"/>
                <a:chExt cx="33560" cy="28770"/>
              </a:xfrm>
            </p:grpSpPr>
            <p:sp>
              <p:nvSpPr>
                <p:cNvPr id="83" name="Google Shape;4210;p66">
                  <a:extLst>
                    <a:ext uri="{FF2B5EF4-FFF2-40B4-BE49-F238E27FC236}">
                      <a16:creationId xmlns:a16="http://schemas.microsoft.com/office/drawing/2014/main" id="{7689C018-57E8-4691-8404-FD1B15E59081}"/>
                    </a:ext>
                  </a:extLst>
                </p:cNvPr>
                <p:cNvSpPr/>
                <p:nvPr/>
              </p:nvSpPr>
              <p:spPr>
                <a:xfrm>
                  <a:off x="4226191" y="4007660"/>
                  <a:ext cx="33560" cy="28770"/>
                </a:xfrm>
                <a:custGeom>
                  <a:avLst/>
                  <a:gdLst/>
                  <a:ahLst/>
                  <a:cxnLst/>
                  <a:rect l="l" t="t" r="r" b="b"/>
                  <a:pathLst>
                    <a:path w="4267" h="3658" extrusionOk="0">
                      <a:moveTo>
                        <a:pt x="2427" y="1"/>
                      </a:moveTo>
                      <a:cubicBezTo>
                        <a:pt x="1980" y="1"/>
                        <a:pt x="1524" y="167"/>
                        <a:pt x="1150" y="537"/>
                      </a:cubicBezTo>
                      <a:cubicBezTo>
                        <a:pt x="1" y="1686"/>
                        <a:pt x="811" y="3645"/>
                        <a:pt x="2444" y="3658"/>
                      </a:cubicBezTo>
                      <a:cubicBezTo>
                        <a:pt x="3436" y="3645"/>
                        <a:pt x="4259" y="2835"/>
                        <a:pt x="4259" y="1843"/>
                      </a:cubicBezTo>
                      <a:cubicBezTo>
                        <a:pt x="4267" y="736"/>
                        <a:pt x="3369"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211;p66">
                  <a:extLst>
                    <a:ext uri="{FF2B5EF4-FFF2-40B4-BE49-F238E27FC236}">
                      <a16:creationId xmlns:a16="http://schemas.microsoft.com/office/drawing/2014/main" id="{9DF53142-150E-4F89-BC94-C56488297924}"/>
                    </a:ext>
                  </a:extLst>
                </p:cNvPr>
                <p:cNvSpPr/>
                <p:nvPr/>
              </p:nvSpPr>
              <p:spPr>
                <a:xfrm>
                  <a:off x="4239129" y="4017397"/>
                  <a:ext cx="10948" cy="9383"/>
                </a:xfrm>
                <a:custGeom>
                  <a:avLst/>
                  <a:gdLst/>
                  <a:ahLst/>
                  <a:cxnLst/>
                  <a:rect l="l" t="t" r="r" b="b"/>
                  <a:pathLst>
                    <a:path w="1392" h="1193" extrusionOk="0">
                      <a:moveTo>
                        <a:pt x="787" y="0"/>
                      </a:moveTo>
                      <a:cubicBezTo>
                        <a:pt x="267" y="0"/>
                        <a:pt x="1" y="641"/>
                        <a:pt x="376" y="1016"/>
                      </a:cubicBezTo>
                      <a:cubicBezTo>
                        <a:pt x="497" y="1138"/>
                        <a:pt x="647" y="1192"/>
                        <a:pt x="794" y="1192"/>
                      </a:cubicBezTo>
                      <a:cubicBezTo>
                        <a:pt x="1099" y="1192"/>
                        <a:pt x="1392" y="957"/>
                        <a:pt x="1392" y="605"/>
                      </a:cubicBezTo>
                      <a:cubicBezTo>
                        <a:pt x="1392" y="266"/>
                        <a:pt x="1126" y="0"/>
                        <a:pt x="787"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4212;p66">
                <a:extLst>
                  <a:ext uri="{FF2B5EF4-FFF2-40B4-BE49-F238E27FC236}">
                    <a16:creationId xmlns:a16="http://schemas.microsoft.com/office/drawing/2014/main" id="{B327E3E1-7825-46D1-A2DA-BEB85A40C1C2}"/>
                  </a:ext>
                </a:extLst>
              </p:cNvPr>
              <p:cNvGrpSpPr/>
              <p:nvPr/>
            </p:nvGrpSpPr>
            <p:grpSpPr>
              <a:xfrm>
                <a:off x="3597785" y="3377045"/>
                <a:ext cx="33591" cy="28699"/>
                <a:chOff x="3597785" y="3377045"/>
                <a:chExt cx="33591" cy="28699"/>
              </a:xfrm>
            </p:grpSpPr>
            <p:sp>
              <p:nvSpPr>
                <p:cNvPr id="81" name="Google Shape;4213;p66">
                  <a:extLst>
                    <a:ext uri="{FF2B5EF4-FFF2-40B4-BE49-F238E27FC236}">
                      <a16:creationId xmlns:a16="http://schemas.microsoft.com/office/drawing/2014/main" id="{A121B01C-4F14-4EE6-8164-363358EF97DE}"/>
                    </a:ext>
                  </a:extLst>
                </p:cNvPr>
                <p:cNvSpPr/>
                <p:nvPr/>
              </p:nvSpPr>
              <p:spPr>
                <a:xfrm>
                  <a:off x="3597785" y="3377045"/>
                  <a:ext cx="33591" cy="28699"/>
                </a:xfrm>
                <a:custGeom>
                  <a:avLst/>
                  <a:gdLst/>
                  <a:ahLst/>
                  <a:cxnLst/>
                  <a:rect l="l" t="t" r="r" b="b"/>
                  <a:pathLst>
                    <a:path w="4271" h="3649" extrusionOk="0">
                      <a:moveTo>
                        <a:pt x="2428" y="0"/>
                      </a:moveTo>
                      <a:cubicBezTo>
                        <a:pt x="1979" y="0"/>
                        <a:pt x="1522" y="167"/>
                        <a:pt x="1150" y="539"/>
                      </a:cubicBezTo>
                      <a:cubicBezTo>
                        <a:pt x="0" y="1676"/>
                        <a:pt x="811" y="3648"/>
                        <a:pt x="2444" y="3648"/>
                      </a:cubicBezTo>
                      <a:cubicBezTo>
                        <a:pt x="3448" y="3648"/>
                        <a:pt x="4259" y="2826"/>
                        <a:pt x="4271" y="1822"/>
                      </a:cubicBezTo>
                      <a:cubicBezTo>
                        <a:pt x="4262" y="726"/>
                        <a:pt x="3364" y="0"/>
                        <a:pt x="242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214;p66">
                  <a:extLst>
                    <a:ext uri="{FF2B5EF4-FFF2-40B4-BE49-F238E27FC236}">
                      <a16:creationId xmlns:a16="http://schemas.microsoft.com/office/drawing/2014/main" id="{9C5F2B50-7FDE-4C80-8189-206DEA5F7958}"/>
                    </a:ext>
                  </a:extLst>
                </p:cNvPr>
                <p:cNvSpPr/>
                <p:nvPr/>
              </p:nvSpPr>
              <p:spPr>
                <a:xfrm>
                  <a:off x="3612343" y="3386703"/>
                  <a:ext cx="9328" cy="9336"/>
                </a:xfrm>
                <a:custGeom>
                  <a:avLst/>
                  <a:gdLst/>
                  <a:ahLst/>
                  <a:cxnLst/>
                  <a:rect l="l" t="t" r="r" b="b"/>
                  <a:pathLst>
                    <a:path w="1186" h="1187" extrusionOk="0">
                      <a:moveTo>
                        <a:pt x="593" y="1"/>
                      </a:moveTo>
                      <a:cubicBezTo>
                        <a:pt x="266" y="1"/>
                        <a:pt x="0" y="267"/>
                        <a:pt x="0" y="594"/>
                      </a:cubicBezTo>
                      <a:cubicBezTo>
                        <a:pt x="0" y="920"/>
                        <a:pt x="266" y="1186"/>
                        <a:pt x="593" y="1186"/>
                      </a:cubicBezTo>
                      <a:cubicBezTo>
                        <a:pt x="920" y="1186"/>
                        <a:pt x="1186" y="920"/>
                        <a:pt x="1186" y="594"/>
                      </a:cubicBezTo>
                      <a:cubicBezTo>
                        <a:pt x="1186" y="267"/>
                        <a:pt x="920"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4215;p66">
                <a:extLst>
                  <a:ext uri="{FF2B5EF4-FFF2-40B4-BE49-F238E27FC236}">
                    <a16:creationId xmlns:a16="http://schemas.microsoft.com/office/drawing/2014/main" id="{10469445-9F19-4488-82A4-FFC3AD4A0519}"/>
                  </a:ext>
                </a:extLst>
              </p:cNvPr>
              <p:cNvGrpSpPr/>
              <p:nvPr/>
            </p:nvGrpSpPr>
            <p:grpSpPr>
              <a:xfrm>
                <a:off x="3887870" y="3669796"/>
                <a:ext cx="33591" cy="28692"/>
                <a:chOff x="3887870" y="3669796"/>
                <a:chExt cx="33591" cy="28692"/>
              </a:xfrm>
            </p:grpSpPr>
            <p:sp>
              <p:nvSpPr>
                <p:cNvPr id="79" name="Google Shape;4216;p66">
                  <a:extLst>
                    <a:ext uri="{FF2B5EF4-FFF2-40B4-BE49-F238E27FC236}">
                      <a16:creationId xmlns:a16="http://schemas.microsoft.com/office/drawing/2014/main" id="{F3C762AF-1A17-4465-B3F7-83F5EB914230}"/>
                    </a:ext>
                  </a:extLst>
                </p:cNvPr>
                <p:cNvSpPr/>
                <p:nvPr/>
              </p:nvSpPr>
              <p:spPr>
                <a:xfrm>
                  <a:off x="3887870" y="3669796"/>
                  <a:ext cx="33591" cy="28692"/>
                </a:xfrm>
                <a:custGeom>
                  <a:avLst/>
                  <a:gdLst/>
                  <a:ahLst/>
                  <a:cxnLst/>
                  <a:rect l="l" t="t" r="r" b="b"/>
                  <a:pathLst>
                    <a:path w="4271" h="3648" extrusionOk="0">
                      <a:moveTo>
                        <a:pt x="2431" y="0"/>
                      </a:moveTo>
                      <a:cubicBezTo>
                        <a:pt x="1981" y="0"/>
                        <a:pt x="1522" y="167"/>
                        <a:pt x="1150" y="539"/>
                      </a:cubicBezTo>
                      <a:cubicBezTo>
                        <a:pt x="1" y="1676"/>
                        <a:pt x="823" y="3648"/>
                        <a:pt x="2444" y="3648"/>
                      </a:cubicBezTo>
                      <a:cubicBezTo>
                        <a:pt x="3448" y="3648"/>
                        <a:pt x="4271" y="2825"/>
                        <a:pt x="4271" y="1821"/>
                      </a:cubicBezTo>
                      <a:cubicBezTo>
                        <a:pt x="4271" y="725"/>
                        <a:pt x="3370" y="0"/>
                        <a:pt x="243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217;p66">
                  <a:extLst>
                    <a:ext uri="{FF2B5EF4-FFF2-40B4-BE49-F238E27FC236}">
                      <a16:creationId xmlns:a16="http://schemas.microsoft.com/office/drawing/2014/main" id="{99F8C3A7-9152-4035-848A-B79E83156BC6}"/>
                    </a:ext>
                  </a:extLst>
                </p:cNvPr>
                <p:cNvSpPr/>
                <p:nvPr/>
              </p:nvSpPr>
              <p:spPr>
                <a:xfrm>
                  <a:off x="3902428" y="3679454"/>
                  <a:ext cx="9422" cy="9328"/>
                </a:xfrm>
                <a:custGeom>
                  <a:avLst/>
                  <a:gdLst/>
                  <a:ahLst/>
                  <a:cxnLst/>
                  <a:rect l="l" t="t" r="r" b="b"/>
                  <a:pathLst>
                    <a:path w="1198" h="1186" extrusionOk="0">
                      <a:moveTo>
                        <a:pt x="593" y="1"/>
                      </a:moveTo>
                      <a:cubicBezTo>
                        <a:pt x="266" y="1"/>
                        <a:pt x="0" y="267"/>
                        <a:pt x="0" y="593"/>
                      </a:cubicBezTo>
                      <a:cubicBezTo>
                        <a:pt x="0" y="920"/>
                        <a:pt x="266" y="1186"/>
                        <a:pt x="593" y="1186"/>
                      </a:cubicBezTo>
                      <a:cubicBezTo>
                        <a:pt x="932" y="1186"/>
                        <a:pt x="1198" y="920"/>
                        <a:pt x="1198" y="593"/>
                      </a:cubicBezTo>
                      <a:cubicBezTo>
                        <a:pt x="1198" y="267"/>
                        <a:pt x="932"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4218;p66">
                <a:extLst>
                  <a:ext uri="{FF2B5EF4-FFF2-40B4-BE49-F238E27FC236}">
                    <a16:creationId xmlns:a16="http://schemas.microsoft.com/office/drawing/2014/main" id="{5838D2C2-B54D-4ABF-80E1-69DD3D09562E}"/>
                  </a:ext>
                </a:extLst>
              </p:cNvPr>
              <p:cNvGrpSpPr/>
              <p:nvPr/>
            </p:nvGrpSpPr>
            <p:grpSpPr>
              <a:xfrm>
                <a:off x="3818320" y="3481625"/>
                <a:ext cx="33497" cy="28770"/>
                <a:chOff x="3818320" y="3481625"/>
                <a:chExt cx="33497" cy="28770"/>
              </a:xfrm>
            </p:grpSpPr>
            <p:sp>
              <p:nvSpPr>
                <p:cNvPr id="77" name="Google Shape;4219;p66">
                  <a:extLst>
                    <a:ext uri="{FF2B5EF4-FFF2-40B4-BE49-F238E27FC236}">
                      <a16:creationId xmlns:a16="http://schemas.microsoft.com/office/drawing/2014/main" id="{E6DF9390-19EA-4658-B495-D04D9854291E}"/>
                    </a:ext>
                  </a:extLst>
                </p:cNvPr>
                <p:cNvSpPr/>
                <p:nvPr/>
              </p:nvSpPr>
              <p:spPr>
                <a:xfrm>
                  <a:off x="3818320" y="3481625"/>
                  <a:ext cx="33497" cy="28770"/>
                </a:xfrm>
                <a:custGeom>
                  <a:avLst/>
                  <a:gdLst/>
                  <a:ahLst/>
                  <a:cxnLst/>
                  <a:rect l="l" t="t" r="r" b="b"/>
                  <a:pathLst>
                    <a:path w="4259" h="3658" extrusionOk="0">
                      <a:moveTo>
                        <a:pt x="2421" y="1"/>
                      </a:moveTo>
                      <a:cubicBezTo>
                        <a:pt x="1975" y="1"/>
                        <a:pt x="1520" y="166"/>
                        <a:pt x="1150" y="537"/>
                      </a:cubicBezTo>
                      <a:cubicBezTo>
                        <a:pt x="1" y="1686"/>
                        <a:pt x="811" y="3658"/>
                        <a:pt x="2432" y="3658"/>
                      </a:cubicBezTo>
                      <a:cubicBezTo>
                        <a:pt x="3448" y="3658"/>
                        <a:pt x="4259" y="2835"/>
                        <a:pt x="4259" y="1831"/>
                      </a:cubicBezTo>
                      <a:cubicBezTo>
                        <a:pt x="4259" y="732"/>
                        <a:pt x="3359" y="1"/>
                        <a:pt x="242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220;p66">
                  <a:extLst>
                    <a:ext uri="{FF2B5EF4-FFF2-40B4-BE49-F238E27FC236}">
                      <a16:creationId xmlns:a16="http://schemas.microsoft.com/office/drawing/2014/main" id="{0A7B33C8-CF06-4542-9017-975487069819}"/>
                    </a:ext>
                  </a:extLst>
                </p:cNvPr>
                <p:cNvSpPr/>
                <p:nvPr/>
              </p:nvSpPr>
              <p:spPr>
                <a:xfrm>
                  <a:off x="3831258" y="3491362"/>
                  <a:ext cx="10956" cy="9375"/>
                </a:xfrm>
                <a:custGeom>
                  <a:avLst/>
                  <a:gdLst/>
                  <a:ahLst/>
                  <a:cxnLst/>
                  <a:rect l="l" t="t" r="r" b="b"/>
                  <a:pathLst>
                    <a:path w="1393" h="1192" extrusionOk="0">
                      <a:moveTo>
                        <a:pt x="787" y="0"/>
                      </a:moveTo>
                      <a:cubicBezTo>
                        <a:pt x="267" y="0"/>
                        <a:pt x="1" y="641"/>
                        <a:pt x="376" y="1016"/>
                      </a:cubicBezTo>
                      <a:cubicBezTo>
                        <a:pt x="497" y="1137"/>
                        <a:pt x="646" y="1192"/>
                        <a:pt x="792" y="1192"/>
                      </a:cubicBezTo>
                      <a:cubicBezTo>
                        <a:pt x="1098" y="1192"/>
                        <a:pt x="1392" y="953"/>
                        <a:pt x="1392" y="593"/>
                      </a:cubicBezTo>
                      <a:cubicBezTo>
                        <a:pt x="1392" y="266"/>
                        <a:pt x="1126" y="0"/>
                        <a:pt x="787"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4221;p66">
                <a:extLst>
                  <a:ext uri="{FF2B5EF4-FFF2-40B4-BE49-F238E27FC236}">
                    <a16:creationId xmlns:a16="http://schemas.microsoft.com/office/drawing/2014/main" id="{C64FAFEE-2838-4194-B99F-5080D44D10A2}"/>
                  </a:ext>
                </a:extLst>
              </p:cNvPr>
              <p:cNvGrpSpPr/>
              <p:nvPr/>
            </p:nvGrpSpPr>
            <p:grpSpPr>
              <a:xfrm>
                <a:off x="4278139" y="4120948"/>
                <a:ext cx="37492" cy="32129"/>
                <a:chOff x="4278139" y="4120948"/>
                <a:chExt cx="37492" cy="32129"/>
              </a:xfrm>
            </p:grpSpPr>
            <p:sp>
              <p:nvSpPr>
                <p:cNvPr id="75" name="Google Shape;4222;p66">
                  <a:extLst>
                    <a:ext uri="{FF2B5EF4-FFF2-40B4-BE49-F238E27FC236}">
                      <a16:creationId xmlns:a16="http://schemas.microsoft.com/office/drawing/2014/main" id="{6F6B0419-5825-4F99-BE1A-C6986891A19D}"/>
                    </a:ext>
                  </a:extLst>
                </p:cNvPr>
                <p:cNvSpPr/>
                <p:nvPr/>
              </p:nvSpPr>
              <p:spPr>
                <a:xfrm>
                  <a:off x="4278139" y="4120948"/>
                  <a:ext cx="37492" cy="32129"/>
                </a:xfrm>
                <a:custGeom>
                  <a:avLst/>
                  <a:gdLst/>
                  <a:ahLst/>
                  <a:cxnLst/>
                  <a:rect l="l" t="t" r="r" b="b"/>
                  <a:pathLst>
                    <a:path w="4767" h="4085" extrusionOk="0">
                      <a:moveTo>
                        <a:pt x="2708" y="0"/>
                      </a:moveTo>
                      <a:cubicBezTo>
                        <a:pt x="2207" y="0"/>
                        <a:pt x="1697" y="186"/>
                        <a:pt x="1283" y="600"/>
                      </a:cubicBezTo>
                      <a:cubicBezTo>
                        <a:pt x="1" y="1895"/>
                        <a:pt x="908" y="4084"/>
                        <a:pt x="2722" y="4084"/>
                      </a:cubicBezTo>
                      <a:cubicBezTo>
                        <a:pt x="3847" y="4084"/>
                        <a:pt x="4755" y="3177"/>
                        <a:pt x="4767" y="2052"/>
                      </a:cubicBezTo>
                      <a:cubicBezTo>
                        <a:pt x="4767" y="815"/>
                        <a:pt x="3758" y="0"/>
                        <a:pt x="270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223;p66">
                  <a:extLst>
                    <a:ext uri="{FF2B5EF4-FFF2-40B4-BE49-F238E27FC236}">
                      <a16:creationId xmlns:a16="http://schemas.microsoft.com/office/drawing/2014/main" id="{A1BF4EC6-DE11-472F-810B-C0F289F084DC}"/>
                    </a:ext>
                  </a:extLst>
                </p:cNvPr>
                <p:cNvSpPr/>
                <p:nvPr/>
              </p:nvSpPr>
              <p:spPr>
                <a:xfrm>
                  <a:off x="4290983" y="4130614"/>
                  <a:ext cx="14943" cy="12812"/>
                </a:xfrm>
                <a:custGeom>
                  <a:avLst/>
                  <a:gdLst/>
                  <a:ahLst/>
                  <a:cxnLst/>
                  <a:rect l="l" t="t" r="r" b="b"/>
                  <a:pathLst>
                    <a:path w="1900" h="1629" extrusionOk="0">
                      <a:moveTo>
                        <a:pt x="1089" y="0"/>
                      </a:moveTo>
                      <a:cubicBezTo>
                        <a:pt x="363" y="0"/>
                        <a:pt x="1" y="883"/>
                        <a:pt x="509" y="1391"/>
                      </a:cubicBezTo>
                      <a:cubicBezTo>
                        <a:pt x="673" y="1555"/>
                        <a:pt x="876" y="1629"/>
                        <a:pt x="1076" y="1629"/>
                      </a:cubicBezTo>
                      <a:cubicBezTo>
                        <a:pt x="1495" y="1629"/>
                        <a:pt x="1900" y="1306"/>
                        <a:pt x="1900" y="823"/>
                      </a:cubicBezTo>
                      <a:cubicBezTo>
                        <a:pt x="1900" y="363"/>
                        <a:pt x="1537" y="0"/>
                        <a:pt x="108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4224;p66">
                <a:extLst>
                  <a:ext uri="{FF2B5EF4-FFF2-40B4-BE49-F238E27FC236}">
                    <a16:creationId xmlns:a16="http://schemas.microsoft.com/office/drawing/2014/main" id="{3E9BD3B5-5ECB-4230-B56C-4CEB739AE70B}"/>
                  </a:ext>
                </a:extLst>
              </p:cNvPr>
              <p:cNvGrpSpPr/>
              <p:nvPr/>
            </p:nvGrpSpPr>
            <p:grpSpPr>
              <a:xfrm>
                <a:off x="4419898" y="3977388"/>
                <a:ext cx="33497" cy="28692"/>
                <a:chOff x="4419898" y="3977388"/>
                <a:chExt cx="33497" cy="28692"/>
              </a:xfrm>
            </p:grpSpPr>
            <p:sp>
              <p:nvSpPr>
                <p:cNvPr id="73" name="Google Shape;4225;p66">
                  <a:extLst>
                    <a:ext uri="{FF2B5EF4-FFF2-40B4-BE49-F238E27FC236}">
                      <a16:creationId xmlns:a16="http://schemas.microsoft.com/office/drawing/2014/main" id="{C006FA20-A05B-4019-9494-D5FB53D43594}"/>
                    </a:ext>
                  </a:extLst>
                </p:cNvPr>
                <p:cNvSpPr/>
                <p:nvPr/>
              </p:nvSpPr>
              <p:spPr>
                <a:xfrm>
                  <a:off x="4419898" y="3977388"/>
                  <a:ext cx="33497" cy="28692"/>
                </a:xfrm>
                <a:custGeom>
                  <a:avLst/>
                  <a:gdLst/>
                  <a:ahLst/>
                  <a:cxnLst/>
                  <a:rect l="l" t="t" r="r" b="b"/>
                  <a:pathLst>
                    <a:path w="4259" h="3648" extrusionOk="0">
                      <a:moveTo>
                        <a:pt x="2426" y="0"/>
                      </a:moveTo>
                      <a:cubicBezTo>
                        <a:pt x="1979" y="0"/>
                        <a:pt x="1522" y="167"/>
                        <a:pt x="1150" y="539"/>
                      </a:cubicBezTo>
                      <a:cubicBezTo>
                        <a:pt x="1" y="1688"/>
                        <a:pt x="811" y="3648"/>
                        <a:pt x="2432" y="3648"/>
                      </a:cubicBezTo>
                      <a:cubicBezTo>
                        <a:pt x="3448" y="3648"/>
                        <a:pt x="4259" y="2837"/>
                        <a:pt x="4259" y="1833"/>
                      </a:cubicBezTo>
                      <a:cubicBezTo>
                        <a:pt x="4259" y="729"/>
                        <a:pt x="3362" y="0"/>
                        <a:pt x="242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226;p66">
                  <a:extLst>
                    <a:ext uri="{FF2B5EF4-FFF2-40B4-BE49-F238E27FC236}">
                      <a16:creationId xmlns:a16="http://schemas.microsoft.com/office/drawing/2014/main" id="{C0A2F45E-BA1A-40E9-AB3A-D4DF515B39A4}"/>
                    </a:ext>
                  </a:extLst>
                </p:cNvPr>
                <p:cNvSpPr/>
                <p:nvPr/>
              </p:nvSpPr>
              <p:spPr>
                <a:xfrm>
                  <a:off x="4432742" y="3987046"/>
                  <a:ext cx="11042" cy="9399"/>
                </a:xfrm>
                <a:custGeom>
                  <a:avLst/>
                  <a:gdLst/>
                  <a:ahLst/>
                  <a:cxnLst/>
                  <a:rect l="l" t="t" r="r" b="b"/>
                  <a:pathLst>
                    <a:path w="1404" h="1195" extrusionOk="0">
                      <a:moveTo>
                        <a:pt x="799" y="0"/>
                      </a:moveTo>
                      <a:cubicBezTo>
                        <a:pt x="267" y="0"/>
                        <a:pt x="1" y="641"/>
                        <a:pt x="376" y="1016"/>
                      </a:cubicBezTo>
                      <a:cubicBezTo>
                        <a:pt x="499" y="1139"/>
                        <a:pt x="650" y="1195"/>
                        <a:pt x="799" y="1195"/>
                      </a:cubicBezTo>
                      <a:cubicBezTo>
                        <a:pt x="1104" y="1195"/>
                        <a:pt x="1396" y="963"/>
                        <a:pt x="1404" y="605"/>
                      </a:cubicBezTo>
                      <a:cubicBezTo>
                        <a:pt x="1404" y="266"/>
                        <a:pt x="1138"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4227;p66">
                <a:extLst>
                  <a:ext uri="{FF2B5EF4-FFF2-40B4-BE49-F238E27FC236}">
                    <a16:creationId xmlns:a16="http://schemas.microsoft.com/office/drawing/2014/main" id="{FDC0CCD8-8D7A-468F-9B11-F0BD0C87ADDF}"/>
                  </a:ext>
                </a:extLst>
              </p:cNvPr>
              <p:cNvGrpSpPr/>
              <p:nvPr/>
            </p:nvGrpSpPr>
            <p:grpSpPr>
              <a:xfrm>
                <a:off x="4158930" y="4034684"/>
                <a:ext cx="33497" cy="28762"/>
                <a:chOff x="4158930" y="4034684"/>
                <a:chExt cx="33497" cy="28762"/>
              </a:xfrm>
            </p:grpSpPr>
            <p:sp>
              <p:nvSpPr>
                <p:cNvPr id="71" name="Google Shape;4228;p66">
                  <a:extLst>
                    <a:ext uri="{FF2B5EF4-FFF2-40B4-BE49-F238E27FC236}">
                      <a16:creationId xmlns:a16="http://schemas.microsoft.com/office/drawing/2014/main" id="{3F126ED5-108A-4C7D-99AB-550C4C27C3DC}"/>
                    </a:ext>
                  </a:extLst>
                </p:cNvPr>
                <p:cNvSpPr/>
                <p:nvPr/>
              </p:nvSpPr>
              <p:spPr>
                <a:xfrm>
                  <a:off x="4158930" y="4034684"/>
                  <a:ext cx="33497" cy="28762"/>
                </a:xfrm>
                <a:custGeom>
                  <a:avLst/>
                  <a:gdLst/>
                  <a:ahLst/>
                  <a:cxnLst/>
                  <a:rect l="l" t="t" r="r" b="b"/>
                  <a:pathLst>
                    <a:path w="4259" h="3657" extrusionOk="0">
                      <a:moveTo>
                        <a:pt x="2421" y="0"/>
                      </a:moveTo>
                      <a:cubicBezTo>
                        <a:pt x="1974" y="0"/>
                        <a:pt x="1520" y="166"/>
                        <a:pt x="1149" y="536"/>
                      </a:cubicBezTo>
                      <a:cubicBezTo>
                        <a:pt x="0" y="1685"/>
                        <a:pt x="811" y="3645"/>
                        <a:pt x="2432" y="3657"/>
                      </a:cubicBezTo>
                      <a:cubicBezTo>
                        <a:pt x="3436" y="3645"/>
                        <a:pt x="4258" y="2834"/>
                        <a:pt x="4258" y="1830"/>
                      </a:cubicBezTo>
                      <a:cubicBezTo>
                        <a:pt x="4258" y="732"/>
                        <a:pt x="3358" y="0"/>
                        <a:pt x="242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229;p66">
                  <a:extLst>
                    <a:ext uri="{FF2B5EF4-FFF2-40B4-BE49-F238E27FC236}">
                      <a16:creationId xmlns:a16="http://schemas.microsoft.com/office/drawing/2014/main" id="{58C1E966-CE54-47BD-A6BE-C47A909106BE}"/>
                    </a:ext>
                  </a:extLst>
                </p:cNvPr>
                <p:cNvSpPr/>
                <p:nvPr/>
              </p:nvSpPr>
              <p:spPr>
                <a:xfrm>
                  <a:off x="4173385" y="4044319"/>
                  <a:ext cx="9336" cy="9430"/>
                </a:xfrm>
                <a:custGeom>
                  <a:avLst/>
                  <a:gdLst/>
                  <a:ahLst/>
                  <a:cxnLst/>
                  <a:rect l="l" t="t" r="r" b="b"/>
                  <a:pathLst>
                    <a:path w="1187" h="1199" extrusionOk="0">
                      <a:moveTo>
                        <a:pt x="594" y="1"/>
                      </a:moveTo>
                      <a:cubicBezTo>
                        <a:pt x="267" y="1"/>
                        <a:pt x="1" y="279"/>
                        <a:pt x="1" y="605"/>
                      </a:cubicBezTo>
                      <a:cubicBezTo>
                        <a:pt x="1" y="932"/>
                        <a:pt x="267" y="1198"/>
                        <a:pt x="594" y="1198"/>
                      </a:cubicBezTo>
                      <a:cubicBezTo>
                        <a:pt x="920" y="1198"/>
                        <a:pt x="1186" y="932"/>
                        <a:pt x="1186" y="605"/>
                      </a:cubicBezTo>
                      <a:cubicBezTo>
                        <a:pt x="1186" y="279"/>
                        <a:pt x="920" y="1"/>
                        <a:pt x="59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4230;p66">
                <a:extLst>
                  <a:ext uri="{FF2B5EF4-FFF2-40B4-BE49-F238E27FC236}">
                    <a16:creationId xmlns:a16="http://schemas.microsoft.com/office/drawing/2014/main" id="{F69B71A9-29EE-48D5-A22B-0D509C8E1D55}"/>
                  </a:ext>
                </a:extLst>
              </p:cNvPr>
              <p:cNvGrpSpPr/>
              <p:nvPr/>
            </p:nvGrpSpPr>
            <p:grpSpPr>
              <a:xfrm>
                <a:off x="4134949" y="3957049"/>
                <a:ext cx="33497" cy="28770"/>
                <a:chOff x="4134949" y="3957049"/>
                <a:chExt cx="33497" cy="28770"/>
              </a:xfrm>
            </p:grpSpPr>
            <p:sp>
              <p:nvSpPr>
                <p:cNvPr id="69" name="Google Shape;4231;p66">
                  <a:extLst>
                    <a:ext uri="{FF2B5EF4-FFF2-40B4-BE49-F238E27FC236}">
                      <a16:creationId xmlns:a16="http://schemas.microsoft.com/office/drawing/2014/main" id="{028844DF-B872-4D21-B2FA-F494F3A693F1}"/>
                    </a:ext>
                  </a:extLst>
                </p:cNvPr>
                <p:cNvSpPr/>
                <p:nvPr/>
              </p:nvSpPr>
              <p:spPr>
                <a:xfrm>
                  <a:off x="4134949" y="3957049"/>
                  <a:ext cx="33497" cy="28770"/>
                </a:xfrm>
                <a:custGeom>
                  <a:avLst/>
                  <a:gdLst/>
                  <a:ahLst/>
                  <a:cxnLst/>
                  <a:rect l="l" t="t" r="r" b="b"/>
                  <a:pathLst>
                    <a:path w="4259" h="3658" extrusionOk="0">
                      <a:moveTo>
                        <a:pt x="2421" y="0"/>
                      </a:moveTo>
                      <a:cubicBezTo>
                        <a:pt x="1975" y="0"/>
                        <a:pt x="1520" y="166"/>
                        <a:pt x="1150" y="536"/>
                      </a:cubicBezTo>
                      <a:cubicBezTo>
                        <a:pt x="1" y="1685"/>
                        <a:pt x="811" y="3657"/>
                        <a:pt x="2432" y="3657"/>
                      </a:cubicBezTo>
                      <a:cubicBezTo>
                        <a:pt x="3436" y="3657"/>
                        <a:pt x="4259" y="2834"/>
                        <a:pt x="4259" y="1830"/>
                      </a:cubicBezTo>
                      <a:cubicBezTo>
                        <a:pt x="4259" y="732"/>
                        <a:pt x="3359" y="0"/>
                        <a:pt x="242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232;p66">
                  <a:extLst>
                    <a:ext uri="{FF2B5EF4-FFF2-40B4-BE49-F238E27FC236}">
                      <a16:creationId xmlns:a16="http://schemas.microsoft.com/office/drawing/2014/main" id="{F66DDDB8-4DBD-4D6E-AC9C-28F3FAB31E34}"/>
                    </a:ext>
                  </a:extLst>
                </p:cNvPr>
                <p:cNvSpPr/>
                <p:nvPr/>
              </p:nvSpPr>
              <p:spPr>
                <a:xfrm>
                  <a:off x="4147793" y="3966778"/>
                  <a:ext cx="10956" cy="9383"/>
                </a:xfrm>
                <a:custGeom>
                  <a:avLst/>
                  <a:gdLst/>
                  <a:ahLst/>
                  <a:cxnLst/>
                  <a:rect l="l" t="t" r="r" b="b"/>
                  <a:pathLst>
                    <a:path w="1393" h="1193" extrusionOk="0">
                      <a:moveTo>
                        <a:pt x="799" y="1"/>
                      </a:moveTo>
                      <a:cubicBezTo>
                        <a:pt x="267" y="1"/>
                        <a:pt x="1" y="642"/>
                        <a:pt x="376" y="1017"/>
                      </a:cubicBezTo>
                      <a:cubicBezTo>
                        <a:pt x="497" y="1138"/>
                        <a:pt x="646" y="1192"/>
                        <a:pt x="792" y="1192"/>
                      </a:cubicBezTo>
                      <a:cubicBezTo>
                        <a:pt x="1098" y="1192"/>
                        <a:pt x="1392" y="954"/>
                        <a:pt x="1392" y="593"/>
                      </a:cubicBezTo>
                      <a:cubicBezTo>
                        <a:pt x="1392" y="267"/>
                        <a:pt x="1126" y="1"/>
                        <a:pt x="799"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4233;p66">
                <a:extLst>
                  <a:ext uri="{FF2B5EF4-FFF2-40B4-BE49-F238E27FC236}">
                    <a16:creationId xmlns:a16="http://schemas.microsoft.com/office/drawing/2014/main" id="{E6EDAF2D-3DA2-487F-83D5-8C61EB02EE10}"/>
                  </a:ext>
                </a:extLst>
              </p:cNvPr>
              <p:cNvGrpSpPr/>
              <p:nvPr/>
            </p:nvGrpSpPr>
            <p:grpSpPr>
              <a:xfrm>
                <a:off x="4193653" y="4184403"/>
                <a:ext cx="43580" cy="37264"/>
                <a:chOff x="4193653" y="4184403"/>
                <a:chExt cx="43580" cy="37264"/>
              </a:xfrm>
            </p:grpSpPr>
            <p:sp>
              <p:nvSpPr>
                <p:cNvPr id="67" name="Google Shape;4234;p66">
                  <a:extLst>
                    <a:ext uri="{FF2B5EF4-FFF2-40B4-BE49-F238E27FC236}">
                      <a16:creationId xmlns:a16="http://schemas.microsoft.com/office/drawing/2014/main" id="{E3B2AF71-88EF-4AD6-8800-CA40F935773A}"/>
                    </a:ext>
                  </a:extLst>
                </p:cNvPr>
                <p:cNvSpPr/>
                <p:nvPr/>
              </p:nvSpPr>
              <p:spPr>
                <a:xfrm>
                  <a:off x="4193653" y="4184403"/>
                  <a:ext cx="43580" cy="37264"/>
                </a:xfrm>
                <a:custGeom>
                  <a:avLst/>
                  <a:gdLst/>
                  <a:ahLst/>
                  <a:cxnLst/>
                  <a:rect l="l" t="t" r="r" b="b"/>
                  <a:pathLst>
                    <a:path w="5541" h="4738" extrusionOk="0">
                      <a:moveTo>
                        <a:pt x="3156" y="1"/>
                      </a:moveTo>
                      <a:cubicBezTo>
                        <a:pt x="2575" y="1"/>
                        <a:pt x="1982" y="216"/>
                        <a:pt x="1501" y="698"/>
                      </a:cubicBezTo>
                      <a:cubicBezTo>
                        <a:pt x="1" y="2185"/>
                        <a:pt x="1065" y="4738"/>
                        <a:pt x="3170" y="4738"/>
                      </a:cubicBezTo>
                      <a:cubicBezTo>
                        <a:pt x="4476" y="4738"/>
                        <a:pt x="5529" y="3673"/>
                        <a:pt x="5541" y="2367"/>
                      </a:cubicBezTo>
                      <a:cubicBezTo>
                        <a:pt x="5541" y="943"/>
                        <a:pt x="4373" y="1"/>
                        <a:pt x="315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235;p66">
                  <a:extLst>
                    <a:ext uri="{FF2B5EF4-FFF2-40B4-BE49-F238E27FC236}">
                      <a16:creationId xmlns:a16="http://schemas.microsoft.com/office/drawing/2014/main" id="{F9DCC0EB-4F2C-4644-A22F-AC6AFC897985}"/>
                    </a:ext>
                  </a:extLst>
                </p:cNvPr>
                <p:cNvSpPr/>
                <p:nvPr/>
              </p:nvSpPr>
              <p:spPr>
                <a:xfrm>
                  <a:off x="4206591" y="4194069"/>
                  <a:ext cx="20944" cy="17948"/>
                </a:xfrm>
                <a:custGeom>
                  <a:avLst/>
                  <a:gdLst/>
                  <a:ahLst/>
                  <a:cxnLst/>
                  <a:rect l="l" t="t" r="r" b="b"/>
                  <a:pathLst>
                    <a:path w="2663" h="2282" extrusionOk="0">
                      <a:moveTo>
                        <a:pt x="1525" y="1"/>
                      </a:moveTo>
                      <a:cubicBezTo>
                        <a:pt x="509" y="1"/>
                        <a:pt x="1" y="1223"/>
                        <a:pt x="714" y="1948"/>
                      </a:cubicBezTo>
                      <a:cubicBezTo>
                        <a:pt x="948" y="2179"/>
                        <a:pt x="1234" y="2282"/>
                        <a:pt x="1514" y="2282"/>
                      </a:cubicBezTo>
                      <a:cubicBezTo>
                        <a:pt x="2101" y="2282"/>
                        <a:pt x="2662" y="1826"/>
                        <a:pt x="2662" y="1138"/>
                      </a:cubicBezTo>
                      <a:cubicBezTo>
                        <a:pt x="2662" y="509"/>
                        <a:pt x="2154" y="1"/>
                        <a:pt x="152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4236;p66">
                <a:extLst>
                  <a:ext uri="{FF2B5EF4-FFF2-40B4-BE49-F238E27FC236}">
                    <a16:creationId xmlns:a16="http://schemas.microsoft.com/office/drawing/2014/main" id="{F97F4BFD-175A-49EC-8B53-6B4EA241B9CC}"/>
                  </a:ext>
                </a:extLst>
              </p:cNvPr>
              <p:cNvGrpSpPr/>
              <p:nvPr/>
            </p:nvGrpSpPr>
            <p:grpSpPr>
              <a:xfrm>
                <a:off x="4343600" y="3943844"/>
                <a:ext cx="43580" cy="37312"/>
                <a:chOff x="4343600" y="3943844"/>
                <a:chExt cx="43580" cy="37312"/>
              </a:xfrm>
            </p:grpSpPr>
            <p:sp>
              <p:nvSpPr>
                <p:cNvPr id="65" name="Google Shape;4237;p66">
                  <a:extLst>
                    <a:ext uri="{FF2B5EF4-FFF2-40B4-BE49-F238E27FC236}">
                      <a16:creationId xmlns:a16="http://schemas.microsoft.com/office/drawing/2014/main" id="{2085AFBD-7E28-4EBF-863D-2496AA166250}"/>
                    </a:ext>
                  </a:extLst>
                </p:cNvPr>
                <p:cNvSpPr/>
                <p:nvPr/>
              </p:nvSpPr>
              <p:spPr>
                <a:xfrm>
                  <a:off x="4343600" y="3943844"/>
                  <a:ext cx="43580" cy="37312"/>
                </a:xfrm>
                <a:custGeom>
                  <a:avLst/>
                  <a:gdLst/>
                  <a:ahLst/>
                  <a:cxnLst/>
                  <a:rect l="l" t="t" r="r" b="b"/>
                  <a:pathLst>
                    <a:path w="5541" h="4744" extrusionOk="0">
                      <a:moveTo>
                        <a:pt x="3156" y="1"/>
                      </a:moveTo>
                      <a:cubicBezTo>
                        <a:pt x="2574" y="1"/>
                        <a:pt x="1982" y="218"/>
                        <a:pt x="1500" y="703"/>
                      </a:cubicBezTo>
                      <a:cubicBezTo>
                        <a:pt x="0" y="2191"/>
                        <a:pt x="1065" y="4743"/>
                        <a:pt x="3169" y="4743"/>
                      </a:cubicBezTo>
                      <a:cubicBezTo>
                        <a:pt x="4476" y="4731"/>
                        <a:pt x="5528" y="3679"/>
                        <a:pt x="5540" y="2372"/>
                      </a:cubicBezTo>
                      <a:cubicBezTo>
                        <a:pt x="5540" y="949"/>
                        <a:pt x="4373" y="1"/>
                        <a:pt x="315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238;p66">
                  <a:extLst>
                    <a:ext uri="{FF2B5EF4-FFF2-40B4-BE49-F238E27FC236}">
                      <a16:creationId xmlns:a16="http://schemas.microsoft.com/office/drawing/2014/main" id="{41B22524-09A4-49DB-8AB0-85600EF2E697}"/>
                    </a:ext>
                  </a:extLst>
                </p:cNvPr>
                <p:cNvSpPr/>
                <p:nvPr/>
              </p:nvSpPr>
              <p:spPr>
                <a:xfrm>
                  <a:off x="4359581" y="3953557"/>
                  <a:ext cx="17893" cy="17893"/>
                </a:xfrm>
                <a:custGeom>
                  <a:avLst/>
                  <a:gdLst/>
                  <a:ahLst/>
                  <a:cxnLst/>
                  <a:rect l="l" t="t" r="r" b="b"/>
                  <a:pathLst>
                    <a:path w="2275" h="2275" extrusionOk="0">
                      <a:moveTo>
                        <a:pt x="1137" y="0"/>
                      </a:moveTo>
                      <a:cubicBezTo>
                        <a:pt x="508" y="0"/>
                        <a:pt x="0" y="508"/>
                        <a:pt x="0" y="1137"/>
                      </a:cubicBezTo>
                      <a:cubicBezTo>
                        <a:pt x="0" y="1766"/>
                        <a:pt x="508" y="2274"/>
                        <a:pt x="1137" y="2274"/>
                      </a:cubicBezTo>
                      <a:cubicBezTo>
                        <a:pt x="1766" y="2274"/>
                        <a:pt x="2275" y="1766"/>
                        <a:pt x="2275" y="1137"/>
                      </a:cubicBezTo>
                      <a:cubicBezTo>
                        <a:pt x="2275" y="508"/>
                        <a:pt x="1766" y="0"/>
                        <a:pt x="1137"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4239;p66">
                <a:extLst>
                  <a:ext uri="{FF2B5EF4-FFF2-40B4-BE49-F238E27FC236}">
                    <a16:creationId xmlns:a16="http://schemas.microsoft.com/office/drawing/2014/main" id="{F2722894-517F-485A-9182-29437E499929}"/>
                  </a:ext>
                </a:extLst>
              </p:cNvPr>
              <p:cNvGrpSpPr/>
              <p:nvPr/>
            </p:nvGrpSpPr>
            <p:grpSpPr>
              <a:xfrm>
                <a:off x="4172339" y="3381693"/>
                <a:ext cx="31499" cy="27001"/>
                <a:chOff x="4172339" y="3381693"/>
                <a:chExt cx="31499" cy="27001"/>
              </a:xfrm>
            </p:grpSpPr>
            <p:sp>
              <p:nvSpPr>
                <p:cNvPr id="63" name="Google Shape;4240;p66">
                  <a:extLst>
                    <a:ext uri="{FF2B5EF4-FFF2-40B4-BE49-F238E27FC236}">
                      <a16:creationId xmlns:a16="http://schemas.microsoft.com/office/drawing/2014/main" id="{1F213D8F-0464-497E-8229-AB68345EDC6C}"/>
                    </a:ext>
                  </a:extLst>
                </p:cNvPr>
                <p:cNvSpPr/>
                <p:nvPr/>
              </p:nvSpPr>
              <p:spPr>
                <a:xfrm>
                  <a:off x="4172339" y="3381693"/>
                  <a:ext cx="31499" cy="27001"/>
                </a:xfrm>
                <a:custGeom>
                  <a:avLst/>
                  <a:gdLst/>
                  <a:ahLst/>
                  <a:cxnLst/>
                  <a:rect l="l" t="t" r="r" b="b"/>
                  <a:pathLst>
                    <a:path w="4005" h="3433" extrusionOk="0">
                      <a:moveTo>
                        <a:pt x="2285" y="1"/>
                      </a:moveTo>
                      <a:cubicBezTo>
                        <a:pt x="1866" y="1"/>
                        <a:pt x="1438" y="157"/>
                        <a:pt x="1090" y="505"/>
                      </a:cubicBezTo>
                      <a:cubicBezTo>
                        <a:pt x="1" y="1581"/>
                        <a:pt x="775" y="3420"/>
                        <a:pt x="2299" y="3432"/>
                      </a:cubicBezTo>
                      <a:cubicBezTo>
                        <a:pt x="3243" y="3420"/>
                        <a:pt x="4005" y="2658"/>
                        <a:pt x="4005" y="1714"/>
                      </a:cubicBezTo>
                      <a:cubicBezTo>
                        <a:pt x="4005"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241;p66">
                  <a:extLst>
                    <a:ext uri="{FF2B5EF4-FFF2-40B4-BE49-F238E27FC236}">
                      <a16:creationId xmlns:a16="http://schemas.microsoft.com/office/drawing/2014/main" id="{267E36FD-2496-4181-8F26-49B32E7CA328}"/>
                    </a:ext>
                  </a:extLst>
                </p:cNvPr>
                <p:cNvSpPr/>
                <p:nvPr/>
              </p:nvSpPr>
              <p:spPr>
                <a:xfrm>
                  <a:off x="4185285" y="3391367"/>
                  <a:ext cx="8856" cy="7605"/>
                </a:xfrm>
                <a:custGeom>
                  <a:avLst/>
                  <a:gdLst/>
                  <a:ahLst/>
                  <a:cxnLst/>
                  <a:rect l="l" t="t" r="r" b="b"/>
                  <a:pathLst>
                    <a:path w="1126" h="967" extrusionOk="0">
                      <a:moveTo>
                        <a:pt x="653" y="1"/>
                      </a:moveTo>
                      <a:cubicBezTo>
                        <a:pt x="218" y="1"/>
                        <a:pt x="0" y="521"/>
                        <a:pt x="302" y="823"/>
                      </a:cubicBezTo>
                      <a:cubicBezTo>
                        <a:pt x="401" y="922"/>
                        <a:pt x="523" y="967"/>
                        <a:pt x="643" y="967"/>
                      </a:cubicBezTo>
                      <a:cubicBezTo>
                        <a:pt x="889" y="967"/>
                        <a:pt x="1125" y="778"/>
                        <a:pt x="1125" y="484"/>
                      </a:cubicBezTo>
                      <a:cubicBezTo>
                        <a:pt x="1125" y="218"/>
                        <a:pt x="919"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 name="Title 1">
            <a:extLst>
              <a:ext uri="{FF2B5EF4-FFF2-40B4-BE49-F238E27FC236}">
                <a16:creationId xmlns:a16="http://schemas.microsoft.com/office/drawing/2014/main" id="{9551C5D4-C02F-47FD-B199-0C49DE354331}"/>
              </a:ext>
            </a:extLst>
          </p:cNvPr>
          <p:cNvSpPr>
            <a:spLocks noGrp="1"/>
          </p:cNvSpPr>
          <p:nvPr>
            <p:ph type="title"/>
          </p:nvPr>
        </p:nvSpPr>
        <p:spPr>
          <a:xfrm>
            <a:off x="922421" y="100431"/>
            <a:ext cx="10515600" cy="785249"/>
          </a:xfrm>
        </p:spPr>
        <p:txBody>
          <a:bodyPr>
            <a:normAutofit/>
          </a:bodyPr>
          <a:lstStyle/>
          <a:p>
            <a:r>
              <a:rPr lang="en-US" sz="3600" b="1" u="sng" dirty="0">
                <a:latin typeface="Times New Roman" panose="02020603050405020304" pitchFamily="18" charset="0"/>
                <a:cs typeface="Times New Roman" panose="02020603050405020304" pitchFamily="18" charset="0"/>
              </a:rPr>
              <a:t>Problem Statement</a:t>
            </a:r>
            <a:endParaRPr lang="en-UG" sz="36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6C04D4-52B8-44E0-992C-C95D29173891}"/>
              </a:ext>
            </a:extLst>
          </p:cNvPr>
          <p:cNvSpPr>
            <a:spLocks noGrp="1"/>
          </p:cNvSpPr>
          <p:nvPr>
            <p:ph idx="1"/>
          </p:nvPr>
        </p:nvSpPr>
        <p:spPr>
          <a:xfrm>
            <a:off x="156411" y="885680"/>
            <a:ext cx="11658600" cy="5675947"/>
          </a:xfrm>
        </p:spPr>
        <p:txBody>
          <a:bodyPr>
            <a:normAutofit fontScale="55000" lnSpcReduction="20000"/>
          </a:bodyPr>
          <a:lstStyle/>
          <a:p>
            <a:pPr marL="0" indent="0" algn="just">
              <a:lnSpc>
                <a:spcPct val="150000"/>
              </a:lnSpc>
              <a:spcAft>
                <a:spcPts val="800"/>
              </a:spcAft>
              <a:buNone/>
            </a:pPr>
            <a:r>
              <a:rPr lang="en-US" sz="3800" b="1" kern="100" dirty="0">
                <a:latin typeface="Times New Roman" panose="02020603050405020304" pitchFamily="18" charset="0"/>
                <a:ea typeface="Times New Roman" panose="02020603050405020304" pitchFamily="18" charset="0"/>
                <a:cs typeface="Times New Roman" panose="02020603050405020304" pitchFamily="18" charset="0"/>
              </a:rPr>
              <a:t>Agriculture</a:t>
            </a:r>
            <a:r>
              <a:rPr lang="en-US" sz="3800" kern="100" dirty="0">
                <a:latin typeface="Times New Roman" panose="02020603050405020304" pitchFamily="18" charset="0"/>
                <a:ea typeface="Times New Roman" panose="02020603050405020304" pitchFamily="18" charset="0"/>
                <a:cs typeface="Times New Roman" panose="02020603050405020304" pitchFamily="18" charset="0"/>
              </a:rPr>
              <a:t> is considered an important</a:t>
            </a:r>
            <a:r>
              <a:rPr lang="en-US" sz="3800" b="1" kern="100" dirty="0">
                <a:latin typeface="Times New Roman" panose="02020603050405020304" pitchFamily="18" charset="0"/>
                <a:ea typeface="Times New Roman" panose="02020603050405020304" pitchFamily="18" charset="0"/>
                <a:cs typeface="Times New Roman" panose="02020603050405020304" pitchFamily="18" charset="0"/>
              </a:rPr>
              <a:t> pillar </a:t>
            </a:r>
            <a:r>
              <a:rPr lang="en-US" sz="3800" kern="100" dirty="0">
                <a:latin typeface="Times New Roman" panose="02020603050405020304" pitchFamily="18" charset="0"/>
                <a:ea typeface="Times New Roman" panose="02020603050405020304" pitchFamily="18" charset="0"/>
                <a:cs typeface="Times New Roman" panose="02020603050405020304" pitchFamily="18" charset="0"/>
              </a:rPr>
              <a:t>of the world’s economy and also satisﬁes one of the basic needs of human being,(</a:t>
            </a:r>
            <a:r>
              <a:rPr lang="en-US" sz="3800" kern="100" dirty="0" err="1">
                <a:latin typeface="Times New Roman" panose="02020603050405020304" pitchFamily="18" charset="0"/>
                <a:ea typeface="Times New Roman" panose="02020603050405020304" pitchFamily="18" charset="0"/>
                <a:cs typeface="Times New Roman" panose="02020603050405020304" pitchFamily="18" charset="0"/>
              </a:rPr>
              <a:t>Alibabaei</a:t>
            </a:r>
            <a:r>
              <a:rPr lang="en-US" sz="3800" kern="100" dirty="0">
                <a:latin typeface="Times New Roman" panose="02020603050405020304" pitchFamily="18" charset="0"/>
                <a:ea typeface="Times New Roman" panose="02020603050405020304" pitchFamily="18" charset="0"/>
                <a:cs typeface="Times New Roman" panose="02020603050405020304" pitchFamily="18" charset="0"/>
              </a:rPr>
              <a:t> et al., 2022) i.e. food and income for millions of people.</a:t>
            </a:r>
          </a:p>
          <a:p>
            <a:pPr marL="0" indent="0" algn="just">
              <a:lnSpc>
                <a:spcPct val="150000"/>
              </a:lnSpc>
              <a:spcAft>
                <a:spcPts val="800"/>
              </a:spcAft>
              <a:buNone/>
            </a:pPr>
            <a:r>
              <a:rPr lang="en-US" sz="3800" kern="100" dirty="0">
                <a:latin typeface="Times New Roman" panose="02020603050405020304" pitchFamily="18" charset="0"/>
                <a:ea typeface="Times New Roman" panose="02020603050405020304" pitchFamily="18" charset="0"/>
                <a:cs typeface="Times New Roman" panose="02020603050405020304" pitchFamily="18" charset="0"/>
              </a:rPr>
              <a:t>Cassava is one of the greatest sources of</a:t>
            </a:r>
            <a:r>
              <a:rPr lang="en-US" sz="3800" b="1" kern="100" dirty="0">
                <a:latin typeface="Times New Roman" panose="02020603050405020304" pitchFamily="18" charset="0"/>
                <a:ea typeface="Times New Roman" panose="02020603050405020304" pitchFamily="18" charset="0"/>
                <a:cs typeface="Times New Roman" panose="02020603050405020304" pitchFamily="18" charset="0"/>
              </a:rPr>
              <a:t> carbohydrates </a:t>
            </a:r>
            <a:r>
              <a:rPr lang="en-US" sz="3800" kern="100" dirty="0">
                <a:latin typeface="Times New Roman" panose="02020603050405020304" pitchFamily="18" charset="0"/>
                <a:ea typeface="Times New Roman" panose="02020603050405020304" pitchFamily="18" charset="0"/>
                <a:cs typeface="Times New Roman" panose="02020603050405020304" pitchFamily="18" charset="0"/>
              </a:rPr>
              <a:t>for human food </a:t>
            </a:r>
            <a:r>
              <a:rPr lang="en-US" sz="3800" b="1" kern="100" dirty="0">
                <a:latin typeface="Times New Roman" panose="02020603050405020304" pitchFamily="18" charset="0"/>
                <a:ea typeface="Times New Roman" panose="02020603050405020304" pitchFamily="18" charset="0"/>
                <a:cs typeface="Times New Roman" panose="02020603050405020304" pitchFamily="18" charset="0"/>
              </a:rPr>
              <a:t>globally</a:t>
            </a:r>
            <a:r>
              <a:rPr lang="en-US" sz="3800" kern="100" dirty="0">
                <a:latin typeface="Times New Roman" panose="02020603050405020304" pitchFamily="18" charset="0"/>
                <a:ea typeface="Times New Roman" panose="02020603050405020304" pitchFamily="18" charset="0"/>
                <a:cs typeface="Times New Roman" panose="02020603050405020304" pitchFamily="18" charset="0"/>
              </a:rPr>
              <a:t>. At least 80% of small farmer households in </a:t>
            </a:r>
            <a:r>
              <a:rPr lang="en-US" sz="3800" b="1" kern="100" dirty="0">
                <a:latin typeface="Times New Roman" panose="02020603050405020304" pitchFamily="18" charset="0"/>
                <a:ea typeface="Times New Roman" panose="02020603050405020304" pitchFamily="18" charset="0"/>
                <a:cs typeface="Times New Roman" panose="02020603050405020304" pitchFamily="18" charset="0"/>
              </a:rPr>
              <a:t>Sub-Saharan Africa </a:t>
            </a:r>
            <a:r>
              <a:rPr lang="en-US" sz="3800" kern="100" dirty="0">
                <a:latin typeface="Times New Roman" panose="02020603050405020304" pitchFamily="18" charset="0"/>
                <a:ea typeface="Times New Roman" panose="02020603050405020304" pitchFamily="18" charset="0"/>
                <a:cs typeface="Times New Roman" panose="02020603050405020304" pitchFamily="18" charset="0"/>
              </a:rPr>
              <a:t>plant cassava. This crop has proven its relevance in improving the African economy through increasing exports, job employment and poverty alleviation(Selvaraj et al., 2020). </a:t>
            </a:r>
          </a:p>
          <a:p>
            <a:pPr marL="0" marR="0" indent="0" algn="just">
              <a:lnSpc>
                <a:spcPct val="150000"/>
              </a:lnSpc>
              <a:spcBef>
                <a:spcPts val="0"/>
              </a:spcBef>
              <a:spcAft>
                <a:spcPts val="0"/>
              </a:spcAft>
              <a:buNone/>
            </a:pPr>
            <a:r>
              <a:rPr lang="en-US" sz="3800" kern="100" dirty="0">
                <a:latin typeface="Times New Roman" panose="02020603050405020304" pitchFamily="18" charset="0"/>
                <a:cs typeface="Times New Roman" panose="02020603050405020304" pitchFamily="18" charset="0"/>
              </a:rPr>
              <a:t>However, this sector has </a:t>
            </a:r>
            <a:r>
              <a:rPr lang="en-US" sz="3800" b="1" kern="100" dirty="0">
                <a:latin typeface="Times New Roman" panose="02020603050405020304" pitchFamily="18" charset="0"/>
                <a:cs typeface="Times New Roman" panose="02020603050405020304" pitchFamily="18" charset="0"/>
              </a:rPr>
              <a:t>deficient crop yields </a:t>
            </a:r>
            <a:r>
              <a:rPr lang="en-US" sz="3800" kern="100" dirty="0">
                <a:latin typeface="Times New Roman" panose="02020603050405020304" pitchFamily="18" charset="0"/>
                <a:cs typeface="Times New Roman" panose="02020603050405020304" pitchFamily="18" charset="0"/>
              </a:rPr>
              <a:t>and </a:t>
            </a:r>
            <a:r>
              <a:rPr lang="en-US" sz="3800" b="1" kern="100" dirty="0">
                <a:latin typeface="Times New Roman" panose="02020603050405020304" pitchFamily="18" charset="0"/>
                <a:cs typeface="Times New Roman" panose="02020603050405020304" pitchFamily="18" charset="0"/>
              </a:rPr>
              <a:t>low productivity </a:t>
            </a:r>
            <a:r>
              <a:rPr lang="en-US" sz="3800" kern="100" dirty="0">
                <a:latin typeface="Times New Roman" panose="02020603050405020304" pitchFamily="18" charset="0"/>
                <a:cs typeface="Times New Roman" panose="02020603050405020304" pitchFamily="18" charset="0"/>
              </a:rPr>
              <a:t>due to uncontrollable diseases frequently affecting plant leaves, poor soil fertility, and unpredictable weather patterns(</a:t>
            </a:r>
            <a:r>
              <a:rPr lang="en-US" sz="3800" kern="100" dirty="0" err="1">
                <a:latin typeface="Times New Roman" panose="02020603050405020304" pitchFamily="18" charset="0"/>
                <a:cs typeface="Times New Roman" panose="02020603050405020304" pitchFamily="18" charset="0"/>
              </a:rPr>
              <a:t>Boulent</a:t>
            </a:r>
            <a:r>
              <a:rPr lang="en-US" sz="3800" kern="100" dirty="0">
                <a:latin typeface="Times New Roman" panose="02020603050405020304" pitchFamily="18" charset="0"/>
                <a:cs typeface="Times New Roman" panose="02020603050405020304" pitchFamily="18" charset="0"/>
              </a:rPr>
              <a:t> et al., 2019). </a:t>
            </a:r>
          </a:p>
          <a:p>
            <a:pPr marL="0" marR="0" indent="0" algn="just">
              <a:lnSpc>
                <a:spcPct val="150000"/>
              </a:lnSpc>
              <a:spcBef>
                <a:spcPts val="0"/>
              </a:spcBef>
              <a:spcAft>
                <a:spcPts val="0"/>
              </a:spcAft>
              <a:buNone/>
            </a:pPr>
            <a:endParaRPr lang="en-US" sz="2200" kern="1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US" sz="3800" b="1" dirty="0">
                <a:latin typeface="Times New Roman" panose="02020603050405020304" pitchFamily="18" charset="0"/>
                <a:ea typeface="Calibri" panose="020F0502020204030204" pitchFamily="34" charset="0"/>
                <a:cs typeface="Times New Roman" panose="02020603050405020304" pitchFamily="18" charset="0"/>
              </a:rPr>
              <a:t>Previous studies</a:t>
            </a:r>
            <a:r>
              <a:rPr lang="en-US" sz="3800" dirty="0">
                <a:latin typeface="Times New Roman" panose="02020603050405020304" pitchFamily="18" charset="0"/>
                <a:ea typeface="Calibri" panose="020F0502020204030204" pitchFamily="34" charset="0"/>
                <a:cs typeface="Times New Roman" panose="02020603050405020304" pitchFamily="18" charset="0"/>
              </a:rPr>
              <a:t>(</a:t>
            </a:r>
            <a:r>
              <a:rPr lang="en-US" sz="3800" dirty="0" err="1">
                <a:latin typeface="Times New Roman" panose="02020603050405020304" pitchFamily="18" charset="0"/>
                <a:ea typeface="Calibri" panose="020F0502020204030204" pitchFamily="34" charset="0"/>
                <a:cs typeface="Times New Roman" panose="02020603050405020304" pitchFamily="18" charset="0"/>
              </a:rPr>
              <a:t>Saadio</a:t>
            </a:r>
            <a:r>
              <a:rPr lang="en-US" sz="3800" dirty="0">
                <a:latin typeface="Times New Roman" panose="02020603050405020304" pitchFamily="18" charset="0"/>
                <a:ea typeface="Calibri" panose="020F0502020204030204" pitchFamily="34" charset="0"/>
                <a:cs typeface="Times New Roman" panose="02020603050405020304" pitchFamily="18" charset="0"/>
              </a:rPr>
              <a:t> et al., 2022) in plant yield prediction have demonstrated that the recognition of plant diseases is necessary to evaluate the quality of agricultural output, increase market value and meet production standards</a:t>
            </a:r>
            <a:r>
              <a:rPr lang="en-US" sz="3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p>
          <a:p>
            <a:pPr marL="0" marR="0" indent="0" algn="just">
              <a:lnSpc>
                <a:spcPct val="150000"/>
              </a:lnSpc>
              <a:spcBef>
                <a:spcPts val="0"/>
              </a:spcBef>
              <a:spcAft>
                <a:spcPts val="0"/>
              </a:spcAft>
              <a:buNone/>
            </a:pPr>
            <a:endParaRPr lang="en-US" sz="2100" kern="100" dirty="0">
              <a:latin typeface="Times New Roman" panose="02020603050405020304" pitchFamily="18" charset="0"/>
              <a:cs typeface="Times New Roman" panose="02020603050405020304" pitchFamily="18" charset="0"/>
            </a:endParaRPr>
          </a:p>
          <a:p>
            <a:pPr marL="0" indent="0" algn="just">
              <a:lnSpc>
                <a:spcPct val="107000"/>
              </a:lnSpc>
              <a:spcAft>
                <a:spcPts val="800"/>
              </a:spcAft>
              <a:buNone/>
            </a:pPr>
            <a:endParaRPr lang="en-US" sz="24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endParaRPr lang="en-UG"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1315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22F06-5868-4F95-A3EC-DBD1E15E63C8}"/>
              </a:ext>
            </a:extLst>
          </p:cNvPr>
          <p:cNvSpPr/>
          <p:nvPr/>
        </p:nvSpPr>
        <p:spPr>
          <a:xfrm>
            <a:off x="397042" y="169502"/>
            <a:ext cx="11321716" cy="6532173"/>
          </a:xfrm>
          <a:prstGeom prst="rect">
            <a:avLst/>
          </a:prstGeom>
        </p:spPr>
        <p:txBody>
          <a:bodyPr wrap="square">
            <a:spAutoFit/>
          </a:bodyPr>
          <a:lstStyle/>
          <a:p>
            <a:pPr algn="ctr">
              <a:lnSpc>
                <a:spcPct val="150000"/>
              </a:lnSpc>
            </a:pPr>
            <a:r>
              <a:rPr lang="en-US" sz="3200" b="1" u="sng" dirty="0">
                <a:solidFill>
                  <a:prstClr val="black"/>
                </a:solidFill>
                <a:latin typeface="Times New Roman" panose="02020603050405020304" pitchFamily="18" charset="0"/>
                <a:ea typeface="+mj-ea"/>
                <a:cs typeface="Times New Roman" panose="02020603050405020304" pitchFamily="18" charset="0"/>
              </a:rPr>
              <a:t>Problem Statement </a:t>
            </a:r>
            <a:r>
              <a:rPr lang="en-US" sz="3200" b="1" u="sng" dirty="0" err="1">
                <a:solidFill>
                  <a:prstClr val="black"/>
                </a:solidFill>
                <a:latin typeface="Times New Roman" panose="02020603050405020304" pitchFamily="18" charset="0"/>
                <a:ea typeface="+mj-ea"/>
                <a:cs typeface="Times New Roman" panose="02020603050405020304" pitchFamily="18" charset="0"/>
              </a:rPr>
              <a:t>cont</a:t>
            </a:r>
            <a:r>
              <a:rPr lang="en-US" sz="3200" b="1" u="sng" dirty="0">
                <a:solidFill>
                  <a:prstClr val="black"/>
                </a:solidFill>
                <a:latin typeface="Times New Roman" panose="02020603050405020304" pitchFamily="18" charset="0"/>
                <a:ea typeface="+mj-ea"/>
                <a:cs typeface="Times New Roman" panose="02020603050405020304" pitchFamily="18" charset="0"/>
              </a:rPr>
              <a:t>…</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2100" b="1" dirty="0">
                <a:latin typeface="Times New Roman" panose="02020603050405020304" pitchFamily="18" charset="0"/>
                <a:ea typeface="Calibri" panose="020F0502020204030204" pitchFamily="34" charset="0"/>
                <a:cs typeface="Times New Roman" panose="02020603050405020304" pitchFamily="18" charset="0"/>
              </a:rPr>
              <a:t>Traditional methods </a:t>
            </a:r>
            <a:r>
              <a:rPr lang="en-US" sz="2100" dirty="0">
                <a:latin typeface="Times New Roman" panose="02020603050405020304" pitchFamily="18" charset="0"/>
                <a:cs typeface="Times New Roman" panose="02020603050405020304" pitchFamily="18" charset="0"/>
              </a:rPr>
              <a:t>such as Farmers’ experience and knowledge about observations of plant growth, flowering have been used for generations and hold valuable insights, they are limited by subjectivity, reliance on local conditions, and the inability to scale for large-scale predictions. </a:t>
            </a:r>
          </a:p>
          <a:p>
            <a:pPr algn="just">
              <a:lnSpc>
                <a:spcPct val="150000"/>
              </a:lnSpc>
            </a:pPr>
            <a:endParaRPr lang="en-US" sz="1200" dirty="0">
              <a:latin typeface="Times New Roman" panose="02020603050405020304" pitchFamily="18" charset="0"/>
              <a:cs typeface="Times New Roman" panose="02020603050405020304" pitchFamily="18" charset="0"/>
            </a:endParaRPr>
          </a:p>
          <a:p>
            <a:pPr algn="just">
              <a:lnSpc>
                <a:spcPct val="150000"/>
              </a:lnSpc>
            </a:pPr>
            <a:r>
              <a:rPr lang="en-US" sz="2100" b="1" dirty="0">
                <a:latin typeface="Times New Roman" panose="02020603050405020304" pitchFamily="18" charset="0"/>
                <a:cs typeface="Times New Roman" panose="02020603050405020304" pitchFamily="18" charset="0"/>
              </a:rPr>
              <a:t>Modern technologies, </a:t>
            </a:r>
            <a:r>
              <a:rPr lang="en-US" sz="2100" dirty="0">
                <a:latin typeface="Times New Roman" panose="02020603050405020304" pitchFamily="18" charset="0"/>
                <a:cs typeface="Times New Roman" panose="02020603050405020304" pitchFamily="18" charset="0"/>
              </a:rPr>
              <a:t>like machine and deep learning algorithms, can complement these traditional methods by providing more accurate and data-driven and real time predictions based on a broader set of variables and integrating with remote sensing data, to allow a more comprehensive understanding of environmental conditions that affect cassava growth(</a:t>
            </a:r>
            <a:r>
              <a:rPr lang="en-US" sz="2100" dirty="0" err="1">
                <a:latin typeface="Times New Roman" panose="02020603050405020304" pitchFamily="18" charset="0"/>
                <a:cs typeface="Times New Roman" panose="02020603050405020304" pitchFamily="18" charset="0"/>
              </a:rPr>
              <a:t>Sambasivam</a:t>
            </a:r>
            <a:r>
              <a:rPr lang="en-US" sz="2100" dirty="0">
                <a:latin typeface="Times New Roman" panose="02020603050405020304" pitchFamily="18" charset="0"/>
                <a:cs typeface="Times New Roman" panose="02020603050405020304" pitchFamily="18" charset="0"/>
              </a:rPr>
              <a:t> &amp; Opiyo, 2021; </a:t>
            </a:r>
            <a:r>
              <a:rPr lang="en-US" sz="2100" dirty="0" err="1">
                <a:latin typeface="Times New Roman" panose="02020603050405020304" pitchFamily="18" charset="0"/>
                <a:cs typeface="Times New Roman" panose="02020603050405020304" pitchFamily="18" charset="0"/>
              </a:rPr>
              <a:t>Sangbamrung</a:t>
            </a:r>
            <a:r>
              <a:rPr lang="en-US" sz="2100" dirty="0">
                <a:latin typeface="Times New Roman" panose="02020603050405020304" pitchFamily="18" charset="0"/>
                <a:cs typeface="Times New Roman" panose="02020603050405020304" pitchFamily="18" charset="0"/>
              </a:rPr>
              <a:t> et al., 2020). </a:t>
            </a:r>
          </a:p>
          <a:p>
            <a:pPr algn="just">
              <a:lnSpc>
                <a:spcPct val="150000"/>
              </a:lnSpc>
            </a:pPr>
            <a:r>
              <a:rPr lang="en-US" sz="2100" dirty="0">
                <a:latin typeface="Times New Roman" panose="02020603050405020304" pitchFamily="18" charset="0"/>
                <a:cs typeface="Times New Roman" panose="02020603050405020304" pitchFamily="18" charset="0"/>
              </a:rPr>
              <a:t>This research aims to address this challenge by </a:t>
            </a:r>
            <a:r>
              <a:rPr lang="en-US" sz="2100" b="1" dirty="0">
                <a:latin typeface="Times New Roman" panose="02020603050405020304" pitchFamily="18" charset="0"/>
                <a:cs typeface="Times New Roman" panose="02020603050405020304" pitchFamily="18" charset="0"/>
              </a:rPr>
              <a:t>investigating and comparing </a:t>
            </a:r>
            <a:r>
              <a:rPr lang="en-US" sz="2100" dirty="0">
                <a:latin typeface="Times New Roman" panose="02020603050405020304" pitchFamily="18" charset="0"/>
                <a:cs typeface="Times New Roman" panose="02020603050405020304" pitchFamily="18" charset="0"/>
              </a:rPr>
              <a:t>the performance of Convolutional Neural Networks (CNN) and Support Vector Machines (SVM) in predicting cassava yields with reference to Arua </a:t>
            </a:r>
          </a:p>
        </p:txBody>
      </p:sp>
    </p:spTree>
    <p:extLst>
      <p:ext uri="{BB962C8B-B14F-4D97-AF65-F5344CB8AC3E}">
        <p14:creationId xmlns:p14="http://schemas.microsoft.com/office/powerpoint/2010/main" val="3557924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31DF2-DACF-FA81-8D87-61B5BF627044}"/>
              </a:ext>
            </a:extLst>
          </p:cNvPr>
          <p:cNvSpPr>
            <a:spLocks noGrp="1"/>
          </p:cNvSpPr>
          <p:nvPr>
            <p:ph type="title"/>
          </p:nvPr>
        </p:nvSpPr>
        <p:spPr>
          <a:xfrm>
            <a:off x="838200" y="344580"/>
            <a:ext cx="10515600" cy="919141"/>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OBJECTIVES</a:t>
            </a:r>
            <a:r>
              <a:rPr lang="en-US" sz="3200" b="1" u="sng" dirty="0">
                <a:latin typeface="Times New Roman" panose="02020603050405020304" pitchFamily="18" charset="0"/>
                <a:cs typeface="Times New Roman" panose="02020603050405020304" pitchFamily="18" charset="0"/>
              </a:rPr>
              <a:t>:</a:t>
            </a:r>
            <a:endParaRPr lang="en-UG" sz="32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927D6D-D310-9477-844F-0C6045669DD1}"/>
              </a:ext>
            </a:extLst>
          </p:cNvPr>
          <p:cNvSpPr>
            <a:spLocks noGrp="1"/>
          </p:cNvSpPr>
          <p:nvPr>
            <p:ph idx="1"/>
          </p:nvPr>
        </p:nvSpPr>
        <p:spPr>
          <a:xfrm>
            <a:off x="1848625" y="1263721"/>
            <a:ext cx="9967138" cy="5196173"/>
          </a:xfrm>
        </p:spPr>
        <p:txBody>
          <a:bodyPr numCol="1">
            <a:normAutofit/>
          </a:bodyPr>
          <a:lstStyle/>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Main Objectives.</a:t>
            </a:r>
          </a:p>
          <a:p>
            <a:pPr algn="just"/>
            <a:r>
              <a:rPr lang="en-US" sz="2000" dirty="0">
                <a:latin typeface="Times New Roman" panose="02020603050405020304" pitchFamily="18" charset="0"/>
                <a:cs typeface="Times New Roman" panose="02020603050405020304" pitchFamily="18" charset="0"/>
              </a:rPr>
              <a:t>To  evaluate the performance of CNN’s and SVM’s models in predicting cassava yields.</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Specific objectives</a:t>
            </a:r>
          </a:p>
          <a:p>
            <a:pPr marL="342900" marR="0" lvl="0" indent="-342900" algn="just">
              <a:lnSpc>
                <a:spcPct val="150000"/>
              </a:lnSpc>
              <a:spcBef>
                <a:spcPts val="0"/>
              </a:spcBef>
              <a:spcAft>
                <a:spcPts val="0"/>
              </a:spcAft>
              <a:buFont typeface="Symbol" panose="05050102010706020507" pitchFamily="18"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To model Cassava yield prediction algorithm based on Support Vector Machines (SVM).</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To model cassava-based yield prediction algorithm using Convolutionary Neural Network (CNN).</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To compare the performance of CNN and SVM models in predicting cassava fields based on accuracy, precision, recall and F1 score.</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9A47C4E7-458D-40BD-BD02-A59007BC54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85" y="1178391"/>
            <a:ext cx="1627888" cy="1590334"/>
          </a:xfrm>
          <a:prstGeom prst="rect">
            <a:avLst/>
          </a:prstGeom>
        </p:spPr>
      </p:pic>
      <p:pic>
        <p:nvPicPr>
          <p:cNvPr id="11" name="Picture 10">
            <a:extLst>
              <a:ext uri="{FF2B5EF4-FFF2-40B4-BE49-F238E27FC236}">
                <a16:creationId xmlns:a16="http://schemas.microsoft.com/office/drawing/2014/main" id="{BEAEC881-972C-4249-B0A6-45765535FF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420" y="4435336"/>
            <a:ext cx="1461153" cy="1965464"/>
          </a:xfrm>
          <a:prstGeom prst="rect">
            <a:avLst/>
          </a:prstGeom>
        </p:spPr>
      </p:pic>
      <p:sp>
        <p:nvSpPr>
          <p:cNvPr id="12" name="Curved Down Arrow 14">
            <a:extLst>
              <a:ext uri="{FF2B5EF4-FFF2-40B4-BE49-F238E27FC236}">
                <a16:creationId xmlns:a16="http://schemas.microsoft.com/office/drawing/2014/main" id="{6F2EA361-1A65-4814-8FE9-2F26DC442F1B}"/>
              </a:ext>
            </a:extLst>
          </p:cNvPr>
          <p:cNvSpPr/>
          <p:nvPr/>
        </p:nvSpPr>
        <p:spPr>
          <a:xfrm>
            <a:off x="813944" y="457200"/>
            <a:ext cx="2136271" cy="67162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19545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D854-B44A-4F7E-8177-E68565009B1C}"/>
              </a:ext>
            </a:extLst>
          </p:cNvPr>
          <p:cNvSpPr>
            <a:spLocks noGrp="1"/>
          </p:cNvSpPr>
          <p:nvPr>
            <p:ph type="title"/>
          </p:nvPr>
        </p:nvSpPr>
        <p:spPr>
          <a:xfrm>
            <a:off x="838200" y="259845"/>
            <a:ext cx="10515600" cy="701675"/>
          </a:xfrm>
        </p:spPr>
        <p:txBody>
          <a:bodyPr>
            <a:noAutofit/>
          </a:bodyPr>
          <a:lstStyle/>
          <a:p>
            <a:r>
              <a:rPr lang="en-US" sz="2800" b="1" u="sng" kern="1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The </a:t>
            </a:r>
            <a:r>
              <a:rPr lang="en-US" sz="3200" b="1" u="sng" kern="1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research</a:t>
            </a:r>
            <a:r>
              <a:rPr lang="en-US" sz="2800" b="1" u="sng" kern="1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questions;</a:t>
            </a:r>
            <a:br>
              <a:rPr lang="en-US" sz="2000" b="1" kern="1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br>
            <a:endParaRPr lang="en-UG" sz="2000" dirty="0"/>
          </a:p>
        </p:txBody>
      </p:sp>
      <p:sp>
        <p:nvSpPr>
          <p:cNvPr id="3" name="Content Placeholder 2">
            <a:extLst>
              <a:ext uri="{FF2B5EF4-FFF2-40B4-BE49-F238E27FC236}">
                <a16:creationId xmlns:a16="http://schemas.microsoft.com/office/drawing/2014/main" id="{417B2A6C-5197-49F3-9C0D-23DDA4B0E019}"/>
              </a:ext>
            </a:extLst>
          </p:cNvPr>
          <p:cNvSpPr>
            <a:spLocks noGrp="1"/>
          </p:cNvSpPr>
          <p:nvPr>
            <p:ph idx="1"/>
          </p:nvPr>
        </p:nvSpPr>
        <p:spPr>
          <a:xfrm>
            <a:off x="445168" y="763083"/>
            <a:ext cx="11381874" cy="5636636"/>
          </a:xfrm>
        </p:spPr>
        <p:txBody>
          <a:bodyPr>
            <a:normAutofit/>
          </a:bodyPr>
          <a:lstStyle/>
          <a:p>
            <a:pPr marL="0" indent="0" algn="just">
              <a:lnSpc>
                <a:spcPct val="107000"/>
              </a:lnSpc>
              <a:spcAft>
                <a:spcPts val="800"/>
              </a:spcAft>
              <a:buNone/>
              <a:defRPr/>
            </a:pPr>
            <a:r>
              <a:rPr lang="en-US" sz="2400" kern="1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What is the best machine learning algorithms for predicting cassava yields? </a:t>
            </a:r>
          </a:p>
          <a:p>
            <a:pPr marL="0" indent="0" algn="just">
              <a:lnSpc>
                <a:spcPct val="107000"/>
              </a:lnSpc>
              <a:spcAft>
                <a:spcPts val="800"/>
              </a:spcAft>
              <a:buNone/>
              <a:defRPr/>
            </a:pPr>
            <a:r>
              <a:rPr lang="en-US" sz="2400" kern="1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How can SVM model be fine-tuned to adapt to changing agricultural and environmental conditions for more accurate cassava yield predictions over time.</a:t>
            </a:r>
          </a:p>
          <a:p>
            <a:pPr marL="0" indent="0" algn="just">
              <a:lnSpc>
                <a:spcPct val="107000"/>
              </a:lnSpc>
              <a:spcAft>
                <a:spcPts val="800"/>
              </a:spcAft>
              <a:buNone/>
              <a:defRPr/>
            </a:pPr>
            <a:r>
              <a:rPr lang="en-US" sz="2400" kern="1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What role does transfer learning play in enhancing the predictive capabilities of CNN for cassava yield prediction and how can pretrained models be effectively leveraged in agricultural context</a:t>
            </a:r>
          </a:p>
          <a:p>
            <a:pPr marL="457189" lvl="1" indent="0" algn="just">
              <a:lnSpc>
                <a:spcPct val="107000"/>
              </a:lnSpc>
              <a:spcAft>
                <a:spcPts val="800"/>
              </a:spcAft>
              <a:buNone/>
              <a:defRPr/>
            </a:pPr>
            <a:r>
              <a:rPr lang="en-US" sz="2800" b="1" u="sng" kern="1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Research design;</a:t>
            </a:r>
            <a:endParaRPr lang="en-US" sz="2800" kern="1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7000"/>
              </a:lnSpc>
              <a:spcAft>
                <a:spcPts val="800"/>
              </a:spcAft>
              <a:buNone/>
              <a:defRPr/>
            </a:pPr>
            <a:r>
              <a:rPr lang="en-US" sz="2400" kern="1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The study will use a mixed-methods approach, including a survey of cassava farmers in Abi Farm, and a machine learning-based analysis of cassava production data. </a:t>
            </a:r>
          </a:p>
          <a:p>
            <a:endParaRPr lang="en-UG" sz="2400" dirty="0"/>
          </a:p>
        </p:txBody>
      </p:sp>
    </p:spTree>
    <p:extLst>
      <p:ext uri="{BB962C8B-B14F-4D97-AF65-F5344CB8AC3E}">
        <p14:creationId xmlns:p14="http://schemas.microsoft.com/office/powerpoint/2010/main" val="521904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2615</TotalTime>
  <Words>985</Words>
  <Application>Microsoft Office PowerPoint</Application>
  <PresentationFormat>Widescreen</PresentationFormat>
  <Paragraphs>59</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Background</vt:lpstr>
      <vt:lpstr>Background…</vt:lpstr>
      <vt:lpstr>PowerPoint Presentation</vt:lpstr>
      <vt:lpstr>Study area map </vt:lpstr>
      <vt:lpstr>Problem Statement</vt:lpstr>
      <vt:lpstr>PowerPoint Presentation</vt:lpstr>
      <vt:lpstr>OBJECTIVES:</vt:lpstr>
      <vt:lpstr>The research questions; </vt:lpstr>
      <vt:lpstr>Justification</vt:lpstr>
      <vt:lpstr>Expected deliverables</vt:lpstr>
      <vt:lpstr>Methodology.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Tabuson Sharifu Nigo</dc:creator>
  <cp:lastModifiedBy>tabusonsharifunigo@gmail.com</cp:lastModifiedBy>
  <cp:revision>82</cp:revision>
  <dcterms:created xsi:type="dcterms:W3CDTF">2023-09-06T19:03:42Z</dcterms:created>
  <dcterms:modified xsi:type="dcterms:W3CDTF">2024-01-26T04:27:28Z</dcterms:modified>
</cp:coreProperties>
</file>