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70" r:id="rId10"/>
    <p:sldId id="265" r:id="rId11"/>
    <p:sldId id="271" r:id="rId12"/>
    <p:sldId id="266" r:id="rId13"/>
    <p:sldId id="272" r:id="rId14"/>
    <p:sldId id="267" r:id="rId15"/>
    <p:sldId id="273" r:id="rId16"/>
    <p:sldId id="268" r:id="rId17"/>
    <p:sldId id="269" r:id="rId18"/>
    <p:sldId id="274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59EAB-C18C-46AA-BADA-3C212CC9B7A7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4326C-7FA2-4874-A0DC-85E59C396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9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12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63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07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3522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45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77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011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820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4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09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85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3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2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6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4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2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63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ortoisegit.org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E067B-6811-4556-B7D1-7CA19D2EE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cap="none" dirty="0"/>
              <a:t>使用</a:t>
            </a:r>
            <a:r>
              <a:rPr lang="en-US" altLang="zh-CN" b="1" cap="none" dirty="0" err="1"/>
              <a:t>TortoiseGit</a:t>
            </a:r>
            <a:r>
              <a:rPr lang="zh-CN" altLang="en-US" b="1" cap="none" dirty="0"/>
              <a:t>管理文件版本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298CD5-64D9-4FD9-A85C-EE7A09E9E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--java2019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33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cap="none" dirty="0"/>
              <a:t>使用</a:t>
            </a:r>
            <a:r>
              <a:rPr lang="en-US" altLang="zh-CN" b="1" cap="none" dirty="0" err="1"/>
              <a:t>TortoiseGit</a:t>
            </a:r>
            <a:r>
              <a:rPr lang="zh-CN" altLang="en-US" b="1" cap="none" dirty="0"/>
              <a:t>管理文件版本</a:t>
            </a:r>
            <a:r>
              <a:rPr lang="en-US" altLang="zh-CN" b="1" cap="none" dirty="0"/>
              <a:t>--</a:t>
            </a:r>
            <a:r>
              <a:rPr lang="en-US" altLang="zh-CN" cap="none" dirty="0" err="1">
                <a:solidFill>
                  <a:srgbClr val="FFFF00"/>
                </a:solidFill>
              </a:rPr>
              <a:t>TortoiseGit</a:t>
            </a:r>
            <a:r>
              <a:rPr lang="zh-CN" altLang="en-US" dirty="0">
                <a:solidFill>
                  <a:srgbClr val="FFFF00"/>
                </a:solidFill>
              </a:rPr>
              <a:t>使用</a:t>
            </a:r>
            <a:endParaRPr lang="zh-CN" altLang="en-US" cap="none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提交文件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B182FA-1808-4F9F-8E6A-D71747D92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798" y="2064518"/>
            <a:ext cx="7079226" cy="460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8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cap="none" dirty="0"/>
              <a:t>使用</a:t>
            </a:r>
            <a:r>
              <a:rPr lang="en-US" altLang="zh-CN" b="1" cap="none" dirty="0" err="1"/>
              <a:t>TortoiseGit</a:t>
            </a:r>
            <a:r>
              <a:rPr lang="zh-CN" altLang="en-US" b="1" cap="none" dirty="0"/>
              <a:t>管理文件版本</a:t>
            </a:r>
            <a:r>
              <a:rPr lang="en-US" altLang="zh-CN" b="1" cap="none" dirty="0"/>
              <a:t>--</a:t>
            </a:r>
            <a:r>
              <a:rPr lang="en-US" altLang="zh-CN" cap="none" dirty="0" err="1">
                <a:solidFill>
                  <a:srgbClr val="FFFF00"/>
                </a:solidFill>
              </a:rPr>
              <a:t>TortoiseGit</a:t>
            </a:r>
            <a:r>
              <a:rPr lang="zh-CN" altLang="en-US" dirty="0">
                <a:solidFill>
                  <a:srgbClr val="FFFF00"/>
                </a:solidFill>
              </a:rPr>
              <a:t>使用</a:t>
            </a:r>
            <a:endParaRPr lang="zh-CN" altLang="en-US" cap="none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提交文件</a:t>
            </a:r>
            <a:r>
              <a:rPr lang="en-US" altLang="zh-CN" dirty="0"/>
              <a:t>:</a:t>
            </a:r>
            <a:r>
              <a:rPr lang="zh-CN" altLang="en-US" dirty="0"/>
              <a:t>成功界面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8ED934-7CD3-48C9-9BBF-2F52F6351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714" y="2236519"/>
            <a:ext cx="5545394" cy="426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8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cap="none" dirty="0"/>
              <a:t>使用</a:t>
            </a:r>
            <a:r>
              <a:rPr lang="en-US" altLang="zh-CN" b="1" cap="none" dirty="0" err="1"/>
              <a:t>TortoiseGit</a:t>
            </a:r>
            <a:r>
              <a:rPr lang="zh-CN" altLang="en-US" b="1" cap="none" dirty="0"/>
              <a:t>管理文件版本</a:t>
            </a:r>
            <a:r>
              <a:rPr lang="en-US" altLang="zh-CN" b="1" cap="none" dirty="0"/>
              <a:t>--</a:t>
            </a:r>
            <a:r>
              <a:rPr lang="en-US" altLang="zh-CN" cap="none" dirty="0" err="1">
                <a:solidFill>
                  <a:srgbClr val="FFFF00"/>
                </a:solidFill>
              </a:rPr>
              <a:t>TortoiseGit</a:t>
            </a:r>
            <a:r>
              <a:rPr lang="zh-CN" altLang="en-US" dirty="0">
                <a:solidFill>
                  <a:srgbClr val="FFFF00"/>
                </a:solidFill>
              </a:rPr>
              <a:t>使用</a:t>
            </a:r>
            <a:endParaRPr lang="zh-CN" altLang="en-US" cap="none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推送本地仓库至远程仓库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59A058-AC5F-46A6-8881-0284766F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26" y="2094299"/>
            <a:ext cx="8153969" cy="465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0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cap="none" dirty="0"/>
              <a:t>使用</a:t>
            </a:r>
            <a:r>
              <a:rPr lang="en-US" altLang="zh-CN" b="1" cap="none" dirty="0" err="1"/>
              <a:t>TortoiseGit</a:t>
            </a:r>
            <a:r>
              <a:rPr lang="zh-CN" altLang="en-US" b="1" cap="none" dirty="0"/>
              <a:t>管理文件版本</a:t>
            </a:r>
            <a:r>
              <a:rPr lang="en-US" altLang="zh-CN" b="1" cap="none" dirty="0"/>
              <a:t>--</a:t>
            </a:r>
            <a:r>
              <a:rPr lang="en-US" altLang="zh-CN" cap="none" dirty="0" err="1">
                <a:solidFill>
                  <a:srgbClr val="FFFF00"/>
                </a:solidFill>
              </a:rPr>
              <a:t>TortoiseGit</a:t>
            </a:r>
            <a:r>
              <a:rPr lang="zh-CN" altLang="en-US" dirty="0">
                <a:solidFill>
                  <a:srgbClr val="FFFF00"/>
                </a:solidFill>
              </a:rPr>
              <a:t>使用</a:t>
            </a:r>
            <a:endParaRPr lang="zh-CN" altLang="en-US" cap="none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推送本地仓库至远程仓库：成功后窗口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1DBDB1-EE8D-4579-8240-7E51F6898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" y="2496284"/>
            <a:ext cx="5097237" cy="38356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2E522C-DE71-43BF-8662-EA96B1397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338" y="2910592"/>
            <a:ext cx="5391427" cy="2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0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cap="none" dirty="0"/>
              <a:t>使用</a:t>
            </a:r>
            <a:r>
              <a:rPr lang="en-US" altLang="zh-CN" b="1" cap="none" dirty="0" err="1"/>
              <a:t>TortoiseGit</a:t>
            </a:r>
            <a:r>
              <a:rPr lang="zh-CN" altLang="en-US" b="1" cap="none" dirty="0"/>
              <a:t>管理文件版本</a:t>
            </a:r>
            <a:r>
              <a:rPr lang="en-US" altLang="zh-CN" b="1" cap="none" dirty="0"/>
              <a:t>--</a:t>
            </a:r>
            <a:r>
              <a:rPr lang="en-US" altLang="zh-CN" cap="none" dirty="0" err="1">
                <a:solidFill>
                  <a:srgbClr val="FFFF00"/>
                </a:solidFill>
              </a:rPr>
              <a:t>TortoiseGit</a:t>
            </a:r>
            <a:r>
              <a:rPr lang="zh-CN" altLang="en-US" dirty="0">
                <a:solidFill>
                  <a:srgbClr val="FFFF00"/>
                </a:solidFill>
              </a:rPr>
              <a:t>使用</a:t>
            </a:r>
            <a:endParaRPr lang="zh-CN" altLang="en-US" cap="none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拉取代码（拉取远程仓库最新代码到本地）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1F9D3B-84FD-4CE9-A77F-8EA09424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14" y="2222525"/>
            <a:ext cx="8048571" cy="44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8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cap="none" dirty="0"/>
              <a:t>使用</a:t>
            </a:r>
            <a:r>
              <a:rPr lang="en-US" altLang="zh-CN" b="1" cap="none" dirty="0" err="1"/>
              <a:t>TortoiseGit</a:t>
            </a:r>
            <a:r>
              <a:rPr lang="zh-CN" altLang="en-US" b="1" cap="none" dirty="0"/>
              <a:t>管理文件版本</a:t>
            </a:r>
            <a:r>
              <a:rPr lang="en-US" altLang="zh-CN" b="1" cap="none" dirty="0"/>
              <a:t>--</a:t>
            </a:r>
            <a:r>
              <a:rPr lang="en-US" altLang="zh-CN" cap="none" dirty="0" err="1">
                <a:solidFill>
                  <a:srgbClr val="FFFF00"/>
                </a:solidFill>
              </a:rPr>
              <a:t>TortoiseGit</a:t>
            </a:r>
            <a:r>
              <a:rPr lang="zh-CN" altLang="en-US" dirty="0">
                <a:solidFill>
                  <a:srgbClr val="FFFF00"/>
                </a:solidFill>
              </a:rPr>
              <a:t>使用</a:t>
            </a:r>
            <a:endParaRPr lang="zh-CN" altLang="en-US" cap="none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拉取代码（拉取远程仓库最新代码到本地）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BAC8FF-4CEC-475B-90CC-CDD610DBE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850" y="2355122"/>
            <a:ext cx="5277121" cy="40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3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cap="none" dirty="0"/>
              <a:t>使用</a:t>
            </a:r>
            <a:r>
              <a:rPr lang="en-US" altLang="zh-CN" b="1" cap="none" dirty="0" err="1"/>
              <a:t>TortoiseGit</a:t>
            </a:r>
            <a:r>
              <a:rPr lang="zh-CN" altLang="en-US" b="1" cap="none" dirty="0"/>
              <a:t>管理文件版本</a:t>
            </a:r>
            <a:r>
              <a:rPr lang="en-US" altLang="zh-CN" b="1" cap="none" dirty="0"/>
              <a:t>--</a:t>
            </a:r>
            <a:r>
              <a:rPr lang="en-US" altLang="zh-CN" cap="none" dirty="0" err="1">
                <a:solidFill>
                  <a:srgbClr val="FFFF00"/>
                </a:solidFill>
              </a:rPr>
              <a:t>TortoiseGit</a:t>
            </a:r>
            <a:r>
              <a:rPr lang="zh-CN" altLang="en-US" dirty="0">
                <a:solidFill>
                  <a:srgbClr val="FFFF00"/>
                </a:solidFill>
              </a:rPr>
              <a:t>使用</a:t>
            </a:r>
            <a:endParaRPr lang="zh-CN" altLang="en-US" cap="none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创建分支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21CF18-7B50-4231-90F1-E4480CF0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024" y="2141905"/>
            <a:ext cx="8160773" cy="452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72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cap="none" dirty="0"/>
              <a:t>使用</a:t>
            </a:r>
            <a:r>
              <a:rPr lang="en-US" altLang="zh-CN" b="1" cap="none" dirty="0" err="1"/>
              <a:t>TortoiseGit</a:t>
            </a:r>
            <a:r>
              <a:rPr lang="zh-CN" altLang="en-US" b="1" cap="none" dirty="0"/>
              <a:t>管理文件版本</a:t>
            </a:r>
            <a:r>
              <a:rPr lang="en-US" altLang="zh-CN" b="1" cap="none" dirty="0"/>
              <a:t>--</a:t>
            </a:r>
            <a:r>
              <a:rPr lang="en-US" altLang="zh-CN" cap="none" dirty="0" err="1">
                <a:solidFill>
                  <a:srgbClr val="FFFF00"/>
                </a:solidFill>
              </a:rPr>
              <a:t>TortoiseGit</a:t>
            </a:r>
            <a:r>
              <a:rPr lang="zh-CN" altLang="en-US" dirty="0">
                <a:solidFill>
                  <a:srgbClr val="FFFF00"/>
                </a:solidFill>
              </a:rPr>
              <a:t>使用</a:t>
            </a:r>
            <a:endParaRPr lang="zh-CN" altLang="en-US" cap="none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切换分支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5AE65A-9C36-461E-8092-678C690AC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46" y="2095254"/>
            <a:ext cx="8344530" cy="466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1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cap="none" dirty="0"/>
              <a:t>使用</a:t>
            </a:r>
            <a:r>
              <a:rPr lang="en-US" altLang="zh-CN" b="1" cap="none" dirty="0" err="1"/>
              <a:t>TortoiseGit</a:t>
            </a:r>
            <a:r>
              <a:rPr lang="zh-CN" altLang="en-US" b="1" cap="none" dirty="0"/>
              <a:t>管理文件版本</a:t>
            </a:r>
            <a:r>
              <a:rPr lang="en-US" altLang="zh-CN" b="1" cap="none" dirty="0"/>
              <a:t>--</a:t>
            </a:r>
            <a:r>
              <a:rPr lang="en-US" altLang="zh-CN" cap="none" dirty="0" err="1">
                <a:solidFill>
                  <a:srgbClr val="FFFF00"/>
                </a:solidFill>
              </a:rPr>
              <a:t>TortoiseGit</a:t>
            </a:r>
            <a:r>
              <a:rPr lang="zh-CN" altLang="en-US" dirty="0">
                <a:solidFill>
                  <a:srgbClr val="FFFF00"/>
                </a:solidFill>
              </a:rPr>
              <a:t>使用</a:t>
            </a:r>
            <a:endParaRPr lang="zh-CN" altLang="en-US" cap="none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合并分支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97510E-E5CF-422E-8492-90D84BCBE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227" y="2084611"/>
            <a:ext cx="7896367" cy="461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05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02516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cap="none" dirty="0"/>
              <a:t>使用</a:t>
            </a:r>
            <a:r>
              <a:rPr lang="en-US" altLang="zh-CN" b="1" cap="none" dirty="0" err="1"/>
              <a:t>TortoiseGit</a:t>
            </a:r>
            <a:r>
              <a:rPr lang="zh-CN" altLang="en-US" b="1" cap="none" dirty="0"/>
              <a:t>管理文件版本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/>
          <a:lstStyle/>
          <a:p>
            <a:r>
              <a:rPr lang="en-US" altLang="zh-CN" dirty="0" err="1"/>
              <a:t>TortoiseGit</a:t>
            </a:r>
            <a:r>
              <a:rPr lang="zh-CN" altLang="en-US" dirty="0"/>
              <a:t>下载与安装</a:t>
            </a:r>
            <a:endParaRPr lang="en-US" altLang="zh-CN" dirty="0"/>
          </a:p>
          <a:p>
            <a:r>
              <a:rPr lang="en-US" altLang="zh-CN" dirty="0" err="1"/>
              <a:t>TortoiseGit</a:t>
            </a:r>
            <a:r>
              <a:rPr lang="zh-CN" altLang="en-US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105290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10057530" cy="993972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/>
              <a:t>使用</a:t>
            </a:r>
            <a:r>
              <a:rPr lang="en-US" altLang="zh-CN" b="1" cap="none" dirty="0" err="1"/>
              <a:t>TortoiseGit</a:t>
            </a:r>
            <a:r>
              <a:rPr lang="zh-CN" altLang="en-US" b="1" cap="none" dirty="0"/>
              <a:t>管理文件版本</a:t>
            </a:r>
            <a:r>
              <a:rPr lang="en-US" altLang="zh-CN" b="1" cap="none" dirty="0">
                <a:solidFill>
                  <a:srgbClr val="FFFF00"/>
                </a:solidFill>
              </a:rPr>
              <a:t>--</a:t>
            </a:r>
            <a:r>
              <a:rPr lang="en-US" altLang="zh-CN" b="1" cap="none" dirty="0" err="1">
                <a:solidFill>
                  <a:srgbClr val="FFFF00"/>
                </a:solidFill>
              </a:rPr>
              <a:t>T</a:t>
            </a:r>
            <a:r>
              <a:rPr lang="en-US" altLang="zh-CN" cap="none" dirty="0" err="1">
                <a:solidFill>
                  <a:srgbClr val="FFFF00"/>
                </a:solidFill>
              </a:rPr>
              <a:t>ortoiseGit</a:t>
            </a:r>
            <a:r>
              <a:rPr lang="zh-CN" altLang="en-US" cap="none" dirty="0">
                <a:solidFill>
                  <a:srgbClr val="FFFF00"/>
                </a:solidFill>
              </a:rPr>
              <a:t>下载与安装</a:t>
            </a:r>
            <a:endParaRPr lang="zh-CN" altLang="en-US" b="1" cap="none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3863207" cy="5053781"/>
          </a:xfrm>
        </p:spPr>
        <p:txBody>
          <a:bodyPr/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TortoiseGit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是一款开源的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图形界面工具，使用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TortoiseGit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可以简化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相关的操作（本质上还是执行的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相关命令）。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TortoiseGit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下载地址：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https://tortoisegit.org/download/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90BD4C-161E-4962-B907-DEF294BD9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74" y="1759974"/>
            <a:ext cx="6610430" cy="49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10057530" cy="993972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/>
              <a:t>使用</a:t>
            </a:r>
            <a:r>
              <a:rPr lang="en-US" altLang="zh-CN" b="1" cap="none" dirty="0" err="1"/>
              <a:t>Tortoisegit</a:t>
            </a:r>
            <a:r>
              <a:rPr lang="zh-CN" altLang="en-US" b="1" cap="none" dirty="0"/>
              <a:t>管理文件版本</a:t>
            </a:r>
            <a:r>
              <a:rPr lang="en-US" altLang="zh-CN" b="1" cap="none" dirty="0">
                <a:solidFill>
                  <a:srgbClr val="FFFF00"/>
                </a:solidFill>
              </a:rPr>
              <a:t>--</a:t>
            </a:r>
            <a:r>
              <a:rPr lang="en-US" altLang="zh-CN" b="1" cap="none" dirty="0" err="1">
                <a:solidFill>
                  <a:srgbClr val="FFFF00"/>
                </a:solidFill>
              </a:rPr>
              <a:t>T</a:t>
            </a:r>
            <a:r>
              <a:rPr lang="en-US" altLang="zh-CN" cap="none" dirty="0" err="1">
                <a:solidFill>
                  <a:srgbClr val="FFFF00"/>
                </a:solidFill>
              </a:rPr>
              <a:t>ortoisegit</a:t>
            </a:r>
            <a:r>
              <a:rPr lang="zh-CN" altLang="en-US" cap="none" dirty="0">
                <a:solidFill>
                  <a:srgbClr val="FFFF00"/>
                </a:solidFill>
              </a:rPr>
              <a:t>下载与安装</a:t>
            </a:r>
            <a:endParaRPr lang="zh-CN" altLang="en-US" b="1" cap="none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下载完成可以得到如下安装程序：先安装程序包，如果需要语言支持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再安装语言包。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安装成功后：在任意文件夹右键：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可以看到右图所示菜单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27D157-0BA6-4C96-BAE2-7B141A0FF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21" y="2592629"/>
            <a:ext cx="5719268" cy="6323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689C6C-5898-4FC1-AB33-D7301291A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809" y="2544909"/>
            <a:ext cx="4115011" cy="4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1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cap="none" dirty="0"/>
              <a:t>使用</a:t>
            </a:r>
            <a:r>
              <a:rPr lang="en-US" altLang="zh-CN" b="1" cap="none" dirty="0" err="1"/>
              <a:t>TortoiseGit</a:t>
            </a:r>
            <a:r>
              <a:rPr lang="zh-CN" altLang="en-US" b="1" cap="none" dirty="0"/>
              <a:t>管理文件版本</a:t>
            </a:r>
            <a:r>
              <a:rPr lang="en-US" altLang="zh-CN" b="1" cap="none" dirty="0"/>
              <a:t>--</a:t>
            </a:r>
            <a:r>
              <a:rPr lang="en-US" altLang="zh-CN" cap="none" dirty="0" err="1">
                <a:solidFill>
                  <a:srgbClr val="FFFF00"/>
                </a:solidFill>
              </a:rPr>
              <a:t>TortoiseGit</a:t>
            </a:r>
            <a:r>
              <a:rPr lang="zh-CN" altLang="en-US" dirty="0">
                <a:solidFill>
                  <a:srgbClr val="FFFF00"/>
                </a:solidFill>
              </a:rPr>
              <a:t>使用</a:t>
            </a:r>
            <a:endParaRPr lang="zh-CN" altLang="en-US" cap="none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 创建仓库</a:t>
            </a:r>
          </a:p>
          <a:p>
            <a:r>
              <a:rPr lang="zh-CN" altLang="en-US" dirty="0"/>
              <a:t> 克隆仓库</a:t>
            </a:r>
          </a:p>
          <a:p>
            <a:r>
              <a:rPr lang="zh-CN" altLang="en-US" dirty="0"/>
              <a:t> 将文件添加到暂存区</a:t>
            </a:r>
          </a:p>
          <a:p>
            <a:r>
              <a:rPr lang="zh-CN" altLang="en-US" dirty="0"/>
              <a:t> 提交文件</a:t>
            </a:r>
          </a:p>
          <a:p>
            <a:r>
              <a:rPr lang="zh-CN" altLang="en-US" dirty="0"/>
              <a:t> 推送本地仓库至远程仓库</a:t>
            </a:r>
          </a:p>
          <a:p>
            <a:r>
              <a:rPr lang="zh-CN" altLang="en-US" dirty="0"/>
              <a:t> 拉取代码</a:t>
            </a:r>
          </a:p>
          <a:p>
            <a:r>
              <a:rPr lang="zh-CN" altLang="en-US" dirty="0"/>
              <a:t> 创建分支</a:t>
            </a:r>
          </a:p>
          <a:p>
            <a:r>
              <a:rPr lang="zh-CN" altLang="en-US" dirty="0"/>
              <a:t> 切换分支</a:t>
            </a:r>
          </a:p>
          <a:p>
            <a:r>
              <a:rPr lang="zh-CN" altLang="en-US" dirty="0"/>
              <a:t> 合并分支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40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cap="none" dirty="0"/>
              <a:t>使用</a:t>
            </a:r>
            <a:r>
              <a:rPr lang="en-US" altLang="zh-CN" b="1" cap="none" dirty="0" err="1"/>
              <a:t>TortoiseGit</a:t>
            </a:r>
            <a:r>
              <a:rPr lang="zh-CN" altLang="en-US" b="1" cap="none" dirty="0"/>
              <a:t>管理文件版本</a:t>
            </a:r>
            <a:r>
              <a:rPr lang="en-US" altLang="zh-CN" b="1" cap="none" dirty="0"/>
              <a:t>--</a:t>
            </a:r>
            <a:r>
              <a:rPr lang="en-US" altLang="zh-CN" cap="none" dirty="0" err="1">
                <a:solidFill>
                  <a:srgbClr val="FFFF00"/>
                </a:solidFill>
              </a:rPr>
              <a:t>TortoiseGit</a:t>
            </a:r>
            <a:r>
              <a:rPr lang="zh-CN" altLang="en-US" dirty="0">
                <a:solidFill>
                  <a:srgbClr val="FFFF00"/>
                </a:solidFill>
              </a:rPr>
              <a:t>使用</a:t>
            </a:r>
            <a:endParaRPr lang="zh-CN" altLang="en-US" cap="none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 创建仓库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13B50B-A140-49B7-9EA8-6DD1FA382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359" y="1710218"/>
            <a:ext cx="7148051" cy="50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7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cap="none" dirty="0"/>
              <a:t>使用</a:t>
            </a:r>
            <a:r>
              <a:rPr lang="en-US" altLang="zh-CN" b="1" cap="none" dirty="0" err="1"/>
              <a:t>TortoiseGit</a:t>
            </a:r>
            <a:r>
              <a:rPr lang="zh-CN" altLang="en-US" b="1" cap="none" dirty="0"/>
              <a:t>管理文件版本</a:t>
            </a:r>
            <a:r>
              <a:rPr lang="en-US" altLang="zh-CN" b="1" cap="none" dirty="0"/>
              <a:t>--</a:t>
            </a:r>
            <a:r>
              <a:rPr lang="en-US" altLang="zh-CN" cap="none" dirty="0" err="1">
                <a:solidFill>
                  <a:srgbClr val="FFFF00"/>
                </a:solidFill>
              </a:rPr>
              <a:t>TortoiseGit</a:t>
            </a:r>
            <a:r>
              <a:rPr lang="zh-CN" altLang="en-US" dirty="0">
                <a:solidFill>
                  <a:srgbClr val="FFFF00"/>
                </a:solidFill>
              </a:rPr>
              <a:t>使用</a:t>
            </a:r>
            <a:endParaRPr lang="zh-CN" altLang="en-US" cap="none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克隆仓库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57A21F-FB79-4141-B17C-76F5BDB37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920" y="1325319"/>
            <a:ext cx="7311068" cy="5340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7C2643-9FFD-41D0-8640-2BB6CEF70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23" y="2640703"/>
            <a:ext cx="2616334" cy="14986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3309CE8-AC7B-469E-8907-7340291C4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35" y="4872881"/>
            <a:ext cx="4583106" cy="17933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2B5795-00C3-49BF-8B01-39B34ACD6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496" y="1325319"/>
            <a:ext cx="12192000" cy="552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6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cap="none" dirty="0"/>
              <a:t>使用</a:t>
            </a:r>
            <a:r>
              <a:rPr lang="en-US" altLang="zh-CN" b="1" cap="none" dirty="0" err="1"/>
              <a:t>TortoiseGit</a:t>
            </a:r>
            <a:r>
              <a:rPr lang="zh-CN" altLang="en-US" b="1" cap="none" dirty="0"/>
              <a:t>管理文件版本</a:t>
            </a:r>
            <a:r>
              <a:rPr lang="en-US" altLang="zh-CN" b="1" cap="none" dirty="0"/>
              <a:t>--</a:t>
            </a:r>
            <a:r>
              <a:rPr lang="en-US" altLang="zh-CN" cap="none" dirty="0" err="1">
                <a:solidFill>
                  <a:srgbClr val="FFFF00"/>
                </a:solidFill>
              </a:rPr>
              <a:t>TortoiseGit</a:t>
            </a:r>
            <a:r>
              <a:rPr lang="zh-CN" altLang="en-US" dirty="0">
                <a:solidFill>
                  <a:srgbClr val="FFFF00"/>
                </a:solidFill>
              </a:rPr>
              <a:t>使用</a:t>
            </a:r>
            <a:endParaRPr lang="zh-CN" altLang="en-US" cap="none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将文件添加到暂存区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E284E0-A2AD-4C85-B0DB-E89D72B96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529" y="2273012"/>
            <a:ext cx="9007763" cy="439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6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cap="none" dirty="0"/>
              <a:t>使用</a:t>
            </a:r>
            <a:r>
              <a:rPr lang="en-US" altLang="zh-CN" b="1" cap="none" dirty="0" err="1"/>
              <a:t>TortoiseGit</a:t>
            </a:r>
            <a:r>
              <a:rPr lang="zh-CN" altLang="en-US" b="1" cap="none" dirty="0"/>
              <a:t>管理文件版本</a:t>
            </a:r>
            <a:r>
              <a:rPr lang="en-US" altLang="zh-CN" b="1" cap="none" dirty="0"/>
              <a:t>--</a:t>
            </a:r>
            <a:r>
              <a:rPr lang="en-US" altLang="zh-CN" cap="none" dirty="0" err="1">
                <a:solidFill>
                  <a:srgbClr val="FFFF00"/>
                </a:solidFill>
              </a:rPr>
              <a:t>TortoiseGit</a:t>
            </a:r>
            <a:r>
              <a:rPr lang="zh-CN" altLang="en-US" dirty="0">
                <a:solidFill>
                  <a:srgbClr val="FFFF00"/>
                </a:solidFill>
              </a:rPr>
              <a:t>使用</a:t>
            </a:r>
            <a:endParaRPr lang="zh-CN" altLang="en-US" cap="none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>
            <a:normAutofit/>
          </a:bodyPr>
          <a:lstStyle/>
          <a:p>
            <a:r>
              <a:rPr lang="zh-CN" altLang="en-US" dirty="0"/>
              <a:t>将文件添加到暂存区：选择</a:t>
            </a:r>
            <a:r>
              <a:rPr lang="en-US" altLang="zh-CN" dirty="0"/>
              <a:t>add</a:t>
            </a:r>
            <a:r>
              <a:rPr lang="zh-CN" altLang="en-US" dirty="0"/>
              <a:t>后，会弹出添加完成窗口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08B3D6-E181-45C3-8F63-EC79F395A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78" y="2450496"/>
            <a:ext cx="7784866" cy="402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51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163</TotalTime>
  <Words>341</Words>
  <Application>Microsoft Office PowerPoint</Application>
  <PresentationFormat>宽屏</PresentationFormat>
  <Paragraphs>52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宋体</vt:lpstr>
      <vt:lpstr>Arial</vt:lpstr>
      <vt:lpstr>Trebuchet MS</vt:lpstr>
      <vt:lpstr>Tw Cen MT</vt:lpstr>
      <vt:lpstr>电路</vt:lpstr>
      <vt:lpstr>使用TortoiseGit管理文件版本</vt:lpstr>
      <vt:lpstr>使用TortoiseGit管理文件版本</vt:lpstr>
      <vt:lpstr>使用TortoiseGit管理文件版本--TortoiseGit下载与安装</vt:lpstr>
      <vt:lpstr>使用Tortoisegit管理文件版本--Tortoisegit下载与安装</vt:lpstr>
      <vt:lpstr>使用TortoiseGit管理文件版本--TortoiseGit使用</vt:lpstr>
      <vt:lpstr>使用TortoiseGit管理文件版本--TortoiseGit使用</vt:lpstr>
      <vt:lpstr>使用TortoiseGit管理文件版本--TortoiseGit使用</vt:lpstr>
      <vt:lpstr>使用TortoiseGit管理文件版本--TortoiseGit使用</vt:lpstr>
      <vt:lpstr>使用TortoiseGit管理文件版本--TortoiseGit使用</vt:lpstr>
      <vt:lpstr>使用TortoiseGit管理文件版本--TortoiseGit使用</vt:lpstr>
      <vt:lpstr>使用TortoiseGit管理文件版本--TortoiseGit使用</vt:lpstr>
      <vt:lpstr>使用TortoiseGit管理文件版本--TortoiseGit使用</vt:lpstr>
      <vt:lpstr>使用TortoiseGit管理文件版本--TortoiseGit使用</vt:lpstr>
      <vt:lpstr>使用TortoiseGit管理文件版本--TortoiseGit使用</vt:lpstr>
      <vt:lpstr>使用TortoiseGit管理文件版本--TortoiseGit使用</vt:lpstr>
      <vt:lpstr>使用TortoiseGit管理文件版本--TortoiseGit使用</vt:lpstr>
      <vt:lpstr>使用TortoiseGit管理文件版本--TortoiseGit使用</vt:lpstr>
      <vt:lpstr>使用TortoiseGit管理文件版本--TortoiseGit使用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Maven基础课程</dc:title>
  <dc:creator>xuegang wu</dc:creator>
  <cp:lastModifiedBy>xuegang wu</cp:lastModifiedBy>
  <cp:revision>96</cp:revision>
  <dcterms:created xsi:type="dcterms:W3CDTF">2021-03-08T10:42:02Z</dcterms:created>
  <dcterms:modified xsi:type="dcterms:W3CDTF">2021-04-26T02:55:38Z</dcterms:modified>
</cp:coreProperties>
</file>