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71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75" r:id="rId14"/>
    <p:sldId id="265" r:id="rId15"/>
    <p:sldId id="276" r:id="rId16"/>
    <p:sldId id="266" r:id="rId17"/>
    <p:sldId id="277" r:id="rId18"/>
    <p:sldId id="267" r:id="rId19"/>
    <p:sldId id="278" r:id="rId20"/>
    <p:sldId id="268" r:id="rId21"/>
    <p:sldId id="279" r:id="rId22"/>
    <p:sldId id="280" r:id="rId23"/>
    <p:sldId id="269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59EAB-C18C-46AA-BADA-3C212CC9B7A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4326C-7FA2-4874-A0DC-85E59C396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0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52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7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2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3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067B-6811-4556-B7D1-7CA19D2EE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298CD5-64D9-4FD9-A85C-EE7A09E9E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--java2019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3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输入地址确定后弹出框如下：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157A9D-5C6D-4F62-8C3A-2E3EF336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0" y="2420986"/>
            <a:ext cx="6080349" cy="39856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658722-77F6-44FD-B637-C7DE952F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7" y="2450811"/>
            <a:ext cx="5298994" cy="39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214846" cy="5053781"/>
          </a:xfrm>
        </p:spPr>
        <p:txBody>
          <a:bodyPr>
            <a:normAutofit/>
          </a:bodyPr>
          <a:lstStyle/>
          <a:p>
            <a:r>
              <a:rPr lang="en-US" altLang="zh-CN" dirty="0"/>
              <a:t>Push</a:t>
            </a:r>
            <a:r>
              <a:rPr lang="zh-CN" altLang="en-US" dirty="0"/>
              <a:t>成功后 </a:t>
            </a:r>
            <a:r>
              <a:rPr lang="en-US" altLang="zh-CN" dirty="0"/>
              <a:t>IDEA</a:t>
            </a:r>
            <a:r>
              <a:rPr lang="zh-CN" altLang="en-US" dirty="0"/>
              <a:t>右下角会提示，同时刷新码云仓库，可看到相关数据文件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854CC9-AAB0-4761-A128-713839B5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1" y="2150790"/>
            <a:ext cx="4954588" cy="717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1FB71E-01C7-482C-961F-5929F63E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1" y="2973410"/>
            <a:ext cx="7481479" cy="38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从远程仓库克隆工程到本地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928D1-22DF-4042-A019-377F6DD4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08" y="2496609"/>
            <a:ext cx="3988898" cy="3910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CAAC34-2D58-4C57-BF81-8BF51874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20" y="2496609"/>
            <a:ext cx="6800627" cy="3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1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从远程仓库克隆工程到本地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9B880-E30F-420C-9A0F-C3E91C03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01" y="2227804"/>
            <a:ext cx="8179220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从远程拉取代码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DC5C10-FED0-4213-A23F-1486029C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06" y="2178134"/>
            <a:ext cx="8729788" cy="46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7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从远程拉取代码： 选择远程关联，选择本地分支，点击</a:t>
            </a:r>
            <a:r>
              <a:rPr lang="en-US" altLang="zh-CN" dirty="0"/>
              <a:t>pull</a:t>
            </a:r>
            <a:r>
              <a:rPr lang="zh-CN" altLang="en-US" dirty="0"/>
              <a:t>成功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537B7-6ABA-47A3-8D82-73DD152C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17" y="2196327"/>
            <a:ext cx="9247787" cy="24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版本对比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C93DF-105C-4B2C-B070-4C3B3D5D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5" y="2204950"/>
            <a:ext cx="6718750" cy="44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1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版本对比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302F6-5528-4D92-8C78-2CFD79A7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78749"/>
            <a:ext cx="9671190" cy="44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3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创建分支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2BACE-60FA-4F1F-8932-2EC07F41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7" y="2170113"/>
            <a:ext cx="8217877" cy="42365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2EDDF-E015-4A36-9692-BF9ABB9C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787" y="2911417"/>
            <a:ext cx="3352972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2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创建分支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3C339-ADFD-47EB-A3AA-96AB1CEE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85" y="2158743"/>
            <a:ext cx="8876730" cy="4507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EF8953-7E97-48C4-99C4-39340E8E3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61" y="1612490"/>
            <a:ext cx="3968954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安装在默认路径下，那么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会自动找到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的位置，如果更改了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的安装位置则需要手动配置下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的路径。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打开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设置窗口，找到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 Control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90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切换分支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7061F1-12C7-4918-AD20-5033C202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52" y="2206202"/>
            <a:ext cx="8651517" cy="44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切换分支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2A425-E3D0-4B05-BD33-722861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1" y="2508758"/>
            <a:ext cx="5137897" cy="3833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7CD036-A65C-4CC1-964F-B921927F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13" y="2489712"/>
            <a:ext cx="5634007" cy="38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9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切换分支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D290EA-83C7-467B-B331-8DCD8CF4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05" y="2821613"/>
            <a:ext cx="9672612" cy="2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分支合并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3DBD3-C374-4C5E-ABC2-66634E21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68" y="2228192"/>
            <a:ext cx="8559485" cy="44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分支合并：确定后代码会自动更新合并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809E2-3229-4EBC-B768-933620B9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60" y="2378211"/>
            <a:ext cx="8004094" cy="21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251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6F05B6-7C1E-48DF-AD47-D613BAB7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IDEA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中创建工程并将工程添加至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F2126-9E50-49EC-9731-FDA7AEC1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2" y="2357620"/>
            <a:ext cx="8492114" cy="2887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B4AA01-3323-4246-8A4A-A7A48E9A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462" y="2342871"/>
            <a:ext cx="3097889" cy="37322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D7B63D-99BF-4704-AE8A-0CE99857A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81" y="5474868"/>
            <a:ext cx="7411342" cy="6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将项目添加至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管理后，可以从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IDEA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的工具栏上看到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操作的按钮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3DC4D-CE85-48CB-A20F-707FE335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" y="2629839"/>
            <a:ext cx="12078321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将文件添加到暂存区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E0F19-9478-4BA8-9E0F-C8296F61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21" y="2155784"/>
            <a:ext cx="8093580" cy="45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提交文件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626A6-522D-4361-B4CF-94B2ABB6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7" y="2107769"/>
            <a:ext cx="9478297" cy="4641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473A78-E981-4AEF-AD11-A0781ACA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346" y="4778581"/>
            <a:ext cx="2457576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2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将代码推送到远程仓库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EBEFC-1D76-49F4-A2B1-E2399CCC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7" y="2248247"/>
            <a:ext cx="8298324" cy="45482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CF3B21-BF13-48FA-9564-C492BA7B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862" y="2812025"/>
            <a:ext cx="7326101" cy="15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1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在</a:t>
            </a:r>
            <a:r>
              <a:rPr lang="en-US" altLang="zh-CN" b="1" cap="none" dirty="0"/>
              <a:t>IDEA</a:t>
            </a:r>
            <a:r>
              <a:rPr lang="zh-CN" altLang="en-US" b="1" cap="none" dirty="0"/>
              <a:t>中配置</a:t>
            </a:r>
            <a:r>
              <a:rPr lang="en-US" altLang="zh-CN" b="1" cap="none" dirty="0"/>
              <a:t>Git</a:t>
            </a:r>
            <a:endParaRPr lang="zh-CN" altLang="en-US" b="1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将代码推送到远程仓库：如果没有关联远程仓库，则会弹出配置框</a:t>
            </a:r>
            <a:endParaRPr lang="en-US" altLang="zh-CN" dirty="0"/>
          </a:p>
          <a:p>
            <a:r>
              <a:rPr lang="zh-CN" altLang="en-US" dirty="0"/>
              <a:t>码云：创建一个空仓库，复制地址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D3192F-6282-4A1E-9F47-C23E760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5" y="3131914"/>
            <a:ext cx="5111904" cy="2425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106559-FF9A-4FBF-995F-3EBB950B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04" y="2570362"/>
            <a:ext cx="6290445" cy="40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454</TotalTime>
  <Words>342</Words>
  <Application>Microsoft Office PowerPoint</Application>
  <PresentationFormat>宽屏</PresentationFormat>
  <Paragraphs>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宋体</vt:lpstr>
      <vt:lpstr>Arial</vt:lpstr>
      <vt:lpstr>Trebuchet MS</vt:lpstr>
      <vt:lpstr>Tw Cen MT</vt:lpstr>
      <vt:lpstr>电路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在IDEA中配置Git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Maven基础课程</dc:title>
  <dc:creator>xuegang wu</dc:creator>
  <cp:lastModifiedBy>xuegang wu</cp:lastModifiedBy>
  <cp:revision>156</cp:revision>
  <dcterms:created xsi:type="dcterms:W3CDTF">2021-03-08T10:42:02Z</dcterms:created>
  <dcterms:modified xsi:type="dcterms:W3CDTF">2021-04-26T07:49:17Z</dcterms:modified>
</cp:coreProperties>
</file>