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59EAB-C18C-46AA-BADA-3C212CC9B7A7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4326C-7FA2-4874-A0DC-85E59C396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0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52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5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7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1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20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5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2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2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819A-3011-4C50-980C-6565C04B090D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583C-FD46-48BA-A7BB-36604DA9D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3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E067B-6811-4556-B7D1-7CA19D2EE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endParaRPr lang="zh-CN" altLang="en-US" b="1" cap="none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298CD5-64D9-4FD9-A85C-EE7A09E9E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--java2019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33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地址克隆远程库（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TortoiseGit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5ACA27-000D-47EC-BC10-5AB72D26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87" y="2123326"/>
            <a:ext cx="5721644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4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5277121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如果报如右图错误：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解决方法：因为</a:t>
            </a:r>
            <a:r>
              <a:rPr lang="en-US" altLang="zh-CN" dirty="0"/>
              <a:t>git</a:t>
            </a:r>
            <a:r>
              <a:rPr lang="zh-CN" altLang="en-US" dirty="0"/>
              <a:t>（小乌龟）和</a:t>
            </a:r>
            <a:r>
              <a:rPr lang="en-US" altLang="zh-CN" dirty="0"/>
              <a:t>Git</a:t>
            </a:r>
            <a:r>
              <a:rPr lang="zh-CN" altLang="en-US" dirty="0"/>
              <a:t>的冲突我们需要把乌龟</a:t>
            </a:r>
            <a:r>
              <a:rPr lang="en-US" altLang="zh-CN" dirty="0"/>
              <a:t>git</a:t>
            </a:r>
            <a:r>
              <a:rPr lang="zh-CN" altLang="en-US" dirty="0"/>
              <a:t>设置改正如下。</a:t>
            </a:r>
          </a:p>
          <a:p>
            <a:r>
              <a:rPr lang="zh-CN" altLang="en-US" dirty="0"/>
              <a:t>找到</a:t>
            </a:r>
            <a:r>
              <a:rPr lang="en-US" altLang="zh-CN" dirty="0" err="1"/>
              <a:t>TortoiseGit</a:t>
            </a:r>
            <a:r>
              <a:rPr lang="en-US" altLang="zh-CN" dirty="0"/>
              <a:t>--&gt;Settings--&gt;Network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SSH client</a:t>
            </a:r>
            <a:r>
              <a:rPr lang="zh-CN" altLang="en-US" dirty="0"/>
              <a:t>指向 </a:t>
            </a:r>
            <a:r>
              <a:rPr lang="en-US" altLang="zh-CN" dirty="0"/>
              <a:t>D:\git\usr\bin\ssh.exe </a:t>
            </a:r>
            <a:r>
              <a:rPr lang="zh-CN" altLang="en-US" dirty="0"/>
              <a:t>（我的</a:t>
            </a:r>
            <a:r>
              <a:rPr lang="en-US" altLang="zh-CN" dirty="0"/>
              <a:t>Git</a:t>
            </a:r>
            <a:r>
              <a:rPr lang="zh-CN" altLang="en-US" dirty="0"/>
              <a:t>工具安装在</a:t>
            </a:r>
            <a:r>
              <a:rPr lang="en-US" altLang="zh-CN" dirty="0"/>
              <a:t>d</a:t>
            </a:r>
            <a:r>
              <a:rPr lang="zh-CN" altLang="en-US" dirty="0"/>
              <a:t>盘）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2C7001-C4AF-4467-A84F-9CF1AC45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33" y="1729859"/>
            <a:ext cx="5277121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5277121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如果报如右图错误：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解决方法：因为</a:t>
            </a:r>
            <a:r>
              <a:rPr lang="en-US" altLang="zh-CN" dirty="0"/>
              <a:t>git</a:t>
            </a:r>
            <a:r>
              <a:rPr lang="zh-CN" altLang="en-US" dirty="0"/>
              <a:t>（小乌龟）和</a:t>
            </a:r>
            <a:r>
              <a:rPr lang="en-US" altLang="zh-CN" dirty="0"/>
              <a:t>Git</a:t>
            </a:r>
            <a:r>
              <a:rPr lang="zh-CN" altLang="en-US" dirty="0"/>
              <a:t>的冲突我们需要把乌龟</a:t>
            </a:r>
            <a:r>
              <a:rPr lang="en-US" altLang="zh-CN" dirty="0"/>
              <a:t>git</a:t>
            </a:r>
            <a:r>
              <a:rPr lang="zh-CN" altLang="en-US" dirty="0"/>
              <a:t>设置改正如下。</a:t>
            </a:r>
          </a:p>
          <a:p>
            <a:r>
              <a:rPr lang="zh-CN" altLang="en-US" dirty="0"/>
              <a:t>找到</a:t>
            </a:r>
            <a:r>
              <a:rPr lang="en-US" altLang="zh-CN" dirty="0" err="1"/>
              <a:t>TortoiseGit</a:t>
            </a:r>
            <a:r>
              <a:rPr lang="en-US" altLang="zh-CN" dirty="0"/>
              <a:t>--&gt;Settings--&gt;Network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SSH client</a:t>
            </a:r>
            <a:r>
              <a:rPr lang="zh-CN" altLang="en-US" dirty="0"/>
              <a:t>指向 </a:t>
            </a:r>
            <a:r>
              <a:rPr lang="en-US" altLang="zh-CN" dirty="0"/>
              <a:t>D:\git\usr\bin\ssh.exe </a:t>
            </a:r>
            <a:r>
              <a:rPr lang="zh-CN" altLang="en-US" dirty="0"/>
              <a:t>（我的</a:t>
            </a:r>
            <a:r>
              <a:rPr lang="en-US" altLang="zh-CN" dirty="0"/>
              <a:t>Git</a:t>
            </a:r>
            <a:r>
              <a:rPr lang="zh-CN" altLang="en-US" dirty="0"/>
              <a:t>工具安装在</a:t>
            </a:r>
            <a:r>
              <a:rPr lang="en-US" altLang="zh-CN" dirty="0"/>
              <a:t>d</a:t>
            </a:r>
            <a:r>
              <a:rPr lang="zh-CN" altLang="en-US" dirty="0"/>
              <a:t>盘）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097766-3187-4490-9820-E032CAE6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33" y="1508163"/>
            <a:ext cx="5685671" cy="52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4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165685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!!!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9874D8-CE46-496A-B4F0-71B347A8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63" y="2601023"/>
            <a:ext cx="6909896" cy="38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7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9905999" cy="5053781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251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/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endParaRPr lang="zh-CN" altLang="en-US" b="1" cap="none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的远程仓库并不在我们本地，当我们在使用远程仓库的时候（例如克隆、拉取、推送）就会涉及到数据的网络传输，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支持多种数据传输协议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本地协议（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Secure Shell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）协议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前面的操作都是基于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协议进行的，本章节学习如何使用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7B9427-2EBB-4C5D-BDE0-F25E771C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98" y="2916448"/>
            <a:ext cx="5132012" cy="27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0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Secure Shell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（安全外壳协议）的缩写，由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IETF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的网络小组（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Network Working Group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）所制定。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是目前较可靠，专为远程登录会话和其他网络服务提供安全性的协议。利用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协议可以有效防止远程管理过程中的信息泄露问题。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由于本地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仓库和远程仓库之间的传输是通过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加密的，所以必须要让远程仓库服务器认证你的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 key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，在此之前，必须要生成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 key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协议通信时，推荐使用基于密钥的验证方式。你必须为自己创建一对密匙（公钥和私钥），并把公匙放在需要访问的服务器上。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96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提供的命令行工具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Git Bash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生成公钥和私钥，具体操作过程如下：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、使用命令 </a:t>
            </a:r>
            <a:r>
              <a:rPr lang="en-US" altLang="zh-CN" sz="2000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-keygen –t </a:t>
            </a:r>
            <a:r>
              <a:rPr lang="en-US" altLang="zh-CN" sz="2000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生成公钥和私钥，执行完成后在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本地用户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C:\Users\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\.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下面生成如下名称的公钥和私钥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EA42F-123B-4F06-8A26-F5D68C534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30" y="3041614"/>
            <a:ext cx="7402161" cy="36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、复制公钥文件内容至码云服务器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833B44-6B17-4B3A-9773-F0B3358F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74" y="2549486"/>
            <a:ext cx="9754101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、复制公钥文件内容至码云服务器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811CF9-CA3D-4712-BE9D-6B84C20A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65" y="2162497"/>
            <a:ext cx="9232491" cy="45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、复制公钥文件内容至码云服务器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42C9F8-0841-4F5A-89B6-EF5DF493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2" y="2543359"/>
            <a:ext cx="6205790" cy="3591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C20621-DF5B-4093-BDB7-40BE2119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53" y="3243911"/>
            <a:ext cx="5188217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、复制公钥文件内容至码云服务器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BC55B6-F2CC-4BD8-A1E2-9F83CF47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59" y="2606003"/>
            <a:ext cx="9487388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6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1756-91C6-43FB-B840-750E059E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1370"/>
            <a:ext cx="9905998" cy="993972"/>
          </a:xfrm>
        </p:spPr>
        <p:txBody>
          <a:bodyPr>
            <a:normAutofit/>
          </a:bodyPr>
          <a:lstStyle/>
          <a:p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协议传输数据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</a:rPr>
              <a:t>SSH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协议</a:t>
            </a:r>
            <a:endParaRPr lang="zh-CN" altLang="en-US" b="1" cap="none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E7B29-08BF-485D-8883-1E755DE7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087027" cy="5053781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地址克隆远程库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命令方式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618C05-8400-4FA5-9301-F3549D37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44" y="2187677"/>
            <a:ext cx="9492934" cy="44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28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526</TotalTime>
  <Words>542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Arial</vt:lpstr>
      <vt:lpstr>Trebuchet MS</vt:lpstr>
      <vt:lpstr>Tw Cen MT</vt:lpstr>
      <vt:lpstr>Wingdings</vt:lpstr>
      <vt:lpstr>电路</vt:lpstr>
      <vt:lpstr>使用SSH协议传输数据</vt:lpstr>
      <vt:lpstr>使用SSH协议传输数据</vt:lpstr>
      <vt:lpstr>使用SSH协议传输数据--什么是SSH协议</vt:lpstr>
      <vt:lpstr>使用SSH协议传输数据--什么是SSH协议</vt:lpstr>
      <vt:lpstr>使用SSH协议传输数据--什么是SSH协议</vt:lpstr>
      <vt:lpstr>使用SSH协议传输数据--什么是SSH协议</vt:lpstr>
      <vt:lpstr>使用SSH协议传输数据--什么是SSH协议</vt:lpstr>
      <vt:lpstr>使用SSH协议传输数据--什么是SSH协议</vt:lpstr>
      <vt:lpstr>使用SSH协议传输数据--什么是SSH协议</vt:lpstr>
      <vt:lpstr>使用SSH协议传输数据--什么是SSH协议</vt:lpstr>
      <vt:lpstr>使用SSH协议传输数据--什么是SSH协议</vt:lpstr>
      <vt:lpstr>使用SSH协议传输数据--什么是SSH协议</vt:lpstr>
      <vt:lpstr>使用SSH协议传输数据--什么是SSH协议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Maven基础课程</dc:title>
  <dc:creator>xuegang wu</dc:creator>
  <cp:lastModifiedBy>xuegang wu</cp:lastModifiedBy>
  <cp:revision>189</cp:revision>
  <dcterms:created xsi:type="dcterms:W3CDTF">2021-03-08T10:42:02Z</dcterms:created>
  <dcterms:modified xsi:type="dcterms:W3CDTF">2021-04-26T10:18:48Z</dcterms:modified>
</cp:coreProperties>
</file>