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76" autoAdjust="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最初是用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语言开发，后来发现麻烦，又产生了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0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=&gt;C</a:t>
            </a:r>
            <a:r>
              <a:rPr lang="zh-CN" altLang="en-US" dirty="0" smtClean="0"/>
              <a:t>语言开发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：收费，很贵</a:t>
            </a:r>
            <a:endParaRPr lang="en-US" altLang="zh-CN" dirty="0" smtClean="0"/>
          </a:p>
          <a:p>
            <a:r>
              <a:rPr lang="en-US" altLang="zh-CN" dirty="0" smtClean="0"/>
              <a:t>          2</a:t>
            </a:r>
            <a:r>
              <a:rPr lang="zh-CN" altLang="en-US" dirty="0" smtClean="0"/>
              <a:t>：不太安全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部署，上线：将项目部署在服务器中（电脑：配置比一般</a:t>
            </a:r>
            <a:r>
              <a:rPr lang="en-US" altLang="zh-CN" dirty="0" smtClean="0"/>
              <a:t>PC</a:t>
            </a:r>
            <a:r>
              <a:rPr lang="zh-CN" altLang="en-US" dirty="0" smtClean="0"/>
              <a:t>高很多）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  <a:r>
              <a:rPr lang="zh-CN" altLang="en-US" dirty="0" smtClean="0"/>
              <a:t>可靠稳定的操作系统（免费，可靠（开源，很多人维护，没什么漏洞，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闭源，漏洞多））   </a:t>
            </a:r>
            <a:endParaRPr lang="en-US" altLang="zh-CN" dirty="0" smtClean="0"/>
          </a:p>
          <a:p>
            <a:r>
              <a:rPr lang="en-US" altLang="zh-CN" dirty="0" smtClean="0"/>
              <a:t>                    web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4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4000" b="1" dirty="0" smtClean="0"/>
              <a:t>Unix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zh-CN" dirty="0"/>
              <a:t>是一个强大的多用户、多任务操作系统。于</a:t>
            </a:r>
            <a:r>
              <a:rPr lang="en-US" altLang="zh-CN" dirty="0"/>
              <a:t>1969</a:t>
            </a:r>
            <a:r>
              <a:rPr lang="zh-CN" altLang="zh-CN" dirty="0"/>
              <a:t>年在</a:t>
            </a:r>
            <a:r>
              <a:rPr lang="en-US" altLang="zh-CN" dirty="0"/>
              <a:t>AT&amp;T</a:t>
            </a:r>
            <a:r>
              <a:rPr lang="zh-CN" altLang="zh-CN" dirty="0"/>
              <a:t>的贝尔实验室开发。</a:t>
            </a:r>
            <a:r>
              <a:rPr lang="en-US" altLang="zh-CN" dirty="0"/>
              <a:t>UNIX</a:t>
            </a:r>
            <a:r>
              <a:rPr lang="zh-CN" altLang="zh-CN" dirty="0"/>
              <a:t>的商标权由国际开放标准组织（</a:t>
            </a:r>
            <a:r>
              <a:rPr lang="en-US" altLang="zh-CN" dirty="0"/>
              <a:t>The Open Group</a:t>
            </a:r>
            <a:r>
              <a:rPr lang="zh-CN" altLang="zh-CN" dirty="0"/>
              <a:t>）所拥有。</a:t>
            </a:r>
            <a:r>
              <a:rPr lang="en-US" altLang="zh-CN" dirty="0"/>
              <a:t>UNIX</a:t>
            </a:r>
            <a:r>
              <a:rPr lang="zh-CN" altLang="zh-CN" dirty="0"/>
              <a:t>操作系统是商业版，需要收费，价格比</a:t>
            </a:r>
            <a:r>
              <a:rPr lang="en-US" altLang="zh-CN" dirty="0"/>
              <a:t>Microsoft Windows</a:t>
            </a:r>
            <a:r>
              <a:rPr lang="zh-CN" altLang="zh-CN" dirty="0"/>
              <a:t>正版要贵一些。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5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4000" b="1" dirty="0"/>
              <a:t>Linux</a:t>
            </a:r>
            <a:r>
              <a:rPr lang="zh-CN" altLang="zh-CN" sz="4000" b="1" dirty="0"/>
              <a:t>的概述</a:t>
            </a:r>
            <a:r>
              <a:rPr lang="zh-CN" altLang="zh-CN" sz="4000" b="1" dirty="0" smtClean="0"/>
              <a:t>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zh-CN" dirty="0"/>
              <a:t>是基于</a:t>
            </a:r>
            <a:r>
              <a:rPr lang="en-US" altLang="zh-CN" dirty="0"/>
              <a:t>Unix</a:t>
            </a:r>
            <a:r>
              <a:rPr lang="zh-CN" altLang="zh-CN" dirty="0"/>
              <a:t>的</a:t>
            </a:r>
          </a:p>
          <a:p>
            <a:r>
              <a:rPr lang="en-US" altLang="zh-CN" dirty="0"/>
              <a:t>Linux</a:t>
            </a:r>
            <a:r>
              <a:rPr lang="zh-CN" altLang="zh-CN" dirty="0"/>
              <a:t>是一种自由和</a:t>
            </a:r>
            <a:r>
              <a:rPr lang="zh-CN" altLang="zh-CN" dirty="0">
                <a:solidFill>
                  <a:srgbClr val="FFFF00"/>
                </a:solidFill>
              </a:rPr>
              <a:t>开放源码</a:t>
            </a:r>
            <a:r>
              <a:rPr lang="zh-CN" altLang="zh-CN" dirty="0"/>
              <a:t>的操作系统，存在着许多不同的</a:t>
            </a:r>
            <a:r>
              <a:rPr lang="en-US" altLang="zh-CN" dirty="0"/>
              <a:t>Linux</a:t>
            </a:r>
            <a:r>
              <a:rPr lang="zh-CN" altLang="zh-CN" dirty="0"/>
              <a:t>版本，但它们都使用了</a:t>
            </a:r>
            <a:r>
              <a:rPr lang="en-US" altLang="zh-CN" dirty="0"/>
              <a:t>Linux</a:t>
            </a:r>
            <a:r>
              <a:rPr lang="zh-CN" altLang="zh-CN" dirty="0"/>
              <a:t>内核。</a:t>
            </a:r>
            <a:r>
              <a:rPr lang="en-US" altLang="zh-CN" dirty="0"/>
              <a:t>Linux</a:t>
            </a:r>
            <a:r>
              <a:rPr lang="zh-CN" altLang="zh-CN" dirty="0"/>
              <a:t>可安装在各种计算机硬件设备中，比如手机、平板电脑、路由器、台式计算机</a:t>
            </a:r>
          </a:p>
          <a:p>
            <a:endParaRPr lang="zh-CN" altLang="en-US" dirty="0"/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05" y="4172403"/>
            <a:ext cx="6550734" cy="207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3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之父</a:t>
            </a:r>
            <a:r>
              <a:rPr lang="en-US" altLang="zh-CN" dirty="0" smtClean="0"/>
              <a:t>-</a:t>
            </a:r>
            <a:r>
              <a:rPr lang="en-US" altLang="zh-CN" dirty="0"/>
              <a:t> Linus Torvalds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82745" cy="4195481"/>
          </a:xfrm>
        </p:spPr>
        <p:txBody>
          <a:bodyPr/>
          <a:lstStyle/>
          <a:p>
            <a:r>
              <a:rPr lang="zh-CN" altLang="zh-CN" dirty="0"/>
              <a:t>诞生于</a:t>
            </a:r>
            <a:r>
              <a:rPr lang="en-US" altLang="zh-CN" dirty="0"/>
              <a:t>1991 </a:t>
            </a:r>
            <a:r>
              <a:rPr lang="zh-CN" altLang="zh-CN" dirty="0"/>
              <a:t>年</a:t>
            </a:r>
            <a:r>
              <a:rPr lang="en-US" altLang="zh-CN" dirty="0"/>
              <a:t>10 </a:t>
            </a:r>
            <a:r>
              <a:rPr lang="zh-CN" altLang="zh-CN" dirty="0"/>
              <a:t>月</a:t>
            </a:r>
            <a:r>
              <a:rPr lang="en-US" altLang="zh-CN" dirty="0"/>
              <a:t>5 </a:t>
            </a:r>
            <a:r>
              <a:rPr lang="zh-CN" altLang="zh-CN" dirty="0"/>
              <a:t>日。是由芬兰赫尔辛基大学学生</a:t>
            </a:r>
            <a:r>
              <a:rPr lang="en-US" altLang="zh-CN" dirty="0"/>
              <a:t>Linus Torvalds</a:t>
            </a:r>
            <a:r>
              <a:rPr lang="zh-CN" altLang="zh-CN" dirty="0"/>
              <a:t>和后来加入的众多爱好者共同开发完成</a:t>
            </a:r>
          </a:p>
          <a:p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zh-CN" dirty="0"/>
              <a:t>最初是由芬兰赫尔辛基大学学生</a:t>
            </a:r>
            <a:r>
              <a:rPr lang="en-US" altLang="zh-CN" dirty="0"/>
              <a:t>Linus Torvalds</a:t>
            </a:r>
            <a:r>
              <a:rPr lang="zh-CN" altLang="zh-CN" dirty="0"/>
              <a:t>由于自己不满意教学中使用的</a:t>
            </a:r>
            <a:r>
              <a:rPr lang="en-US" altLang="zh-CN" dirty="0"/>
              <a:t>MINIX</a:t>
            </a:r>
            <a:r>
              <a:rPr lang="zh-CN" altLang="zh-CN" dirty="0"/>
              <a:t>操作系统， 所以在</a:t>
            </a:r>
            <a:r>
              <a:rPr lang="en-US" altLang="zh-CN" dirty="0"/>
              <a:t>1990</a:t>
            </a:r>
            <a:r>
              <a:rPr lang="zh-CN" altLang="zh-CN" dirty="0"/>
              <a:t>年底由于个人爱好设计出了</a:t>
            </a:r>
            <a:r>
              <a:rPr lang="en-US" altLang="zh-CN" dirty="0"/>
              <a:t>LINUX</a:t>
            </a:r>
            <a:r>
              <a:rPr lang="zh-CN" altLang="zh-CN" dirty="0"/>
              <a:t>系统核心。后来发布于芬兰最大的</a:t>
            </a:r>
            <a:r>
              <a:rPr lang="en-US" altLang="zh-CN" dirty="0"/>
              <a:t>ftp</a:t>
            </a:r>
            <a:r>
              <a:rPr lang="zh-CN" altLang="zh-CN" dirty="0"/>
              <a:t>服务器上，用户可以免费下载，所以它的周边的程序越来越多，</a:t>
            </a:r>
            <a:r>
              <a:rPr lang="en-US" altLang="zh-CN" dirty="0"/>
              <a:t>Linux</a:t>
            </a:r>
            <a:r>
              <a:rPr lang="zh-CN" altLang="zh-CN" dirty="0"/>
              <a:t>本身也逐渐发展壮大起来，之后</a:t>
            </a:r>
            <a:r>
              <a:rPr lang="en-US" altLang="zh-CN" dirty="0"/>
              <a:t>Linux</a:t>
            </a:r>
            <a:r>
              <a:rPr lang="zh-CN" altLang="zh-CN" dirty="0"/>
              <a:t>在不到三年的时间里成为了一个功能完善，稳定可靠的操作系统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0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743" y="3117195"/>
            <a:ext cx="2743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4000" b="1" dirty="0"/>
              <a:t>Linux</a:t>
            </a:r>
            <a:r>
              <a:rPr lang="zh-CN" altLang="zh-CN" sz="4000" b="1" dirty="0"/>
              <a:t>的</a:t>
            </a:r>
            <a:r>
              <a:rPr lang="zh-CN" altLang="zh-CN" sz="4000" b="1" dirty="0" smtClean="0"/>
              <a:t>版本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549" y="2048155"/>
            <a:ext cx="8946541" cy="4195481"/>
          </a:xfrm>
        </p:spPr>
        <p:txBody>
          <a:bodyPr/>
          <a:lstStyle/>
          <a:p>
            <a:r>
              <a:rPr lang="en-US" altLang="zh-CN" b="1" dirty="0"/>
              <a:t>Linux</a:t>
            </a:r>
            <a:r>
              <a:rPr lang="zh-CN" altLang="zh-CN" b="1" dirty="0"/>
              <a:t>的版本分为两种：</a:t>
            </a:r>
            <a:r>
              <a:rPr lang="zh-CN" altLang="zh-CN" b="1" dirty="0">
                <a:solidFill>
                  <a:srgbClr val="FFFF00"/>
                </a:solidFill>
              </a:rPr>
              <a:t>内核版本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FF00"/>
                </a:solidFill>
              </a:rPr>
              <a:t>发行版本</a:t>
            </a:r>
            <a:r>
              <a:rPr lang="zh-CN" altLang="zh-CN" b="1" dirty="0"/>
              <a:t>；</a:t>
            </a:r>
            <a:r>
              <a:rPr lang="zh-CN" altLang="zh-CN" dirty="0"/>
              <a:t>内核版本是指在</a:t>
            </a:r>
            <a:r>
              <a:rPr lang="en-US" altLang="zh-CN" dirty="0"/>
              <a:t>Linus</a:t>
            </a:r>
            <a:r>
              <a:rPr lang="zh-CN" altLang="zh-CN" dirty="0"/>
              <a:t>领导下的内核小组开发维护的系统内核的版本号 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r>
              <a:rPr lang="zh-CN" altLang="en-US" dirty="0" smtClean="0"/>
              <a:t>主流版本如下图所示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074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3340350"/>
            <a:ext cx="6357258" cy="3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6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zh-CN" dirty="0"/>
              <a:t>系统的应用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服务器系统</a:t>
            </a:r>
            <a:r>
              <a:rPr lang="en-US" altLang="zh-CN" dirty="0"/>
              <a:t>Web</a:t>
            </a:r>
            <a:r>
              <a:rPr lang="zh-CN" altLang="zh-CN" dirty="0"/>
              <a:t>应用服务器、数据库服务器、接口服务器、</a:t>
            </a:r>
            <a:r>
              <a:rPr lang="en-US" altLang="zh-CN" dirty="0"/>
              <a:t>DNS</a:t>
            </a:r>
            <a:r>
              <a:rPr lang="zh-CN" altLang="zh-CN" dirty="0"/>
              <a:t>、</a:t>
            </a:r>
            <a:r>
              <a:rPr lang="en-US" altLang="zh-CN" dirty="0"/>
              <a:t>FTP</a:t>
            </a:r>
            <a:r>
              <a:rPr lang="zh-CN" altLang="zh-CN" dirty="0"/>
              <a:t>等等； </a:t>
            </a:r>
          </a:p>
          <a:p>
            <a:r>
              <a:rPr lang="zh-CN" altLang="zh-CN" dirty="0"/>
              <a:t>嵌入式系统路由器、防火墙、手机、</a:t>
            </a:r>
            <a:r>
              <a:rPr lang="en-US" altLang="zh-CN" dirty="0"/>
              <a:t>PDA</a:t>
            </a:r>
            <a:r>
              <a:rPr lang="zh-CN" altLang="zh-CN" dirty="0"/>
              <a:t>、</a:t>
            </a:r>
            <a:r>
              <a:rPr lang="en-US" altLang="zh-CN" dirty="0"/>
              <a:t>IP </a:t>
            </a:r>
            <a:r>
              <a:rPr lang="zh-CN" altLang="zh-CN" dirty="0"/>
              <a:t>分享器、交换器、家电用品的微电脑控制器等等，</a:t>
            </a:r>
          </a:p>
          <a:p>
            <a:r>
              <a:rPr lang="zh-CN" altLang="zh-CN" dirty="0"/>
              <a:t>高性能运算、计算密集型应用</a:t>
            </a:r>
            <a:r>
              <a:rPr lang="en-US" altLang="zh-CN" dirty="0"/>
              <a:t>Linux</a:t>
            </a:r>
            <a:r>
              <a:rPr lang="zh-CN" altLang="zh-CN" dirty="0"/>
              <a:t>有强大的运算能力。</a:t>
            </a:r>
          </a:p>
          <a:p>
            <a:r>
              <a:rPr lang="zh-CN" altLang="zh-CN" dirty="0"/>
              <a:t>桌面应用系统</a:t>
            </a:r>
          </a:p>
          <a:p>
            <a:r>
              <a:rPr lang="zh-CN" altLang="zh-CN" dirty="0"/>
              <a:t>移动手持系统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32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作为服务器应用广泛（开源免费，可靠）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系统不太适合做服务器应用系统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33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449</Words>
  <Application>Microsoft Office PowerPoint</Application>
  <PresentationFormat>宽屏</PresentationFormat>
  <Paragraphs>34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Century Gothic</vt:lpstr>
      <vt:lpstr>Wingdings 3</vt:lpstr>
      <vt:lpstr>离子</vt:lpstr>
      <vt:lpstr>Linux-简介</vt:lpstr>
      <vt:lpstr>Unix</vt:lpstr>
      <vt:lpstr>Linux的概述：</vt:lpstr>
      <vt:lpstr>Linux之父- Linus Torvalds</vt:lpstr>
      <vt:lpstr>Linux的版本</vt:lpstr>
      <vt:lpstr>Linux系统的应用</vt:lpstr>
      <vt:lpstr>Linux服务器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28</cp:revision>
  <dcterms:created xsi:type="dcterms:W3CDTF">2020-08-05T02:11:49Z</dcterms:created>
  <dcterms:modified xsi:type="dcterms:W3CDTF">2020-08-17T01:38:46Z</dcterms:modified>
</cp:coreProperties>
</file>