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2" r:id="rId4"/>
    <p:sldId id="265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3" r:id="rId14"/>
    <p:sldId id="272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64" r:id="rId33"/>
    <p:sldId id="299" r:id="rId34"/>
    <p:sldId id="300" r:id="rId35"/>
    <p:sldId id="302" r:id="rId36"/>
    <p:sldId id="304" r:id="rId37"/>
    <p:sldId id="303" r:id="rId38"/>
    <p:sldId id="305" r:id="rId39"/>
    <p:sldId id="307" r:id="rId40"/>
    <p:sldId id="308" r:id="rId41"/>
    <p:sldId id="309" r:id="rId42"/>
    <p:sldId id="310" r:id="rId43"/>
    <p:sldId id="311" r:id="rId44"/>
    <p:sldId id="31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9" autoAdjust="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4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888888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4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0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虚拟机安装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314450"/>
            <a:ext cx="8353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altLang="zh-CN" sz="4000" b="1" dirty="0" err="1"/>
              <a:t>CentOS</a:t>
            </a:r>
            <a:r>
              <a:rPr lang="zh-CN" altLang="zh-CN" sz="4000" b="1" dirty="0"/>
              <a:t>的安装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参考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58" y="2823240"/>
            <a:ext cx="10089550" cy="3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85850"/>
            <a:ext cx="10039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338262"/>
            <a:ext cx="4886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338262"/>
            <a:ext cx="4886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88" y="723666"/>
            <a:ext cx="6390573" cy="54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338262"/>
            <a:ext cx="4886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338262"/>
            <a:ext cx="4886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sz="4000" b="1" dirty="0"/>
              <a:t>什么是虚拟机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虚拟机：一台虚拟的电脑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zh-CN" dirty="0"/>
              <a:t>虚拟机软件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* </a:t>
            </a:r>
            <a:r>
              <a:rPr lang="en-US" altLang="zh-CN" dirty="0" err="1"/>
              <a:t>VmWare</a:t>
            </a:r>
            <a:r>
              <a:rPr lang="en-US" altLang="zh-CN" dirty="0"/>
              <a:t>	</a:t>
            </a:r>
            <a:r>
              <a:rPr lang="en-US" altLang="zh-CN" dirty="0" smtClean="0"/>
              <a:t>:</a:t>
            </a:r>
            <a:r>
              <a:rPr lang="zh-CN" altLang="zh-CN" dirty="0"/>
              <a:t>收费的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* </a:t>
            </a:r>
            <a:r>
              <a:rPr lang="en-US" altLang="zh-CN" dirty="0" err="1"/>
              <a:t>VirtualBox</a:t>
            </a:r>
            <a:r>
              <a:rPr lang="en-US" altLang="zh-CN" dirty="0"/>
              <a:t>	:</a:t>
            </a:r>
            <a:r>
              <a:rPr lang="zh-CN" altLang="zh-CN" dirty="0"/>
              <a:t>免费的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5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82" y="495623"/>
            <a:ext cx="5986462" cy="59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328737"/>
            <a:ext cx="49434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2" y="533062"/>
            <a:ext cx="9859108" cy="59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1" y="579927"/>
            <a:ext cx="9870831" cy="59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3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502842"/>
            <a:ext cx="9625012" cy="59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22" y="517554"/>
            <a:ext cx="9597170" cy="60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2" y="469228"/>
            <a:ext cx="9683262" cy="60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82" y="656492"/>
            <a:ext cx="9912735" cy="58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73" y="492369"/>
            <a:ext cx="10298039" cy="60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3" y="492369"/>
            <a:ext cx="10138613" cy="60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CN" altLang="zh-CN" sz="4000" b="1" dirty="0" smtClean="0"/>
              <a:t>安装</a:t>
            </a:r>
            <a:r>
              <a:rPr lang="en-US" altLang="zh-CN" sz="4000" b="1" dirty="0" err="1" smtClean="0"/>
              <a:t>vmware</a:t>
            </a:r>
            <a:endParaRPr lang="zh-CN" altLang="zh-CN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参考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97" y="2612000"/>
            <a:ext cx="8749169" cy="5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538587"/>
            <a:ext cx="10092102" cy="60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8" y="497586"/>
            <a:ext cx="10132401" cy="60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81" y="452718"/>
            <a:ext cx="10422181" cy="611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28" y="452718"/>
            <a:ext cx="10269336" cy="59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7" y="441806"/>
            <a:ext cx="10422180" cy="60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423402"/>
            <a:ext cx="10479331" cy="62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385716"/>
            <a:ext cx="10324000" cy="62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3" y="469806"/>
            <a:ext cx="10381883" cy="60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0" y="434646"/>
            <a:ext cx="10550771" cy="61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点击结束配置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点击结束配置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533525"/>
            <a:ext cx="4781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0" y="383038"/>
            <a:ext cx="10011510" cy="62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9" y="412432"/>
            <a:ext cx="9874127" cy="61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4" y="867507"/>
            <a:ext cx="10823789" cy="55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7" y="445176"/>
            <a:ext cx="10427310" cy="60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56" y="699247"/>
            <a:ext cx="10695687" cy="56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503</TotalTime>
  <Words>35</Words>
  <Application>Microsoft Office PowerPoint</Application>
  <PresentationFormat>宽屏</PresentationFormat>
  <Paragraphs>17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宋体</vt:lpstr>
      <vt:lpstr>Arial</vt:lpstr>
      <vt:lpstr>Calibri</vt:lpstr>
      <vt:lpstr>Century Gothic</vt:lpstr>
      <vt:lpstr>Wingdings 3</vt:lpstr>
      <vt:lpstr>离子</vt:lpstr>
      <vt:lpstr>虚拟机安装</vt:lpstr>
      <vt:lpstr>什么是虚拟机</vt:lpstr>
      <vt:lpstr>安装vmware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CentOS的安装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点击结束配置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PC</cp:lastModifiedBy>
  <cp:revision>63</cp:revision>
  <dcterms:created xsi:type="dcterms:W3CDTF">2020-08-05T02:11:49Z</dcterms:created>
  <dcterms:modified xsi:type="dcterms:W3CDTF">2020-10-05T12:55:30Z</dcterms:modified>
</cp:coreProperties>
</file>