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66" autoAdjust="0"/>
  </p:normalViewPr>
  <p:slideViewPr>
    <p:cSldViewPr snapToGrid="0">
      <p:cViewPr varScale="1">
        <p:scale>
          <a:sx n="66" d="100"/>
          <a:sy n="66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13711-EAF8-42C4-A0E3-5220F3BCFD4C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0820D-9546-4C7A-A737-EE791FC76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453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Halt(</a:t>
            </a:r>
            <a:r>
              <a:rPr lang="zh-CN" altLang="en-US" dirty="0" smtClean="0"/>
              <a:t>停止</a:t>
            </a:r>
            <a:r>
              <a:rPr lang="zh-CN" altLang="en-US" baseline="0" dirty="0" smtClean="0"/>
              <a:t>，休息的意思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738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Halt(</a:t>
            </a:r>
            <a:r>
              <a:rPr lang="zh-CN" altLang="en-US" dirty="0" smtClean="0"/>
              <a:t>停止</a:t>
            </a:r>
            <a:r>
              <a:rPr lang="zh-CN" altLang="en-US" baseline="0" dirty="0" smtClean="0"/>
              <a:t>，休息的意思</a:t>
            </a:r>
            <a:r>
              <a:rPr lang="en-US" altLang="zh-CN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471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Halt(</a:t>
            </a:r>
            <a:r>
              <a:rPr lang="zh-CN" altLang="en-US" dirty="0" smtClean="0"/>
              <a:t>停止</a:t>
            </a:r>
            <a:r>
              <a:rPr lang="zh-CN" altLang="en-US" baseline="0" dirty="0" smtClean="0"/>
              <a:t>，休息的意思</a:t>
            </a:r>
            <a:r>
              <a:rPr lang="en-US" altLang="zh-CN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245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Manual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手册，说明书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612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84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45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87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7507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027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268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855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07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21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51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42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5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69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93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9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48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10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9D45807-18C0-4E32-B65C-273BC4A5F16C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259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Linux </a:t>
            </a:r>
            <a:r>
              <a:rPr lang="zh-CN" altLang="en-US" dirty="0"/>
              <a:t>基本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6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9946" cy="1400530"/>
          </a:xfrm>
        </p:spPr>
        <p:txBody>
          <a:bodyPr/>
          <a:lstStyle/>
          <a:p>
            <a:r>
              <a:rPr lang="zh-CN" altLang="en-US" dirty="0" smtClean="0"/>
              <a:t>查看系统版本  </a:t>
            </a:r>
            <a:r>
              <a:rPr lang="en-US" altLang="zh-CN" dirty="0" err="1" smtClean="0"/>
              <a:t>uname</a:t>
            </a:r>
            <a:r>
              <a:rPr lang="en-US" altLang="zh-CN" dirty="0" smtClean="0"/>
              <a:t> --</a:t>
            </a:r>
            <a:r>
              <a:rPr lang="en-US" altLang="zh-CN" dirty="0"/>
              <a:t>help</a:t>
            </a:r>
            <a:r>
              <a:rPr lang="zh-CN" altLang="en-US" dirty="0"/>
              <a:t>：</a:t>
            </a:r>
            <a:r>
              <a:rPr lang="zh-CN" altLang="en-US"/>
              <a:t>显示</a:t>
            </a:r>
            <a:r>
              <a:rPr lang="zh-CN" altLang="en-US" smtClean="0"/>
              <a:t>帮助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uname</a:t>
            </a:r>
            <a:r>
              <a:rPr lang="zh-CN" altLang="en-US" dirty="0"/>
              <a:t>命令用于打印当前系统相关信息（内核版本号、硬件架构、主机名称和操作系统类型等）。</a:t>
            </a:r>
          </a:p>
          <a:p>
            <a:r>
              <a:rPr lang="en-US" altLang="zh-CN" dirty="0" err="1"/>
              <a:t>uname</a:t>
            </a:r>
            <a:r>
              <a:rPr lang="en-US" altLang="zh-CN" dirty="0"/>
              <a:t> -a</a:t>
            </a:r>
            <a:r>
              <a:rPr lang="zh-CN" altLang="en-US" dirty="0"/>
              <a:t>显示全部信息</a:t>
            </a:r>
          </a:p>
          <a:p>
            <a:r>
              <a:rPr lang="en-US" altLang="zh-CN" dirty="0"/>
              <a:t>-m</a:t>
            </a:r>
            <a:r>
              <a:rPr lang="zh-CN" altLang="en-US" dirty="0"/>
              <a:t>或</a:t>
            </a:r>
            <a:r>
              <a:rPr lang="en-US" altLang="zh-CN" dirty="0"/>
              <a:t>--machine</a:t>
            </a:r>
            <a:r>
              <a:rPr lang="zh-CN" altLang="en-US" dirty="0"/>
              <a:t>：显示电脑类型；</a:t>
            </a:r>
          </a:p>
          <a:p>
            <a:r>
              <a:rPr lang="en-US" altLang="zh-CN" dirty="0"/>
              <a:t>-r</a:t>
            </a:r>
            <a:r>
              <a:rPr lang="zh-CN" altLang="en-US" dirty="0"/>
              <a:t>或</a:t>
            </a:r>
            <a:r>
              <a:rPr lang="en-US" altLang="zh-CN" dirty="0"/>
              <a:t>--release</a:t>
            </a:r>
            <a:r>
              <a:rPr lang="zh-CN" altLang="en-US" dirty="0"/>
              <a:t>：显示操作系统的发行编号；</a:t>
            </a:r>
          </a:p>
          <a:p>
            <a:r>
              <a:rPr lang="en-US" altLang="zh-CN" dirty="0"/>
              <a:t>-s</a:t>
            </a:r>
            <a:r>
              <a:rPr lang="zh-CN" altLang="en-US" dirty="0"/>
              <a:t>或</a:t>
            </a:r>
            <a:r>
              <a:rPr lang="en-US" altLang="zh-CN" dirty="0"/>
              <a:t>--</a:t>
            </a:r>
            <a:r>
              <a:rPr lang="en-US" altLang="zh-CN" dirty="0" err="1"/>
              <a:t>sysname</a:t>
            </a:r>
            <a:r>
              <a:rPr lang="zh-CN" altLang="en-US" dirty="0"/>
              <a:t>：显示操作系统名称；</a:t>
            </a:r>
          </a:p>
          <a:p>
            <a:r>
              <a:rPr lang="en-US" altLang="zh-CN" dirty="0"/>
              <a:t>-v</a:t>
            </a:r>
            <a:r>
              <a:rPr lang="zh-CN" altLang="en-US" dirty="0"/>
              <a:t>：显示操作系统的版本；</a:t>
            </a:r>
          </a:p>
          <a:p>
            <a:r>
              <a:rPr lang="en-US" altLang="zh-CN" dirty="0"/>
              <a:t>-p</a:t>
            </a:r>
            <a:r>
              <a:rPr lang="zh-CN" altLang="en-US" dirty="0"/>
              <a:t>或</a:t>
            </a:r>
            <a:r>
              <a:rPr lang="en-US" altLang="zh-CN" dirty="0"/>
              <a:t>--processor</a:t>
            </a:r>
            <a:r>
              <a:rPr lang="zh-CN" altLang="en-US" dirty="0"/>
              <a:t>：输出处理器类型或</a:t>
            </a:r>
            <a:r>
              <a:rPr lang="en-US" altLang="zh-CN" dirty="0"/>
              <a:t>"unknown"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-</a:t>
            </a:r>
            <a:r>
              <a:rPr lang="en-US" altLang="zh-CN" dirty="0" err="1"/>
              <a:t>i</a:t>
            </a:r>
            <a:r>
              <a:rPr lang="zh-CN" altLang="en-US" dirty="0"/>
              <a:t>或</a:t>
            </a:r>
            <a:r>
              <a:rPr lang="en-US" altLang="zh-CN" dirty="0"/>
              <a:t>--hardware-platform</a:t>
            </a:r>
            <a:r>
              <a:rPr lang="zh-CN" altLang="en-US" dirty="0"/>
              <a:t>：输出硬件平台或</a:t>
            </a:r>
            <a:r>
              <a:rPr lang="en-US" altLang="zh-CN" dirty="0"/>
              <a:t>"unknown"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-o</a:t>
            </a:r>
            <a:r>
              <a:rPr lang="zh-CN" altLang="en-US" dirty="0"/>
              <a:t>或</a:t>
            </a:r>
            <a:r>
              <a:rPr lang="en-US" altLang="zh-CN" dirty="0"/>
              <a:t>--operating-system</a:t>
            </a:r>
            <a:r>
              <a:rPr lang="zh-CN" altLang="en-US" dirty="0"/>
              <a:t>：输出操作系统名称；</a:t>
            </a:r>
          </a:p>
          <a:p>
            <a:r>
              <a:rPr lang="en-US" altLang="zh-CN" dirty="0" smtClean="0"/>
              <a:t>--</a:t>
            </a:r>
            <a:r>
              <a:rPr lang="en-US" altLang="zh-CN" dirty="0"/>
              <a:t>version</a:t>
            </a:r>
            <a:r>
              <a:rPr lang="zh-CN" altLang="en-US" dirty="0"/>
              <a:t>：显示版本信息。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7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地址命令：</a:t>
            </a:r>
            <a:r>
              <a:rPr lang="en-US" altLang="zh-CN" dirty="0" err="1" smtClean="0"/>
              <a:t>ifconfig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496" y="2052638"/>
            <a:ext cx="7304784" cy="4195762"/>
          </a:xfrm>
        </p:spPr>
      </p:pic>
    </p:spTree>
    <p:extLst>
      <p:ext uri="{BB962C8B-B14F-4D97-AF65-F5344CB8AC3E}">
        <p14:creationId xmlns:p14="http://schemas.microsoft.com/office/powerpoint/2010/main" val="20106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查看树目录：</a:t>
            </a:r>
            <a:r>
              <a:rPr lang="en-US" altLang="zh-CN" dirty="0"/>
              <a:t>tree -d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ree:  </a:t>
            </a:r>
            <a:r>
              <a:rPr lang="zh-CN" altLang="en-US" dirty="0" smtClean="0"/>
              <a:t>以树的方式显示目录和文件</a:t>
            </a:r>
            <a:endParaRPr lang="en-US" altLang="zh-CN" dirty="0" smtClean="0"/>
          </a:p>
          <a:p>
            <a:r>
              <a:rPr lang="en-US" altLang="zh-CN" dirty="0" smtClean="0"/>
              <a:t>tree –d  </a:t>
            </a:r>
            <a:r>
              <a:rPr lang="zh-CN" altLang="en-US" dirty="0" smtClean="0"/>
              <a:t>以树的方式显示目录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52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关闭</a:t>
            </a:r>
            <a:r>
              <a:rPr lang="en-US" altLang="zh-CN" b="1" dirty="0"/>
              <a:t>Linux</a:t>
            </a:r>
            <a:r>
              <a:rPr lang="zh-CN" altLang="en-US" b="1" dirty="0"/>
              <a:t>主机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halt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32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重启</a:t>
            </a:r>
            <a:r>
              <a:rPr lang="en-US" altLang="zh-CN" b="1" dirty="0" smtClean="0"/>
              <a:t>Linux</a:t>
            </a:r>
            <a:r>
              <a:rPr lang="zh-CN" altLang="en-US" b="1" dirty="0"/>
              <a:t>主机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reboot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12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切换用户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su</a:t>
            </a:r>
            <a:r>
              <a:rPr lang="en-US" altLang="zh-CN" dirty="0" smtClean="0"/>
              <a:t> root  </a:t>
            </a:r>
            <a:r>
              <a:rPr lang="en-US" altLang="zh-CN" i="1" dirty="0"/>
              <a:t>/*</a:t>
            </a:r>
            <a:r>
              <a:rPr lang="zh-CN" altLang="en-US" i="1" dirty="0"/>
              <a:t>切换为根用户*</a:t>
            </a:r>
            <a:r>
              <a:rPr lang="en-US" altLang="zh-CN" i="1" dirty="0"/>
              <a:t>/</a:t>
            </a:r>
            <a:endParaRPr lang="en-US" altLang="zh-CN" dirty="0" smtClean="0"/>
          </a:p>
          <a:p>
            <a:r>
              <a:rPr lang="en-US" altLang="zh-CN" dirty="0" err="1" smtClean="0"/>
              <a:t>su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wxg</a:t>
            </a:r>
            <a:r>
              <a:rPr lang="en-US" altLang="zh-CN" dirty="0" smtClean="0"/>
              <a:t>  </a:t>
            </a:r>
            <a:r>
              <a:rPr lang="en-US" altLang="zh-CN" i="1" dirty="0" smtClean="0"/>
              <a:t>/*</a:t>
            </a:r>
            <a:r>
              <a:rPr lang="zh-CN" altLang="en-US" i="1" dirty="0"/>
              <a:t>切换</a:t>
            </a:r>
            <a:r>
              <a:rPr lang="zh-CN" altLang="en-US" i="1"/>
              <a:t>为</a:t>
            </a:r>
            <a:r>
              <a:rPr lang="zh-CN" altLang="en-US" i="1" smtClean="0"/>
              <a:t>根其它用户</a:t>
            </a:r>
            <a:r>
              <a:rPr lang="zh-CN" altLang="en-US" i="1" dirty="0"/>
              <a:t>*</a:t>
            </a:r>
            <a:r>
              <a:rPr lang="en-US" altLang="zh-CN" i="1" dirty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683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退出登陆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exit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877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清屏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clear</a:t>
            </a:r>
          </a:p>
          <a:p>
            <a:r>
              <a:rPr lang="zh-CN" altLang="en-US" b="1" dirty="0" smtClean="0"/>
              <a:t>或：</a:t>
            </a:r>
            <a:r>
              <a:rPr lang="en-US" altLang="zh-CN" b="1" dirty="0" err="1" smtClean="0"/>
              <a:t>ctrl+l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656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万能帮助命令</a:t>
            </a:r>
            <a:r>
              <a:rPr lang="en-US" altLang="zh-CN" dirty="0" smtClean="0"/>
              <a:t>:man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另：</a:t>
            </a:r>
            <a:r>
              <a:rPr lang="zh-CN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man</a:t>
            </a:r>
            <a:r>
              <a:rPr lang="zh-CN" altLang="zh-CN" dirty="0">
                <a:latin typeface="Arial" panose="020B0604020202020204" pitchFamily="34" charset="0"/>
                <a:cs typeface="Arial" panose="020B0604020202020204" pitchFamily="34" charset="0"/>
              </a:rPr>
              <a:t>命令（man是manual的缩写）</a:t>
            </a:r>
            <a:endParaRPr lang="en-US" altLang="zh-CN" dirty="0" smtClean="0"/>
          </a:p>
          <a:p>
            <a:r>
              <a:rPr lang="en-US" altLang="zh-CN" dirty="0" smtClean="0"/>
              <a:t>man </a:t>
            </a:r>
            <a:r>
              <a:rPr lang="en-US" altLang="zh-CN" dirty="0" err="1" smtClean="0"/>
              <a:t>ll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0"/>
            <a:r>
              <a:rPr lang="zh-CN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指令 </a:t>
            </a:r>
            <a:r>
              <a:rPr lang="zh-CN" altLang="zh-CN" dirty="0">
                <a:latin typeface="Arial" panose="020B0604020202020204" pitchFamily="34" charset="0"/>
                <a:cs typeface="Arial" panose="020B0604020202020204" pitchFamily="34" charset="0"/>
              </a:rPr>
              <a:t>--help</a:t>
            </a:r>
            <a:r>
              <a:rPr lang="zh-CN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获取指令的详细参数信息</a:t>
            </a:r>
            <a:endParaRPr lang="zh-CN" altLang="zh-CN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03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636</TotalTime>
  <Words>256</Words>
  <Application>Microsoft Office PowerPoint</Application>
  <PresentationFormat>宽屏</PresentationFormat>
  <Paragraphs>43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Arial</vt:lpstr>
      <vt:lpstr>Calibri</vt:lpstr>
      <vt:lpstr>Century Gothic</vt:lpstr>
      <vt:lpstr>Wingdings 3</vt:lpstr>
      <vt:lpstr>离子</vt:lpstr>
      <vt:lpstr>Linux 基本命令</vt:lpstr>
      <vt:lpstr>查看IP地址命令：ifconfig</vt:lpstr>
      <vt:lpstr>查看树目录：tree -d</vt:lpstr>
      <vt:lpstr>关闭Linux主机 </vt:lpstr>
      <vt:lpstr>重启Linux主机 </vt:lpstr>
      <vt:lpstr>切换用户 </vt:lpstr>
      <vt:lpstr>退出登陆</vt:lpstr>
      <vt:lpstr>清屏</vt:lpstr>
      <vt:lpstr>万能帮助命令:man</vt:lpstr>
      <vt:lpstr>查看系统版本  uname --help：显示帮助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Linux-简介</dc:title>
  <dc:creator>PC</dc:creator>
  <cp:lastModifiedBy>PC</cp:lastModifiedBy>
  <cp:revision>99</cp:revision>
  <dcterms:created xsi:type="dcterms:W3CDTF">2020-08-05T02:11:49Z</dcterms:created>
  <dcterms:modified xsi:type="dcterms:W3CDTF">2020-08-16T14:42:19Z</dcterms:modified>
</cp:coreProperties>
</file>