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4" r:id="rId6"/>
    <p:sldId id="265" r:id="rId7"/>
    <p:sldId id="266" r:id="rId8"/>
    <p:sldId id="276" r:id="rId9"/>
    <p:sldId id="267" r:id="rId10"/>
    <p:sldId id="268" r:id="rId11"/>
    <p:sldId id="273" r:id="rId12"/>
    <p:sldId id="274" r:id="rId13"/>
    <p:sldId id="275" r:id="rId14"/>
    <p:sldId id="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26" autoAdjust="0"/>
  </p:normalViewPr>
  <p:slideViewPr>
    <p:cSldViewPr snapToGrid="0">
      <p:cViewPr varScale="1">
        <p:scale>
          <a:sx n="64" d="100"/>
          <a:sy n="64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13711-EAF8-42C4-A0E3-5220F3BCFD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ingyan.baidu.com/article/b7001fe158d2b14f7382dd3c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gsrc.baidu.com/forum/w=580/sign=00fefe23dd09b3deebbfe460fcbe6cd3/940f918fa0ec08fa078d4aec55ee3d6d54fbdafc.jpg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root</a:t>
            </a:r>
            <a:r>
              <a:rPr lang="zh-CN" altLang="zh-CN" dirty="0" smtClean="0"/>
              <a:t>管理员的</a:t>
            </a:r>
            <a:r>
              <a:rPr lang="en-US" altLang="zh-CN" dirty="0" smtClean="0"/>
              <a:t>home</a:t>
            </a:r>
            <a:r>
              <a:rPr lang="zh-CN" altLang="zh-CN" dirty="0" smtClean="0"/>
              <a:t>目录</a:t>
            </a:r>
            <a:r>
              <a:rPr lang="en-US" altLang="zh-CN" dirty="0" smtClean="0"/>
              <a:t>root</a:t>
            </a:r>
            <a:endParaRPr lang="zh-CN" altLang="zh-CN" dirty="0" smtClean="0"/>
          </a:p>
          <a:p>
            <a:r>
              <a:rPr lang="zh-CN" altLang="zh-CN" dirty="0" smtClean="0"/>
              <a:t>其他用户的</a:t>
            </a:r>
            <a:r>
              <a:rPr lang="en-US" altLang="zh-CN" dirty="0" smtClean="0"/>
              <a:t>home</a:t>
            </a:r>
            <a:r>
              <a:rPr lang="zh-CN" altLang="zh-CN" dirty="0" smtClean="0"/>
              <a:t>目录</a:t>
            </a:r>
            <a:r>
              <a:rPr lang="en-US" altLang="zh-CN" dirty="0" smtClean="0"/>
              <a:t>home</a:t>
            </a:r>
            <a:r>
              <a:rPr lang="zh-CN" altLang="zh-CN" dirty="0" smtClean="0"/>
              <a:t>目录中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、命令行中输入：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install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ibus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ibus-libpinyin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、重启，在设置中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 &amp; Language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下添加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汉语（智能拼音）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、默认使用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键切换输入法。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也可以设置快捷键</a:t>
            </a:r>
            <a:r>
              <a:rPr lang="en-US" altLang="zh-CN" dirty="0" smtClean="0">
                <a:hlinkClick r:id="rId3"/>
              </a:rPr>
              <a:t>https://jingyan.baidu.com/article/b7001fe158d2b14f7382dd3c.html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http://imgsrc.baidu.com/forum/w%3D580/sign=00fefe23dd09b3deebbfe460fcbe6cd3/940f918fa0ec08fa078d4aec55ee3d6d54fbdafc.jpg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文件操作命令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841" y="442558"/>
            <a:ext cx="9404723" cy="1400530"/>
          </a:xfrm>
        </p:spPr>
        <p:txBody>
          <a:bodyPr/>
          <a:lstStyle/>
          <a:p>
            <a:r>
              <a:rPr lang="zh-CN" altLang="en-US" dirty="0" smtClean="0"/>
              <a:t>文件的复制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cp</a:t>
            </a:r>
            <a:r>
              <a:rPr lang="en-US" altLang="zh-CN" dirty="0"/>
              <a:t>(copy)</a:t>
            </a:r>
            <a:r>
              <a:rPr lang="zh-CN" altLang="zh-CN" dirty="0"/>
              <a:t>命令可以将文件从一处复制到另一处。一般在使用</a:t>
            </a:r>
            <a:r>
              <a:rPr lang="en-US" altLang="zh-CN" dirty="0" err="1"/>
              <a:t>cp</a:t>
            </a:r>
            <a:r>
              <a:rPr lang="zh-CN" altLang="zh-CN" dirty="0"/>
              <a:t>命令时将一个文件复制成另一个文件或复制到某目录时，需要指定源文件名与目标文件名或目录。</a:t>
            </a:r>
            <a:endParaRPr lang="zh-CN" altLang="zh-CN" dirty="0"/>
          </a:p>
          <a:p>
            <a:r>
              <a:rPr lang="en-US" altLang="zh-CN" dirty="0" err="1"/>
              <a:t>cp</a:t>
            </a:r>
            <a:r>
              <a:rPr lang="en-US" altLang="zh-CN" dirty="0"/>
              <a:t> a.txt b.txt    </a:t>
            </a:r>
            <a:r>
              <a:rPr lang="zh-CN" altLang="zh-CN" dirty="0"/>
              <a:t>将</a:t>
            </a:r>
            <a:r>
              <a:rPr lang="en-US" altLang="zh-CN" dirty="0"/>
              <a:t>a.txt</a:t>
            </a:r>
            <a:r>
              <a:rPr lang="zh-CN" altLang="zh-CN" dirty="0"/>
              <a:t>复制为</a:t>
            </a:r>
            <a:r>
              <a:rPr lang="en-US" altLang="zh-CN" dirty="0"/>
              <a:t>b.txt</a:t>
            </a:r>
            <a:r>
              <a:rPr lang="zh-CN" altLang="zh-CN" dirty="0"/>
              <a:t>文件</a:t>
            </a:r>
            <a:endParaRPr lang="zh-CN" altLang="zh-CN" dirty="0"/>
          </a:p>
          <a:p>
            <a:r>
              <a:rPr lang="en-US" altLang="zh-CN" dirty="0" err="1"/>
              <a:t>cp</a:t>
            </a:r>
            <a:r>
              <a:rPr lang="en-US" altLang="zh-CN" dirty="0"/>
              <a:t> a.txt ../    </a:t>
            </a:r>
            <a:r>
              <a:rPr lang="zh-CN" altLang="zh-CN" dirty="0"/>
              <a:t>将</a:t>
            </a:r>
            <a:r>
              <a:rPr lang="en-US" altLang="zh-CN" dirty="0"/>
              <a:t>a.txt</a:t>
            </a:r>
            <a:r>
              <a:rPr lang="zh-CN" altLang="zh-CN" dirty="0"/>
              <a:t>文件复制到上一层目录中</a:t>
            </a:r>
            <a:endParaRPr lang="zh-CN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文件的剪切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mv </a:t>
            </a:r>
            <a:r>
              <a:rPr lang="zh-CN" altLang="zh-CN" dirty="0"/>
              <a:t>移动或者重命名</a:t>
            </a:r>
            <a:endParaRPr lang="zh-CN" altLang="zh-CN" dirty="0"/>
          </a:p>
          <a:p>
            <a:r>
              <a:rPr lang="en-US" altLang="zh-CN" dirty="0"/>
              <a:t>mv a.txt ../    </a:t>
            </a:r>
            <a:r>
              <a:rPr lang="zh-CN" altLang="zh-CN" dirty="0"/>
              <a:t>将</a:t>
            </a:r>
            <a:r>
              <a:rPr lang="en-US" altLang="zh-CN" dirty="0"/>
              <a:t>a.txt</a:t>
            </a:r>
            <a:r>
              <a:rPr lang="zh-CN" altLang="zh-CN" dirty="0"/>
              <a:t>文件移动到上一层目录中</a:t>
            </a:r>
            <a:endParaRPr lang="zh-CN" altLang="zh-CN" dirty="0"/>
          </a:p>
          <a:p>
            <a:r>
              <a:rPr lang="en-US" altLang="zh-CN" dirty="0"/>
              <a:t>mv a.txt b.txt    </a:t>
            </a:r>
            <a:r>
              <a:rPr lang="zh-CN" altLang="zh-CN" dirty="0"/>
              <a:t>将</a:t>
            </a:r>
            <a:r>
              <a:rPr lang="en-US" altLang="zh-CN" dirty="0"/>
              <a:t>a.txt</a:t>
            </a:r>
            <a:r>
              <a:rPr lang="zh-CN" altLang="zh-CN" dirty="0"/>
              <a:t>文件重命名为</a:t>
            </a:r>
            <a:r>
              <a:rPr lang="en-US" altLang="zh-CN" dirty="0"/>
              <a:t>b.txt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终端命令格式说明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command</a:t>
            </a:r>
            <a:r>
              <a:rPr lang="zh-CN" altLang="en-US" dirty="0"/>
              <a:t> </a:t>
            </a:r>
            <a:r>
              <a:rPr lang="en-US" altLang="zh-CN" dirty="0"/>
              <a:t>[-options] [parameter]</a:t>
            </a:r>
            <a:endParaRPr lang="en-US" altLang="zh-CN" dirty="0"/>
          </a:p>
          <a:p>
            <a:r>
              <a:rPr lang="zh-CN" altLang="en-US" b="1" dirty="0"/>
              <a:t>每项信息的说明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en-US" altLang="zh-CN" dirty="0"/>
              <a:t>command</a:t>
            </a:r>
            <a:r>
              <a:rPr lang="zh-CN" altLang="en-US" dirty="0"/>
              <a:t>：命令名</a:t>
            </a:r>
            <a:r>
              <a:rPr lang="en-US" altLang="zh-CN" dirty="0"/>
              <a:t>, </a:t>
            </a:r>
            <a:r>
              <a:rPr lang="zh-CN" altLang="en-US" dirty="0"/>
              <a:t>比如</a:t>
            </a:r>
            <a:r>
              <a:rPr lang="en-US" altLang="zh-CN" dirty="0"/>
              <a:t>: </a:t>
            </a:r>
            <a:r>
              <a:rPr lang="en-US" altLang="zh-CN" dirty="0" err="1"/>
              <a:t>ls</a:t>
            </a:r>
            <a:r>
              <a:rPr lang="zh-CN" altLang="en-US" dirty="0"/>
              <a:t>、</a:t>
            </a:r>
            <a:r>
              <a:rPr lang="en-US" altLang="zh-CN" dirty="0" err="1"/>
              <a:t>pwd</a:t>
            </a:r>
            <a:endParaRPr lang="en-US" altLang="zh-CN" dirty="0"/>
          </a:p>
          <a:p>
            <a:r>
              <a:rPr lang="en-US" altLang="zh-CN" dirty="0"/>
              <a:t>[-options]</a:t>
            </a:r>
            <a:r>
              <a:rPr lang="zh-CN" altLang="en-US" dirty="0"/>
              <a:t>：选项，可以有零个、一个或者多个选项，多个选项可以合并，</a:t>
            </a:r>
            <a:r>
              <a:rPr lang="zh-CN" altLang="en-US" dirty="0" smtClean="0"/>
              <a:t>比如使用的 </a:t>
            </a:r>
            <a:r>
              <a:rPr lang="en-US" altLang="zh-CN" dirty="0" smtClean="0"/>
              <a:t>-r </a:t>
            </a:r>
            <a:r>
              <a:rPr lang="zh-CN" altLang="en-US" dirty="0" smtClean="0"/>
              <a:t>就是选项。</a:t>
            </a:r>
            <a:endParaRPr lang="zh-CN" altLang="en-US" dirty="0"/>
          </a:p>
          <a:p>
            <a:r>
              <a:rPr lang="en-US" altLang="zh-CN" dirty="0"/>
              <a:t>[</a:t>
            </a:r>
            <a:r>
              <a:rPr lang="en-US" altLang="zh-CN" dirty="0" smtClean="0"/>
              <a:t>parameter</a:t>
            </a:r>
            <a:r>
              <a:rPr lang="en-US" altLang="zh-CN" dirty="0"/>
              <a:t>]</a:t>
            </a:r>
            <a:r>
              <a:rPr lang="zh-CN" altLang="en-US" dirty="0"/>
              <a:t>：参数，可以有零个、一个 或者 多个参数， 比如</a:t>
            </a:r>
            <a:r>
              <a:rPr lang="en-US" altLang="zh-CN" dirty="0"/>
              <a:t>: touch </a:t>
            </a:r>
            <a:r>
              <a:rPr lang="zh-CN" altLang="en-US" dirty="0"/>
              <a:t>文件名、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zh-CN" altLang="en-US" dirty="0"/>
              <a:t>目录名、</a:t>
            </a:r>
            <a:r>
              <a:rPr lang="en-US" altLang="zh-CN" dirty="0"/>
              <a:t>cd </a:t>
            </a:r>
            <a:r>
              <a:rPr lang="zh-CN" altLang="en-US" dirty="0"/>
              <a:t>目标目录</a:t>
            </a:r>
            <a:r>
              <a:rPr lang="en-US" altLang="zh-CN" dirty="0"/>
              <a:t>(</a:t>
            </a:r>
            <a:r>
              <a:rPr lang="zh-CN" altLang="en-US" dirty="0"/>
              <a:t>路径</a:t>
            </a:r>
            <a:r>
              <a:rPr lang="en-US" altLang="zh-CN" dirty="0"/>
              <a:t>)</a:t>
            </a:r>
            <a:r>
              <a:rPr lang="zh-CN" altLang="en-US" dirty="0"/>
              <a:t>，这些文件名和目录名都是参数。</a:t>
            </a:r>
            <a:endParaRPr lang="zh-CN" altLang="en-US" dirty="0"/>
          </a:p>
          <a:p>
            <a:r>
              <a:rPr lang="en-US" altLang="zh-CN" dirty="0"/>
              <a:t>[]</a:t>
            </a:r>
            <a:r>
              <a:rPr lang="zh-CN" altLang="en-US" dirty="0"/>
              <a:t>：代表可选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zh-CN" altLang="en-US" sz="4000" b="1" dirty="0"/>
              <a:t>目录结构</a:t>
            </a:r>
            <a:endParaRPr lang="zh-CN" altLang="zh-CN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478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目录结构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图片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27" y="966849"/>
            <a:ext cx="9932377" cy="5433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pwd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2052918"/>
            <a:ext cx="3098574" cy="4195481"/>
          </a:xfrm>
        </p:spPr>
        <p:txBody>
          <a:bodyPr/>
          <a:lstStyle/>
          <a:p>
            <a:r>
              <a:rPr lang="en-US" altLang="zh-CN" dirty="0" err="1"/>
              <a:t>pwd</a:t>
            </a:r>
            <a:r>
              <a:rPr lang="zh-CN" altLang="en-US" dirty="0"/>
              <a:t>命令可以显示当前所在目录的位置路径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86" y="1330801"/>
            <a:ext cx="6250738" cy="5226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切换目录</a:t>
            </a:r>
            <a:r>
              <a:rPr lang="zh-CN" altLang="zh-CN" dirty="0" smtClean="0"/>
              <a:t>命令</a:t>
            </a:r>
            <a:r>
              <a:rPr lang="en-US" altLang="zh-CN" smtClean="0"/>
              <a:t>cd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cd  xxx</a:t>
            </a:r>
            <a:r>
              <a:rPr lang="en-US" altLang="zh-CN" dirty="0"/>
              <a:t>	</a:t>
            </a:r>
            <a:r>
              <a:rPr lang="zh-CN" altLang="zh-CN" dirty="0" smtClean="0"/>
              <a:t>切换到</a:t>
            </a:r>
            <a:r>
              <a:rPr lang="en-US" altLang="zh-CN" dirty="0" smtClean="0"/>
              <a:t>xxx</a:t>
            </a:r>
            <a:r>
              <a:rPr lang="zh-CN" altLang="zh-CN" dirty="0" smtClean="0"/>
              <a:t>目录</a:t>
            </a:r>
            <a:endParaRPr lang="en-US" altLang="zh-CN" dirty="0" smtClean="0"/>
          </a:p>
          <a:p>
            <a:r>
              <a:rPr lang="en-US" altLang="zh-CN" dirty="0"/>
              <a:t>cd ..	</a:t>
            </a:r>
            <a:r>
              <a:rPr lang="en-US" altLang="zh-CN" dirty="0" smtClean="0"/>
              <a:t> </a:t>
            </a:r>
            <a:r>
              <a:rPr lang="zh-CN" altLang="zh-CN" dirty="0" smtClean="0"/>
              <a:t>切换到</a:t>
            </a:r>
            <a:r>
              <a:rPr lang="zh-CN" altLang="zh-CN" dirty="0"/>
              <a:t>上一层</a:t>
            </a:r>
            <a:r>
              <a:rPr lang="zh-CN" altLang="zh-CN" dirty="0" smtClean="0"/>
              <a:t>目录</a:t>
            </a:r>
            <a:endParaRPr lang="en-US" altLang="zh-CN" dirty="0" smtClean="0"/>
          </a:p>
          <a:p>
            <a:r>
              <a:rPr lang="en-US" altLang="zh-CN" dirty="0"/>
              <a:t>cd /	</a:t>
            </a:r>
            <a:r>
              <a:rPr lang="en-US" altLang="zh-CN" dirty="0" smtClean="0"/>
              <a:t> </a:t>
            </a:r>
            <a:r>
              <a:rPr lang="zh-CN" altLang="zh-CN" dirty="0" smtClean="0"/>
              <a:t>切换到</a:t>
            </a:r>
            <a:r>
              <a:rPr lang="zh-CN" altLang="zh-CN" dirty="0"/>
              <a:t>系统</a:t>
            </a:r>
            <a:r>
              <a:rPr lang="zh-CN" altLang="zh-CN" dirty="0" smtClean="0"/>
              <a:t>根目录</a:t>
            </a:r>
            <a:endParaRPr lang="en-US" altLang="zh-CN" dirty="0" smtClean="0"/>
          </a:p>
          <a:p>
            <a:r>
              <a:rPr lang="en-US" altLang="zh-CN" dirty="0"/>
              <a:t>cd ~	</a:t>
            </a:r>
            <a:r>
              <a:rPr lang="en-US" altLang="zh-CN" dirty="0" smtClean="0"/>
              <a:t> </a:t>
            </a:r>
            <a:r>
              <a:rPr lang="zh-CN" altLang="zh-CN" dirty="0" smtClean="0"/>
              <a:t>切换到</a:t>
            </a:r>
            <a:r>
              <a:rPr lang="zh-CN" altLang="zh-CN" dirty="0"/>
              <a:t>用户主</a:t>
            </a:r>
            <a:r>
              <a:rPr lang="zh-CN" altLang="zh-CN" dirty="0" smtClean="0"/>
              <a:t>目录</a:t>
            </a:r>
            <a:endParaRPr lang="en-US" altLang="zh-CN" dirty="0" smtClean="0"/>
          </a:p>
          <a:p>
            <a:r>
              <a:rPr lang="en-US" altLang="zh-CN" dirty="0"/>
              <a:t>cd -	</a:t>
            </a:r>
            <a:r>
              <a:rPr lang="zh-CN" altLang="zh-CN" dirty="0" smtClean="0"/>
              <a:t>切换到</a:t>
            </a:r>
            <a:r>
              <a:rPr lang="zh-CN" altLang="zh-CN" dirty="0"/>
              <a:t>上一个所在</a:t>
            </a:r>
            <a:r>
              <a:rPr lang="zh-CN" altLang="zh-CN" dirty="0" smtClean="0"/>
              <a:t>目录</a:t>
            </a:r>
            <a:endParaRPr lang="en-US" altLang="zh-CN" dirty="0" smtClean="0"/>
          </a:p>
          <a:p>
            <a:r>
              <a:rPr lang="en-US" altLang="zh-CN" dirty="0"/>
              <a:t>cd </a:t>
            </a:r>
            <a:r>
              <a:rPr lang="en-US" altLang="zh-CN" dirty="0" smtClean="0"/>
              <a:t>./</a:t>
            </a:r>
            <a:r>
              <a:rPr lang="en-US" altLang="zh-CN" dirty="0"/>
              <a:t>	</a:t>
            </a:r>
            <a:r>
              <a:rPr lang="zh-CN" altLang="en-US" dirty="0" smtClean="0"/>
              <a:t>目录名  表示切换到当前目录的其它目录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>
                <a:solidFill>
                  <a:srgbClr val="FFC000"/>
                </a:solidFill>
              </a:rPr>
              <a:t>使用</a:t>
            </a:r>
            <a:r>
              <a:rPr lang="en-US" altLang="zh-CN" dirty="0">
                <a:solidFill>
                  <a:srgbClr val="FFC000"/>
                </a:solidFill>
              </a:rPr>
              <a:t>tab</a:t>
            </a:r>
            <a:r>
              <a:rPr lang="zh-CN" altLang="zh-CN" dirty="0">
                <a:solidFill>
                  <a:srgbClr val="FFC000"/>
                </a:solidFill>
              </a:rPr>
              <a:t>键来补全文件</a:t>
            </a:r>
            <a:r>
              <a:rPr lang="zh-CN" altLang="zh-CN" dirty="0" smtClean="0">
                <a:solidFill>
                  <a:srgbClr val="FFC000"/>
                </a:solidFill>
              </a:rPr>
              <a:t>路径</a:t>
            </a:r>
            <a:r>
              <a:rPr lang="zh-CN" altLang="en-US" dirty="0" smtClean="0">
                <a:solidFill>
                  <a:srgbClr val="FFC000"/>
                </a:solidFill>
              </a:rPr>
              <a:t>（当不记得全称时，写前面几个单词）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切换中文目录，中文输入法见备注</a:t>
            </a:r>
            <a:endParaRPr lang="zh-CN" altLang="zh-CN" dirty="0">
              <a:solidFill>
                <a:srgbClr val="FFFF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列出文件列表</a:t>
            </a:r>
            <a:r>
              <a:rPr lang="en-US" altLang="zh-CN" dirty="0" err="1" smtClean="0"/>
              <a:t>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命令：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(list</a:t>
            </a:r>
            <a:r>
              <a:rPr lang="en-US" altLang="zh-CN" dirty="0"/>
              <a:t>)</a:t>
            </a:r>
            <a:r>
              <a:rPr lang="zh-CN" altLang="zh-CN" dirty="0"/>
              <a:t>是一个非常有用的命令，用来显示当前目录下的内容。配合参数的使用，能以不同的方式显示目录内容。</a:t>
            </a:r>
            <a:r>
              <a:rPr lang="en-US" altLang="zh-CN" dirty="0"/>
              <a:t>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>
                <a:solidFill>
                  <a:srgbClr val="FFC000"/>
                </a:solidFill>
              </a:rPr>
              <a:t>格式</a:t>
            </a:r>
            <a:r>
              <a:rPr lang="zh-CN" altLang="zh-CN" dirty="0">
                <a:solidFill>
                  <a:srgbClr val="FFC000"/>
                </a:solidFill>
              </a:rPr>
              <a:t>：</a:t>
            </a:r>
            <a:r>
              <a:rPr lang="en-US" altLang="zh-CN" dirty="0" err="1">
                <a:solidFill>
                  <a:srgbClr val="FFC000"/>
                </a:solidFill>
              </a:rPr>
              <a:t>ls</a:t>
            </a:r>
            <a:r>
              <a:rPr lang="en-US" altLang="zh-CN" dirty="0">
                <a:solidFill>
                  <a:srgbClr val="FFC000"/>
                </a:solidFill>
              </a:rPr>
              <a:t>[</a:t>
            </a:r>
            <a:r>
              <a:rPr lang="zh-CN" altLang="zh-CN" dirty="0">
                <a:solidFill>
                  <a:srgbClr val="FFC000"/>
                </a:solidFill>
              </a:rPr>
              <a:t>参数</a:t>
            </a:r>
            <a:r>
              <a:rPr lang="en-US" altLang="zh-CN" dirty="0">
                <a:solidFill>
                  <a:srgbClr val="FFC000"/>
                </a:solidFill>
              </a:rPr>
              <a:t>] [</a:t>
            </a:r>
            <a:r>
              <a:rPr lang="zh-CN" altLang="zh-CN" dirty="0">
                <a:solidFill>
                  <a:srgbClr val="FFC000"/>
                </a:solidFill>
              </a:rPr>
              <a:t>路径或文件名</a:t>
            </a:r>
            <a:r>
              <a:rPr lang="en-US" altLang="zh-CN" dirty="0">
                <a:solidFill>
                  <a:srgbClr val="FFC000"/>
                </a:solidFill>
              </a:rPr>
              <a:t>]</a:t>
            </a:r>
            <a:endParaRPr lang="zh-CN" altLang="zh-CN" dirty="0">
              <a:solidFill>
                <a:srgbClr val="FFC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注：</a:t>
            </a:r>
            <a:r>
              <a:rPr lang="zh-CN" altLang="zh-CN" dirty="0"/>
              <a:t>在</a:t>
            </a:r>
            <a:r>
              <a:rPr lang="en-US" altLang="zh-CN" dirty="0" err="1"/>
              <a:t>linux</a:t>
            </a:r>
            <a:r>
              <a:rPr lang="zh-CN" altLang="zh-CN" dirty="0"/>
              <a:t>中以</a:t>
            </a:r>
            <a:r>
              <a:rPr lang="en-US" altLang="zh-CN" dirty="0"/>
              <a:t> . </a:t>
            </a:r>
            <a:r>
              <a:rPr lang="zh-CN" altLang="zh-CN" dirty="0"/>
              <a:t>开头的文件都是隐藏的文件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ls</a:t>
            </a:r>
            <a:endParaRPr lang="zh-CN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-a  </a:t>
            </a:r>
            <a:r>
              <a:rPr lang="zh-CN" altLang="zh-CN" dirty="0" smtClean="0"/>
              <a:t>显示所有文件或目录（包含隐藏的文件）</a:t>
            </a:r>
            <a:endParaRPr lang="zh-CN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</a:t>
            </a:r>
            <a:r>
              <a:rPr lang="en-US" altLang="zh-CN" dirty="0"/>
              <a:t>-l  </a:t>
            </a:r>
            <a:r>
              <a:rPr lang="zh-CN" altLang="zh-CN" dirty="0"/>
              <a:t>缩写成</a:t>
            </a:r>
            <a:r>
              <a:rPr lang="en-US" altLang="zh-CN" dirty="0" err="1" smtClean="0"/>
              <a:t>ll</a:t>
            </a:r>
            <a:r>
              <a:rPr lang="zh-CN" altLang="en-US" dirty="0" smtClean="0"/>
              <a:t>（显示详细的信息）</a:t>
            </a:r>
            <a:endParaRPr lang="zh-CN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目录显示扩展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 -d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633" y="2827900"/>
            <a:ext cx="5842924" cy="331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创建目录和移除目录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8235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创建目录：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(</a:t>
            </a:r>
            <a:r>
              <a:rPr lang="en-US" altLang="zh-CN" dirty="0"/>
              <a:t>(make directory</a:t>
            </a:r>
            <a:r>
              <a:rPr lang="en-US" altLang="zh-CN" dirty="0" smtClean="0"/>
              <a:t>))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/>
              <a:t>app    </a:t>
            </a:r>
            <a:r>
              <a:rPr lang="zh-CN" altLang="zh-CN" dirty="0"/>
              <a:t>在当前目录下创建</a:t>
            </a:r>
            <a:r>
              <a:rPr lang="en-US" altLang="zh-CN" dirty="0"/>
              <a:t>app</a:t>
            </a:r>
            <a:r>
              <a:rPr lang="zh-CN" altLang="zh-CN" dirty="0" smtClean="0"/>
              <a:t>目录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/>
              <a:t>mkdir</a:t>
            </a:r>
            <a:r>
              <a:rPr lang="en-US" altLang="zh-CN" dirty="0"/>
              <a:t> –p app2/test   </a:t>
            </a:r>
            <a:r>
              <a:rPr lang="zh-CN" altLang="zh-CN" dirty="0"/>
              <a:t>级联创建</a:t>
            </a:r>
            <a:r>
              <a:rPr lang="en-US" altLang="zh-CN" dirty="0"/>
              <a:t>aap2</a:t>
            </a:r>
            <a:r>
              <a:rPr lang="zh-CN" altLang="zh-CN" dirty="0"/>
              <a:t>以及</a:t>
            </a:r>
            <a:r>
              <a:rPr lang="en-US" altLang="zh-CN" dirty="0"/>
              <a:t>test</a:t>
            </a:r>
            <a:r>
              <a:rPr lang="zh-CN" altLang="zh-CN" dirty="0" smtClean="0"/>
              <a:t>目</a:t>
            </a:r>
            <a:r>
              <a:rPr lang="zh-CN" altLang="en-US" dirty="0" smtClean="0"/>
              <a:t>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删除目录：</a:t>
            </a:r>
            <a:r>
              <a:rPr lang="en-US" altLang="zh-CN" dirty="0" err="1" smtClean="0"/>
              <a:t>rmdir</a:t>
            </a:r>
            <a:r>
              <a:rPr lang="en-US" altLang="zh-CN" dirty="0" smtClean="0"/>
              <a:t>(</a:t>
            </a:r>
            <a:r>
              <a:rPr lang="en-US" altLang="zh-CN" dirty="0"/>
              <a:t>(remove directory</a:t>
            </a:r>
            <a:r>
              <a:rPr lang="en-US" altLang="zh-CN" dirty="0" smtClean="0"/>
              <a:t>))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rmdir</a:t>
            </a:r>
            <a:r>
              <a:rPr lang="zh-CN" altLang="zh-CN" dirty="0" smtClean="0"/>
              <a:t>可用</a:t>
            </a:r>
            <a:r>
              <a:rPr lang="zh-CN" altLang="zh-CN" dirty="0"/>
              <a:t>来删除“空”的</a:t>
            </a:r>
            <a:r>
              <a:rPr lang="zh-CN" altLang="zh-CN" dirty="0" smtClean="0"/>
              <a:t>子目</a:t>
            </a:r>
            <a:r>
              <a:rPr lang="zh-CN" altLang="zh-CN" dirty="0"/>
              <a:t>录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</a:rPr>
              <a:t>-</a:t>
            </a:r>
            <a:r>
              <a:rPr lang="en-US" altLang="zh-CN" dirty="0" smtClean="0">
                <a:solidFill>
                  <a:srgbClr val="FFC000"/>
                </a:solidFill>
              </a:rPr>
              <a:t>-help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C000"/>
                </a:solidFill>
              </a:rPr>
              <a:t>注：当不知道命令的参数用法 ，可以使用</a:t>
            </a:r>
            <a:r>
              <a:rPr lang="en-US" altLang="zh-CN" dirty="0" err="1">
                <a:solidFill>
                  <a:srgbClr val="FFC000"/>
                </a:solidFill>
              </a:rPr>
              <a:t>mkdir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--help </a:t>
            </a:r>
            <a:r>
              <a:rPr lang="zh-CN" altLang="en-US" dirty="0">
                <a:solidFill>
                  <a:srgbClr val="FFC000"/>
                </a:solidFill>
              </a:rPr>
              <a:t>来获取帮助</a:t>
            </a:r>
            <a:endParaRPr lang="en-US" altLang="zh-CN" dirty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633" y="2974786"/>
            <a:ext cx="6211167" cy="2686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076" y="503518"/>
            <a:ext cx="9404723" cy="1400530"/>
          </a:xfrm>
        </p:spPr>
        <p:txBody>
          <a:bodyPr/>
          <a:lstStyle/>
          <a:p>
            <a:r>
              <a:rPr lang="zh-CN" altLang="en-US" dirty="0" smtClean="0"/>
              <a:t>文件的</a:t>
            </a:r>
            <a:r>
              <a:rPr lang="zh-CN" altLang="en-US" dirty="0"/>
              <a:t>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rm</a:t>
            </a:r>
            <a:r>
              <a:rPr lang="zh-CN" altLang="zh-CN" dirty="0"/>
              <a:t>用法：</a:t>
            </a:r>
            <a:r>
              <a:rPr lang="en-US" altLang="zh-CN" dirty="0" err="1"/>
              <a:t>rm</a:t>
            </a:r>
            <a:r>
              <a:rPr lang="en-US" altLang="zh-CN" dirty="0"/>
              <a:t> [</a:t>
            </a:r>
            <a:r>
              <a:rPr lang="zh-CN" altLang="zh-CN" dirty="0"/>
              <a:t>选项</a:t>
            </a:r>
            <a:r>
              <a:rPr lang="en-US" altLang="zh-CN" dirty="0"/>
              <a:t>]... </a:t>
            </a:r>
            <a:r>
              <a:rPr lang="zh-CN" altLang="zh-CN" dirty="0"/>
              <a:t>文件</a:t>
            </a:r>
            <a:r>
              <a:rPr lang="en-US" altLang="zh-CN" dirty="0"/>
              <a:t>...</a:t>
            </a:r>
            <a:endParaRPr lang="zh-CN" altLang="zh-CN" dirty="0"/>
          </a:p>
          <a:p>
            <a:r>
              <a:rPr lang="en-US" altLang="zh-CN" dirty="0" err="1"/>
              <a:t>rm</a:t>
            </a:r>
            <a:r>
              <a:rPr lang="en-US" altLang="zh-CN" dirty="0"/>
              <a:t> a.txt    </a:t>
            </a:r>
            <a:r>
              <a:rPr lang="zh-CN" altLang="zh-CN" dirty="0"/>
              <a:t>删除</a:t>
            </a:r>
            <a:r>
              <a:rPr lang="en-US" altLang="zh-CN" dirty="0"/>
              <a:t>a.txt</a:t>
            </a:r>
            <a:r>
              <a:rPr lang="zh-CN" altLang="zh-CN" dirty="0" smtClean="0"/>
              <a:t>文件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>
                <a:solidFill>
                  <a:srgbClr val="FFC000"/>
                </a:solidFill>
              </a:rPr>
              <a:t>删除需要用户确认，</a:t>
            </a:r>
            <a:r>
              <a:rPr lang="en-US" altLang="zh-CN" dirty="0" smtClean="0">
                <a:solidFill>
                  <a:srgbClr val="FFC000"/>
                </a:solidFill>
              </a:rPr>
              <a:t>y/n    </a:t>
            </a:r>
            <a:r>
              <a:rPr lang="en-US" altLang="zh-CN" dirty="0" err="1" smtClean="0">
                <a:solidFill>
                  <a:srgbClr val="FFC000"/>
                </a:solidFill>
              </a:rPr>
              <a:t>rm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zh-CN" dirty="0">
                <a:solidFill>
                  <a:srgbClr val="FFC000"/>
                </a:solidFill>
              </a:rPr>
              <a:t>删除不询问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 err="1"/>
              <a:t>rm</a:t>
            </a:r>
            <a:r>
              <a:rPr lang="en-US" altLang="zh-CN" dirty="0"/>
              <a:t> -f a.txt    </a:t>
            </a:r>
            <a:r>
              <a:rPr lang="zh-CN" altLang="zh-CN" dirty="0"/>
              <a:t>不询问，直接删除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zh-CN" altLang="zh-CN" dirty="0" smtClean="0"/>
              <a:t>删除</a:t>
            </a:r>
            <a:r>
              <a:rPr lang="zh-CN" altLang="en-US" dirty="0"/>
              <a:t>文件</a:t>
            </a:r>
            <a:endParaRPr lang="zh-CN" altLang="zh-CN" dirty="0"/>
          </a:p>
          <a:p>
            <a:r>
              <a:rPr lang="en-US" altLang="zh-CN" dirty="0" err="1"/>
              <a:t>rm</a:t>
            </a:r>
            <a:r>
              <a:rPr lang="en-US" altLang="zh-CN" dirty="0"/>
              <a:t> -r a    </a:t>
            </a:r>
            <a:r>
              <a:rPr lang="zh-CN" altLang="zh-CN" dirty="0"/>
              <a:t>递归</a:t>
            </a:r>
            <a:r>
              <a:rPr lang="zh-CN" altLang="zh-CN" dirty="0" smtClean="0"/>
              <a:t>删除</a:t>
            </a:r>
            <a:r>
              <a:rPr lang="zh-CN" altLang="en-US" dirty="0" smtClean="0"/>
              <a:t>目录</a:t>
            </a:r>
            <a:r>
              <a:rPr lang="zh-CN" altLang="zh-CN" dirty="0" smtClean="0"/>
              <a:t>（</a:t>
            </a:r>
            <a:r>
              <a:rPr lang="zh-CN" altLang="zh-CN" dirty="0"/>
              <a:t>慎用）</a:t>
            </a:r>
            <a:endParaRPr lang="en-US" altLang="zh-CN" dirty="0" smtClean="0"/>
          </a:p>
          <a:p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en-US" altLang="zh-CN" dirty="0"/>
              <a:t>-</a:t>
            </a:r>
            <a:r>
              <a:rPr lang="en-US" altLang="zh-CN" dirty="0" err="1"/>
              <a:t>rf</a:t>
            </a:r>
            <a:r>
              <a:rPr lang="en-US" altLang="zh-CN" dirty="0"/>
              <a:t>  a    </a:t>
            </a:r>
            <a:r>
              <a:rPr lang="zh-CN" altLang="zh-CN" dirty="0"/>
              <a:t>不询问递归</a:t>
            </a:r>
            <a:r>
              <a:rPr lang="zh-CN" altLang="zh-CN" dirty="0" smtClean="0"/>
              <a:t>删除</a:t>
            </a:r>
            <a:endParaRPr lang="en-US" altLang="zh-CN" dirty="0" smtClean="0"/>
          </a:p>
          <a:p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*      </a:t>
            </a:r>
            <a:r>
              <a:rPr lang="zh-CN" altLang="zh-CN" dirty="0"/>
              <a:t>删除所有文件</a:t>
            </a:r>
            <a:endParaRPr lang="zh-CN" altLang="zh-CN" dirty="0"/>
          </a:p>
          <a:p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/*      </a:t>
            </a:r>
            <a:r>
              <a:rPr lang="zh-CN" altLang="zh-CN" dirty="0"/>
              <a:t>自杀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1218</Words>
  <Application>WPS 演示</Application>
  <PresentationFormat>宽屏</PresentationFormat>
  <Paragraphs>103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Wingdings 3</vt:lpstr>
      <vt:lpstr>Symbol</vt:lpstr>
      <vt:lpstr>Arial</vt:lpstr>
      <vt:lpstr>Century Gothic</vt:lpstr>
      <vt:lpstr>微软雅黑</vt:lpstr>
      <vt:lpstr>Arial Unicode MS</vt:lpstr>
      <vt:lpstr>Calibri</vt:lpstr>
      <vt:lpstr>离子</vt:lpstr>
      <vt:lpstr>Linux 文件操作命令</vt:lpstr>
      <vt:lpstr>目录结构</vt:lpstr>
      <vt:lpstr>pwd命令</vt:lpstr>
      <vt:lpstr>切换目录命令cd</vt:lpstr>
      <vt:lpstr>列出文件列表ls</vt:lpstr>
      <vt:lpstr>目录显示扩展</vt:lpstr>
      <vt:lpstr>创建目录和移除目录</vt:lpstr>
      <vt:lpstr>--help</vt:lpstr>
      <vt:lpstr>文件的删除</vt:lpstr>
      <vt:lpstr>文件的复制</vt:lpstr>
      <vt:lpstr>文件的剪切</vt:lpstr>
      <vt:lpstr>终端命令格式说明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Linux-简介</dc:title>
  <dc:creator>PC</dc:creator>
  <cp:lastModifiedBy>夜生情</cp:lastModifiedBy>
  <cp:revision>99</cp:revision>
  <dcterms:created xsi:type="dcterms:W3CDTF">2020-08-05T02:11:00Z</dcterms:created>
  <dcterms:modified xsi:type="dcterms:W3CDTF">2021-05-07T14:06:17Z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2052-11.8.2.8576</vt:lpwstr>
  </property>
</Properties>
</file>