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6" r:id="rId3"/>
    <p:sldId id="292" r:id="rId4"/>
    <p:sldId id="293" r:id="rId5"/>
    <p:sldId id="294" r:id="rId6"/>
    <p:sldId id="295" r:id="rId7"/>
    <p:sldId id="283" r:id="rId8"/>
    <p:sldId id="287" r:id="rId9"/>
    <p:sldId id="288" r:id="rId10"/>
    <p:sldId id="289" r:id="rId11"/>
    <p:sldId id="284" r:id="rId12"/>
    <p:sldId id="286" r:id="rId13"/>
    <p:sldId id="290" r:id="rId14"/>
    <p:sldId id="285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3" autoAdjust="0"/>
  </p:normalViewPr>
  <p:slideViewPr>
    <p:cSldViewPr snapToGrid="0">
      <p:cViewPr varScale="1">
        <p:scale>
          <a:sx n="64" d="100"/>
          <a:sy n="64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1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5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手册，说明书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强制退出：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!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1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6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50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5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237274" cy="3329581"/>
          </a:xfrm>
        </p:spPr>
        <p:txBody>
          <a:bodyPr/>
          <a:lstStyle/>
          <a:p>
            <a:r>
              <a:rPr lang="zh-CN" altLang="en-US" dirty="0" smtClean="0"/>
              <a:t>浏览文件和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编辑器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zh-CN" altLang="en-US" dirty="0" smtClean="0"/>
              <a:t>模式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95" y="2052638"/>
            <a:ext cx="7814186" cy="4195762"/>
          </a:xfrm>
        </p:spPr>
      </p:pic>
    </p:spTree>
    <p:extLst>
      <p:ext uri="{BB962C8B-B14F-4D97-AF65-F5344CB8AC3E}">
        <p14:creationId xmlns:p14="http://schemas.microsoft.com/office/powerpoint/2010/main" val="35233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末</a:t>
            </a:r>
            <a:r>
              <a:rPr lang="zh-CN" altLang="en-US" b="1" dirty="0"/>
              <a:t>行</a:t>
            </a:r>
            <a:r>
              <a:rPr lang="zh-CN" altLang="en-US" b="1" dirty="0" smtClean="0"/>
              <a:t>模式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在命令模式下按  “</a:t>
            </a:r>
            <a:r>
              <a:rPr lang="en-US" altLang="zh-CN" dirty="0" smtClean="0"/>
              <a:t>:</a:t>
            </a:r>
            <a:r>
              <a:rPr lang="zh-CN" altLang="en-US" dirty="0" smtClean="0"/>
              <a:t>命令”</a:t>
            </a:r>
            <a:endParaRPr lang="en-US" altLang="zh-CN" dirty="0" smtClean="0"/>
          </a:p>
          <a:p>
            <a:r>
              <a:rPr lang="en-US" altLang="zh-CN" dirty="0" smtClean="0"/>
              <a:t>:</a:t>
            </a:r>
            <a:r>
              <a:rPr lang="en-US" altLang="zh-CN" dirty="0"/>
              <a:t>w </a:t>
            </a:r>
            <a:r>
              <a:rPr lang="zh-CN" altLang="en-US" dirty="0" smtClean="0"/>
              <a:t>保存 （如果打开现有的文件时，直接</a:t>
            </a:r>
            <a:r>
              <a:rPr lang="en-US" altLang="zh-CN" dirty="0" smtClean="0"/>
              <a:t>:w</a:t>
            </a:r>
            <a:r>
              <a:rPr lang="zh-CN" altLang="en-US" dirty="0" smtClean="0"/>
              <a:t>就是保存）</a:t>
            </a:r>
            <a:endParaRPr lang="en-US" altLang="zh-CN" dirty="0" smtClean="0"/>
          </a:p>
          <a:p>
            <a:r>
              <a:rPr lang="en-US" altLang="zh-CN" dirty="0" smtClean="0"/>
              <a:t>:w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后缀  （直接进入</a:t>
            </a:r>
            <a:r>
              <a:rPr lang="en-US" altLang="zh-CN" dirty="0" smtClean="0"/>
              <a:t>vim</a:t>
            </a:r>
            <a:r>
              <a:rPr lang="zh-CN" altLang="en-US" dirty="0" smtClean="0"/>
              <a:t>时，保存时需要设置文件名）</a:t>
            </a:r>
            <a:endParaRPr lang="zh-CN" altLang="en-US" dirty="0"/>
          </a:p>
          <a:p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en-US" altLang="zh-CN" dirty="0"/>
              <a:t> </a:t>
            </a:r>
            <a:r>
              <a:rPr lang="zh-CN" altLang="en-US" dirty="0"/>
              <a:t>保存退出</a:t>
            </a:r>
          </a:p>
          <a:p>
            <a:r>
              <a:rPr lang="en-US" altLang="zh-CN" dirty="0"/>
              <a:t>:x </a:t>
            </a:r>
            <a:r>
              <a:rPr lang="zh-CN" altLang="en-US" dirty="0"/>
              <a:t>保存退出</a:t>
            </a:r>
          </a:p>
          <a:p>
            <a:r>
              <a:rPr lang="en-US" altLang="zh-CN" dirty="0"/>
              <a:t>:q! </a:t>
            </a:r>
            <a:r>
              <a:rPr lang="zh-CN" altLang="en-US" dirty="0"/>
              <a:t>强制</a:t>
            </a:r>
            <a:r>
              <a:rPr lang="zh-CN" altLang="en-US" dirty="0" smtClean="0"/>
              <a:t>退出</a:t>
            </a:r>
            <a:endParaRPr lang="en-US" altLang="zh-CN" dirty="0" smtClean="0"/>
          </a:p>
          <a:p>
            <a:r>
              <a:rPr lang="en-US" altLang="zh-CN" dirty="0" smtClean="0"/>
              <a:t>:!  </a:t>
            </a:r>
            <a:r>
              <a:rPr lang="zh-CN" altLang="en-US" dirty="0" smtClean="0"/>
              <a:t>表示</a:t>
            </a:r>
            <a:r>
              <a:rPr lang="zh-CN" altLang="en-US" dirty="0"/>
              <a:t>在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vim</a:t>
            </a:r>
            <a:r>
              <a:rPr lang="zh-CN" altLang="en-US" dirty="0"/>
              <a:t>时临时查看</a:t>
            </a:r>
            <a:r>
              <a:rPr lang="en-US" altLang="zh-CN" dirty="0"/>
              <a:t>Linux</a:t>
            </a:r>
            <a:r>
              <a:rPr lang="zh-CN" altLang="en-US" dirty="0"/>
              <a:t>命令的执行</a:t>
            </a:r>
            <a:r>
              <a:rPr lang="zh-CN" altLang="en-US" dirty="0" smtClean="0"/>
              <a:t>结果（可以回到命令界面，按回车又可回到</a:t>
            </a:r>
            <a:r>
              <a:rPr lang="en-US" altLang="zh-CN" dirty="0" smtClean="0"/>
              <a:t>vim</a:t>
            </a:r>
            <a:r>
              <a:rPr lang="zh-CN" altLang="en-US" dirty="0"/>
              <a:t>模式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1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设置</a:t>
            </a:r>
            <a:r>
              <a:rPr lang="zh-CN" altLang="en-US" b="1" dirty="0"/>
              <a:t>搜索结果高</a:t>
            </a:r>
            <a:r>
              <a:rPr lang="zh-CN" altLang="en-US" b="1" dirty="0" smtClean="0"/>
              <a:t>亮</a:t>
            </a:r>
            <a:r>
              <a:rPr lang="zh-CN" altLang="en-US" dirty="0" smtClean="0"/>
              <a:t>、设置行号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搜索结果高亮</a:t>
            </a:r>
            <a:endParaRPr lang="en-US" altLang="zh-CN" dirty="0"/>
          </a:p>
          <a:p>
            <a:r>
              <a:rPr lang="en-US" altLang="zh-CN" dirty="0"/>
              <a:t>vim</a:t>
            </a:r>
            <a:r>
              <a:rPr lang="zh-CN" altLang="en-US" dirty="0"/>
              <a:t>打开搜索结果高亮可以使用命令</a:t>
            </a:r>
            <a:r>
              <a:rPr lang="en-US" altLang="zh-CN" dirty="0"/>
              <a:t>:set </a:t>
            </a:r>
            <a:r>
              <a:rPr lang="en-US" altLang="zh-CN" dirty="0" err="1"/>
              <a:t>hlsearch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      关闭搜索结果高亮</a:t>
            </a:r>
            <a:r>
              <a:rPr lang="en-US" altLang="zh-CN" dirty="0"/>
              <a:t>:set </a:t>
            </a:r>
            <a:r>
              <a:rPr lang="en-US" altLang="zh-CN" dirty="0" err="1"/>
              <a:t>nohlsearch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显示行号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:set nu</a:t>
            </a:r>
            <a:r>
              <a:rPr lang="zh-CN" altLang="en-US" dirty="0"/>
              <a:t>即可显示每一行的行号，</a:t>
            </a:r>
          </a:p>
          <a:p>
            <a:r>
              <a:rPr lang="zh-CN" altLang="en-US" dirty="0"/>
              <a:t>如果想要不显示行号则使用命令</a:t>
            </a:r>
            <a:r>
              <a:rPr lang="en-US" altLang="zh-CN" dirty="0"/>
              <a:t>:set </a:t>
            </a:r>
            <a:r>
              <a:rPr lang="en-US" altLang="zh-CN" dirty="0" err="1"/>
              <a:t>nonu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73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字符</a:t>
            </a:r>
            <a:r>
              <a:rPr lang="zh-CN" altLang="en-US" b="1" dirty="0"/>
              <a:t>可视</a:t>
            </a:r>
            <a:r>
              <a:rPr lang="zh-CN" altLang="en-US" b="1" dirty="0" smtClean="0"/>
              <a:t>模式</a:t>
            </a:r>
            <a:r>
              <a:rPr lang="zh-CN" altLang="en-US" b="1" dirty="0"/>
              <a:t>：</a:t>
            </a:r>
            <a:r>
              <a:rPr lang="zh-CN" altLang="en-US" dirty="0" smtClean="0"/>
              <a:t>按</a:t>
            </a:r>
            <a:r>
              <a:rPr lang="zh-CN" altLang="en-US" dirty="0"/>
              <a:t>小写</a:t>
            </a:r>
            <a:r>
              <a:rPr lang="en-US" altLang="zh-CN" dirty="0"/>
              <a:t>v</a:t>
            </a:r>
            <a:r>
              <a:rPr lang="zh-CN" altLang="en-US" dirty="0"/>
              <a:t> 字符可视模式，移动光标时以字符为单位对文本进行</a:t>
            </a:r>
            <a:r>
              <a:rPr lang="zh-CN" altLang="en-US" dirty="0" smtClean="0"/>
              <a:t>选中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行</a:t>
            </a:r>
            <a:r>
              <a:rPr lang="zh-CN" altLang="en-US" b="1" dirty="0"/>
              <a:t>可视</a:t>
            </a:r>
            <a:r>
              <a:rPr lang="zh-CN" altLang="en-US" b="1" dirty="0" smtClean="0"/>
              <a:t>模式：</a:t>
            </a:r>
            <a:r>
              <a:rPr lang="zh-CN" altLang="en-US" dirty="0"/>
              <a:t>按大写</a:t>
            </a:r>
            <a:r>
              <a:rPr lang="en-US" altLang="zh-CN" dirty="0"/>
              <a:t>V</a:t>
            </a:r>
            <a:r>
              <a:rPr lang="zh-CN" altLang="en-US" dirty="0"/>
              <a:t> 行可视模式，移动光标时以行为单位对文本进行</a:t>
            </a:r>
            <a:r>
              <a:rPr lang="zh-CN" altLang="en-US" dirty="0" smtClean="0"/>
              <a:t>选中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块</a:t>
            </a:r>
            <a:r>
              <a:rPr lang="zh-CN" altLang="en-US" b="1" dirty="0"/>
              <a:t>可视</a:t>
            </a:r>
            <a:r>
              <a:rPr lang="zh-CN" altLang="en-US" b="1" dirty="0" smtClean="0"/>
              <a:t>模式：</a:t>
            </a:r>
            <a:r>
              <a:rPr lang="zh-CN" altLang="en-US" dirty="0" smtClean="0"/>
              <a:t>按</a:t>
            </a:r>
            <a:r>
              <a:rPr lang="en-US" altLang="zh-CN" dirty="0" err="1"/>
              <a:t>ctrl+v</a:t>
            </a:r>
            <a:r>
              <a:rPr lang="zh-CN" altLang="en-US" dirty="0"/>
              <a:t> 块可视模式</a:t>
            </a:r>
            <a:r>
              <a:rPr lang="en-US" altLang="zh-CN" dirty="0"/>
              <a:t>,</a:t>
            </a:r>
            <a:r>
              <a:rPr lang="zh-CN" altLang="en-US" dirty="0"/>
              <a:t>移动光标时选中的是一个上下对齐的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块插入</a:t>
            </a:r>
            <a:r>
              <a:rPr lang="en-US" altLang="zh-CN" dirty="0"/>
              <a:t>:</a:t>
            </a:r>
            <a:r>
              <a:rPr lang="zh-CN" altLang="en-US" dirty="0" smtClean="0"/>
              <a:t>如果</a:t>
            </a:r>
            <a:r>
              <a:rPr lang="zh-CN" altLang="en-US" dirty="0"/>
              <a:t>我们要对选中块的每一行开头都插入字符</a:t>
            </a:r>
            <a:r>
              <a:rPr lang="en-US" altLang="zh-CN" dirty="0"/>
              <a:t>123</a:t>
            </a:r>
            <a:r>
              <a:rPr lang="zh-CN" altLang="en-US" dirty="0"/>
              <a:t>，选中指定块后，按</a:t>
            </a:r>
            <a:r>
              <a:rPr lang="en-US" altLang="zh-CN" dirty="0"/>
              <a:t>I</a:t>
            </a:r>
            <a:r>
              <a:rPr lang="zh-CN" altLang="en-US" dirty="0"/>
              <a:t>键进入编辑模式而且光标进入行开始位置，输入我们想要输入的字符后，再按一下</a:t>
            </a:r>
            <a:r>
              <a:rPr lang="en-US" altLang="zh-CN" dirty="0"/>
              <a:t>esc</a:t>
            </a:r>
            <a:r>
              <a:rPr lang="zh-CN" altLang="en-US" dirty="0"/>
              <a:t>键就可以对每一行的开头都插入字符</a:t>
            </a:r>
            <a:r>
              <a:rPr lang="en-US" altLang="zh-CN" dirty="0"/>
              <a:t>123</a:t>
            </a:r>
            <a:r>
              <a:rPr lang="zh-CN" altLang="en-US" dirty="0"/>
              <a:t>的操作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(2) </a:t>
            </a:r>
            <a:r>
              <a:rPr lang="zh-CN" altLang="en-US" dirty="0"/>
              <a:t>块删除</a:t>
            </a:r>
          </a:p>
          <a:p>
            <a:r>
              <a:rPr lang="zh-CN" altLang="en-US" dirty="0"/>
              <a:t>我们可以选中指定块，直接按</a:t>
            </a:r>
            <a:r>
              <a:rPr lang="en-US" altLang="zh-CN" dirty="0"/>
              <a:t>d</a:t>
            </a:r>
            <a:r>
              <a:rPr lang="zh-CN" altLang="en-US" dirty="0"/>
              <a:t>键进行删除。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120" y="2079225"/>
            <a:ext cx="6058097" cy="2695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" y="2079225"/>
            <a:ext cx="6062092" cy="44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</a:t>
            </a:r>
            <a:r>
              <a:rPr lang="zh-CN" altLang="en-US" dirty="0"/>
              <a:t>找</a:t>
            </a:r>
            <a:r>
              <a:rPr lang="zh-CN" altLang="en-US" dirty="0" smtClean="0"/>
              <a:t>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自学：</a:t>
            </a:r>
            <a:r>
              <a:rPr lang="en-US" altLang="zh-CN" dirty="0" smtClean="0"/>
              <a:t>:/…</a:t>
            </a:r>
          </a:p>
          <a:p>
            <a:r>
              <a:rPr lang="zh-CN" altLang="en-US" dirty="0" smtClean="0"/>
              <a:t>自学</a:t>
            </a:r>
            <a:r>
              <a:rPr lang="en-US" altLang="zh-CN" dirty="0" smtClean="0"/>
              <a:t>:  :%s/</a:t>
            </a:r>
            <a:r>
              <a:rPr lang="zh-CN" altLang="en-US" dirty="0" smtClean="0"/>
              <a:t>查找的内容</a:t>
            </a:r>
            <a:r>
              <a:rPr lang="en-US" altLang="zh-CN" dirty="0" smtClean="0"/>
              <a:t>/</a:t>
            </a:r>
            <a:r>
              <a:rPr lang="zh-CN" altLang="en-US" dirty="0" smtClean="0"/>
              <a:t>替换的内容</a:t>
            </a:r>
            <a:r>
              <a:rPr lang="en-US" altLang="zh-CN" dirty="0" smtClean="0"/>
              <a:t>/g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4000" dirty="0" smtClean="0"/>
              <a:t>本次课内容</a:t>
            </a:r>
            <a:r>
              <a:rPr lang="zh-CN" altLang="zh-CN" sz="4000" b="1" dirty="0"/>
              <a:t/>
            </a:r>
            <a:br>
              <a:rPr lang="zh-CN" altLang="zh-CN" sz="4000" b="1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899467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文件浏览</a:t>
            </a:r>
            <a:r>
              <a:rPr lang="en-US" altLang="zh-CN" sz="2400" dirty="0" smtClean="0"/>
              <a:t>(cat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less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tail)</a:t>
            </a:r>
          </a:p>
          <a:p>
            <a:r>
              <a:rPr lang="zh-CN" altLang="en-US" sz="2400" dirty="0" smtClean="0"/>
              <a:t>文件编辑</a:t>
            </a:r>
            <a:r>
              <a:rPr lang="en-US" altLang="zh-CN" sz="2400" dirty="0" smtClean="0"/>
              <a:t>(vim)</a:t>
            </a:r>
          </a:p>
        </p:txBody>
      </p:sp>
    </p:spTree>
    <p:extLst>
      <p:ext uri="{BB962C8B-B14F-4D97-AF65-F5344CB8AC3E}">
        <p14:creationId xmlns:p14="http://schemas.microsoft.com/office/powerpoint/2010/main" val="31296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4000" dirty="0" smtClean="0"/>
              <a:t>文件的操作</a:t>
            </a:r>
            <a:r>
              <a:rPr lang="en-US" altLang="zh-CN" sz="4000" dirty="0" smtClean="0"/>
              <a:t>--</a:t>
            </a:r>
            <a:r>
              <a:rPr lang="zh-CN" altLang="zh-CN" sz="4000" b="1" dirty="0"/>
              <a:t>浏览文件</a:t>
            </a:r>
            <a:br>
              <a:rPr lang="zh-CN" altLang="zh-CN" sz="4000" b="1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</a:t>
            </a:r>
            <a:r>
              <a:rPr lang="zh-CN" altLang="en-US" dirty="0" smtClean="0"/>
              <a:t>命令：</a:t>
            </a:r>
            <a:r>
              <a:rPr lang="zh-CN" altLang="zh-CN" dirty="0" smtClean="0"/>
              <a:t>用于</a:t>
            </a:r>
            <a:r>
              <a:rPr lang="zh-CN" altLang="zh-CN" dirty="0"/>
              <a:t>显示文件的内容。格式：</a:t>
            </a:r>
            <a:r>
              <a:rPr lang="en-US" altLang="zh-CN" dirty="0"/>
              <a:t>cat[</a:t>
            </a:r>
            <a:r>
              <a:rPr lang="zh-CN" altLang="zh-CN" dirty="0"/>
              <a:t>参数</a:t>
            </a:r>
            <a:r>
              <a:rPr lang="en-US" altLang="zh-CN" dirty="0"/>
              <a:t>]&lt;</a:t>
            </a:r>
            <a:r>
              <a:rPr lang="zh-CN" altLang="zh-CN" dirty="0"/>
              <a:t>文件名</a:t>
            </a:r>
            <a:r>
              <a:rPr lang="en-US" altLang="zh-CN" dirty="0"/>
              <a:t>&gt;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3" y="2547364"/>
            <a:ext cx="8964358" cy="41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4000" dirty="0" smtClean="0"/>
              <a:t>文件的操作</a:t>
            </a:r>
            <a:r>
              <a:rPr lang="en-US" altLang="zh-CN" sz="4000" dirty="0" smtClean="0"/>
              <a:t>--</a:t>
            </a:r>
            <a:r>
              <a:rPr lang="zh-CN" altLang="zh-CN" sz="4000" b="1" dirty="0"/>
              <a:t>浏览文件</a:t>
            </a:r>
            <a:br>
              <a:rPr lang="zh-CN" altLang="zh-CN" sz="4000" b="1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命令：</a:t>
            </a:r>
            <a:r>
              <a:rPr lang="zh-CN" altLang="zh-CN" dirty="0" smtClean="0"/>
              <a:t>一般</a:t>
            </a:r>
            <a:r>
              <a:rPr lang="zh-CN" altLang="zh-CN" dirty="0"/>
              <a:t>用于要显示的内容会超过一个画面长度的情况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按</a:t>
            </a:r>
            <a:r>
              <a:rPr lang="zh-CN" altLang="zh-CN" dirty="0"/>
              <a:t>空格键显示下一个画面。</a:t>
            </a:r>
          </a:p>
          <a:p>
            <a:r>
              <a:rPr lang="zh-CN" altLang="zh-CN" dirty="0"/>
              <a:t>回车显示下一行内容。</a:t>
            </a:r>
          </a:p>
          <a:p>
            <a:r>
              <a:rPr lang="zh-CN" altLang="zh-CN" dirty="0"/>
              <a:t>按</a:t>
            </a:r>
            <a:r>
              <a:rPr lang="en-US" altLang="zh-CN" dirty="0"/>
              <a:t> q </a:t>
            </a:r>
            <a:r>
              <a:rPr lang="zh-CN" altLang="zh-CN" dirty="0"/>
              <a:t>键退出查看。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91" y="2616764"/>
            <a:ext cx="7280288" cy="40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4000" dirty="0" smtClean="0"/>
              <a:t>文件的操作</a:t>
            </a:r>
            <a:r>
              <a:rPr lang="en-US" altLang="zh-CN" sz="4000" dirty="0" smtClean="0"/>
              <a:t>--</a:t>
            </a:r>
            <a:r>
              <a:rPr lang="zh-CN" altLang="zh-CN" sz="4000" b="1" dirty="0"/>
              <a:t>浏览文件</a:t>
            </a:r>
            <a:br>
              <a:rPr lang="zh-CN" altLang="zh-CN" sz="4000" b="1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3746480" cy="4195481"/>
          </a:xfrm>
        </p:spPr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命令</a:t>
            </a:r>
            <a:r>
              <a:rPr lang="zh-CN" altLang="zh-CN" dirty="0" smtClean="0"/>
              <a:t>用法</a:t>
            </a:r>
            <a:r>
              <a:rPr lang="zh-CN" altLang="zh-CN" dirty="0"/>
              <a:t>和</a:t>
            </a:r>
            <a:r>
              <a:rPr lang="en-US" altLang="zh-CN" dirty="0"/>
              <a:t>more</a:t>
            </a:r>
            <a:r>
              <a:rPr lang="zh-CN" altLang="zh-CN" dirty="0"/>
              <a:t>类似，不同的是</a:t>
            </a:r>
            <a:r>
              <a:rPr lang="en-US" altLang="zh-CN" dirty="0"/>
              <a:t>less</a:t>
            </a:r>
            <a:r>
              <a:rPr lang="zh-CN" altLang="zh-CN" dirty="0"/>
              <a:t>可以通过</a:t>
            </a:r>
            <a:r>
              <a:rPr lang="en-US" altLang="zh-CN" dirty="0" err="1"/>
              <a:t>PgUp</a:t>
            </a:r>
            <a:r>
              <a:rPr lang="zh-CN" altLang="zh-CN" dirty="0"/>
              <a:t>、</a:t>
            </a:r>
            <a:r>
              <a:rPr lang="en-US" altLang="zh-CN" dirty="0" err="1"/>
              <a:t>PgDn</a:t>
            </a:r>
            <a:r>
              <a:rPr lang="zh-CN" altLang="zh-CN" dirty="0"/>
              <a:t>键来控制。</a:t>
            </a:r>
          </a:p>
          <a:p>
            <a:r>
              <a:rPr lang="en-US" altLang="zh-CN" dirty="0" smtClean="0"/>
              <a:t>less </a:t>
            </a:r>
            <a:r>
              <a:rPr lang="en-US" altLang="zh-CN" dirty="0" err="1"/>
              <a:t>yum.conf</a:t>
            </a:r>
            <a:endParaRPr lang="zh-CN" altLang="zh-CN" dirty="0"/>
          </a:p>
          <a:p>
            <a:r>
              <a:rPr lang="en-US" altLang="zh-CN" dirty="0" err="1" smtClean="0"/>
              <a:t>PgUp</a:t>
            </a:r>
            <a:r>
              <a:rPr lang="en-US" altLang="zh-CN" dirty="0" smtClean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PgDn</a:t>
            </a:r>
            <a:r>
              <a:rPr lang="en-US" altLang="zh-CN" dirty="0"/>
              <a:t> </a:t>
            </a:r>
            <a:r>
              <a:rPr lang="zh-CN" altLang="zh-CN" dirty="0"/>
              <a:t>进行上下翻页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 smtClean="0"/>
              <a:t>它具有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的功能：回车下一行和空格下一页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47" y="2052918"/>
            <a:ext cx="6624978" cy="35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文件的操作</a:t>
            </a:r>
            <a:r>
              <a:rPr lang="en-US" altLang="zh-CN" sz="4400" dirty="0"/>
              <a:t>--</a:t>
            </a:r>
            <a:r>
              <a:rPr lang="zh-CN" altLang="zh-CN" sz="4400" b="1" dirty="0"/>
              <a:t>浏览文件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tail</a:t>
            </a:r>
            <a:r>
              <a:rPr lang="zh-CN" altLang="zh-CN" sz="2400" dirty="0"/>
              <a:t>命令是在实际使用过程中使用非常多的一个命令，它的功能是：用于显示文件后几行的内容。</a:t>
            </a:r>
          </a:p>
          <a:p>
            <a:r>
              <a:rPr lang="zh-CN" altLang="zh-CN" sz="2400" dirty="0"/>
              <a:t>用法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r>
              <a:rPr lang="en-US" altLang="zh-CN" sz="2400" dirty="0"/>
              <a:t>tail -10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en-US" altLang="zh-CN" sz="2400" dirty="0"/>
              <a:t>    </a:t>
            </a:r>
            <a:r>
              <a:rPr lang="zh-CN" altLang="zh-CN" sz="2400" dirty="0"/>
              <a:t>查看后</a:t>
            </a:r>
            <a:r>
              <a:rPr lang="en-US" altLang="zh-CN" sz="2400" dirty="0"/>
              <a:t>10</a:t>
            </a:r>
            <a:r>
              <a:rPr lang="zh-CN" altLang="zh-CN" sz="2400" dirty="0"/>
              <a:t>行数据</a:t>
            </a:r>
          </a:p>
          <a:p>
            <a:r>
              <a:rPr lang="en-US" altLang="zh-CN" sz="2400" dirty="0"/>
              <a:t>tail -f catalina.log    </a:t>
            </a:r>
            <a:r>
              <a:rPr lang="zh-CN" altLang="zh-CN" sz="2400" dirty="0"/>
              <a:t>动态查看日志</a:t>
            </a:r>
            <a:r>
              <a:rPr lang="en-US" altLang="zh-CN" sz="2400" dirty="0" smtClean="0"/>
              <a:t>(*****)   </a:t>
            </a:r>
            <a:r>
              <a:rPr lang="zh-CN" altLang="en-US" sz="2400" dirty="0" smtClean="0"/>
              <a:t>当有数据变化时，会自动显示（一般用于查看日志文件的动态变化）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 err="1">
                <a:solidFill>
                  <a:srgbClr val="FFFF00"/>
                </a:solidFill>
              </a:rPr>
              <a:t>ctrl+c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zh-CN" altLang="zh-CN" sz="2400" dirty="0">
                <a:solidFill>
                  <a:srgbClr val="FFFF00"/>
                </a:solidFill>
              </a:rPr>
              <a:t>结束查看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4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vim(</a:t>
            </a:r>
            <a:r>
              <a:rPr lang="zh-CN" altLang="en-US" dirty="0" smtClean="0"/>
              <a:t>重点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vim</a:t>
            </a:r>
            <a:r>
              <a:rPr lang="zh-CN" altLang="en-US" dirty="0" smtClean="0"/>
              <a:t>可以打开编辑器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:q</a:t>
            </a:r>
            <a:r>
              <a:rPr lang="zh-CN" altLang="en-US" dirty="0" smtClean="0"/>
              <a:t>可以退出编辑器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12" y="3395082"/>
            <a:ext cx="5938722" cy="3215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369939"/>
            <a:ext cx="9847004" cy="62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命令模式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vim </a:t>
            </a:r>
            <a:r>
              <a:rPr lang="zh-CN" altLang="en-US" dirty="0" smtClean="0"/>
              <a:t>进入命令模式</a:t>
            </a:r>
            <a:endParaRPr lang="en-US" altLang="zh-CN" dirty="0" smtClean="0"/>
          </a:p>
          <a:p>
            <a:r>
              <a:rPr lang="zh-CN" altLang="en-US" dirty="0" smtClean="0"/>
              <a:t>或输入</a:t>
            </a:r>
            <a:r>
              <a:rPr lang="en-US" altLang="zh-CN" dirty="0" smtClean="0"/>
              <a:t>:vim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后缀  （编辑文件）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9" y="3089565"/>
            <a:ext cx="6254878" cy="33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zh-CN" altLang="en-US" dirty="0" smtClean="0"/>
              <a:t>模式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在命令模式下按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进入编辑模式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按下键盘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都可以进入编辑模式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按大写字母</a:t>
            </a:r>
            <a:r>
              <a:rPr lang="en-US" altLang="zh-CN" dirty="0"/>
              <a:t>I</a:t>
            </a:r>
            <a:r>
              <a:rPr lang="zh-CN" altLang="en-US" dirty="0"/>
              <a:t>，光标会跳到当前行的开始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/>
              <a:t>按小写字母</a:t>
            </a:r>
            <a:r>
              <a:rPr lang="en-US" altLang="zh-CN" dirty="0"/>
              <a:t>a</a:t>
            </a:r>
            <a:r>
              <a:rPr lang="zh-CN" altLang="en-US" dirty="0"/>
              <a:t>，光标会跳到下一个字符的位置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按大写字母</a:t>
            </a:r>
            <a:r>
              <a:rPr lang="en-US" altLang="zh-CN" dirty="0"/>
              <a:t>A</a:t>
            </a:r>
            <a:r>
              <a:rPr lang="zh-CN" altLang="en-US" dirty="0"/>
              <a:t>，光标会跳到当前行的结尾位置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按小写字母</a:t>
            </a:r>
            <a:r>
              <a:rPr lang="en-US" altLang="zh-CN" dirty="0"/>
              <a:t>o</a:t>
            </a:r>
            <a:r>
              <a:rPr lang="zh-CN" altLang="en-US" dirty="0"/>
              <a:t>，光标会跳到当前行的下一行起始位置并空出一行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按大写字母</a:t>
            </a:r>
            <a:r>
              <a:rPr lang="en-US" altLang="zh-CN" dirty="0"/>
              <a:t>O</a:t>
            </a:r>
            <a:r>
              <a:rPr lang="zh-CN" altLang="en-US" dirty="0"/>
              <a:t>，光标会跳到当前行的上一行起始位置并空出一行；</a:t>
            </a:r>
          </a:p>
        </p:txBody>
      </p:sp>
    </p:spTree>
    <p:extLst>
      <p:ext uri="{BB962C8B-B14F-4D97-AF65-F5344CB8AC3E}">
        <p14:creationId xmlns:p14="http://schemas.microsoft.com/office/powerpoint/2010/main" val="2380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1133</TotalTime>
  <Words>574</Words>
  <Application>Microsoft Office PowerPoint</Application>
  <PresentationFormat>宽屏</PresentationFormat>
  <Paragraphs>79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Wingdings 3</vt:lpstr>
      <vt:lpstr>离子</vt:lpstr>
      <vt:lpstr>浏览文件和vim编辑器</vt:lpstr>
      <vt:lpstr>本次课内容 </vt:lpstr>
      <vt:lpstr>文件的操作--浏览文件 </vt:lpstr>
      <vt:lpstr>文件的操作--浏览文件 </vt:lpstr>
      <vt:lpstr>文件的操作--浏览文件 </vt:lpstr>
      <vt:lpstr>文件的操作--浏览文件</vt:lpstr>
      <vt:lpstr>vim(重点)</vt:lpstr>
      <vt:lpstr>命令模式(重点)</vt:lpstr>
      <vt:lpstr>编辑模式(重点)</vt:lpstr>
      <vt:lpstr>编辑模式(重点)</vt:lpstr>
      <vt:lpstr>末行模式(重点) </vt:lpstr>
      <vt:lpstr>设置搜索结果高亮、设置行号</vt:lpstr>
      <vt:lpstr>可视模式</vt:lpstr>
      <vt:lpstr>常用命令</vt:lpstr>
      <vt:lpstr>查找替换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PC</cp:lastModifiedBy>
  <cp:revision>155</cp:revision>
  <dcterms:created xsi:type="dcterms:W3CDTF">2020-08-05T02:11:49Z</dcterms:created>
  <dcterms:modified xsi:type="dcterms:W3CDTF">2020-09-01T01:47:40Z</dcterms:modified>
</cp:coreProperties>
</file>