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1" r:id="rId4"/>
    <p:sldId id="297" r:id="rId6"/>
    <p:sldId id="292" r:id="rId7"/>
    <p:sldId id="293" r:id="rId8"/>
    <p:sldId id="298" r:id="rId9"/>
    <p:sldId id="294" r:id="rId10"/>
    <p:sldId id="295" r:id="rId11"/>
    <p:sldId id="296" r:id="rId12"/>
    <p:sldId id="29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92" autoAdjust="0"/>
  </p:normalViewPr>
  <p:slideViewPr>
    <p:cSldViewPr snapToGrid="0">
      <p:cViewPr varScale="1">
        <p:scale>
          <a:sx n="63" d="100"/>
          <a:sy n="63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tar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tar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命令位于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目录下，它能够将用户所指定的文件或目录打包成一个文件，但不做压缩。一般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上常用的压缩方式是选用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将许多文件打包成一个文件，再以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压缩命令压缩成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xxx.tar.gz(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xxx.tgz)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仅用来压缩单个文件。多个文件的压缩归档通常是首先将这些文件合并成一个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文件，然后再使用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进行压缩，最后生成的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.tar.gz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tgz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文件就是所谓的“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压缩包”或者“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tarball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命令位于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目录下，它能够将用户所指定的文件或目录打包成一个文件，但不做压缩。一般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上常用的压缩方式是选用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将许多文件打包成一个文件，再以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压缩命令压缩成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xxx.tar.gz(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xxx.tgz)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仅用来压缩单个文件。多个文件的压缩归档通常是首先将这些文件合并成一个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文件，然后再使用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进行压缩，最后生成的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.tar.gz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tgz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文件就是所谓的“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压缩包”或者“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tarball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建议使用相对路径，如果使用绝对路径的话，会报错：</a:t>
            </a:r>
            <a:r>
              <a:rPr lang="zh-CN" altLang="en-US" baseline="0" dirty="0" smtClean="0"/>
              <a:t> 删除开头的</a:t>
            </a:r>
            <a:r>
              <a:rPr lang="en-US" altLang="zh-CN" baseline="0" dirty="0" smtClean="0"/>
              <a:t>/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z</a:t>
            </a:r>
            <a:r>
              <a:rPr lang="zh-CN" altLang="en-US" dirty="0" smtClean="0"/>
              <a:t>表示打包的同时进行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压缩，使用双扩展名表示：打包的同时也进行了压缩。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解包需要将打包参数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换成解包参数</a:t>
            </a:r>
            <a:r>
              <a:rPr lang="en-US" altLang="zh-CN" dirty="0" smtClean="0"/>
              <a:t>x </a:t>
            </a:r>
            <a:endParaRPr lang="en-US" altLang="zh-CN" dirty="0" smtClean="0"/>
          </a:p>
          <a:p>
            <a:r>
              <a:rPr lang="en-US" altLang="zh-CN" dirty="0" smtClean="0"/>
              <a:t>tar -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指定目录下的文件 </a:t>
            </a:r>
            <a:r>
              <a:rPr lang="en-US" altLang="zh-CN" dirty="0" smtClean="0"/>
              <a:t>-C </a:t>
            </a:r>
            <a:r>
              <a:rPr lang="zh-CN" altLang="en-US" dirty="0" smtClean="0"/>
              <a:t>要放放位置解包指定目录下的文件放在指定的目录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/xiaoyu-backup.tar -C /root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录下的</a:t>
            </a:r>
            <a:r>
              <a:rPr lang="en-US" altLang="zh-CN" dirty="0" smtClean="0"/>
              <a:t>xiaoyu-backup.tar</a:t>
            </a:r>
            <a:r>
              <a:rPr lang="zh-CN" altLang="en-US" dirty="0" smtClean="0"/>
              <a:t>文件解包至</a:t>
            </a:r>
            <a:r>
              <a:rPr lang="en-US" altLang="zh-CN" dirty="0" smtClean="0"/>
              <a:t>/root</a:t>
            </a:r>
            <a:r>
              <a:rPr lang="zh-CN" altLang="en-US" dirty="0" smtClean="0"/>
              <a:t>目录下。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bzip2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进行压缩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bzip2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进行压缩，则需要使用参数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cjf</a:t>
            </a:r>
            <a:r>
              <a:rPr lang="en-US" altLang="zh-CN" dirty="0" smtClean="0">
                <a:effectLst/>
              </a:rPr>
              <a:t> /</a:t>
            </a:r>
            <a:r>
              <a:rPr lang="en-US" altLang="zh-CN" dirty="0" err="1" smtClean="0">
                <a:effectLst/>
              </a:rPr>
              <a:t>tmp</a:t>
            </a:r>
            <a:r>
              <a:rPr lang="en-US" altLang="zh-CN" dirty="0" smtClean="0">
                <a:effectLst/>
              </a:rPr>
              <a:t>/xiaoyu-backup.tar.bz2 ./</a:t>
            </a:r>
            <a:r>
              <a:rPr lang="en-US" altLang="zh-CN" dirty="0" err="1" smtClean="0">
                <a:effectLst/>
              </a:rPr>
              <a:t>xiaoyu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于此同时，打包压缩的文件后缀则改为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bz2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，它压缩比率高，速度相对于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慢。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这里我们可以分别看一下它们的大小：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bz2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文件更小，说明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bzip2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的压缩率比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787365" cy="3329581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打包压缩与解压缩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 </a:t>
            </a:r>
            <a:r>
              <a:rPr lang="en-US" altLang="zh-CN" dirty="0" smtClean="0"/>
              <a:t>|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管道是</a:t>
            </a:r>
            <a:r>
              <a:rPr lang="en-US" altLang="zh-CN" sz="2400" dirty="0"/>
              <a:t>Linux</a:t>
            </a:r>
            <a:r>
              <a:rPr lang="zh-CN" altLang="zh-CN" sz="2400" dirty="0"/>
              <a:t>命令中重要的一个概念，其作用是将一个命令的输出用作另一个命令的输入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ls</a:t>
            </a:r>
            <a:r>
              <a:rPr lang="en-US" altLang="zh-CN" sz="2400" dirty="0"/>
              <a:t> --help | more  </a:t>
            </a:r>
            <a:r>
              <a:rPr lang="zh-CN" altLang="zh-CN" sz="2400" dirty="0"/>
              <a:t>分页查询帮助信息</a:t>
            </a:r>
            <a:endParaRPr lang="zh-CN" altLang="zh-CN" sz="2400" dirty="0"/>
          </a:p>
          <a:p>
            <a:r>
              <a:rPr lang="en-US" altLang="zh-CN" sz="2400" dirty="0" err="1"/>
              <a:t>ps</a:t>
            </a:r>
            <a:r>
              <a:rPr lang="en-US" altLang="zh-CN" sz="2400" dirty="0"/>
              <a:t> –</a:t>
            </a:r>
            <a:r>
              <a:rPr lang="en-US" altLang="zh-CN" sz="2400" dirty="0" err="1"/>
              <a:t>ef</a:t>
            </a:r>
            <a:r>
              <a:rPr lang="en-US" altLang="zh-CN" sz="2400" dirty="0"/>
              <a:t> | </a:t>
            </a:r>
            <a:r>
              <a:rPr lang="en-US" altLang="zh-CN" sz="2400" dirty="0" err="1"/>
              <a:t>grep</a:t>
            </a:r>
            <a:r>
              <a:rPr lang="en-US" altLang="zh-CN" sz="2400" dirty="0"/>
              <a:t> java  </a:t>
            </a:r>
            <a:r>
              <a:rPr lang="zh-CN" altLang="zh-CN" sz="2400" dirty="0"/>
              <a:t>查询名称中包含</a:t>
            </a:r>
            <a:r>
              <a:rPr lang="en-US" altLang="zh-CN" sz="2400" dirty="0"/>
              <a:t>java</a:t>
            </a:r>
            <a:r>
              <a:rPr lang="zh-CN" altLang="zh-CN" sz="2400" dirty="0"/>
              <a:t>的进程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 err="1"/>
              <a:t>ifconfig</a:t>
            </a:r>
            <a:r>
              <a:rPr lang="en-US" altLang="zh-CN" sz="2400" dirty="0"/>
              <a:t> | more</a:t>
            </a:r>
            <a:endParaRPr lang="zh-CN" altLang="zh-CN" sz="2400" dirty="0"/>
          </a:p>
          <a:p>
            <a:r>
              <a:rPr lang="en-US" altLang="zh-CN" sz="2400" dirty="0"/>
              <a:t>cat index.html | more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tar</a:t>
            </a:r>
            <a:r>
              <a:rPr lang="zh-CN" altLang="en-US" b="1" dirty="0" smtClean="0"/>
              <a:t>命令简介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30680"/>
            <a:ext cx="8946541" cy="461771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tar</a:t>
            </a:r>
            <a:r>
              <a:rPr lang="zh-CN" altLang="zh-CN" sz="2400" dirty="0"/>
              <a:t>命令位于</a:t>
            </a:r>
            <a:r>
              <a:rPr lang="en-US" altLang="zh-CN" sz="2400" dirty="0"/>
              <a:t>/bin</a:t>
            </a:r>
            <a:r>
              <a:rPr lang="zh-CN" altLang="zh-CN" sz="2400" dirty="0"/>
              <a:t>目录下，它能够将用户所指定的文件或目录打包成一个文件，但不做压缩。一般</a:t>
            </a:r>
            <a:r>
              <a:rPr lang="en-US" altLang="zh-CN" sz="2400" dirty="0"/>
              <a:t>Linux</a:t>
            </a:r>
            <a:r>
              <a:rPr lang="zh-CN" altLang="zh-CN" sz="2400" dirty="0"/>
              <a:t>上常用的压缩方式是选用</a:t>
            </a:r>
            <a:r>
              <a:rPr lang="en-US" altLang="zh-CN" sz="2400" dirty="0"/>
              <a:t>tar</a:t>
            </a:r>
            <a:r>
              <a:rPr lang="zh-CN" altLang="zh-CN" sz="2400" dirty="0"/>
              <a:t>将许多文件打包成一个文件，再以</a:t>
            </a:r>
            <a:r>
              <a:rPr lang="en-US" altLang="zh-CN" sz="2400" dirty="0" err="1"/>
              <a:t>gzip</a:t>
            </a:r>
            <a:r>
              <a:rPr lang="zh-CN" altLang="zh-CN" sz="2400" dirty="0"/>
              <a:t>压缩命令压缩成</a:t>
            </a:r>
            <a:r>
              <a:rPr lang="en-US" altLang="zh-CN" sz="2400" dirty="0"/>
              <a:t>xxx.tar.gz(</a:t>
            </a:r>
            <a:r>
              <a:rPr lang="zh-CN" altLang="zh-CN" sz="2400" dirty="0"/>
              <a:t>或称为</a:t>
            </a:r>
            <a:r>
              <a:rPr lang="en-US" altLang="zh-CN" sz="2400" dirty="0"/>
              <a:t>xxx.tgz)</a:t>
            </a:r>
            <a:r>
              <a:rPr lang="zh-CN" altLang="zh-CN" sz="2400" dirty="0"/>
              <a:t>的文件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通常</a:t>
            </a:r>
            <a:r>
              <a:rPr lang="en-US" altLang="zh-CN" sz="2400" dirty="0" err="1"/>
              <a:t>gzip</a:t>
            </a:r>
            <a:r>
              <a:rPr lang="zh-CN" altLang="en-US" sz="2400" dirty="0"/>
              <a:t>仅用来压缩单个文件。多个文件的压缩归档通常是首先将这些文件合并成一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tar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，然后再使用</a:t>
            </a:r>
            <a:r>
              <a:rPr lang="en-US" altLang="zh-CN" sz="2400" dirty="0" err="1"/>
              <a:t>gzip</a:t>
            </a:r>
            <a:r>
              <a:rPr lang="zh-CN" altLang="en-US" sz="2400" dirty="0"/>
              <a:t>进行压缩，最后生成的</a:t>
            </a:r>
            <a:r>
              <a:rPr lang="en-US" altLang="zh-CN" sz="2400" dirty="0"/>
              <a:t>.tar.gz</a:t>
            </a:r>
            <a:r>
              <a:rPr lang="zh-CN" altLang="en-US" sz="2400" dirty="0"/>
              <a:t>或者</a:t>
            </a:r>
            <a:r>
              <a:rPr lang="en-US" altLang="zh-CN" sz="2400" dirty="0"/>
              <a:t>.</a:t>
            </a:r>
            <a:r>
              <a:rPr lang="en-US" altLang="zh-CN" sz="2400" dirty="0" err="1"/>
              <a:t>tgz</a:t>
            </a:r>
            <a:r>
              <a:rPr lang="zh-CN" altLang="en-US" sz="2400" dirty="0"/>
              <a:t>文件就是所谓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”tar</a:t>
            </a:r>
            <a:r>
              <a:rPr lang="zh-CN" altLang="en-US" sz="2400" dirty="0"/>
              <a:t>压缩</a:t>
            </a:r>
            <a:r>
              <a:rPr lang="zh-CN" altLang="en-US" sz="2400" dirty="0" smtClean="0"/>
              <a:t>包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tar</a:t>
            </a:r>
            <a:r>
              <a:rPr lang="zh-CN" altLang="en-US" b="1" dirty="0" smtClean="0"/>
              <a:t>命令参数详解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30680"/>
            <a:ext cx="8946541" cy="461771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-c</a:t>
            </a:r>
            <a:r>
              <a:rPr lang="zh-CN" altLang="zh-CN" sz="2400" dirty="0"/>
              <a:t>：创建一个新</a:t>
            </a:r>
            <a:r>
              <a:rPr lang="en-US" altLang="zh-CN" sz="2400" dirty="0"/>
              <a:t>tar</a:t>
            </a:r>
            <a:r>
              <a:rPr lang="zh-CN" altLang="zh-CN" sz="2400" dirty="0"/>
              <a:t>文件</a:t>
            </a:r>
            <a:endParaRPr lang="zh-CN" altLang="zh-CN" sz="2400" dirty="0"/>
          </a:p>
          <a:p>
            <a:r>
              <a:rPr lang="en-US" altLang="zh-CN" sz="2400" dirty="0"/>
              <a:t>-v</a:t>
            </a:r>
            <a:r>
              <a:rPr lang="zh-CN" altLang="zh-CN" sz="2400" dirty="0"/>
              <a:t>：显示运行过程的信息</a:t>
            </a:r>
            <a:endParaRPr lang="zh-CN" altLang="zh-CN" sz="2400" dirty="0"/>
          </a:p>
          <a:p>
            <a:r>
              <a:rPr lang="en-US" altLang="zh-CN" sz="2400" dirty="0"/>
              <a:t>-f</a:t>
            </a:r>
            <a:r>
              <a:rPr lang="zh-CN" altLang="zh-CN" sz="2400" dirty="0"/>
              <a:t>：指定文件名</a:t>
            </a:r>
            <a:endParaRPr lang="zh-CN" altLang="zh-CN" sz="2400" dirty="0"/>
          </a:p>
          <a:p>
            <a:r>
              <a:rPr lang="en-US" altLang="zh-CN" sz="2400" dirty="0"/>
              <a:t>-z</a:t>
            </a:r>
            <a:r>
              <a:rPr lang="zh-CN" altLang="zh-CN" sz="2400" dirty="0"/>
              <a:t>：调用</a:t>
            </a:r>
            <a:r>
              <a:rPr lang="en-US" altLang="zh-CN" sz="2400" dirty="0" err="1"/>
              <a:t>gzip</a:t>
            </a:r>
            <a:r>
              <a:rPr lang="zh-CN" altLang="zh-CN" sz="2400" dirty="0"/>
              <a:t>压缩命令进行压缩</a:t>
            </a:r>
            <a:endParaRPr lang="zh-CN" altLang="zh-CN" sz="2400" dirty="0"/>
          </a:p>
          <a:p>
            <a:r>
              <a:rPr lang="en-US" altLang="zh-CN" sz="2400" dirty="0"/>
              <a:t>-t</a:t>
            </a:r>
            <a:r>
              <a:rPr lang="zh-CN" altLang="zh-CN" sz="2400" dirty="0"/>
              <a:t>：查看压缩文件的内容</a:t>
            </a:r>
            <a:endParaRPr lang="zh-CN" altLang="zh-CN" sz="2400" dirty="0"/>
          </a:p>
          <a:p>
            <a:r>
              <a:rPr lang="en-US" altLang="zh-CN" sz="2400" dirty="0"/>
              <a:t>-x</a:t>
            </a:r>
            <a:r>
              <a:rPr lang="zh-CN" altLang="zh-CN" sz="2400" dirty="0"/>
              <a:t>：解开</a:t>
            </a:r>
            <a:r>
              <a:rPr lang="en-US" altLang="zh-CN" sz="2400" dirty="0"/>
              <a:t>tar</a:t>
            </a:r>
            <a:r>
              <a:rPr lang="zh-CN" altLang="zh-CN" sz="2400" dirty="0" smtClean="0"/>
              <a:t>文件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tar </a:t>
            </a:r>
            <a:r>
              <a:rPr lang="zh-CN" altLang="en-US" sz="2400" dirty="0" smtClean="0">
                <a:solidFill>
                  <a:srgbClr val="FFC000"/>
                </a:solidFill>
              </a:rPr>
              <a:t>打包命令可以不用 </a:t>
            </a:r>
            <a:r>
              <a:rPr lang="en-US" altLang="zh-CN" sz="2400" dirty="0" smtClean="0">
                <a:solidFill>
                  <a:srgbClr val="FFC000"/>
                </a:solidFill>
              </a:rPr>
              <a:t>-   </a:t>
            </a:r>
            <a:r>
              <a:rPr lang="zh-CN" altLang="en-US" sz="2400" dirty="0" smtClean="0">
                <a:solidFill>
                  <a:srgbClr val="FFC000"/>
                </a:solidFill>
              </a:rPr>
              <a:t>如： </a:t>
            </a:r>
            <a:r>
              <a:rPr lang="en-US" altLang="zh-CN" sz="2400" dirty="0" smtClean="0">
                <a:solidFill>
                  <a:srgbClr val="FFC000"/>
                </a:solidFill>
              </a:rPr>
              <a:t>tar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cf</a:t>
            </a:r>
            <a:r>
              <a:rPr lang="en-US" altLang="zh-CN" sz="2400" dirty="0" smtClean="0">
                <a:solidFill>
                  <a:srgbClr val="FFC000"/>
                </a:solidFill>
              </a:rPr>
              <a:t> …    </a:t>
            </a:r>
            <a:r>
              <a:rPr lang="zh-CN" altLang="en-US" sz="2400" dirty="0" smtClean="0">
                <a:solidFill>
                  <a:srgbClr val="FFC000"/>
                </a:solidFill>
              </a:rPr>
              <a:t>或 </a:t>
            </a:r>
            <a:r>
              <a:rPr lang="en-US" altLang="zh-CN" sz="2400" dirty="0" smtClean="0">
                <a:solidFill>
                  <a:srgbClr val="FFC000"/>
                </a:solidFill>
              </a:rPr>
              <a:t>tar -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cf</a:t>
            </a:r>
            <a:r>
              <a:rPr lang="en-US" altLang="zh-CN" sz="2400" dirty="0" smtClean="0">
                <a:solidFill>
                  <a:srgbClr val="FFC000"/>
                </a:solidFill>
              </a:rPr>
              <a:t>  … </a:t>
            </a:r>
            <a:r>
              <a:rPr lang="zh-CN" altLang="en-US" sz="2400" dirty="0" smtClean="0">
                <a:solidFill>
                  <a:srgbClr val="FFC000"/>
                </a:solidFill>
              </a:rPr>
              <a:t>都可以</a:t>
            </a:r>
            <a:endParaRPr lang="zh-CN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</a:t>
            </a:r>
            <a:r>
              <a:rPr lang="zh-CN" altLang="en-US" dirty="0" smtClean="0"/>
              <a:t>命令打包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打包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r>
              <a:rPr lang="en-US" altLang="zh-CN" sz="2400" dirty="0"/>
              <a:t>tar –</a:t>
            </a:r>
            <a:r>
              <a:rPr lang="en-US" altLang="zh-CN" sz="2400" dirty="0" err="1"/>
              <a:t>cvf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xxx.tar </a:t>
            </a:r>
            <a:r>
              <a:rPr lang="en-US" altLang="zh-CN" sz="2400" dirty="0"/>
              <a:t>./*</a:t>
            </a:r>
            <a:endParaRPr lang="zh-CN" altLang="zh-CN" sz="2400" dirty="0"/>
          </a:p>
          <a:p>
            <a:r>
              <a:rPr lang="zh-CN" altLang="zh-CN" sz="2400" dirty="0"/>
              <a:t>打包并且</a:t>
            </a:r>
            <a:r>
              <a:rPr lang="zh-CN" altLang="zh-CN" sz="2400" dirty="0" smtClean="0"/>
              <a:t>压缩：</a:t>
            </a:r>
            <a:endParaRPr lang="zh-CN" altLang="zh-CN" sz="2400" dirty="0"/>
          </a:p>
          <a:p>
            <a:r>
              <a:rPr lang="en-US" altLang="zh-CN" sz="2400" dirty="0"/>
              <a:t>tar –</a:t>
            </a:r>
            <a:r>
              <a:rPr lang="en-US" altLang="zh-CN" sz="2400" dirty="0" err="1"/>
              <a:t>zcvf</a:t>
            </a:r>
            <a:r>
              <a:rPr lang="en-US" altLang="zh-CN" sz="2400" dirty="0"/>
              <a:t> xxx.tar.gz ./* 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如：</a:t>
            </a:r>
            <a:r>
              <a:rPr lang="en-US" altLang="zh-CN" sz="2400" dirty="0"/>
              <a:t>tar 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cf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/test-backup.tar </a:t>
            </a:r>
            <a:r>
              <a:rPr lang="en-US" altLang="zh-CN" sz="2400" dirty="0"/>
              <a:t>/</a:t>
            </a:r>
            <a:r>
              <a:rPr lang="en-US" altLang="zh-CN" sz="2400" dirty="0" smtClean="0"/>
              <a:t>root/test</a:t>
            </a:r>
            <a:endParaRPr lang="en-US" altLang="zh-CN" sz="2400" dirty="0" smtClean="0"/>
          </a:p>
          <a:p>
            <a:r>
              <a:rPr lang="zh-CN" altLang="en-US" sz="2400" dirty="0" smtClean="0"/>
              <a:t>意思是：将</a:t>
            </a:r>
            <a:r>
              <a:rPr lang="en-US" altLang="zh-CN" sz="2400" dirty="0" smtClean="0"/>
              <a:t>root/test</a:t>
            </a:r>
            <a:r>
              <a:rPr lang="zh-CN" altLang="en-US" sz="2400" dirty="0" smtClean="0"/>
              <a:t>目录</a:t>
            </a:r>
            <a:r>
              <a:rPr lang="zh-CN" altLang="en-US" sz="2400" dirty="0"/>
              <a:t>打包</a:t>
            </a:r>
            <a:r>
              <a:rPr lang="zh-CN" altLang="en-US" sz="2400" dirty="0" smtClean="0"/>
              <a:t>成</a:t>
            </a:r>
            <a:r>
              <a:rPr lang="en-US" altLang="zh-CN" sz="2400" dirty="0" smtClean="0"/>
              <a:t>test-backup.tar</a:t>
            </a:r>
            <a:r>
              <a:rPr lang="zh-CN" altLang="en-US" sz="2400" dirty="0"/>
              <a:t>文件放在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目录下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424" y="1936495"/>
            <a:ext cx="5629274" cy="23504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80" y="5651817"/>
            <a:ext cx="7511138" cy="2319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</a:t>
            </a:r>
            <a:r>
              <a:rPr lang="zh-CN" altLang="en-US" dirty="0" smtClean="0"/>
              <a:t>命令解压缩包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tar –</a:t>
            </a:r>
            <a:r>
              <a:rPr lang="en-US" altLang="zh-CN" sz="2400" dirty="0" err="1"/>
              <a:t>xvf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xxx.tar 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不加其它参数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默认解压到当前目录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tar -</a:t>
            </a:r>
            <a:r>
              <a:rPr lang="en-US" altLang="zh-CN" sz="2400" dirty="0" err="1"/>
              <a:t>zxvf</a:t>
            </a:r>
            <a:r>
              <a:rPr lang="en-US" altLang="zh-CN" sz="2400" dirty="0"/>
              <a:t> xxx.tar.gz </a:t>
            </a:r>
            <a:r>
              <a:rPr lang="en-US" altLang="zh-CN" sz="2400" dirty="0">
                <a:solidFill>
                  <a:srgbClr val="FFC000"/>
                </a:solidFill>
              </a:rPr>
              <a:t>-C /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usr</a:t>
            </a:r>
            <a:r>
              <a:rPr lang="en-US" altLang="zh-CN" sz="2400" dirty="0" smtClean="0">
                <a:solidFill>
                  <a:srgbClr val="FFC000"/>
                </a:solidFill>
              </a:rPr>
              <a:t>/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aaa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加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–C </a:t>
            </a:r>
            <a:r>
              <a:rPr lang="zh-CN" altLang="en-US" sz="2400" dirty="0" smtClean="0">
                <a:solidFill>
                  <a:srgbClr val="FF0000"/>
                </a:solidFill>
              </a:rPr>
              <a:t>目录  解压到指定目录下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</a:t>
            </a:r>
            <a:r>
              <a:rPr lang="zh-CN" altLang="en-US" dirty="0" smtClean="0"/>
              <a:t>命令 查看压缩包中的内容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tar –</a:t>
            </a:r>
            <a:r>
              <a:rPr lang="en-US" altLang="zh-CN" sz="2400" dirty="0" err="1" smtClean="0"/>
              <a:t>tf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文件名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如：</a:t>
            </a:r>
            <a:r>
              <a:rPr lang="en-US" altLang="zh-CN" sz="2400" dirty="0" smtClean="0">
                <a:solidFill>
                  <a:srgbClr val="FF0000"/>
                </a:solidFill>
              </a:rPr>
              <a:t>tar –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tf</a:t>
            </a:r>
            <a:r>
              <a:rPr lang="en-US" altLang="zh-CN" sz="2400" dirty="0" smtClean="0">
                <a:solidFill>
                  <a:srgbClr val="FF0000"/>
                </a:solidFill>
              </a:rPr>
              <a:t> test.tar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880" y="3619500"/>
            <a:ext cx="85344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补充</a:t>
            </a:r>
            <a:r>
              <a:rPr lang="zh-CN" altLang="en-US" sz="4400" dirty="0" smtClean="0"/>
              <a:t>知识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经常</a:t>
            </a:r>
            <a:r>
              <a:rPr lang="zh-CN" altLang="en-US" sz="2400" dirty="0"/>
              <a:t>会看到一些压缩扩展名</a:t>
            </a:r>
            <a:r>
              <a:rPr lang="en-US" altLang="zh-CN" sz="2400" dirty="0"/>
              <a:t>tbz2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tgz</a:t>
            </a:r>
            <a:r>
              <a:rPr lang="zh-CN" altLang="en-US" sz="2400" dirty="0"/>
              <a:t>，其实它们是</a:t>
            </a:r>
            <a:r>
              <a:rPr lang="en-US" altLang="zh-CN" sz="2400" dirty="0"/>
              <a:t>tar.bz2</a:t>
            </a:r>
            <a:r>
              <a:rPr lang="zh-CN" altLang="en-US" sz="2400" dirty="0"/>
              <a:t>和</a:t>
            </a:r>
            <a:r>
              <a:rPr lang="en-US" altLang="zh-CN" sz="2400" dirty="0"/>
              <a:t>tar.gz</a:t>
            </a:r>
            <a:r>
              <a:rPr lang="zh-CN" altLang="en-US" sz="2400" dirty="0"/>
              <a:t>的缩写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bzip2:</a:t>
            </a:r>
            <a:r>
              <a:rPr lang="zh-CN" altLang="en-US" sz="2400" dirty="0" smtClean="0"/>
              <a:t>压缩见备注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</a:t>
            </a:r>
            <a:r>
              <a:rPr lang="en-US" altLang="zh-CN" dirty="0" smtClean="0"/>
              <a:t>find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find</a:t>
            </a:r>
            <a:r>
              <a:rPr lang="zh-CN" altLang="zh-CN" dirty="0"/>
              <a:t>指令用于查找符合条件的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r>
              <a:rPr lang="zh-CN" altLang="zh-CN" dirty="0" smtClean="0"/>
              <a:t>示例：</a:t>
            </a:r>
            <a:r>
              <a:rPr lang="en-US" altLang="zh-CN" dirty="0" smtClean="0">
                <a:solidFill>
                  <a:srgbClr val="FFFF00"/>
                </a:solidFill>
              </a:rPr>
              <a:t>find </a:t>
            </a:r>
            <a:r>
              <a:rPr lang="en-US" altLang="zh-CN" dirty="0">
                <a:solidFill>
                  <a:srgbClr val="FFFF00"/>
                </a:solidFill>
              </a:rPr>
              <a:t>/ -name “ins*” </a:t>
            </a:r>
            <a:r>
              <a:rPr lang="zh-CN" altLang="zh-CN" dirty="0">
                <a:solidFill>
                  <a:srgbClr val="FFFF00"/>
                </a:solidFill>
              </a:rPr>
              <a:t>查找文件名称是以</a:t>
            </a:r>
            <a:r>
              <a:rPr lang="en-US" altLang="zh-CN" dirty="0">
                <a:solidFill>
                  <a:srgbClr val="FFFF00"/>
                </a:solidFill>
              </a:rPr>
              <a:t>ins</a:t>
            </a:r>
            <a:r>
              <a:rPr lang="zh-CN" altLang="zh-CN" dirty="0">
                <a:solidFill>
                  <a:srgbClr val="FFFF00"/>
                </a:solidFill>
              </a:rPr>
              <a:t>开头的</a:t>
            </a:r>
            <a:r>
              <a:rPr lang="zh-CN" altLang="zh-CN" dirty="0" smtClean="0">
                <a:solidFill>
                  <a:srgbClr val="FFFF00"/>
                </a:solidFill>
              </a:rPr>
              <a:t>文件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解析：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  find </a:t>
            </a:r>
            <a:r>
              <a:rPr lang="zh-CN" altLang="en-US" dirty="0" smtClean="0">
                <a:solidFill>
                  <a:srgbClr val="FFFF00"/>
                </a:solidFill>
              </a:rPr>
              <a:t>查找命令 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/  </a:t>
            </a:r>
            <a:r>
              <a:rPr lang="zh-CN" altLang="en-US" dirty="0" smtClean="0">
                <a:solidFill>
                  <a:srgbClr val="FFFF00"/>
                </a:solidFill>
              </a:rPr>
              <a:t>从根目录查的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-name </a:t>
            </a:r>
            <a:r>
              <a:rPr lang="zh-CN" altLang="en-US" dirty="0" smtClean="0">
                <a:solidFill>
                  <a:srgbClr val="FFFF00"/>
                </a:solidFill>
              </a:rPr>
              <a:t>按名称查找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“ins*” </a:t>
            </a:r>
            <a:r>
              <a:rPr lang="zh-CN" altLang="en-US" dirty="0" smtClean="0">
                <a:solidFill>
                  <a:srgbClr val="FFFF00"/>
                </a:solidFill>
              </a:rPr>
              <a:t>名称以</a:t>
            </a:r>
            <a:r>
              <a:rPr lang="en-US" altLang="zh-CN" dirty="0" smtClean="0">
                <a:solidFill>
                  <a:srgbClr val="FFFF00"/>
                </a:solidFill>
              </a:rPr>
              <a:t>ins</a:t>
            </a:r>
            <a:r>
              <a:rPr lang="zh-CN" altLang="en-US" dirty="0" smtClean="0">
                <a:solidFill>
                  <a:srgbClr val="FFFF00"/>
                </a:solidFill>
              </a:rPr>
              <a:t>开头的文件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find / -name “ins*” –</a:t>
            </a:r>
            <a:r>
              <a:rPr lang="en-US" altLang="zh-CN" dirty="0" err="1">
                <a:solidFill>
                  <a:srgbClr val="FFFF00"/>
                </a:solidFill>
              </a:rPr>
              <a:t>ls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</a:t>
            </a:r>
            <a:r>
              <a:rPr lang="zh-CN" altLang="en-US" dirty="0" smtClean="0">
                <a:solidFill>
                  <a:srgbClr val="FFFF00"/>
                </a:solidFill>
              </a:rPr>
              <a:t>查找出的结果显示详细信息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4023360"/>
            <a:ext cx="6685146" cy="1613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查找文件内容</a:t>
            </a:r>
            <a:r>
              <a:rPr lang="en-US" altLang="zh-CN" dirty="0" err="1" smtClean="0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查找文件里符合条件的</a:t>
            </a:r>
            <a:r>
              <a:rPr lang="zh-CN" altLang="zh-CN" dirty="0" smtClean="0"/>
              <a:t>字符串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查找的字符串 文件的名称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for hello.py   (</a:t>
            </a:r>
            <a:r>
              <a:rPr lang="zh-CN" altLang="en-US" dirty="0" smtClean="0"/>
              <a:t>表示在文件</a:t>
            </a:r>
            <a:r>
              <a:rPr lang="en-US" altLang="zh-CN" dirty="0" smtClean="0"/>
              <a:t>hello.py</a:t>
            </a:r>
            <a:r>
              <a:rPr lang="zh-CN" altLang="en-US" dirty="0" smtClean="0"/>
              <a:t>文件中查的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3648931"/>
            <a:ext cx="6275334" cy="2599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1105</Words>
  <Application>WPS 演示</Application>
  <PresentationFormat>宽屏</PresentationFormat>
  <Paragraphs>81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Calibri</vt:lpstr>
      <vt:lpstr>离子</vt:lpstr>
      <vt:lpstr>Linux打包压缩与解压缩</vt:lpstr>
      <vt:lpstr>tar命令简介</vt:lpstr>
      <vt:lpstr>tar命令参数详解</vt:lpstr>
      <vt:lpstr>tar命令打包</vt:lpstr>
      <vt:lpstr>tar命令解压缩包</vt:lpstr>
      <vt:lpstr>tar命令 查看压缩包中的内容</vt:lpstr>
      <vt:lpstr>补充知识-了解</vt:lpstr>
      <vt:lpstr>查找文件find</vt:lpstr>
      <vt:lpstr>查找文件内容grep</vt:lpstr>
      <vt:lpstr>管道 |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夜生情</cp:lastModifiedBy>
  <cp:revision>229</cp:revision>
  <dcterms:created xsi:type="dcterms:W3CDTF">2020-08-05T02:11:00Z</dcterms:created>
  <dcterms:modified xsi:type="dcterms:W3CDTF">2021-05-08T12:55:08Z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2052-11.8.2.8576</vt:lpwstr>
  </property>
</Properties>
</file>