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4" r:id="rId4"/>
    <p:sldId id="316" r:id="rId6"/>
    <p:sldId id="309" r:id="rId7"/>
    <p:sldId id="310" r:id="rId8"/>
    <p:sldId id="311" r:id="rId9"/>
    <p:sldId id="312" r:id="rId10"/>
    <p:sldId id="313" r:id="rId11"/>
    <p:sldId id="324" r:id="rId12"/>
    <p:sldId id="328" r:id="rId13"/>
    <p:sldId id="329" r:id="rId14"/>
    <p:sldId id="330" r:id="rId15"/>
    <p:sldId id="325" r:id="rId16"/>
    <p:sldId id="331" r:id="rId17"/>
    <p:sldId id="332" r:id="rId18"/>
    <p:sldId id="333" r:id="rId19"/>
    <p:sldId id="326" r:id="rId20"/>
    <p:sldId id="334" r:id="rId21"/>
    <p:sldId id="335" r:id="rId22"/>
    <p:sldId id="336" r:id="rId23"/>
    <p:sldId id="337" r:id="rId24"/>
    <p:sldId id="338" r:id="rId25"/>
    <p:sldId id="339" r:id="rId26"/>
    <p:sldId id="327" r:id="rId27"/>
    <p:sldId id="34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3" autoAdjust="0"/>
  </p:normalViewPr>
  <p:slideViewPr>
    <p:cSldViewPr snapToGrid="0">
      <p:cViewPr varScale="1">
        <p:scale>
          <a:sx n="64" d="100"/>
          <a:sy n="64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FTP%E5%8D%8F%E8%AE%AE/7651119?fr=aladdin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FTP: https://baike.baidu.com/item/FTP%E5%8D%8F%E8%AE%AE/7651119?fr=Aladdin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FileZilla</a:t>
            </a:r>
            <a:r>
              <a:rPr lang="zh-CN" altLang="en-US" dirty="0" smtClean="0"/>
              <a:t>：红色版，直接双击就可运行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安装软件的方式比较多，所以没有一个通用的办法能查到某些软件是否安装了。总结起来就是这样几类：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包安装的，可以用</a:t>
            </a:r>
            <a:r>
              <a:rPr lang="en-US" altLang="zh-CN" dirty="0" smtClean="0"/>
              <a:t>rpm -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看到，如果要查找某软件包是否安装，用 </a:t>
            </a:r>
            <a:r>
              <a:rPr lang="en-US" altLang="zh-CN" dirty="0" smtClean="0"/>
              <a:t>rpm -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软件或者包的名字”。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、以</a:t>
            </a:r>
            <a:r>
              <a:rPr lang="en-US" altLang="zh-CN" dirty="0" smtClean="0"/>
              <a:t>deb</a:t>
            </a:r>
            <a:r>
              <a:rPr lang="zh-CN" altLang="en-US" dirty="0" smtClean="0"/>
              <a:t>包安装的，可以用</a:t>
            </a:r>
            <a:r>
              <a:rPr lang="en-US" altLang="zh-CN" dirty="0" err="1" smtClean="0"/>
              <a:t>dpkg</a:t>
            </a:r>
            <a:r>
              <a:rPr lang="en-US" altLang="zh-CN" dirty="0" smtClean="0"/>
              <a:t> -l</a:t>
            </a:r>
            <a:r>
              <a:rPr lang="zh-CN" altLang="en-US" dirty="0" smtClean="0"/>
              <a:t>能看到。如果是查找指定软件包，用</a:t>
            </a:r>
            <a:r>
              <a:rPr lang="en-US" altLang="zh-CN" dirty="0" err="1" smtClean="0"/>
              <a:t>dpkg</a:t>
            </a:r>
            <a:r>
              <a:rPr lang="en-US" altLang="zh-CN" dirty="0" smtClean="0"/>
              <a:t> -l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软件或者包的名字”；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方法安装的，可以用</a:t>
            </a:r>
            <a:r>
              <a:rPr lang="en-US" altLang="zh-CN" dirty="0" smtClean="0"/>
              <a:t>yum list installed</a:t>
            </a:r>
            <a:r>
              <a:rPr lang="zh-CN" altLang="en-US" dirty="0" smtClean="0"/>
              <a:t>查找，如果是查找指定包，命令后加 </a:t>
            </a:r>
            <a:r>
              <a:rPr lang="en-US" altLang="zh-CN" dirty="0" smtClean="0"/>
              <a:t>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软件名或者包名”；</a:t>
            </a:r>
            <a:endParaRPr lang="en-US" altLang="zh-CN" dirty="0" smtClean="0"/>
          </a:p>
          <a:p>
            <a:r>
              <a:rPr lang="en-US" altLang="zh-CN" dirty="0" smtClean="0"/>
              <a:t>[root@hexuweb102 ~] yum list installed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ruby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、如果是以源码包自己编译安装的，例如</a:t>
            </a:r>
            <a:r>
              <a:rPr lang="en-US" altLang="zh-CN" dirty="0" smtClean="0"/>
              <a:t>.tar.gz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tar.bz2</a:t>
            </a:r>
            <a:r>
              <a:rPr lang="zh-CN" altLang="en-US" dirty="0" smtClean="0"/>
              <a:t>形式的，这个只能看可执行文件是否存在了，</a:t>
            </a:r>
            <a:endParaRPr lang="zh-CN" altLang="en-US" dirty="0" smtClean="0"/>
          </a:p>
          <a:p>
            <a:r>
              <a:rPr lang="zh-CN" altLang="en-US" dirty="0" smtClean="0"/>
              <a:t>上面两种方法都看不到这种源码形式安装的包。如果是以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用户安装的，可执行程序通常都在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</a:t>
            </a:r>
            <a:r>
              <a:rPr lang="zh-CN" altLang="en-US" dirty="0" smtClean="0"/>
              <a:t>目录下。</a:t>
            </a:r>
            <a:endParaRPr lang="zh-CN" altLang="en-US" dirty="0" smtClean="0"/>
          </a:p>
          <a:p>
            <a:r>
              <a:rPr lang="zh-CN" altLang="en-US" dirty="0" smtClean="0"/>
              <a:t>说明：其中</a:t>
            </a:r>
            <a:r>
              <a:rPr lang="en-US" altLang="zh-CN" dirty="0" smtClean="0"/>
              <a:t>rpm yum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系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的软件包管理命令，</a:t>
            </a:r>
            <a:r>
              <a:rPr lang="en-US" altLang="zh-CN" dirty="0" err="1" smtClean="0"/>
              <a:t>dpkg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debian</a:t>
            </a:r>
            <a:r>
              <a:rPr lang="zh-CN" altLang="en-US" dirty="0" smtClean="0"/>
              <a:t>系列的软件包管理命令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系统位数：</a:t>
            </a:r>
            <a:r>
              <a:rPr lang="en-US" altLang="zh-CN" dirty="0" err="1" smtClean="0"/>
              <a:t>getconf</a:t>
            </a:r>
            <a:r>
              <a:rPr lang="en-US" altLang="zh-CN" dirty="0" smtClean="0"/>
              <a:t> LONG_BIT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可能需要修改一些配置</a:t>
            </a:r>
            <a:endParaRPr lang="en-US" altLang="zh-CN" dirty="0" smtClean="0"/>
          </a:p>
          <a:p>
            <a:r>
              <a:rPr lang="zh-CN" altLang="en-US" dirty="0" smtClean="0"/>
              <a:t>缺点：不同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平台不兼容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红帽提出的：</a:t>
            </a:r>
            <a:r>
              <a:rPr lang="en-US" altLang="zh-CN" dirty="0" smtClean="0"/>
              <a:t>RPM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RedHat</a:t>
            </a:r>
            <a:r>
              <a:rPr lang="en-US" altLang="zh-CN" baseline="0" dirty="0" smtClean="0"/>
              <a:t> Package Manager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缺点：不会安装软件所依赖的一些安装包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依赖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和Ｂ，安装</a:t>
            </a:r>
            <a:r>
              <a:rPr lang="en-US" altLang="zh-CN" dirty="0" smtClean="0"/>
              <a:t>C</a:t>
            </a:r>
            <a:r>
              <a:rPr lang="zh-CN" altLang="en-US" dirty="0" smtClean="0"/>
              <a:t>时并不会自动去安装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B,</a:t>
            </a:r>
            <a:r>
              <a:rPr lang="zh-CN" altLang="en-US" dirty="0" smtClean="0"/>
              <a:t>面会失败。</a:t>
            </a:r>
            <a:r>
              <a:rPr lang="zh-CN" altLang="en-US" baseline="0" dirty="0" smtClean="0"/>
              <a:t> 得先安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，再安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才没有问题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zh-CN" altLang="en-US" dirty="0" smtClean="0">
                <a:effectLst/>
              </a:rPr>
              <a:t>配置文件安装目录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/bin/</a:t>
            </a:r>
            <a:r>
              <a:rPr lang="zh-CN" altLang="en-US" dirty="0" smtClean="0">
                <a:effectLst/>
              </a:rPr>
              <a:t>可执行的命令安装目录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/lib/</a:t>
            </a:r>
            <a:r>
              <a:rPr lang="zh-CN" altLang="en-US" dirty="0" smtClean="0">
                <a:effectLst/>
              </a:rPr>
              <a:t>程序所使用的函数库保存位置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/share/doc/</a:t>
            </a:r>
            <a:r>
              <a:rPr lang="zh-CN" altLang="en-US" dirty="0" smtClean="0">
                <a:effectLst/>
              </a:rPr>
              <a:t>基本的软件使用手册保存位置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/share/man/</a:t>
            </a:r>
            <a:r>
              <a:rPr lang="zh-CN" altLang="en-US" dirty="0" smtClean="0">
                <a:effectLst/>
              </a:rPr>
              <a:t>帮助文件保存位置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Yum:</a:t>
            </a:r>
            <a:r>
              <a:rPr lang="zh-CN" altLang="en-US" dirty="0" smtClean="0"/>
              <a:t>需要有网络才能安装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 作用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repolist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列出所有仓库。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list all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列出仓库中所有软件包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info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软件包名称 查看软件包信息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软件包名称 安装软件包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reinstall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软件包名称 重新安装软件包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update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软件包名称 升级软件包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remove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软件包 移除软件包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clean all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清除所有仓库缓存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check</a:t>
            </a:r>
            <a:r>
              <a:rPr lang="en-US" altLang="zh-CN" dirty="0" smtClean="0"/>
              <a:t>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检查可更新的软件包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grouplist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查看系统中已经安装的软件包组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groupinstall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软件包组 安装指定的软件包组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groupremove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软件包组 移除指定的软件包组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软件包组 查询指定的软件包组信息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将来安装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时，就需要用到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源代码安装的好处：更加贴近工作，兼容性好，性能好，如果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程序编写者的这个系统和要安装的系统有略微差异，再按照他的规则安装可能性能不好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源代码安装与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安装对比：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按照规则逐项安装，而源代码安装先看系统情况，再编译，再安装，看文档知道软件包有哪些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源代码安装步骤：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解压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准备编译环境，根据你的系统环境准备出来一套安装规则。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命令搜集环境配置信息，生成配置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生成可执行文件，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安装可执行程序，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install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安装不保留原始文件，源代码安装要保留原始文件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清理操作：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clean       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卸载：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uninstall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如安装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:</a:t>
            </a:r>
            <a:r>
              <a:rPr lang="zh-CN" altLang="en-US" dirty="0" smtClean="0"/>
              <a:t>示例参考说明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root@linuxprobe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]# tar </a:t>
            </a:r>
            <a:r>
              <a:rPr lang="en-US" altLang="zh-CN" dirty="0" err="1" smtClean="0"/>
              <a:t>xzvf</a:t>
            </a:r>
            <a:r>
              <a:rPr lang="en-US" altLang="zh-CN" dirty="0" smtClean="0"/>
              <a:t> mysql-5.6.19.tar.gz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root@linuxprobe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]# cd mysql-5.6.19/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root@linuxprobe</a:t>
            </a:r>
            <a:r>
              <a:rPr lang="en-US" altLang="zh-CN" dirty="0" smtClean="0"/>
              <a:t> mysql-5.6.19]#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. -DCMAKE_INSTALL_PREFIX=/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-DMYSQL_DATADIR=/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-DSYSCONFDIR=/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root@linuxprobe</a:t>
            </a:r>
            <a:r>
              <a:rPr lang="en-US" altLang="zh-CN" dirty="0" smtClean="0"/>
              <a:t> mysql-5.6.19]# make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root@linuxprobe</a:t>
            </a:r>
            <a:r>
              <a:rPr lang="en-US" altLang="zh-CN" dirty="0" smtClean="0"/>
              <a:t> mysql-5.6.19]# make install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如有自带的</a:t>
            </a:r>
            <a:r>
              <a:rPr lang="en-US" altLang="zh-CN" dirty="0" err="1" smtClean="0"/>
              <a:t>openJDK</a:t>
            </a:r>
            <a:r>
              <a:rPr lang="zh-CN" altLang="en-US" dirty="0" smtClean="0"/>
              <a:t>则先卸载，没有就不管： 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卸载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open-JDK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–version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rpm 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rpm -e --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nodeps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java-1.6.0-openjdk-1.6.0.35-1.13.7.1.el6_6.i686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rpm -e --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nodeps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java-1.7.0-openjdk-1.7.0.79-2.5.5.4.el6.i686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zh-CN" altLang="en-US" dirty="0" smtClean="0"/>
              <a:t>下创建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目录  直接解压</a:t>
            </a:r>
            <a:endParaRPr lang="en-US" altLang="zh-CN" dirty="0" smtClean="0"/>
          </a:p>
          <a:p>
            <a:r>
              <a:rPr lang="zh-CN" altLang="en-US" dirty="0" smtClean="0"/>
              <a:t>在当前目录直接解压：</a:t>
            </a:r>
            <a:r>
              <a:rPr lang="en-US" altLang="zh-CN" dirty="0" smtClean="0"/>
              <a:t>tar</a:t>
            </a:r>
            <a:r>
              <a:rPr lang="en-US" altLang="zh-CN" baseline="0" dirty="0" smtClean="0"/>
              <a:t> –</a:t>
            </a:r>
            <a:r>
              <a:rPr lang="en-US" altLang="zh-CN" baseline="0" dirty="0" err="1" smtClean="0"/>
              <a:t>zxvf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jdk</a:t>
            </a:r>
            <a:r>
              <a:rPr lang="en-US" altLang="zh-CN" baseline="0" dirty="0" smtClean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hyperlink" Target="https://archive.apache.org/dist/tomcat/tomcat-8/v8.5.9/bi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www.oracle.com/java/technologies/javase/javase-jdk8-downloa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安装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：安装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通常</a:t>
            </a:r>
            <a:r>
              <a:rPr lang="zh-CN" altLang="zh-CN" dirty="0"/>
              <a:t>将软件安装到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jdk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切换到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目录 </a:t>
            </a:r>
            <a:r>
              <a:rPr lang="zh-CN" altLang="zh-CN" dirty="0" smtClean="0"/>
              <a:t>直接</a:t>
            </a:r>
            <a:r>
              <a:rPr lang="zh-CN" altLang="zh-CN" dirty="0"/>
              <a:t>解压就可以</a:t>
            </a:r>
            <a:endParaRPr lang="zh-CN" altLang="zh-CN" dirty="0"/>
          </a:p>
          <a:p>
            <a:r>
              <a:rPr lang="en-US" altLang="zh-CN" dirty="0"/>
              <a:t>   tar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 jdk….tar.gz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8472" y="2456777"/>
            <a:ext cx="6473270" cy="3387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5:</a:t>
            </a:r>
            <a:r>
              <a:rPr lang="zh-CN" altLang="en-US" sz="2400" dirty="0" smtClean="0"/>
              <a:t>配置环境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在末尾行</a:t>
            </a:r>
            <a:r>
              <a:rPr lang="zh-CN" altLang="zh-CN" sz="2400" dirty="0" smtClean="0"/>
              <a:t>添加</a:t>
            </a:r>
            <a:r>
              <a:rPr lang="zh-CN" altLang="en-US" sz="2400" dirty="0" smtClean="0"/>
              <a:t>以下变量数据 </a:t>
            </a:r>
            <a:r>
              <a:rPr lang="en-US" altLang="zh-CN" sz="2400" dirty="0"/>
              <a:t>vim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/profile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#</a:t>
            </a:r>
            <a:r>
              <a:rPr lang="en-US" altLang="zh-CN" sz="2400" dirty="0">
                <a:solidFill>
                  <a:srgbClr val="FFC000"/>
                </a:solidFill>
              </a:rPr>
              <a:t>set java environment</a:t>
            </a:r>
            <a:endParaRPr lang="zh-CN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JAVA_HOME=/</a:t>
            </a:r>
            <a:r>
              <a:rPr lang="en-US" altLang="zh-CN" sz="2400" dirty="0" err="1">
                <a:solidFill>
                  <a:srgbClr val="FFC000"/>
                </a:solidFill>
              </a:rPr>
              <a:t>usr</a:t>
            </a:r>
            <a:r>
              <a:rPr lang="en-US" altLang="zh-CN" sz="2400" dirty="0">
                <a:solidFill>
                  <a:srgbClr val="FFC000"/>
                </a:solidFill>
              </a:rPr>
              <a:t>/local/</a:t>
            </a:r>
            <a:r>
              <a:rPr lang="en-US" altLang="zh-CN" sz="2400" dirty="0" err="1">
                <a:solidFill>
                  <a:srgbClr val="FFC000"/>
                </a:solidFill>
              </a:rPr>
              <a:t>jdk</a:t>
            </a:r>
            <a:r>
              <a:rPr lang="en-US" altLang="zh-CN" sz="2400" dirty="0">
                <a:solidFill>
                  <a:srgbClr val="FFC000"/>
                </a:solidFill>
              </a:rPr>
              <a:t>/jdk1.8.0_261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CLASSPATH=.:$JAVA_HOME/lib.tools.jar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PATH=$JAVA_HOME/bin:$PATH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export JAVA_HOME CLASSPATH </a:t>
            </a:r>
            <a:r>
              <a:rPr lang="en-US" altLang="zh-CN" sz="2400" dirty="0" smtClean="0">
                <a:solidFill>
                  <a:srgbClr val="FFC000"/>
                </a:solidFill>
              </a:rPr>
              <a:t>PATH</a:t>
            </a:r>
            <a:endParaRPr lang="en-US" altLang="zh-CN" sz="2400" dirty="0"/>
          </a:p>
          <a:p>
            <a:r>
              <a:rPr lang="zh-CN" altLang="zh-CN" sz="2400" dirty="0" smtClean="0"/>
              <a:t>保存</a:t>
            </a:r>
            <a:r>
              <a:rPr lang="zh-CN" altLang="zh-CN" sz="2400" dirty="0"/>
              <a:t>退出</a:t>
            </a:r>
            <a:endParaRPr lang="zh-CN" altLang="zh-CN" sz="2400" dirty="0"/>
          </a:p>
          <a:p>
            <a:r>
              <a:rPr lang="en-US" altLang="zh-CN" sz="2400" dirty="0" smtClean="0"/>
              <a:t>source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/profile  </a:t>
            </a:r>
            <a:r>
              <a:rPr lang="zh-CN" altLang="zh-CN" sz="2400" dirty="0"/>
              <a:t>使更改的配置立即生效</a:t>
            </a:r>
            <a:endParaRPr lang="zh-CN" altLang="zh-CN" sz="2400" dirty="0"/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308" y="2887174"/>
            <a:ext cx="4419016" cy="2151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101" y="5283625"/>
            <a:ext cx="5467349" cy="123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 -version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312" y="3050520"/>
            <a:ext cx="10172700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4977448" cy="4195481"/>
          </a:xfrm>
        </p:spPr>
        <p:txBody>
          <a:bodyPr/>
          <a:lstStyle/>
          <a:p>
            <a:r>
              <a:rPr lang="zh-CN" altLang="en-US" dirty="0" smtClean="0">
                <a:hlinkClick r:id="rId1"/>
              </a:rPr>
              <a:t>下载地址</a:t>
            </a:r>
            <a:endParaRPr lang="en-US" altLang="zh-CN" dirty="0" smtClean="0">
              <a:hlinkClick r:id="rId1"/>
            </a:endParaRPr>
          </a:p>
          <a:p>
            <a:r>
              <a:rPr lang="en-US" altLang="zh-CN" dirty="0" smtClean="0">
                <a:hlinkClick r:id="rId1"/>
              </a:rPr>
              <a:t>https</a:t>
            </a:r>
            <a:r>
              <a:rPr lang="en-US" altLang="zh-CN" dirty="0">
                <a:hlinkClick r:id="rId1"/>
              </a:rPr>
              <a:t>://archive.apache.org/dist/tomcat/tomcat-8/v8.5.9/bin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这里下载带</a:t>
            </a:r>
            <a:r>
              <a:rPr lang="en-US" altLang="zh-CN" dirty="0" smtClean="0"/>
              <a:t>tar.gz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276" y="1085850"/>
            <a:ext cx="5600700" cy="5772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276" y="3250146"/>
            <a:ext cx="5601482" cy="3353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apache-tomcat-8.5.9.tar.gz</a:t>
            </a:r>
            <a:r>
              <a:rPr lang="zh-CN" altLang="en-US" sz="2400" dirty="0" smtClean="0"/>
              <a:t>将安装包上传到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usr</a:t>
            </a:r>
            <a:r>
              <a:rPr lang="en-US" altLang="zh-CN" sz="2400" dirty="0" smtClean="0"/>
              <a:t>/local/tomcat</a:t>
            </a:r>
            <a:r>
              <a:rPr lang="zh-CN" altLang="en-US" sz="2400" dirty="0" smtClean="0"/>
              <a:t>目录下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：解压到当前</a:t>
            </a:r>
            <a:r>
              <a:rPr lang="en-US" altLang="zh-CN" sz="2400" dirty="0" smtClean="0"/>
              <a:t>apache-tomcat-8.5.9.tar.gz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usr</a:t>
            </a:r>
            <a:r>
              <a:rPr lang="en-US" altLang="zh-CN" sz="2400" dirty="0" smtClean="0"/>
              <a:t>/local/tomcat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：启动：进入</a:t>
            </a:r>
            <a:r>
              <a:rPr lang="en-US" altLang="zh-CN" sz="2400" dirty="0"/>
              <a:t>/</a:t>
            </a:r>
            <a:r>
              <a:rPr lang="en-US" altLang="zh-CN" sz="2400" dirty="0" err="1" smtClean="0"/>
              <a:t>usr</a:t>
            </a:r>
            <a:r>
              <a:rPr lang="en-US" altLang="zh-CN" sz="2400" dirty="0" smtClean="0"/>
              <a:t>/local/tomcat/apache-tomcat-8.5.9/bin   </a:t>
            </a:r>
            <a:r>
              <a:rPr lang="zh-CN" altLang="en-US" sz="2400" dirty="0" smtClean="0"/>
              <a:t>运行文件： </a:t>
            </a:r>
            <a:r>
              <a:rPr lang="en-US" altLang="zh-CN" sz="2400" dirty="0" smtClean="0"/>
              <a:t>./startup.sh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：学习期间暂时关闭防火墙：</a:t>
            </a:r>
            <a:r>
              <a:rPr lang="en-US" altLang="zh-CN" sz="2400" dirty="0" err="1"/>
              <a:t>systemctl</a:t>
            </a:r>
            <a:r>
              <a:rPr lang="en-US" altLang="zh-CN" sz="2400" dirty="0"/>
              <a:t> stop </a:t>
            </a:r>
            <a:r>
              <a:rPr lang="en-US" altLang="zh-CN" sz="2400" dirty="0" err="1" smtClean="0"/>
              <a:t>firewalld.service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：查看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，在远程机器上访问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服务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27" y="1152983"/>
            <a:ext cx="9704070" cy="4735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911" y="1152983"/>
            <a:ext cx="10208231" cy="525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项目部署和访问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312" y="1397774"/>
            <a:ext cx="10006648" cy="5201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312" y="2052918"/>
            <a:ext cx="10021888" cy="3494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yum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必须联网）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 </a:t>
            </a:r>
            <a:r>
              <a:rPr lang="zh-CN" altLang="en-US" dirty="0"/>
              <a:t>安装 </a:t>
            </a:r>
            <a:r>
              <a:rPr lang="en-US" altLang="zh-CN" dirty="0" err="1"/>
              <a:t>epel</a:t>
            </a:r>
            <a:r>
              <a:rPr lang="en-US" altLang="zh-CN" dirty="0"/>
              <a:t>-release </a:t>
            </a:r>
            <a:r>
              <a:rPr lang="zh-CN" altLang="en-US" dirty="0"/>
              <a:t>工具</a:t>
            </a:r>
            <a:endParaRPr lang="zh-CN" altLang="en-US" dirty="0"/>
          </a:p>
          <a:p>
            <a:r>
              <a:rPr lang="en-US" altLang="zh-CN" dirty="0">
                <a:solidFill>
                  <a:srgbClr val="FFFF00"/>
                </a:solidFill>
              </a:rPr>
              <a:t>yum install </a:t>
            </a:r>
            <a:r>
              <a:rPr lang="en-US" altLang="zh-CN" dirty="0" err="1">
                <a:solidFill>
                  <a:srgbClr val="FFFF00"/>
                </a:solidFill>
              </a:rPr>
              <a:t>epel</a:t>
            </a:r>
            <a:r>
              <a:rPr lang="en-US" altLang="zh-CN" dirty="0">
                <a:solidFill>
                  <a:srgbClr val="FFFF00"/>
                </a:solidFill>
              </a:rPr>
              <a:t>-release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# </a:t>
            </a:r>
            <a:r>
              <a:rPr lang="zh-CN" altLang="en-US" dirty="0"/>
              <a:t>找到库里面支持的 </a:t>
            </a:r>
            <a:r>
              <a:rPr lang="en-US" altLang="zh-CN" dirty="0"/>
              <a:t>python3 </a:t>
            </a:r>
            <a:r>
              <a:rPr lang="zh-CN" altLang="en-US" dirty="0" smtClean="0"/>
              <a:t>版本 （可跳过）</a:t>
            </a:r>
            <a:endParaRPr lang="zh-CN" altLang="en-US" dirty="0"/>
          </a:p>
          <a:p>
            <a:r>
              <a:rPr lang="en-US" altLang="zh-CN" dirty="0"/>
              <a:t>yum list | </a:t>
            </a:r>
            <a:r>
              <a:rPr lang="en-US" altLang="zh-CN" dirty="0" err="1"/>
              <a:t>grep</a:t>
            </a:r>
            <a:r>
              <a:rPr lang="en-US" altLang="zh-CN" dirty="0"/>
              <a:t> python3 | </a:t>
            </a:r>
            <a:r>
              <a:rPr lang="en-US" altLang="zh-CN" dirty="0" smtClean="0"/>
              <a:t>more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安装</a:t>
            </a:r>
            <a:endParaRPr lang="zh-CN" altLang="en-US" dirty="0"/>
          </a:p>
          <a:p>
            <a:r>
              <a:rPr lang="en-US" altLang="zh-CN" dirty="0">
                <a:solidFill>
                  <a:srgbClr val="FFFF00"/>
                </a:solidFill>
              </a:rPr>
              <a:t>yum install python36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# </a:t>
            </a:r>
            <a:r>
              <a:rPr lang="zh-CN" altLang="en-US" dirty="0"/>
              <a:t>测试</a:t>
            </a:r>
            <a:endParaRPr lang="zh-CN" altLang="en-US" dirty="0"/>
          </a:p>
          <a:p>
            <a:r>
              <a:rPr lang="en-US" altLang="zh-CN" dirty="0"/>
              <a:t>python3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文件上传下载工具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(File </a:t>
            </a:r>
            <a:r>
              <a:rPr lang="en-US" altLang="zh-CN" dirty="0"/>
              <a:t>Transfer </a:t>
            </a:r>
            <a:r>
              <a:rPr lang="en-US" altLang="zh-CN" dirty="0" smtClean="0"/>
              <a:t>Protocol</a:t>
            </a:r>
            <a:r>
              <a:rPr lang="en-US" altLang="zh-CN" dirty="0"/>
              <a:t>)</a:t>
            </a:r>
            <a:r>
              <a:rPr lang="zh-CN" altLang="en-US" dirty="0" smtClean="0"/>
              <a:t>文件传输协议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err="1" smtClean="0"/>
              <a:t>FileZilla</a:t>
            </a:r>
            <a:r>
              <a:rPr lang="zh-CN" altLang="en-US" dirty="0"/>
              <a:t> 客户端是一个快速可靠的、跨平台的</a:t>
            </a:r>
            <a:r>
              <a:rPr lang="en-US" altLang="zh-CN" dirty="0"/>
              <a:t>FTP,FTPS</a:t>
            </a:r>
            <a:r>
              <a:rPr lang="zh-CN" altLang="en-US" dirty="0"/>
              <a:t>和</a:t>
            </a:r>
            <a:r>
              <a:rPr lang="en-US" altLang="zh-CN" dirty="0"/>
              <a:t>SFTP</a:t>
            </a:r>
            <a:r>
              <a:rPr lang="zh-CN" altLang="en-US" dirty="0"/>
              <a:t>客户端。具有图形用户界面</a:t>
            </a:r>
            <a:r>
              <a:rPr lang="en-US" altLang="zh-CN" dirty="0"/>
              <a:t>(GUI)</a:t>
            </a:r>
            <a:r>
              <a:rPr lang="zh-CN" altLang="en-US" dirty="0"/>
              <a:t>和很多有用的</a:t>
            </a:r>
            <a:r>
              <a:rPr lang="zh-CN" altLang="en-US" dirty="0" smtClean="0"/>
              <a:t>特性，使用简单直观。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1150619"/>
            <a:ext cx="10210800" cy="499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993" y="1656329"/>
            <a:ext cx="11479212" cy="4391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36" y="1249680"/>
            <a:ext cx="11493998" cy="4459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640" y="1264920"/>
            <a:ext cx="11567316" cy="463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vim</a:t>
            </a:r>
            <a:r>
              <a:rPr lang="zh-CN" altLang="en-US" sz="2400" dirty="0" smtClean="0"/>
              <a:t>编写一个冒泡排序函数，并调用测试输出结果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查看已安装的软件（了解）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linux</a:t>
            </a:r>
            <a:r>
              <a:rPr lang="zh-CN" altLang="en-US" dirty="0"/>
              <a:t>安装软件的方式比较多，所以没有一个通用的办法能查到某些软件是否安装了。总结起来就是这样几类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rpm</a:t>
            </a:r>
            <a:r>
              <a:rPr lang="zh-CN" altLang="en-US" dirty="0"/>
              <a:t>包安装的，可以用</a:t>
            </a:r>
            <a:r>
              <a:rPr lang="en-US" altLang="zh-CN" dirty="0"/>
              <a:t>rpm -</a:t>
            </a:r>
            <a:r>
              <a:rPr lang="en-US" altLang="zh-CN" dirty="0" err="1"/>
              <a:t>qa</a:t>
            </a:r>
            <a:r>
              <a:rPr lang="zh-CN" altLang="en-US" dirty="0"/>
              <a:t>看到，如果要查找某软件包是否安装，用 </a:t>
            </a:r>
            <a:r>
              <a:rPr lang="en-US" altLang="zh-CN" dirty="0"/>
              <a:t>rpm -</a:t>
            </a:r>
            <a:r>
              <a:rPr lang="en-US" altLang="zh-CN" dirty="0" err="1"/>
              <a:t>qa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“</a:t>
            </a:r>
            <a:r>
              <a:rPr lang="zh-CN" altLang="en-US" dirty="0"/>
              <a:t>软件或者包的名字”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、以</a:t>
            </a:r>
            <a:r>
              <a:rPr lang="en-US" altLang="zh-CN" dirty="0"/>
              <a:t>deb</a:t>
            </a:r>
            <a:r>
              <a:rPr lang="zh-CN" altLang="en-US" dirty="0"/>
              <a:t>包安装的，可以用</a:t>
            </a:r>
            <a:r>
              <a:rPr lang="en-US" altLang="zh-CN" dirty="0" err="1"/>
              <a:t>dpkg</a:t>
            </a:r>
            <a:r>
              <a:rPr lang="en-US" altLang="zh-CN" dirty="0"/>
              <a:t> -l</a:t>
            </a:r>
            <a:r>
              <a:rPr lang="zh-CN" altLang="en-US" dirty="0"/>
              <a:t>能看到。如果是查找指定软件包，用</a:t>
            </a:r>
            <a:r>
              <a:rPr lang="en-US" altLang="zh-CN" dirty="0" err="1"/>
              <a:t>dpkg</a:t>
            </a:r>
            <a:r>
              <a:rPr lang="en-US" altLang="zh-CN" dirty="0"/>
              <a:t> -l | </a:t>
            </a:r>
            <a:r>
              <a:rPr lang="en-US" altLang="zh-CN" dirty="0" err="1"/>
              <a:t>grep</a:t>
            </a:r>
            <a:r>
              <a:rPr lang="en-US" altLang="zh-CN" dirty="0"/>
              <a:t> “</a:t>
            </a:r>
            <a:r>
              <a:rPr lang="zh-CN" altLang="en-US" dirty="0"/>
              <a:t>软件或者包的名字”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yum</a:t>
            </a:r>
            <a:r>
              <a:rPr lang="zh-CN" altLang="en-US" dirty="0"/>
              <a:t>方法安装的，可以用</a:t>
            </a:r>
            <a:r>
              <a:rPr lang="en-US" altLang="zh-CN" dirty="0"/>
              <a:t>yum list installed</a:t>
            </a:r>
            <a:r>
              <a:rPr lang="zh-CN" altLang="en-US" dirty="0"/>
              <a:t>查找，如果是查找指定包，命令后加 </a:t>
            </a:r>
            <a:r>
              <a:rPr lang="en-US" altLang="zh-CN" dirty="0"/>
              <a:t>| </a:t>
            </a:r>
            <a:r>
              <a:rPr lang="en-US" altLang="zh-CN" dirty="0" err="1"/>
              <a:t>grep</a:t>
            </a:r>
            <a:r>
              <a:rPr lang="en-US" altLang="zh-CN" dirty="0"/>
              <a:t> “</a:t>
            </a:r>
            <a:r>
              <a:rPr lang="zh-CN" altLang="en-US" dirty="0"/>
              <a:t>软件名或者包名”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/>
              <a:t>[root@hexuweb102 ~] yum list installed | </a:t>
            </a:r>
            <a:r>
              <a:rPr lang="en-US" altLang="zh-CN" dirty="0" err="1"/>
              <a:t>grep</a:t>
            </a:r>
            <a:r>
              <a:rPr lang="en-US" altLang="zh-CN" dirty="0"/>
              <a:t> ruby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、如果是以源码包自己编译安装的，例如</a:t>
            </a:r>
            <a:r>
              <a:rPr lang="en-US" altLang="zh-CN" dirty="0"/>
              <a:t>.tar.gz</a:t>
            </a:r>
            <a:r>
              <a:rPr lang="zh-CN" altLang="en-US" dirty="0"/>
              <a:t>或者</a:t>
            </a:r>
            <a:r>
              <a:rPr lang="en-US" altLang="zh-CN" dirty="0"/>
              <a:t>tar.bz2</a:t>
            </a:r>
            <a:r>
              <a:rPr lang="zh-CN" altLang="en-US" dirty="0"/>
              <a:t>形式的，这个只能看可执行文件是否存在了</a:t>
            </a:r>
            <a:r>
              <a:rPr lang="zh-CN" altLang="en-US" dirty="0" smtClean="0"/>
              <a:t>，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FileZilla</a:t>
            </a:r>
            <a:r>
              <a:rPr lang="zh-CN" altLang="en-US" dirty="0" smtClean="0"/>
              <a:t>工具上传下载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312" y="1316931"/>
            <a:ext cx="10010775" cy="5379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软件安装方式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800" dirty="0" smtClean="0"/>
              <a:t>1</a:t>
            </a:r>
            <a:r>
              <a:rPr lang="zh-CN" altLang="zh-CN" sz="2800" dirty="0" smtClean="0"/>
              <a:t>二进制</a:t>
            </a:r>
            <a:r>
              <a:rPr lang="zh-CN" altLang="zh-CN" sz="2800" dirty="0"/>
              <a:t>发布包</a:t>
            </a:r>
            <a:endParaRPr lang="zh-CN" altLang="zh-CN" sz="2800" dirty="0"/>
          </a:p>
          <a:p>
            <a:pPr lvl="0"/>
            <a:r>
              <a:rPr lang="en-US" altLang="zh-CN" sz="2800" dirty="0" smtClean="0"/>
              <a:t>2RPM</a:t>
            </a:r>
            <a:r>
              <a:rPr lang="zh-CN" altLang="zh-CN" sz="2800" dirty="0"/>
              <a:t>包</a:t>
            </a:r>
            <a:endParaRPr lang="zh-CN" altLang="zh-CN" sz="2800" dirty="0"/>
          </a:p>
          <a:p>
            <a:pPr lvl="0"/>
            <a:r>
              <a:rPr lang="en-US" altLang="zh-CN" sz="2800" dirty="0" smtClean="0"/>
              <a:t>3Yum</a:t>
            </a:r>
            <a:r>
              <a:rPr lang="zh-CN" altLang="zh-CN" sz="2800" dirty="0"/>
              <a:t>在线安装</a:t>
            </a:r>
            <a:endParaRPr lang="zh-CN" altLang="zh-CN" sz="2800" dirty="0"/>
          </a:p>
          <a:p>
            <a:pPr lvl="0"/>
            <a:r>
              <a:rPr lang="en-US" altLang="zh-CN" sz="2800" dirty="0" smtClean="0"/>
              <a:t>4</a:t>
            </a:r>
            <a:r>
              <a:rPr lang="zh-CN" altLang="zh-CN" sz="2800" dirty="0" smtClean="0"/>
              <a:t>源码</a:t>
            </a:r>
            <a:r>
              <a:rPr lang="zh-CN" altLang="zh-CN" sz="2800" dirty="0"/>
              <a:t>编译安装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sz="4400" dirty="0"/>
              <a:t>二进制发布包</a:t>
            </a:r>
            <a:endParaRPr lang="zh-CN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 smtClean="0"/>
              <a:t>软件已经针对具体平台编译打包发布，只要解压，修改配置即可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rpm</a:t>
            </a:r>
            <a:r>
              <a:rPr lang="zh-CN" altLang="zh-CN" smtClean="0"/>
              <a:t>包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800" dirty="0" smtClean="0"/>
              <a:t>软件</a:t>
            </a:r>
            <a:r>
              <a:rPr lang="zh-CN" altLang="zh-CN" sz="2800" dirty="0"/>
              <a:t>已经按照</a:t>
            </a:r>
            <a:r>
              <a:rPr lang="en-US" altLang="zh-CN" sz="2800" dirty="0" err="1"/>
              <a:t>redhat</a:t>
            </a:r>
            <a:r>
              <a:rPr lang="zh-CN" altLang="zh-CN" sz="2800" dirty="0"/>
              <a:t>的包管理工具规范</a:t>
            </a:r>
            <a:r>
              <a:rPr lang="en-US" altLang="zh-CN" sz="2800" dirty="0"/>
              <a:t>RPM</a:t>
            </a:r>
            <a:r>
              <a:rPr lang="zh-CN" altLang="zh-CN" sz="2800" dirty="0"/>
              <a:t>进行打包发布，需要获取到相应的软件</a:t>
            </a:r>
            <a:r>
              <a:rPr lang="en-US" altLang="zh-CN" sz="2800" dirty="0"/>
              <a:t>RPM</a:t>
            </a:r>
            <a:r>
              <a:rPr lang="zh-CN" altLang="zh-CN" sz="2800" dirty="0"/>
              <a:t>发布包，然后</a:t>
            </a:r>
            <a:r>
              <a:rPr lang="zh-CN" altLang="zh-CN" sz="2800" dirty="0" smtClean="0"/>
              <a:t>用</a:t>
            </a:r>
            <a:r>
              <a:rPr lang="en-US" altLang="zh-CN" sz="2800" dirty="0" smtClean="0"/>
              <a:t>rpm</a:t>
            </a:r>
            <a:r>
              <a:rPr lang="zh-CN" altLang="zh-CN" sz="2800" dirty="0" smtClean="0"/>
              <a:t>命令</a:t>
            </a:r>
            <a:r>
              <a:rPr lang="zh-CN" altLang="zh-CN" sz="2800" dirty="0"/>
              <a:t>进行</a:t>
            </a:r>
            <a:r>
              <a:rPr lang="zh-CN" altLang="zh-CN" sz="2800" dirty="0" smtClean="0"/>
              <a:t>安装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yum</a:t>
            </a:r>
            <a:r>
              <a:rPr lang="zh-CN" altLang="zh-CN" dirty="0"/>
              <a:t>在线安装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 smtClean="0"/>
              <a:t>软件已经以</a:t>
            </a:r>
            <a:r>
              <a:rPr lang="en-US" altLang="zh-CN" sz="2800" dirty="0" smtClean="0"/>
              <a:t>RPM</a:t>
            </a:r>
            <a:r>
              <a:rPr lang="zh-CN" altLang="zh-CN" sz="2800" dirty="0" smtClean="0"/>
              <a:t>规范打包，但发布在了网络上的一些服务器上，可用</a:t>
            </a:r>
            <a:r>
              <a:rPr lang="en-US" altLang="zh-CN" sz="2800" dirty="0" smtClean="0"/>
              <a:t>yum</a:t>
            </a:r>
            <a:r>
              <a:rPr lang="zh-CN" altLang="zh-CN" sz="2800" dirty="0" smtClean="0"/>
              <a:t>在线安装服务器上的</a:t>
            </a:r>
            <a:r>
              <a:rPr lang="en-US" altLang="zh-CN" sz="2800" dirty="0" smtClean="0"/>
              <a:t>rpm</a:t>
            </a:r>
            <a:r>
              <a:rPr lang="zh-CN" altLang="zh-CN" sz="2800" dirty="0" smtClean="0"/>
              <a:t>软件，并且会自动解决软件安装过程中的库依赖问题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源码编译安装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800" dirty="0" smtClean="0"/>
              <a:t>软件</a:t>
            </a:r>
            <a:r>
              <a:rPr lang="zh-CN" altLang="zh-CN" sz="2800" dirty="0"/>
              <a:t>以源码工程的形式发布，需要获取到源码工程后用相应开发工具进行编译打包部署。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安装包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tar.gz</a:t>
            </a:r>
            <a:r>
              <a:rPr lang="zh-CN" altLang="en-US" dirty="0" smtClean="0"/>
              <a:t>压缩包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www.oracle.com/java/technologies/javase/javase-jdk8-downloads.html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上传到服务器（一般上传到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  (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目录自己创建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C000"/>
                </a:solidFill>
              </a:rPr>
              <a:t>3</a:t>
            </a:r>
            <a:r>
              <a:rPr lang="zh-CN" altLang="en-US" dirty="0" smtClean="0">
                <a:solidFill>
                  <a:srgbClr val="FFC000"/>
                </a:solidFill>
              </a:rPr>
              <a:t>：卸载</a:t>
            </a:r>
            <a:r>
              <a:rPr lang="zh-CN" altLang="en-US" dirty="0">
                <a:solidFill>
                  <a:srgbClr val="FFC000"/>
                </a:solidFill>
              </a:rPr>
              <a:t>自带的</a:t>
            </a:r>
            <a:r>
              <a:rPr lang="en-US" altLang="zh-CN" dirty="0" err="1" smtClean="0">
                <a:solidFill>
                  <a:srgbClr val="FFC000"/>
                </a:solidFill>
              </a:rPr>
              <a:t>openJDK</a:t>
            </a:r>
            <a:r>
              <a:rPr lang="zh-CN" altLang="en-US" dirty="0" smtClean="0">
                <a:solidFill>
                  <a:srgbClr val="FFC000"/>
                </a:solidFill>
              </a:rPr>
              <a:t>（见备注  没有就不用管这一步）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94" y="3369845"/>
            <a:ext cx="8021955" cy="4687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122" y="-805915"/>
            <a:ext cx="6935337" cy="327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1814</Words>
  <Application>WPS 演示</Application>
  <PresentationFormat>宽屏</PresentationFormat>
  <Paragraphs>117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Calibri</vt:lpstr>
      <vt:lpstr>离子</vt:lpstr>
      <vt:lpstr>Linux安装软件</vt:lpstr>
      <vt:lpstr>文件上传下载工具</vt:lpstr>
      <vt:lpstr>使用FileZilla工具上传下载</vt:lpstr>
      <vt:lpstr>Linux软件安装方式</vt:lpstr>
      <vt:lpstr>二进制发布包</vt:lpstr>
      <vt:lpstr>rpm包</vt:lpstr>
      <vt:lpstr>yum在线安装</vt:lpstr>
      <vt:lpstr>源码编译安装</vt:lpstr>
      <vt:lpstr>Linux安装JDK</vt:lpstr>
      <vt:lpstr>Linux安装JDK</vt:lpstr>
      <vt:lpstr>Linux安装JDK</vt:lpstr>
      <vt:lpstr>Linux安装JDK</vt:lpstr>
      <vt:lpstr>Linux安装Tomcat</vt:lpstr>
      <vt:lpstr>安装tomcat</vt:lpstr>
      <vt:lpstr>PowerPoint 演示文稿</vt:lpstr>
      <vt:lpstr>PowerPoint 演示文稿</vt:lpstr>
      <vt:lpstr>Linux项目部署和访问</vt:lpstr>
      <vt:lpstr>PowerPoint 演示文稿</vt:lpstr>
      <vt:lpstr>安装Python3（yum安装,必须联网）</vt:lpstr>
      <vt:lpstr>PowerPoint 演示文稿</vt:lpstr>
      <vt:lpstr>PowerPoint 演示文稿</vt:lpstr>
      <vt:lpstr>PowerPoint 演示文稿</vt:lpstr>
      <vt:lpstr>PowerPoint 演示文稿</vt:lpstr>
      <vt:lpstr>综合练习</vt:lpstr>
      <vt:lpstr>查看已安装的软件（了解）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夜生情</cp:lastModifiedBy>
  <cp:revision>312</cp:revision>
  <dcterms:created xsi:type="dcterms:W3CDTF">2020-08-05T02:11:00Z</dcterms:created>
  <dcterms:modified xsi:type="dcterms:W3CDTF">2021-05-12T03:01:54Z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2052-11.8.2.8576</vt:lpwstr>
  </property>
</Properties>
</file>