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7" r:id="rId3"/>
    <p:sldId id="341" r:id="rId4"/>
    <p:sldId id="329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9" autoAdjust="0"/>
  </p:normalViewPr>
  <p:slideViewPr>
    <p:cSldViewPr snapToGrid="0">
      <p:cViewPr varScale="1">
        <p:scale>
          <a:sx n="64" d="100"/>
          <a:sy n="64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13711-EAF8-42C4-A0E3-5220F3BCFD4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820D-9546-4C7A-A737-EE791FC7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45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0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4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77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9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5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4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7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0820D-9546-4C7A-A737-EE791FC765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8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8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50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6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5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1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5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D45807-18C0-4E32-B65C-273BC4A5F16C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52F-7E4B-4CEB-AB56-E66EFA37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5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895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：安装完成依赖包之后重新输入安装客户端命令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rpm </a:t>
            </a:r>
            <a:r>
              <a:rPr lang="en-US" altLang="zh-CN" sz="2400" dirty="0">
                <a:solidFill>
                  <a:srgbClr val="FFFF00"/>
                </a:solidFill>
              </a:rPr>
              <a:t>-</a:t>
            </a:r>
            <a:r>
              <a:rPr lang="en-US" altLang="zh-CN" sz="2400" dirty="0" err="1">
                <a:solidFill>
                  <a:srgbClr val="FFFF00"/>
                </a:solidFill>
              </a:rPr>
              <a:t>ivh</a:t>
            </a:r>
            <a:r>
              <a:rPr lang="en-US" altLang="zh-CN" sz="2400" dirty="0">
                <a:solidFill>
                  <a:srgbClr val="FFFF00"/>
                </a:solidFill>
              </a:rPr>
              <a:t> MySQL-client-5.6.25-1.el6.x86_64.rpm 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9" y="3325238"/>
            <a:ext cx="9223373" cy="32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：启动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注：直接在</a:t>
            </a:r>
            <a:r>
              <a:rPr lang="en-US" altLang="zh-CN" sz="2400" dirty="0" smtClean="0">
                <a:solidFill>
                  <a:srgbClr val="FFFF00"/>
                </a:solidFill>
              </a:rPr>
              <a:t>root</a:t>
            </a:r>
            <a:r>
              <a:rPr lang="zh-CN" altLang="en-US" sz="2400" dirty="0" smtClean="0">
                <a:solidFill>
                  <a:srgbClr val="FFFF00"/>
                </a:solidFill>
              </a:rPr>
              <a:t>用户下启动有问题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zh-CN" altLang="en-US" sz="2400" dirty="0" smtClean="0">
                <a:solidFill>
                  <a:srgbClr val="FFFF00"/>
                </a:solidFill>
              </a:rPr>
              <a:t>这个版本不太友好。。。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需要切到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mysql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</a:rPr>
              <a:t>用户下启动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输入：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su</a:t>
            </a:r>
            <a:r>
              <a:rPr lang="zh-CN" altLang="en-US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mysql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 smtClean="0">
                <a:solidFill>
                  <a:srgbClr val="FFFF00"/>
                </a:solidFill>
              </a:rPr>
              <a:t>service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mysql</a:t>
            </a:r>
            <a:r>
              <a:rPr lang="en-US" altLang="zh-CN" sz="2400" dirty="0" smtClean="0">
                <a:solidFill>
                  <a:srgbClr val="FFFF00"/>
                </a:solidFill>
              </a:rPr>
              <a:t> start</a:t>
            </a: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注：启动成功后，按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Ctrl+d</a:t>
            </a:r>
            <a:r>
              <a:rPr lang="en-US" altLang="zh-CN" sz="2400" dirty="0" smtClean="0">
                <a:solidFill>
                  <a:srgbClr val="FFFF00"/>
                </a:solidFill>
              </a:rPr>
              <a:t>   </a:t>
            </a:r>
            <a:r>
              <a:rPr lang="zh-CN" altLang="en-US" sz="2400" dirty="0" smtClean="0">
                <a:solidFill>
                  <a:srgbClr val="FFFF00"/>
                </a:solidFill>
              </a:rPr>
              <a:t>或输入</a:t>
            </a:r>
            <a:r>
              <a:rPr lang="en-US" altLang="zh-CN" sz="2400" dirty="0" smtClean="0">
                <a:solidFill>
                  <a:srgbClr val="FFFF00"/>
                </a:solidFill>
              </a:rPr>
              <a:t>exit</a:t>
            </a:r>
            <a:r>
              <a:rPr lang="zh-CN" altLang="en-US" sz="2400" dirty="0" smtClean="0">
                <a:solidFill>
                  <a:srgbClr val="FFFF00"/>
                </a:solidFill>
              </a:rPr>
              <a:t>命令可以退出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7" y="3649438"/>
            <a:ext cx="7291387" cy="16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：通过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客户端连接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r>
              <a:rPr lang="en-US" altLang="zh-CN" sz="2400" dirty="0" err="1" smtClean="0">
                <a:solidFill>
                  <a:srgbClr val="FFFF00"/>
                </a:solidFill>
              </a:rPr>
              <a:t>mysql</a:t>
            </a:r>
            <a:r>
              <a:rPr lang="en-US" altLang="zh-CN" sz="2400" dirty="0" smtClean="0">
                <a:solidFill>
                  <a:srgbClr val="FFFF00"/>
                </a:solidFill>
              </a:rPr>
              <a:t> –u root –p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密码为随机密码，</a:t>
            </a:r>
            <a:r>
              <a:rPr lang="en-US" altLang="zh-CN" sz="2400" dirty="0">
                <a:solidFill>
                  <a:srgbClr val="FFFF00"/>
                </a:solidFill>
              </a:rPr>
              <a:t>cat /root/.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mysql_secret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</a:rPr>
              <a:t>复制粘贴过去就</a:t>
            </a:r>
            <a:r>
              <a:rPr lang="zh-CN" altLang="en-US" sz="2400" dirty="0">
                <a:solidFill>
                  <a:srgbClr val="FFFF00"/>
                </a:solidFill>
              </a:rPr>
              <a:t>行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663286"/>
            <a:ext cx="7172019" cy="30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：第一次操作数据库，需要我们重置密码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如显示当前所有数据库：</a:t>
            </a:r>
            <a:r>
              <a:rPr lang="en-US" altLang="zh-CN" sz="2400" dirty="0" smtClean="0">
                <a:solidFill>
                  <a:srgbClr val="FFFF00"/>
                </a:solidFill>
              </a:rPr>
              <a:t>show databases; 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会提示重置密码：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重置密码命令： </a:t>
            </a:r>
            <a:r>
              <a:rPr lang="en-US" altLang="zh-CN" sz="2400" dirty="0" smtClean="0">
                <a:solidFill>
                  <a:srgbClr val="FFFF00"/>
                </a:solidFill>
              </a:rPr>
              <a:t>set password=password(‘888888’);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4050172"/>
            <a:ext cx="5767571" cy="26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 smtClean="0"/>
              <a:t>：远程访问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在数据库客户端命令行编写命令（给数据库</a:t>
            </a:r>
            <a:r>
              <a:rPr lang="en-US" altLang="zh-CN" sz="2400" dirty="0" smtClean="0">
                <a:solidFill>
                  <a:srgbClr val="FFFF00"/>
                </a:solidFill>
              </a:rPr>
              <a:t>root</a:t>
            </a:r>
            <a:r>
              <a:rPr lang="zh-CN" altLang="en-US" sz="2400" dirty="0" smtClean="0">
                <a:solidFill>
                  <a:srgbClr val="FFFF00"/>
                </a:solidFill>
              </a:rPr>
              <a:t>用户授权并刷新权限</a:t>
            </a:r>
            <a:r>
              <a:rPr lang="en-US" altLang="zh-CN" sz="2400" dirty="0" smtClean="0">
                <a:solidFill>
                  <a:srgbClr val="FFFF00"/>
                </a:solidFill>
              </a:rPr>
              <a:t>-</a:t>
            </a:r>
            <a:r>
              <a:rPr lang="zh-CN" altLang="en-US" sz="2400" dirty="0" smtClean="0">
                <a:solidFill>
                  <a:srgbClr val="FFFF00"/>
                </a:solidFill>
              </a:rPr>
              <a:t>两条</a:t>
            </a:r>
            <a:r>
              <a:rPr lang="zh-CN" altLang="en-US" sz="2400" dirty="0" smtClean="0">
                <a:solidFill>
                  <a:srgbClr val="FFFF00"/>
                </a:solidFill>
              </a:rPr>
              <a:t>命令    </a:t>
            </a:r>
            <a:r>
              <a:rPr lang="zh-CN" altLang="en-US" sz="2400" dirty="0" smtClean="0">
                <a:solidFill>
                  <a:srgbClr val="FFFF00"/>
                </a:solidFill>
              </a:rPr>
              <a:t>密码用的是</a:t>
            </a:r>
            <a:r>
              <a:rPr lang="en-US" altLang="zh-CN" sz="2400" dirty="0" smtClean="0">
                <a:solidFill>
                  <a:srgbClr val="FF0000"/>
                </a:solidFill>
              </a:rPr>
              <a:t>”root”</a:t>
            </a:r>
            <a:r>
              <a:rPr lang="zh-CN" altLang="en-US" sz="2400" dirty="0" smtClean="0">
                <a:solidFill>
                  <a:srgbClr val="FFFF00"/>
                </a:solidFill>
              </a:rPr>
              <a:t>）</a:t>
            </a:r>
            <a:r>
              <a:rPr lang="zh-CN" altLang="en-US" sz="2400" dirty="0" smtClean="0">
                <a:solidFill>
                  <a:srgbClr val="FFFF00"/>
                </a:solidFill>
              </a:rPr>
              <a:t>：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altLang="zh-CN" sz="2400" dirty="0"/>
              <a:t>grant all privileges on *.* to 'root' @'%' identified by 'root</a:t>
            </a:r>
            <a:r>
              <a:rPr lang="en-US" altLang="zh-CN" sz="2400" dirty="0" smtClean="0"/>
              <a:t>';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en-US" altLang="zh-CN" sz="2400" dirty="0" smtClean="0"/>
              <a:t>flush </a:t>
            </a:r>
            <a:r>
              <a:rPr lang="en-US" altLang="zh-CN" sz="2400" dirty="0"/>
              <a:t>privileges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注：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linux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系统需要</a:t>
            </a:r>
            <a:r>
              <a:rPr lang="zh-CN" altLang="en-US" sz="2400" dirty="0">
                <a:solidFill>
                  <a:srgbClr val="FF0000"/>
                </a:solidFill>
              </a:rPr>
              <a:t>启用</a:t>
            </a:r>
            <a:r>
              <a:rPr lang="en-US" altLang="zh-CN" sz="2400" dirty="0" smtClean="0">
                <a:solidFill>
                  <a:srgbClr val="FF0000"/>
                </a:solidFill>
              </a:rPr>
              <a:t>3306</a:t>
            </a:r>
            <a:r>
              <a:rPr lang="zh-CN" altLang="en-US" sz="2400" dirty="0" smtClean="0">
                <a:solidFill>
                  <a:srgbClr val="FF0000"/>
                </a:solidFill>
              </a:rPr>
              <a:t>端口或直接关闭防火墙。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firewall-</a:t>
            </a:r>
            <a:r>
              <a:rPr lang="en-US" altLang="zh-CN" sz="2400" dirty="0" err="1">
                <a:solidFill>
                  <a:srgbClr val="FFC000"/>
                </a:solidFill>
              </a:rPr>
              <a:t>cmd</a:t>
            </a:r>
            <a:r>
              <a:rPr lang="en-US" altLang="zh-CN" sz="2400" dirty="0">
                <a:solidFill>
                  <a:srgbClr val="FFC000"/>
                </a:solidFill>
              </a:rPr>
              <a:t> --zone=public --</a:t>
            </a:r>
            <a:r>
              <a:rPr lang="en-US" altLang="zh-CN" sz="2400" dirty="0" smtClean="0">
                <a:solidFill>
                  <a:srgbClr val="FFC000"/>
                </a:solidFill>
              </a:rPr>
              <a:t>add-port=3306/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tcp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–permanent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FF00"/>
                </a:solidFill>
              </a:rPr>
              <a:t>或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C000"/>
                </a:solidFill>
              </a:rPr>
              <a:t>systemctl</a:t>
            </a:r>
            <a:r>
              <a:rPr lang="en-US" altLang="zh-CN" sz="2400" dirty="0">
                <a:solidFill>
                  <a:srgbClr val="FFC000"/>
                </a:solidFill>
              </a:rPr>
              <a:t> stop </a:t>
            </a:r>
            <a:r>
              <a:rPr lang="en-US" altLang="zh-CN" sz="2400" dirty="0" err="1">
                <a:solidFill>
                  <a:srgbClr val="FFC000"/>
                </a:solidFill>
              </a:rPr>
              <a:t>firewalld.service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5220835"/>
            <a:ext cx="3629535" cy="16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9</a:t>
            </a:r>
            <a:r>
              <a:rPr lang="zh-CN" altLang="en-US" sz="2400" dirty="0" smtClean="0"/>
              <a:t>：其它主机客户端通过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地址连接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服务器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760253"/>
            <a:ext cx="7194549" cy="37977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861" y="2760252"/>
            <a:ext cx="3417889" cy="37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其它补充：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不用系统版本和不同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版本，以及不同的安装方式期间都有可能出现各种问题，这个根据实际情况解决。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大家也可尝试使用 </a:t>
            </a:r>
            <a:r>
              <a:rPr lang="en-US" altLang="zh-CN" sz="2400" dirty="0" smtClean="0">
                <a:solidFill>
                  <a:srgbClr val="FFFF00"/>
                </a:solidFill>
              </a:rPr>
              <a:t>yum </a:t>
            </a:r>
            <a:r>
              <a:rPr lang="zh-CN" altLang="en-US" sz="2400" dirty="0" smtClean="0">
                <a:solidFill>
                  <a:srgbClr val="FFFF00"/>
                </a:solidFill>
              </a:rPr>
              <a:t>安装 </a:t>
            </a:r>
            <a:r>
              <a:rPr lang="en-US" altLang="zh-CN" sz="2400" dirty="0" smtClean="0">
                <a:solidFill>
                  <a:srgbClr val="FFFF00"/>
                </a:solidFill>
              </a:rPr>
              <a:t>mysql8 </a:t>
            </a:r>
            <a:r>
              <a:rPr lang="zh-CN" altLang="en-US" sz="2400" dirty="0" smtClean="0">
                <a:solidFill>
                  <a:srgbClr val="FFFF00"/>
                </a:solidFill>
              </a:rPr>
              <a:t>版本</a:t>
            </a:r>
            <a:r>
              <a:rPr lang="en-US" altLang="zh-CN" sz="2400" dirty="0" smtClean="0">
                <a:solidFill>
                  <a:srgbClr val="FFFF00"/>
                </a:solidFill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</a:rPr>
              <a:t>资料参考网络。</a:t>
            </a:r>
            <a:r>
              <a:rPr lang="en-US" altLang="zh-CN" sz="2400" dirty="0" smtClean="0">
                <a:solidFill>
                  <a:srgbClr val="FFFF00"/>
                </a:solidFill>
              </a:rPr>
              <a:t>yum</a:t>
            </a:r>
            <a:r>
              <a:rPr lang="zh-CN" altLang="en-US" sz="2400" dirty="0" smtClean="0">
                <a:solidFill>
                  <a:srgbClr val="FFFF00"/>
                </a:solidFill>
              </a:rPr>
              <a:t>安装相对省事点。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0</a:t>
            </a:r>
            <a:r>
              <a:rPr lang="zh-CN" altLang="en-US" sz="2400" dirty="0" smtClean="0"/>
              <a:t>：如果已经安装，未成功，或太乱，免受影响，各位在学习期间可以把虚拟机还原到上一次快照，重新按照以下过程安装。祝顺利！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04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1: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CentOS8 </a:t>
            </a:r>
            <a:r>
              <a:rPr lang="zh-CN" altLang="en-US" sz="2400" dirty="0" smtClean="0"/>
              <a:t>系统中进入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并在该目录下创建目录</a:t>
            </a:r>
            <a:r>
              <a:rPr lang="en-US" altLang="zh-CN" sz="2400" dirty="0" err="1" smtClean="0"/>
              <a:t>mysql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19" y="3274358"/>
            <a:ext cx="8010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2:</a:t>
            </a:r>
            <a:r>
              <a:rPr lang="zh-CN" altLang="en-US" sz="2400" dirty="0" smtClean="0"/>
              <a:t>通过工具将“</a:t>
            </a:r>
            <a:r>
              <a:rPr lang="en-US" altLang="zh-CN" sz="2400" dirty="0" smtClean="0"/>
              <a:t>MySQL-5.6.25-1.el6.x86_64.rpm-bundle.tar</a:t>
            </a:r>
            <a:r>
              <a:rPr lang="zh-CN" altLang="en-US" sz="2400" dirty="0" smtClean="0"/>
              <a:t>”文件上传到 </a:t>
            </a:r>
            <a:r>
              <a:rPr lang="en-US" altLang="zh-CN" sz="2400" dirty="0" smtClean="0"/>
              <a:t>CentOS8</a:t>
            </a:r>
            <a:r>
              <a:rPr lang="zh-CN" altLang="en-US" sz="2400" dirty="0" smtClean="0"/>
              <a:t>系统中的：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/local/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目录中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16" y="3157737"/>
            <a:ext cx="7920037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3:</a:t>
            </a:r>
            <a:r>
              <a:rPr lang="zh-CN" altLang="en-US" sz="2400" dirty="0" smtClean="0"/>
              <a:t>进入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r>
              <a:rPr lang="en-US" altLang="zh-CN" sz="2400" dirty="0" smtClean="0"/>
              <a:t>/local/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目录，解压</a:t>
            </a:r>
            <a:r>
              <a:rPr lang="en-US" altLang="zh-CN" sz="2400" dirty="0" smtClean="0"/>
              <a:t>MySQL-5.6.25-1.el6.x86_64.rpm-bundle.tar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命令：</a:t>
            </a:r>
            <a:r>
              <a:rPr lang="en-US" altLang="zh-CN" sz="2400" dirty="0" smtClean="0">
                <a:solidFill>
                  <a:srgbClr val="FFFF00"/>
                </a:solidFill>
              </a:rPr>
              <a:t>tar –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xvf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MySQL-5.6.25-1.el6.x86_64.rpm-bundle.tar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583615"/>
            <a:ext cx="10213973" cy="30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：安装服务端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rpm -</a:t>
            </a:r>
            <a:r>
              <a:rPr lang="en-US" altLang="zh-CN" sz="2400" dirty="0" err="1">
                <a:solidFill>
                  <a:srgbClr val="FFFF00"/>
                </a:solidFill>
              </a:rPr>
              <a:t>ivh</a:t>
            </a:r>
            <a:r>
              <a:rPr lang="en-US" altLang="zh-CN" sz="2400" dirty="0">
                <a:solidFill>
                  <a:srgbClr val="FFFF00"/>
                </a:solidFill>
              </a:rPr>
              <a:t> MySQL-server-5.6.25-1.el6.x86_64.rpm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3180361"/>
            <a:ext cx="10215562" cy="34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：安装服务端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安装过程日志信息中，有个随机密码放在</a:t>
            </a:r>
            <a:r>
              <a:rPr lang="en-US" altLang="zh-CN" sz="2400" dirty="0" smtClean="0"/>
              <a:t>/root/.</a:t>
            </a:r>
            <a:r>
              <a:rPr lang="en-US" altLang="zh-CN" sz="2400" dirty="0" err="1" smtClean="0"/>
              <a:t>mysql_secret</a:t>
            </a:r>
            <a:r>
              <a:rPr lang="zh-CN" altLang="en-US" sz="2400" dirty="0" smtClean="0"/>
              <a:t>文件夹中，可以使用 </a:t>
            </a:r>
            <a:r>
              <a:rPr lang="en-US" altLang="zh-CN" sz="2400" dirty="0" smtClean="0"/>
              <a:t>cat /root/.</a:t>
            </a:r>
            <a:r>
              <a:rPr lang="en-US" altLang="zh-CN" sz="2400" dirty="0" err="1" smtClean="0"/>
              <a:t>mysql_secret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查看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4" y="3384320"/>
            <a:ext cx="9458325" cy="2266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4" y="5779129"/>
            <a:ext cx="9458325" cy="9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：安装客户端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rgbClr val="FFFF00"/>
                </a:solidFill>
              </a:rPr>
              <a:t>rpm -</a:t>
            </a:r>
            <a:r>
              <a:rPr lang="en-US" altLang="zh-CN" sz="2400" dirty="0" err="1">
                <a:solidFill>
                  <a:srgbClr val="FFFF00"/>
                </a:solidFill>
              </a:rPr>
              <a:t>ivh</a:t>
            </a:r>
            <a:r>
              <a:rPr lang="en-US" altLang="zh-CN" sz="2400" dirty="0">
                <a:solidFill>
                  <a:srgbClr val="FFFF00"/>
                </a:solidFill>
              </a:rPr>
              <a:t> MySQL-client-5.6.25-1.el6.x86_64.rpm 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5" y="3272224"/>
            <a:ext cx="8794748" cy="1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MySQL5.6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yum</a:t>
            </a:r>
            <a:r>
              <a:rPr lang="zh-CN" altLang="en-US" sz="2400" dirty="0" smtClean="0"/>
              <a:t>安装依赖包（确保虚拟机可以上网）</a:t>
            </a:r>
            <a:endParaRPr lang="en-US" altLang="zh-CN" sz="2400" dirty="0" smtClean="0"/>
          </a:p>
          <a:p>
            <a:pPr lvl="0"/>
            <a:r>
              <a:rPr lang="en-US" altLang="zh-CN" sz="2400" dirty="0">
                <a:solidFill>
                  <a:srgbClr val="FFFF00"/>
                </a:solidFill>
              </a:rPr>
              <a:t>yum install </a:t>
            </a:r>
            <a:r>
              <a:rPr lang="en-US" altLang="zh-CN" sz="2400" dirty="0" err="1">
                <a:solidFill>
                  <a:srgbClr val="FFFF00"/>
                </a:solidFill>
              </a:rPr>
              <a:t>libncurses</a:t>
            </a:r>
            <a:r>
              <a:rPr lang="en-US" altLang="zh-CN" sz="2400" dirty="0">
                <a:solidFill>
                  <a:srgbClr val="FFFF00"/>
                </a:solidFill>
              </a:rPr>
              <a:t>*</a:t>
            </a:r>
            <a:endParaRPr lang="zh-CN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下载完后，根据提示输入 “</a:t>
            </a:r>
            <a:r>
              <a:rPr lang="en-US" altLang="zh-CN" sz="2400" dirty="0" smtClean="0">
                <a:solidFill>
                  <a:srgbClr val="FFFF00"/>
                </a:solidFill>
              </a:rPr>
              <a:t>y</a:t>
            </a:r>
            <a:r>
              <a:rPr lang="zh-CN" altLang="en-US" sz="2400" dirty="0" smtClean="0">
                <a:solidFill>
                  <a:srgbClr val="FFFF00"/>
                </a:solidFill>
              </a:rPr>
              <a:t>”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</a:rPr>
              <a:t>进行安装</a:t>
            </a:r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0" y="3626193"/>
            <a:ext cx="6762750" cy="30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2812</TotalTime>
  <Words>493</Words>
  <Application>Microsoft Office PowerPoint</Application>
  <PresentationFormat>宽屏</PresentationFormat>
  <Paragraphs>91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Century Gothic</vt:lpstr>
      <vt:lpstr>Wingdings 3</vt:lpstr>
      <vt:lpstr>离子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MySQL5.6安装</vt:lpstr>
      <vt:lpstr> 其它补充：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Linux-简介</dc:title>
  <dc:creator>PC</dc:creator>
  <cp:lastModifiedBy>PC</cp:lastModifiedBy>
  <cp:revision>353</cp:revision>
  <dcterms:created xsi:type="dcterms:W3CDTF">2020-08-05T02:11:49Z</dcterms:created>
  <dcterms:modified xsi:type="dcterms:W3CDTF">2020-09-11T01:31:42Z</dcterms:modified>
</cp:coreProperties>
</file>