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9" r:id="rId3"/>
    <p:sldId id="306" r:id="rId4"/>
    <p:sldId id="307" r:id="rId5"/>
    <p:sldId id="304" r:id="rId6"/>
    <p:sldId id="305" r:id="rId7"/>
    <p:sldId id="308" r:id="rId8"/>
    <p:sldId id="3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2" autoAdjust="0"/>
  </p:normalViewPr>
  <p:slideViewPr>
    <p:cSldViewPr snapToGrid="0">
      <p:cViewPr varScale="1">
        <p:scale>
          <a:sx n="64" d="100"/>
          <a:sy n="6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coo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普通文件类型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中最多的一种文件类型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 纯文本文件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(ASCII)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；二进制文件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(binary)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；数据格式的文件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各种压缩文件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[-]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目录文件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就是目录， 能用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cd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命令"/>
              </a:rPr>
              <a:t>命令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进入的。第一个属性为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drwxrwxrwx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块设备文件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块设备文件 ： 就是存储数据以供系统存取的接口设备，简单而言就是硬盘。例如一号硬盘的代码是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/hda1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等文件。第一个属性为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[b]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字符设备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字符设备文件：即串行端口的接口设备，例如键盘、鼠标等等。第一个属性为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套接字文件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这类文件通常用在网络数据连接。可以启动一个程序来监听客户端的要求，客户端就可以通过套接字来进行数据通信。第一个属性为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，最常在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目录中看到这种文件类型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管道文件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也是一种特殊的文件类型，它主要的目的是，解决多个程序同时存取一个文件所造成的错误。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first-in-first-out(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的缩写。第一个属性为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链接文件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下面的快捷方式。第一个属性为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[l]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lrwxrwxrwx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1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5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文件权限</a:t>
            </a:r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文件类型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文件权限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79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zh-CN" dirty="0"/>
              <a:t>三种文件类型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普通文件： 包括文本文件、数据文件、可执行的二进制程序文件等。 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zh-CN" altLang="zh-CN" sz="2400" dirty="0"/>
              <a:t>目录文件：</a:t>
            </a:r>
            <a:r>
              <a:rPr lang="en-US" altLang="zh-CN" sz="2400" dirty="0"/>
              <a:t> Linux</a:t>
            </a:r>
            <a:r>
              <a:rPr lang="zh-CN" altLang="zh-CN" sz="2400" dirty="0"/>
              <a:t>系统把目录看成是一种特殊的文件，利用它构成文件系统的树型结构。</a:t>
            </a:r>
            <a:r>
              <a:rPr lang="en-US" altLang="zh-CN" sz="2400" dirty="0"/>
              <a:t>  </a:t>
            </a:r>
            <a:endParaRPr lang="en-US" altLang="zh-CN" sz="2400" dirty="0" smtClean="0"/>
          </a:p>
          <a:p>
            <a:endParaRPr lang="zh-CN" altLang="zh-CN" sz="2400" dirty="0"/>
          </a:p>
          <a:p>
            <a:r>
              <a:rPr lang="zh-CN" altLang="zh-CN" sz="2400" dirty="0"/>
              <a:t>设备文件：</a:t>
            </a:r>
            <a:r>
              <a:rPr lang="en-US" altLang="zh-CN" sz="2400" dirty="0"/>
              <a:t> Linux</a:t>
            </a:r>
            <a:r>
              <a:rPr lang="zh-CN" altLang="zh-CN" sz="2400" dirty="0"/>
              <a:t>系统把每一个设备都看成是一个</a:t>
            </a:r>
            <a:r>
              <a:rPr lang="zh-CN" altLang="zh-CN" sz="2400" dirty="0" smtClean="0"/>
              <a:t>文件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68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文件类型标识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普通文件（</a:t>
            </a:r>
            <a:r>
              <a:rPr lang="en-US" altLang="zh-CN" sz="2400" dirty="0"/>
              <a:t>-</a:t>
            </a:r>
            <a:r>
              <a:rPr lang="zh-CN" altLang="zh-CN" sz="2400" dirty="0"/>
              <a:t>）目录（</a:t>
            </a:r>
            <a:r>
              <a:rPr lang="en-US" altLang="zh-CN" sz="2400" dirty="0"/>
              <a:t>d</a:t>
            </a:r>
            <a:r>
              <a:rPr lang="zh-CN" altLang="zh-CN" sz="2400" dirty="0"/>
              <a:t>）符号链接（</a:t>
            </a:r>
            <a:r>
              <a:rPr lang="en-US" altLang="zh-CN" sz="2400" dirty="0"/>
              <a:t>l</a:t>
            </a:r>
            <a:r>
              <a:rPr lang="zh-CN" altLang="zh-CN" sz="2400" dirty="0"/>
              <a:t>）</a:t>
            </a:r>
          </a:p>
          <a:p>
            <a:r>
              <a:rPr lang="en-US" altLang="zh-CN" sz="2400" dirty="0"/>
              <a:t>* </a:t>
            </a:r>
            <a:r>
              <a:rPr lang="zh-CN" altLang="zh-CN" sz="2400" dirty="0"/>
              <a:t>进入</a:t>
            </a:r>
            <a:r>
              <a:rPr lang="en-US" altLang="zh-CN" sz="2400" dirty="0" err="1"/>
              <a:t>etc</a:t>
            </a:r>
            <a:r>
              <a:rPr lang="zh-CN" altLang="zh-CN" sz="2400" dirty="0"/>
              <a:t>可以查看，相当于快捷方式</a:t>
            </a:r>
            <a:r>
              <a:rPr lang="zh-CN" altLang="zh-CN" sz="2400" dirty="0" smtClean="0"/>
              <a:t>字符</a:t>
            </a:r>
            <a:endParaRPr lang="en-US" altLang="zh-CN" sz="2400" dirty="0" smtClean="0"/>
          </a:p>
          <a:p>
            <a:r>
              <a:rPr lang="zh-CN" altLang="zh-CN" sz="2400" dirty="0" smtClean="0"/>
              <a:t>设备</a:t>
            </a:r>
            <a:r>
              <a:rPr lang="zh-CN" altLang="zh-CN" sz="2400" dirty="0"/>
              <a:t>文件（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）块</a:t>
            </a:r>
            <a:r>
              <a:rPr lang="zh-CN" altLang="zh-CN" sz="2400" dirty="0"/>
              <a:t>设备文件（</a:t>
            </a:r>
            <a:r>
              <a:rPr lang="en-US" altLang="zh-CN" sz="2400" dirty="0"/>
              <a:t>s</a:t>
            </a:r>
            <a:r>
              <a:rPr lang="zh-CN" altLang="zh-CN" sz="2400" dirty="0"/>
              <a:t>）套接字（</a:t>
            </a:r>
            <a:r>
              <a:rPr lang="en-US" altLang="zh-CN" sz="2400" dirty="0"/>
              <a:t>s</a:t>
            </a:r>
            <a:r>
              <a:rPr lang="zh-CN" altLang="zh-CN" sz="2400" dirty="0"/>
              <a:t>）命名管道（</a:t>
            </a:r>
            <a:r>
              <a:rPr lang="en-US" altLang="zh-CN" sz="2400" dirty="0"/>
              <a:t>p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607949"/>
            <a:ext cx="10801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文件权限</a:t>
            </a:r>
            <a:endParaRPr lang="zh-CN" altLang="en-US" sz="2400" dirty="0"/>
          </a:p>
        </p:txBody>
      </p:sp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74" y="2467743"/>
            <a:ext cx="4659313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85173"/>
              </p:ext>
            </p:extLst>
          </p:nvPr>
        </p:nvGraphicFramePr>
        <p:xfrm>
          <a:off x="2200430" y="4970642"/>
          <a:ext cx="76962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  <a:gridCol w="850900"/>
                <a:gridCol w="863600"/>
                <a:gridCol w="850900"/>
                <a:gridCol w="850900"/>
                <a:gridCol w="863600"/>
                <a:gridCol w="850900"/>
                <a:gridCol w="850900"/>
                <a:gridCol w="863600"/>
              </a:tblGrid>
              <a:tr h="368300">
                <a:tc gridSpan="3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属主（</a:t>
                      </a:r>
                      <a:r>
                        <a:rPr lang="en-US" sz="1800" kern="0">
                          <a:effectLst/>
                        </a:rPr>
                        <a:t>user</a:t>
                      </a:r>
                      <a:r>
                        <a:rPr lang="zh-CN" sz="180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属组（</a:t>
                      </a:r>
                      <a:r>
                        <a:rPr lang="en-US" sz="1800" kern="0">
                          <a:effectLst/>
                        </a:rPr>
                        <a:t>group</a:t>
                      </a:r>
                      <a:r>
                        <a:rPr lang="zh-CN" sz="180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r:</a:t>
            </a:r>
            <a:r>
              <a:rPr lang="zh-CN" altLang="zh-CN" sz="2400" dirty="0"/>
              <a:t>对文件是指可读取内容 对目录是可以</a:t>
            </a:r>
            <a:r>
              <a:rPr lang="en-US" altLang="zh-CN" sz="2400" dirty="0" err="1" smtClean="0"/>
              <a:t>ls</a:t>
            </a:r>
            <a:endParaRPr lang="zh-CN" altLang="zh-CN" sz="2400" dirty="0"/>
          </a:p>
          <a:p>
            <a:r>
              <a:rPr lang="en-US" altLang="zh-CN" sz="2400" dirty="0"/>
              <a:t>w:</a:t>
            </a:r>
            <a:r>
              <a:rPr lang="zh-CN" altLang="zh-CN" sz="2400" dirty="0"/>
              <a:t>对文件是指可修改文件内容，对目录 是指可以在其中创建或删除子节点</a:t>
            </a:r>
            <a:r>
              <a:rPr lang="en-US" altLang="zh-CN" sz="2400" dirty="0"/>
              <a:t>(</a:t>
            </a:r>
            <a:r>
              <a:rPr lang="zh-CN" altLang="zh-CN" sz="2400" dirty="0"/>
              <a:t>目录或文件</a:t>
            </a:r>
            <a:r>
              <a:rPr lang="en-US" altLang="zh-CN" sz="2400" dirty="0" smtClean="0"/>
              <a:t>)</a:t>
            </a:r>
            <a:endParaRPr lang="zh-CN" altLang="zh-CN" sz="2400" dirty="0"/>
          </a:p>
          <a:p>
            <a:r>
              <a:rPr lang="en-US" altLang="zh-CN" sz="2400" dirty="0"/>
              <a:t>x:</a:t>
            </a:r>
            <a:r>
              <a:rPr lang="zh-CN" altLang="zh-CN" sz="2400" dirty="0"/>
              <a:t>对文件是指是否可以运行这个文件，对目录是指是否可以</a:t>
            </a:r>
            <a:r>
              <a:rPr lang="en-US" altLang="zh-CN" sz="2400" dirty="0"/>
              <a:t>cd</a:t>
            </a:r>
            <a:r>
              <a:rPr lang="zh-CN" altLang="zh-CN" sz="2400" dirty="0"/>
              <a:t>进入这个目录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81524"/>
            <a:ext cx="952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文件权限变更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chmod</a:t>
            </a:r>
            <a:r>
              <a:rPr lang="en-US" altLang="zh-CN" sz="2400" dirty="0"/>
              <a:t> </a:t>
            </a:r>
            <a:r>
              <a:rPr lang="zh-CN" altLang="zh-CN" sz="2400" dirty="0"/>
              <a:t>变更文件或目录的权限。</a:t>
            </a:r>
          </a:p>
          <a:p>
            <a:r>
              <a:rPr lang="en-US" altLang="zh-CN" sz="2400" dirty="0" err="1"/>
              <a:t>chmod</a:t>
            </a:r>
            <a:r>
              <a:rPr lang="en-US" altLang="zh-CN" sz="2400" dirty="0"/>
              <a:t> 755 a.txt </a:t>
            </a:r>
            <a:endParaRPr lang="zh-CN" altLang="zh-CN" sz="2400" dirty="0"/>
          </a:p>
          <a:p>
            <a:r>
              <a:rPr lang="en-US" altLang="zh-CN" sz="2400" dirty="0" err="1"/>
              <a:t>chmod</a:t>
            </a:r>
            <a:r>
              <a:rPr lang="en-US" altLang="zh-CN" sz="2400" dirty="0"/>
              <a:t> u=</a:t>
            </a:r>
            <a:r>
              <a:rPr lang="en-US" altLang="zh-CN" sz="2400" dirty="0" err="1"/>
              <a:t>rwx,g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rx,o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rx</a:t>
            </a:r>
            <a:r>
              <a:rPr lang="en-US" altLang="zh-CN" sz="2400" dirty="0"/>
              <a:t> a.txt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13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了解权限的代号的意义，熟悉修改文件的权限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3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1339</TotalTime>
  <Words>250</Words>
  <Application>Microsoft Office PowerPoint</Application>
  <PresentationFormat>宽屏</PresentationFormat>
  <Paragraphs>50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Times New Roman</vt:lpstr>
      <vt:lpstr>Wingdings 3</vt:lpstr>
      <vt:lpstr>离子</vt:lpstr>
      <vt:lpstr>Linux文件权限</vt:lpstr>
      <vt:lpstr>本节内容</vt:lpstr>
      <vt:lpstr>Linux三种文件类型</vt:lpstr>
      <vt:lpstr>文件类型标识</vt:lpstr>
      <vt:lpstr>文件权限</vt:lpstr>
      <vt:lpstr>文件权限</vt:lpstr>
      <vt:lpstr>文件权限变更</vt:lpstr>
      <vt:lpstr>练习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246</cp:revision>
  <dcterms:created xsi:type="dcterms:W3CDTF">2020-08-05T02:11:49Z</dcterms:created>
  <dcterms:modified xsi:type="dcterms:W3CDTF">2020-09-15T02:52:24Z</dcterms:modified>
</cp:coreProperties>
</file>