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11" r:id="rId4"/>
    <p:sldId id="292" r:id="rId5"/>
    <p:sldId id="291" r:id="rId7"/>
    <p:sldId id="294" r:id="rId8"/>
    <p:sldId id="309" r:id="rId9"/>
    <p:sldId id="300" r:id="rId10"/>
    <p:sldId id="303" r:id="rId11"/>
    <p:sldId id="310" r:id="rId12"/>
    <p:sldId id="302" r:id="rId13"/>
    <p:sldId id="301" r:id="rId14"/>
    <p:sldId id="304" r:id="rId15"/>
    <p:sldId id="306" r:id="rId16"/>
    <p:sldId id="295" r:id="rId17"/>
    <p:sldId id="307" r:id="rId18"/>
    <p:sldId id="308" r:id="rId19"/>
    <p:sldId id="31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83922" autoAdjust="0"/>
  </p:normalViewPr>
  <p:slideViewPr>
    <p:cSldViewPr snapToGrid="0">
      <p:cViewPr varScale="1">
        <p:scale>
          <a:sx n="63" d="100"/>
          <a:sy n="63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hostnamectl</a:t>
            </a:r>
            <a:r>
              <a:rPr lang="en-US" altLang="zh-CN" b="1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</a:t>
            </a:r>
            <a:r>
              <a:rPr lang="en-US" altLang="zh-CN" b="1" dirty="0" smtClean="0"/>
              <a:t>hostname host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b="1" dirty="0" smtClean="0"/>
              <a:t>example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b="1" dirty="0" smtClean="0"/>
              <a:t>com </a:t>
            </a:r>
            <a:endParaRPr lang="en-US" altLang="zh-CN" b="1" dirty="0" smtClean="0"/>
          </a:p>
          <a:p>
            <a:r>
              <a:rPr lang="en-US" altLang="zh-CN" b="1" dirty="0" err="1" smtClean="0"/>
              <a:t>hostnamectl</a:t>
            </a:r>
            <a:r>
              <a:rPr lang="en-US" altLang="zh-CN" b="1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</a:t>
            </a:r>
            <a:r>
              <a:rPr lang="en-US" altLang="zh-CN" b="1" dirty="0" smtClean="0"/>
              <a:t>hostname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"Your Pretty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b="1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altLang="zh-CN" b="1" dirty="0" smtClean="0"/>
              <a:t>pretty </a:t>
            </a:r>
            <a:endParaRPr lang="en-US" altLang="zh-CN" b="1" dirty="0" smtClean="0"/>
          </a:p>
          <a:p>
            <a:r>
              <a:rPr lang="en-US" altLang="zh-CN" b="1" dirty="0" err="1" smtClean="0"/>
              <a:t>hostnamectl</a:t>
            </a:r>
            <a:r>
              <a:rPr lang="en-US" altLang="zh-CN" b="1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</a:t>
            </a:r>
            <a:r>
              <a:rPr lang="en-US" altLang="zh-CN" b="1" dirty="0" smtClean="0"/>
              <a:t>hostname host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b="1" dirty="0" smtClean="0"/>
              <a:t>example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b="1" dirty="0" smtClean="0"/>
              <a:t>com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--static</a:t>
            </a: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err="1" smtClean="0"/>
              <a:t>hostnamectl</a:t>
            </a:r>
            <a:r>
              <a:rPr lang="en-US" altLang="zh-CN" b="1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</a:t>
            </a:r>
            <a:r>
              <a:rPr lang="en-US" altLang="zh-CN" b="1" dirty="0" smtClean="0"/>
              <a:t>hostname host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b="1" dirty="0" smtClean="0"/>
              <a:t>example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b="1" dirty="0" smtClean="0"/>
              <a:t>com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altLang="zh-CN" b="1" dirty="0" smtClean="0"/>
              <a:t>transient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sz="1200" dirty="0" smtClean="0"/>
              <a:t>kernel </a:t>
            </a:r>
            <a:r>
              <a:rPr lang="en-US" altLang="zh-CN" sz="1200" dirty="0" err="1" smtClean="0"/>
              <a:t>linux</a:t>
            </a:r>
            <a:r>
              <a:rPr lang="zh-CN" altLang="en-US" sz="1200" dirty="0" smtClean="0"/>
              <a:t>内核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firewalld.service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启动防火墙服务 </a:t>
            </a:r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stop </a:t>
            </a:r>
            <a:r>
              <a:rPr lang="en-US" altLang="zh-CN" dirty="0" err="1" smtClean="0"/>
              <a:t>firewalld.service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关闭服务 </a:t>
            </a:r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restart </a:t>
            </a:r>
            <a:r>
              <a:rPr lang="en-US" altLang="zh-CN" dirty="0" err="1" smtClean="0"/>
              <a:t>firewalld.service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重启服务</a:t>
            </a:r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status </a:t>
            </a:r>
            <a:r>
              <a:rPr lang="en-US" altLang="zh-CN" dirty="0" err="1" smtClean="0"/>
              <a:t>firewalld.service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显示服务的状态 </a:t>
            </a:r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enable </a:t>
            </a:r>
            <a:r>
              <a:rPr lang="en-US" altLang="zh-CN" dirty="0" err="1" smtClean="0"/>
              <a:t>firewalld.service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在开机时启用服务</a:t>
            </a:r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disable </a:t>
            </a:r>
            <a:r>
              <a:rPr lang="en-US" altLang="zh-CN" dirty="0" err="1" smtClean="0"/>
              <a:t>firewalld.service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在开机时禁用服务</a:t>
            </a:r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is-enabled </a:t>
            </a:r>
            <a:r>
              <a:rPr lang="en-US" altLang="zh-CN" dirty="0" err="1" smtClean="0"/>
              <a:t>firewalld.service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查看服务是否开机启动 </a:t>
            </a:r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list-unit-files|grep</a:t>
            </a:r>
            <a:r>
              <a:rPr lang="en-US" altLang="zh-CN" dirty="0" smtClean="0"/>
              <a:t> enabled //</a:t>
            </a:r>
            <a:r>
              <a:rPr lang="zh-CN" altLang="en-US" dirty="0" smtClean="0"/>
              <a:t>查看已启动的服务列表</a:t>
            </a:r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--failed //</a:t>
            </a:r>
            <a:r>
              <a:rPr lang="zh-CN" altLang="en-US" dirty="0" smtClean="0"/>
              <a:t>查看启动失败的服务列表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systemctl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理解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服务管理两种方式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systemctl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系统最新的初始化系统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作用是提高系统的启动速度，尽可能启动较少的进程，尽可能更多进程并发启动。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对应的进程管理命令是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systemctl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管理服务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(unit)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systemctl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提供了一组子命令来管理单个的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，其命令格式为：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systemctl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[command] [unit]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主要有：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：立刻启动后面接的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：立刻关闭后面接的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：立刻关闭后启动后面接的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，亦即执行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：不关闭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的情况下，重新载入配置文件，让设置生效。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：设置下次开机时，后面接的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会被启动。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：设置下次开机时，后面接的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不会被启动。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：目前后面接的这个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的状态，会列出有没有正在执行、开机时是否启动等信息。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：目前有没有正在运行中。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is-enable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：开机时有没有默认要启用这个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：不要被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这个名字吓着了，它其实是向运行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的进程发送信号。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：列出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：注销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，注销后你就无法启动这个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：取消对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的注销。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其它版本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防火墙设置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防火墙根据配置文件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来控制本机的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网络访问行为。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查看防火墙状态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关闭防火墙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启动防火墙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chkconfig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禁止防火墙自启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其它版本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防火墙设置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防火墙根据配置文件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来控制本机的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网络访问行为。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查看防火墙状态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关闭防火墙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启动防火墙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chkconfig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禁止防火墙自启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防火墙打开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或其它端口示例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-I INPUT -p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3306 -j ACCEPT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rc.d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init.d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init.d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学习阶段我们也可以直接将防火墙关闭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--version			//</a:t>
            </a:r>
            <a:r>
              <a:rPr lang="zh-CN" altLang="en-US" dirty="0" smtClean="0"/>
              <a:t>查看版本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--state			//</a:t>
            </a:r>
            <a:r>
              <a:rPr lang="zh-CN" altLang="en-US" dirty="0" smtClean="0"/>
              <a:t>显示状态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--reload			//</a:t>
            </a:r>
            <a:r>
              <a:rPr lang="zh-CN" altLang="en-US" dirty="0" smtClean="0"/>
              <a:t>更新防火墙规则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--list-ports		//</a:t>
            </a:r>
            <a:r>
              <a:rPr lang="zh-CN" altLang="en-US" dirty="0" smtClean="0"/>
              <a:t>查看所有打开的端口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--panic-on			//</a:t>
            </a:r>
            <a:r>
              <a:rPr lang="zh-CN" altLang="en-US" dirty="0" smtClean="0"/>
              <a:t>拒绝所有包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--panic-off		//</a:t>
            </a:r>
            <a:r>
              <a:rPr lang="zh-CN" altLang="en-US" dirty="0" smtClean="0"/>
              <a:t>取消拒绝状态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--query-panic		//</a:t>
            </a:r>
            <a:r>
              <a:rPr lang="zh-CN" altLang="en-US" dirty="0" smtClean="0"/>
              <a:t>查看是否拒绝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防火墙端口启用禁用（</a:t>
            </a:r>
            <a:r>
              <a:rPr lang="en-US" altLang="zh-CN" dirty="0" smtClean="0"/>
              <a:t>–permanent</a:t>
            </a:r>
            <a:r>
              <a:rPr lang="zh-CN" altLang="en-US" dirty="0" smtClean="0"/>
              <a:t>永久生效，没有此参数重启后失效，记得更新防火墙规则）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--add-port=80/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--permanent	//</a:t>
            </a:r>
            <a:r>
              <a:rPr lang="zh-CN" altLang="en-US" dirty="0" smtClean="0"/>
              <a:t>启用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--query-port=80/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				//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--remove-port=80/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--permanent	//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开放</a:t>
            </a:r>
            <a:r>
              <a:rPr lang="en-US" altLang="zh-CN" dirty="0" smtClean="0"/>
              <a:t>8056</a:t>
            </a:r>
            <a:r>
              <a:rPr lang="zh-CN" altLang="en-US" dirty="0" smtClean="0"/>
              <a:t>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--add-port=8056/</a:t>
            </a:r>
            <a:r>
              <a:rPr lang="en-US" altLang="zh-CN" dirty="0" err="1" smtClean="0"/>
              <a:t>tcp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二转发端口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--permanent --zone=public --add-forward-port=port=8056:proto=</a:t>
            </a:r>
            <a:r>
              <a:rPr lang="en-US" altLang="zh-CN" dirty="0" err="1" smtClean="0"/>
              <a:t>tcp:toaddr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xxx.xx.xx.xxx:toport</a:t>
            </a:r>
            <a:r>
              <a:rPr lang="en-US" altLang="zh-CN" dirty="0" smtClean="0"/>
              <a:t>=3356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重新启动服务，让规则生效</a:t>
            </a:r>
            <a:endParaRPr lang="zh-CN" altLang="en-US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firewalld.service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方法一，重新启动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--reload //</a:t>
            </a:r>
            <a:r>
              <a:rPr lang="zh-CN" altLang="en-US" dirty="0" smtClean="0"/>
              <a:t>方法二，重新加载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列出所有开放端口，包括转发规则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--list-all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列出所有类型</a:t>
            </a:r>
            <a:r>
              <a:rPr lang="en-US" altLang="zh-CN" dirty="0" smtClean="0"/>
              <a:t>public </a:t>
            </a:r>
            <a:r>
              <a:rPr lang="zh-CN" altLang="en-US" dirty="0" smtClean="0"/>
              <a:t>的端口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--list-ports 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临时删除端口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--remove-port=8056/</a:t>
            </a:r>
            <a:r>
              <a:rPr lang="en-US" altLang="zh-CN" dirty="0" err="1" smtClean="0"/>
              <a:t>tcp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永久删除卡对外开放的端口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--remove-port=8005/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--permanent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删除转发规则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--permanent --zone=public --remove-forward-port=port=8056:proto=</a:t>
            </a:r>
            <a:r>
              <a:rPr lang="en-US" altLang="zh-CN" dirty="0" err="1" smtClean="0"/>
              <a:t>tcp:toaddr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xxx.xx.xx.xxx:toport</a:t>
            </a:r>
            <a:r>
              <a:rPr lang="en-US" altLang="zh-CN" dirty="0" smtClean="0"/>
              <a:t>=3356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--version			//</a:t>
            </a:r>
            <a:r>
              <a:rPr lang="zh-CN" altLang="en-US" dirty="0" smtClean="0"/>
              <a:t>查看版本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--state			//</a:t>
            </a:r>
            <a:r>
              <a:rPr lang="zh-CN" altLang="en-US" dirty="0" smtClean="0"/>
              <a:t>显示状态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--reload			//</a:t>
            </a:r>
            <a:r>
              <a:rPr lang="zh-CN" altLang="en-US" dirty="0" smtClean="0"/>
              <a:t>更新防火墙规则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--list-ports		//</a:t>
            </a:r>
            <a:r>
              <a:rPr lang="zh-CN" altLang="en-US" dirty="0" smtClean="0"/>
              <a:t>查看所有打开的端口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--panic-on			//</a:t>
            </a:r>
            <a:r>
              <a:rPr lang="zh-CN" altLang="en-US" dirty="0" smtClean="0"/>
              <a:t>拒绝所有包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--panic-off		//</a:t>
            </a:r>
            <a:r>
              <a:rPr lang="zh-CN" altLang="en-US" dirty="0" smtClean="0"/>
              <a:t>取消拒绝状态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--query-panic		//</a:t>
            </a:r>
            <a:r>
              <a:rPr lang="zh-CN" altLang="en-US" dirty="0" smtClean="0"/>
              <a:t>查看是否拒绝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防火墙端口启用禁用（</a:t>
            </a:r>
            <a:r>
              <a:rPr lang="en-US" altLang="zh-CN" dirty="0" smtClean="0"/>
              <a:t>–permanent</a:t>
            </a:r>
            <a:r>
              <a:rPr lang="zh-CN" altLang="en-US" dirty="0" smtClean="0"/>
              <a:t>永久生效，没有此参数重启后失效，记得更新防火墙规则）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--add-port=80/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--permanent	//</a:t>
            </a:r>
            <a:r>
              <a:rPr lang="zh-CN" altLang="en-US" dirty="0" smtClean="0"/>
              <a:t>启用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--query-port=80/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				//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--remove-port=80/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--permanent	//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开放</a:t>
            </a:r>
            <a:r>
              <a:rPr lang="en-US" altLang="zh-CN" dirty="0" smtClean="0"/>
              <a:t>8056</a:t>
            </a:r>
            <a:r>
              <a:rPr lang="zh-CN" altLang="en-US" dirty="0" smtClean="0"/>
              <a:t>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--add-port=8056/</a:t>
            </a:r>
            <a:r>
              <a:rPr lang="en-US" altLang="zh-CN" dirty="0" err="1" smtClean="0"/>
              <a:t>tcp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二转发端口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--permanent --zone=public --add-forward-port=port=8056:proto=</a:t>
            </a:r>
            <a:r>
              <a:rPr lang="en-US" altLang="zh-CN" dirty="0" err="1" smtClean="0"/>
              <a:t>tcp:toaddr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xxx.xx.xx.xxx:toport</a:t>
            </a:r>
            <a:r>
              <a:rPr lang="en-US" altLang="zh-CN" dirty="0" smtClean="0"/>
              <a:t>=3356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重新启动服务，让规则生效</a:t>
            </a:r>
            <a:endParaRPr lang="zh-CN" altLang="en-US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firewalld.service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方法一，重新启动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--reload //</a:t>
            </a:r>
            <a:r>
              <a:rPr lang="zh-CN" altLang="en-US" dirty="0" smtClean="0"/>
              <a:t>方法二，重新加载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列出所有开放端口，包括转发规则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--list-all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列出所有类型</a:t>
            </a:r>
            <a:r>
              <a:rPr lang="en-US" altLang="zh-CN" dirty="0" smtClean="0"/>
              <a:t>public </a:t>
            </a:r>
            <a:r>
              <a:rPr lang="zh-CN" altLang="en-US" dirty="0" smtClean="0"/>
              <a:t>的端口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--list-ports 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临时删除端口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--remove-port=8056/</a:t>
            </a:r>
            <a:r>
              <a:rPr lang="en-US" altLang="zh-CN" dirty="0" err="1" smtClean="0"/>
              <a:t>tcp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永久删除卡对外开放的端口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--remove-port=8005/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--permanent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删除转发规则</a:t>
            </a:r>
            <a:endParaRPr lang="zh-CN" altLang="en-US" dirty="0" smtClean="0"/>
          </a:p>
          <a:p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--permanent --zone=public --remove-forward-port=port=8056:proto=</a:t>
            </a:r>
            <a:r>
              <a:rPr lang="en-US" altLang="zh-CN" dirty="0" err="1" smtClean="0"/>
              <a:t>tcp:toaddr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xxx.xx.xx.xxx:toport</a:t>
            </a:r>
            <a:r>
              <a:rPr lang="en-US" altLang="zh-CN" dirty="0" smtClean="0"/>
              <a:t>=3356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BOOTPROTO=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static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动态分配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还是静态指定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ONBOOT=yes | no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开机是否启动网卡，一般为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当设置手动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时，才需要配置以下内容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IPADDR=192.168.160.129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NETMASK=255.255.255.0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GATEWAY=192.168.160.1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DNS1=114.114.114.114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DNS2=8.8.8.8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nmcli</a:t>
            </a:r>
            <a:r>
              <a:rPr lang="zh-CN" altLang="en-US" dirty="0" smtClean="0"/>
              <a:t>修改网卡信息，实际上是修改文件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/network-scripts/ifcfg-ens32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地址为手动指定</a:t>
            </a:r>
            <a:endParaRPr lang="en-US" altLang="zh-CN" dirty="0" smtClean="0"/>
          </a:p>
          <a:p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ipv4.method manual </a:t>
            </a:r>
            <a:r>
              <a:rPr lang="en-US" altLang="zh-CN" i="1" dirty="0" smtClean="0"/>
              <a:t>#</a:t>
            </a:r>
            <a:r>
              <a:rPr lang="zh-CN" altLang="en-US" i="1" dirty="0" smtClean="0"/>
              <a:t>对应</a:t>
            </a:r>
            <a:r>
              <a:rPr lang="en-US" altLang="zh-CN" i="1" dirty="0" smtClean="0"/>
              <a:t>BOOTPROTO=static</a:t>
            </a:r>
            <a:endParaRPr lang="en-US" altLang="zh-CN" i="1" dirty="0" smtClean="0"/>
          </a:p>
          <a:p>
            <a:r>
              <a:rPr lang="en-US" altLang="zh-CN" i="1" dirty="0" smtClean="0"/>
              <a:t>2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地址为</a:t>
            </a:r>
            <a:r>
              <a:rPr lang="en-US" altLang="zh-CN" dirty="0" err="1" smtClean="0"/>
              <a:t>dhcp</a:t>
            </a:r>
            <a:r>
              <a:rPr lang="zh-CN" altLang="en-US" dirty="0" smtClean="0"/>
              <a:t>自动获取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ipv4.method auto </a:t>
            </a:r>
            <a:r>
              <a:rPr lang="en-US" altLang="zh-CN" i="1" dirty="0" smtClean="0"/>
              <a:t>#</a:t>
            </a:r>
            <a:r>
              <a:rPr lang="zh-CN" altLang="en-US" i="1" dirty="0" smtClean="0"/>
              <a:t>对应</a:t>
            </a:r>
            <a:r>
              <a:rPr lang="en-US" altLang="zh-CN" i="1" dirty="0" smtClean="0"/>
              <a:t>BOOTPROTO=</a:t>
            </a:r>
            <a:r>
              <a:rPr lang="en-US" altLang="zh-CN" i="1" dirty="0" err="1" smtClean="0"/>
              <a:t>dhcp</a:t>
            </a:r>
            <a:endParaRPr lang="en-US" altLang="zh-CN" i="1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设置开机自动连接</a:t>
            </a:r>
            <a:br>
              <a:rPr lang="en-US" altLang="zh-CN" dirty="0" smtClean="0"/>
            </a:br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</a:t>
            </a:r>
            <a:r>
              <a:rPr lang="en-US" altLang="zh-CN" dirty="0" err="1" smtClean="0"/>
              <a:t>connection.autoconnect</a:t>
            </a:r>
            <a:r>
              <a:rPr lang="en-US" altLang="zh-CN" dirty="0" smtClean="0"/>
              <a:t> yes </a:t>
            </a:r>
            <a:r>
              <a:rPr lang="en-US" altLang="zh-CN" i="1" dirty="0" smtClean="0"/>
              <a:t>#</a:t>
            </a:r>
            <a:r>
              <a:rPr lang="zh-CN" altLang="en-US" i="1" dirty="0" smtClean="0"/>
              <a:t>对应</a:t>
            </a:r>
            <a:r>
              <a:rPr lang="en-US" altLang="zh-CN" i="1" dirty="0" smtClean="0"/>
              <a:t>ONBOOT=yes</a:t>
            </a:r>
            <a:endParaRPr lang="en-US" altLang="zh-CN" dirty="0" smtClean="0"/>
          </a:p>
          <a:p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</a:t>
            </a:r>
            <a:r>
              <a:rPr lang="en-US" altLang="zh-CN" dirty="0" err="1" smtClean="0"/>
              <a:t>connection.autoconnect</a:t>
            </a:r>
            <a:r>
              <a:rPr lang="en-US" altLang="zh-CN" dirty="0" smtClean="0"/>
              <a:t> no </a:t>
            </a:r>
            <a:r>
              <a:rPr lang="en-US" altLang="zh-CN" i="1" dirty="0" smtClean="0"/>
              <a:t>#</a:t>
            </a:r>
            <a:r>
              <a:rPr lang="zh-CN" altLang="en-US" i="1" dirty="0" smtClean="0"/>
              <a:t>对应</a:t>
            </a:r>
            <a:r>
              <a:rPr lang="en-US" altLang="zh-CN" i="1" dirty="0" smtClean="0"/>
              <a:t>ONBOOT=no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设置静态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ipv4.addresses '192.168.1.11‘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设置网关</a:t>
            </a:r>
            <a:endParaRPr lang="en-US" altLang="zh-CN" dirty="0" smtClean="0"/>
          </a:p>
          <a:p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ipv4.gateway '192.168.1.1‘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dns</a:t>
            </a:r>
            <a:endParaRPr lang="en-US" altLang="zh-CN" dirty="0" smtClean="0"/>
          </a:p>
          <a:p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ipv4.dns '114.114.114.114'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nmcli</a:t>
            </a:r>
            <a:r>
              <a:rPr lang="zh-CN" altLang="en-US" dirty="0" smtClean="0"/>
              <a:t>修改网卡信息，实际上是修改文件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/network-scripts/ifcfg-ens32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地址为手动指定</a:t>
            </a:r>
            <a:endParaRPr lang="en-US" altLang="zh-CN" dirty="0" smtClean="0"/>
          </a:p>
          <a:p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ipv4.method manual </a:t>
            </a:r>
            <a:r>
              <a:rPr lang="en-US" altLang="zh-CN" i="1" dirty="0" smtClean="0"/>
              <a:t>#</a:t>
            </a:r>
            <a:r>
              <a:rPr lang="zh-CN" altLang="en-US" i="1" dirty="0" smtClean="0"/>
              <a:t>对应</a:t>
            </a:r>
            <a:r>
              <a:rPr lang="en-US" altLang="zh-CN" i="1" dirty="0" smtClean="0"/>
              <a:t>BOOTPROTO=static</a:t>
            </a:r>
            <a:endParaRPr lang="en-US" altLang="zh-CN" i="1" dirty="0" smtClean="0"/>
          </a:p>
          <a:p>
            <a:r>
              <a:rPr lang="en-US" altLang="zh-CN" i="1" dirty="0" smtClean="0"/>
              <a:t>2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地址为</a:t>
            </a:r>
            <a:r>
              <a:rPr lang="en-US" altLang="zh-CN" dirty="0" err="1" smtClean="0"/>
              <a:t>dhcp</a:t>
            </a:r>
            <a:r>
              <a:rPr lang="zh-CN" altLang="en-US" dirty="0" smtClean="0"/>
              <a:t>自动获取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ipv4.method auto </a:t>
            </a:r>
            <a:r>
              <a:rPr lang="en-US" altLang="zh-CN" i="1" dirty="0" smtClean="0"/>
              <a:t>#</a:t>
            </a:r>
            <a:r>
              <a:rPr lang="zh-CN" altLang="en-US" i="1" dirty="0" smtClean="0"/>
              <a:t>对应</a:t>
            </a:r>
            <a:r>
              <a:rPr lang="en-US" altLang="zh-CN" i="1" dirty="0" smtClean="0"/>
              <a:t>BOOTPROTO=</a:t>
            </a:r>
            <a:r>
              <a:rPr lang="en-US" altLang="zh-CN" i="1" dirty="0" err="1" smtClean="0"/>
              <a:t>dhcp</a:t>
            </a:r>
            <a:endParaRPr lang="en-US" altLang="zh-CN" i="1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设置开机自动连接</a:t>
            </a:r>
            <a:br>
              <a:rPr lang="en-US" altLang="zh-CN" dirty="0" smtClean="0"/>
            </a:br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</a:t>
            </a:r>
            <a:r>
              <a:rPr lang="en-US" altLang="zh-CN" dirty="0" err="1" smtClean="0"/>
              <a:t>connection.autoconnect</a:t>
            </a:r>
            <a:r>
              <a:rPr lang="en-US" altLang="zh-CN" dirty="0" smtClean="0"/>
              <a:t> yes </a:t>
            </a:r>
            <a:r>
              <a:rPr lang="en-US" altLang="zh-CN" i="1" dirty="0" smtClean="0"/>
              <a:t>#</a:t>
            </a:r>
            <a:r>
              <a:rPr lang="zh-CN" altLang="en-US" i="1" dirty="0" smtClean="0"/>
              <a:t>对应</a:t>
            </a:r>
            <a:r>
              <a:rPr lang="en-US" altLang="zh-CN" i="1" dirty="0" smtClean="0"/>
              <a:t>ONBOOT=yes</a:t>
            </a:r>
            <a:endParaRPr lang="en-US" altLang="zh-CN" dirty="0" smtClean="0"/>
          </a:p>
          <a:p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</a:t>
            </a:r>
            <a:r>
              <a:rPr lang="en-US" altLang="zh-CN" dirty="0" err="1" smtClean="0"/>
              <a:t>connection.autoconnect</a:t>
            </a:r>
            <a:r>
              <a:rPr lang="en-US" altLang="zh-CN" dirty="0" smtClean="0"/>
              <a:t> no </a:t>
            </a:r>
            <a:r>
              <a:rPr lang="en-US" altLang="zh-CN" i="1" dirty="0" smtClean="0"/>
              <a:t>#</a:t>
            </a:r>
            <a:r>
              <a:rPr lang="zh-CN" altLang="en-US" i="1" dirty="0" smtClean="0"/>
              <a:t>对应</a:t>
            </a:r>
            <a:r>
              <a:rPr lang="en-US" altLang="zh-CN" i="1" dirty="0" smtClean="0"/>
              <a:t>ONBOOT=no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设置静态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ipv4.addresses '192.168.1.11‘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设置网关</a:t>
            </a:r>
            <a:endParaRPr lang="en-US" altLang="zh-CN" dirty="0" smtClean="0"/>
          </a:p>
          <a:p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ipv4.gateway '192.168.1.1‘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dns</a:t>
            </a:r>
            <a:endParaRPr lang="en-US" altLang="zh-CN" dirty="0" smtClean="0"/>
          </a:p>
          <a:p>
            <a:r>
              <a:rPr lang="en-US" altLang="zh-CN" dirty="0" err="1" smtClean="0"/>
              <a:t>nmcli</a:t>
            </a:r>
            <a:r>
              <a:rPr lang="en-US" altLang="zh-CN" dirty="0" smtClean="0"/>
              <a:t> connection modify ens32 ipv4.dns '114.114.114.114'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常用网络操作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CentOS8</a:t>
            </a:r>
            <a:r>
              <a:rPr lang="zh-CN" altLang="en-US" b="1" dirty="0"/>
              <a:t>新增的特性</a:t>
            </a:r>
            <a:r>
              <a:rPr lang="en-US" altLang="zh-CN" b="1" dirty="0" err="1"/>
              <a:t>nmcli</a:t>
            </a:r>
            <a:r>
              <a:rPr lang="zh-CN" altLang="en-US" b="1" dirty="0"/>
              <a:t>来管理网络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命令自动方式修改配置信息（了解）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/>
              <a:t>nmcli</a:t>
            </a:r>
            <a:r>
              <a:rPr lang="zh-CN" altLang="en-US" dirty="0"/>
              <a:t>修改网卡信息，实际上是修改文件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/network-scripts/ifcfg-ens32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设置</a:t>
            </a:r>
            <a:r>
              <a:rPr lang="en-US" altLang="zh-CN" dirty="0" err="1"/>
              <a:t>ip</a:t>
            </a:r>
            <a:r>
              <a:rPr lang="zh-CN" altLang="en-US" dirty="0"/>
              <a:t>地址为手动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r>
              <a:rPr lang="en-US" altLang="zh-CN" dirty="0" err="1"/>
              <a:t>nmcli</a:t>
            </a:r>
            <a:r>
              <a:rPr lang="en-US" altLang="zh-CN" dirty="0"/>
              <a:t> connection modify ens32 ipv4.method manual </a:t>
            </a:r>
            <a:r>
              <a:rPr lang="en-US" altLang="zh-CN" i="1" dirty="0"/>
              <a:t>#</a:t>
            </a:r>
            <a:r>
              <a:rPr lang="zh-CN" altLang="en-US" i="1" dirty="0"/>
              <a:t>对应</a:t>
            </a:r>
            <a:r>
              <a:rPr lang="en-US" altLang="zh-CN" i="1" dirty="0" smtClean="0"/>
              <a:t>BOOTPROTO=static</a:t>
            </a:r>
            <a:endParaRPr lang="en-US" altLang="zh-CN" i="1" dirty="0" smtClean="0"/>
          </a:p>
          <a:p>
            <a:r>
              <a:rPr lang="en-US" altLang="zh-CN" i="1" dirty="0" smtClean="0"/>
              <a:t>2</a:t>
            </a:r>
            <a:r>
              <a:rPr lang="zh-CN" altLang="en-US" dirty="0"/>
              <a:t>设置</a:t>
            </a:r>
            <a:r>
              <a:rPr lang="en-US" altLang="zh-CN" dirty="0" err="1"/>
              <a:t>ip</a:t>
            </a:r>
            <a:r>
              <a:rPr lang="zh-CN" altLang="en-US" dirty="0"/>
              <a:t>地址为</a:t>
            </a:r>
            <a:r>
              <a:rPr lang="en-US" altLang="zh-CN" dirty="0" err="1"/>
              <a:t>dhcp</a:t>
            </a:r>
            <a:r>
              <a:rPr lang="zh-CN" altLang="en-US" dirty="0"/>
              <a:t>自动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nmcli</a:t>
            </a:r>
            <a:r>
              <a:rPr lang="en-US" altLang="zh-CN" dirty="0"/>
              <a:t> connection modify ens32 ipv4.method auto </a:t>
            </a:r>
            <a:r>
              <a:rPr lang="en-US" altLang="zh-CN" i="1" dirty="0"/>
              <a:t>#</a:t>
            </a:r>
            <a:r>
              <a:rPr lang="zh-CN" altLang="en-US" i="1" dirty="0"/>
              <a:t>对应</a:t>
            </a:r>
            <a:r>
              <a:rPr lang="en-US" altLang="zh-CN" i="1" dirty="0" smtClean="0"/>
              <a:t>BOOTPROTO=</a:t>
            </a:r>
            <a:r>
              <a:rPr lang="en-US" altLang="zh-CN" i="1" dirty="0" err="1" smtClean="0"/>
              <a:t>dhcp</a:t>
            </a:r>
            <a:endParaRPr lang="en-US" altLang="zh-CN" i="1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设置</a:t>
            </a:r>
            <a:r>
              <a:rPr lang="zh-CN" altLang="en-US" dirty="0"/>
              <a:t>开机自动</a:t>
            </a:r>
            <a:r>
              <a:rPr lang="zh-CN" altLang="en-US" dirty="0" smtClean="0"/>
              <a:t>连接</a:t>
            </a:r>
            <a:br>
              <a:rPr lang="en-US" altLang="zh-CN" dirty="0"/>
            </a:br>
            <a:r>
              <a:rPr lang="en-US" altLang="zh-CN" dirty="0" err="1"/>
              <a:t>nmcli</a:t>
            </a:r>
            <a:r>
              <a:rPr lang="en-US" altLang="zh-CN" dirty="0"/>
              <a:t> connection modify ens32 </a:t>
            </a:r>
            <a:r>
              <a:rPr lang="en-US" altLang="zh-CN" dirty="0" err="1"/>
              <a:t>connection.autoconnect</a:t>
            </a:r>
            <a:r>
              <a:rPr lang="en-US" altLang="zh-CN" dirty="0"/>
              <a:t> yes </a:t>
            </a:r>
            <a:r>
              <a:rPr lang="en-US" altLang="zh-CN" i="1" dirty="0"/>
              <a:t>#</a:t>
            </a:r>
            <a:r>
              <a:rPr lang="zh-CN" altLang="en-US" i="1" dirty="0"/>
              <a:t>对应</a:t>
            </a:r>
            <a:r>
              <a:rPr lang="en-US" altLang="zh-CN" i="1" dirty="0"/>
              <a:t>ONBOOT=yes</a:t>
            </a:r>
            <a:endParaRPr lang="en-US" altLang="zh-CN" dirty="0"/>
          </a:p>
          <a:p>
            <a:r>
              <a:rPr lang="en-US" altLang="zh-CN" dirty="0" err="1"/>
              <a:t>nmcli</a:t>
            </a:r>
            <a:r>
              <a:rPr lang="en-US" altLang="zh-CN" dirty="0"/>
              <a:t> connection modify ens32 </a:t>
            </a:r>
            <a:r>
              <a:rPr lang="en-US" altLang="zh-CN" dirty="0" err="1"/>
              <a:t>connection.autoconnect</a:t>
            </a:r>
            <a:r>
              <a:rPr lang="en-US" altLang="zh-CN" dirty="0"/>
              <a:t> no </a:t>
            </a:r>
            <a:r>
              <a:rPr lang="en-US" altLang="zh-CN" i="1" dirty="0"/>
              <a:t>#</a:t>
            </a:r>
            <a:r>
              <a:rPr lang="zh-CN" altLang="en-US" i="1" dirty="0"/>
              <a:t>对应</a:t>
            </a:r>
            <a:r>
              <a:rPr lang="en-US" altLang="zh-CN" i="1" dirty="0" smtClean="0"/>
              <a:t>ONBOOT=no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CentOS8</a:t>
            </a:r>
            <a:r>
              <a:rPr lang="zh-CN" altLang="en-US" b="1" dirty="0"/>
              <a:t>新增的特性</a:t>
            </a:r>
            <a:r>
              <a:rPr lang="en-US" altLang="zh-CN" b="1" dirty="0" err="1"/>
              <a:t>nmcli</a:t>
            </a:r>
            <a:r>
              <a:rPr lang="zh-CN" altLang="en-US" b="1" dirty="0"/>
              <a:t>来管理网络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/>
              <a:t>设置静态</a:t>
            </a:r>
            <a:r>
              <a:rPr lang="en-US" altLang="zh-CN" dirty="0" err="1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err="1"/>
              <a:t>nmcli</a:t>
            </a:r>
            <a:r>
              <a:rPr lang="en-US" altLang="zh-CN" dirty="0"/>
              <a:t> connection modify ens32 ipv4.addresses </a:t>
            </a:r>
            <a:r>
              <a:rPr lang="en-US" altLang="zh-CN" dirty="0" smtClean="0"/>
              <a:t>'192.168.1.11‘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/>
              <a:t>设置</a:t>
            </a:r>
            <a:r>
              <a:rPr lang="zh-CN" altLang="en-US" dirty="0" smtClean="0"/>
              <a:t>网关</a:t>
            </a:r>
            <a:endParaRPr lang="en-US" altLang="zh-CN" dirty="0" smtClean="0"/>
          </a:p>
          <a:p>
            <a:r>
              <a:rPr lang="en-US" altLang="zh-CN" dirty="0" err="1"/>
              <a:t>nmcli</a:t>
            </a:r>
            <a:r>
              <a:rPr lang="en-US" altLang="zh-CN" dirty="0"/>
              <a:t> connection modify ens32 ipv4.gateway </a:t>
            </a:r>
            <a:r>
              <a:rPr lang="en-US" altLang="zh-CN" dirty="0" smtClean="0"/>
              <a:t>'192.168.1.1‘</a:t>
            </a:r>
            <a:endParaRPr lang="en-US" altLang="zh-CN" dirty="0" smtClean="0"/>
          </a:p>
          <a:p>
            <a:r>
              <a:rPr lang="zh-CN" altLang="en-US" dirty="0"/>
              <a:t>设置</a:t>
            </a:r>
            <a:r>
              <a:rPr lang="en-US" altLang="zh-CN" dirty="0" err="1" smtClean="0"/>
              <a:t>dns</a:t>
            </a:r>
            <a:endParaRPr lang="en-US" altLang="zh-CN" dirty="0" smtClean="0"/>
          </a:p>
          <a:p>
            <a:r>
              <a:rPr lang="en-US" altLang="zh-CN" dirty="0" err="1"/>
              <a:t>nmcli</a:t>
            </a:r>
            <a:r>
              <a:rPr lang="en-US" altLang="zh-CN" dirty="0"/>
              <a:t> connection modify ens32 ipv4.dns '114.114.114.114'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域名映射</a:t>
            </a:r>
            <a:r>
              <a:rPr lang="zh-CN" altLang="en-US" dirty="0">
                <a:solidFill>
                  <a:srgbClr val="FF0000"/>
                </a:solidFill>
              </a:rPr>
              <a:t>（重点）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修改：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/hosts</a:t>
            </a:r>
            <a:endParaRPr lang="en-US" altLang="zh-CN" sz="2400" dirty="0"/>
          </a:p>
          <a:p>
            <a:r>
              <a:rPr lang="zh-CN" altLang="en-US" sz="2400" dirty="0" smtClean="0"/>
              <a:t>修改后可以通过</a:t>
            </a:r>
            <a:r>
              <a:rPr lang="en-US" altLang="zh-CN" sz="2400" dirty="0" smtClean="0"/>
              <a:t>ping </a:t>
            </a:r>
            <a:r>
              <a:rPr lang="zh-CN" altLang="en-US" sz="2400" dirty="0" smtClean="0"/>
              <a:t>名称或</a:t>
            </a:r>
            <a:r>
              <a:rPr lang="en-US" altLang="zh-CN" sz="2400" dirty="0" err="1" smtClean="0"/>
              <a:t>ip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测试是否能通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防火墙命令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systemctl</a:t>
            </a:r>
            <a:r>
              <a:rPr lang="zh-CN" altLang="en-US" sz="2800" dirty="0"/>
              <a:t>是</a:t>
            </a:r>
            <a:r>
              <a:rPr lang="en-US" altLang="zh-CN" sz="2800" dirty="0" err="1" smtClean="0"/>
              <a:t>CentOS</a:t>
            </a:r>
            <a:r>
              <a:rPr lang="zh-CN" altLang="en-US" sz="2800" dirty="0" smtClean="0"/>
              <a:t>的</a:t>
            </a:r>
            <a:r>
              <a:rPr lang="zh-CN" altLang="en-US" sz="2800" dirty="0">
                <a:solidFill>
                  <a:srgbClr val="FFC000"/>
                </a:solidFill>
              </a:rPr>
              <a:t>服务管理</a:t>
            </a:r>
            <a:r>
              <a:rPr lang="zh-CN" altLang="en-US" sz="2800" dirty="0"/>
              <a:t>工具中主要的工具</a:t>
            </a:r>
            <a:endParaRPr lang="zh-CN" altLang="en-US" sz="2800" dirty="0"/>
          </a:p>
          <a:p>
            <a:r>
              <a:rPr lang="en-US" altLang="zh-CN" sz="2800" dirty="0" err="1"/>
              <a:t>firewalld-cmd</a:t>
            </a:r>
            <a:r>
              <a:rPr lang="zh-CN" altLang="en-US" sz="2800" dirty="0"/>
              <a:t>是</a:t>
            </a:r>
            <a:r>
              <a:rPr lang="en-US" altLang="zh-CN" sz="2800" dirty="0" err="1">
                <a:solidFill>
                  <a:srgbClr val="FFC000"/>
                </a:solidFill>
              </a:rPr>
              <a:t>firewalld</a:t>
            </a:r>
            <a:r>
              <a:rPr lang="zh-CN" altLang="en-US" sz="2800" dirty="0">
                <a:solidFill>
                  <a:srgbClr val="FFC000"/>
                </a:solidFill>
              </a:rPr>
              <a:t>的命令行</a:t>
            </a:r>
            <a:r>
              <a:rPr lang="zh-CN" altLang="en-US" sz="2800" dirty="0"/>
              <a:t>工具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 smtClean="0"/>
              <a:t>Systemctl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操作防火墙命令</a:t>
            </a:r>
            <a:r>
              <a:rPr lang="zh-CN" altLang="en-US" sz="4400" dirty="0" smtClean="0">
                <a:solidFill>
                  <a:srgbClr val="FF0000"/>
                </a:solidFill>
              </a:rPr>
              <a:t>（重点）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/>
              <a:t> ，查看</a:t>
            </a:r>
            <a:r>
              <a:rPr lang="zh-CN" altLang="en-US" sz="2400" dirty="0" smtClean="0"/>
              <a:t>防火墙状态</a:t>
            </a:r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C000"/>
                </a:solidFill>
              </a:rPr>
              <a:t>systemctl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status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firewalld.service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，开启防火墙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FFC000"/>
                </a:solidFill>
              </a:rPr>
              <a:t>systemctl</a:t>
            </a:r>
            <a:r>
              <a:rPr lang="en-US" altLang="zh-CN" sz="2400" dirty="0">
                <a:solidFill>
                  <a:srgbClr val="FFC000"/>
                </a:solidFill>
              </a:rPr>
              <a:t> start </a:t>
            </a:r>
            <a:r>
              <a:rPr lang="en-US" altLang="zh-CN" sz="2400" dirty="0" err="1">
                <a:solidFill>
                  <a:srgbClr val="FFC000"/>
                </a:solidFill>
              </a:rPr>
              <a:t>firewalld.service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，关闭防火墙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FFC000"/>
                </a:solidFill>
              </a:rPr>
              <a:t>systemctl</a:t>
            </a:r>
            <a:r>
              <a:rPr lang="en-US" altLang="zh-CN" sz="2400" dirty="0">
                <a:solidFill>
                  <a:srgbClr val="FFC000"/>
                </a:solidFill>
              </a:rPr>
              <a:t> stop </a:t>
            </a:r>
            <a:r>
              <a:rPr lang="en-US" altLang="zh-CN" sz="2400" dirty="0" err="1">
                <a:solidFill>
                  <a:srgbClr val="FFC000"/>
                </a:solidFill>
              </a:rPr>
              <a:t>firewalld.service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，禁用防火墙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FFC000"/>
                </a:solidFill>
              </a:rPr>
              <a:t>systemctl</a:t>
            </a:r>
            <a:r>
              <a:rPr lang="en-US" altLang="zh-CN" sz="2400" dirty="0">
                <a:solidFill>
                  <a:srgbClr val="FFC000"/>
                </a:solidFill>
              </a:rPr>
              <a:t> disable </a:t>
            </a:r>
            <a:r>
              <a:rPr lang="en-US" altLang="zh-CN" sz="2400" dirty="0" err="1">
                <a:solidFill>
                  <a:srgbClr val="FFC000"/>
                </a:solidFill>
              </a:rPr>
              <a:t>firewalld.service</a:t>
            </a:r>
            <a:endParaRPr lang="en-US" altLang="zh-CN" sz="2400" dirty="0">
              <a:solidFill>
                <a:srgbClr val="FFC000"/>
              </a:solidFill>
            </a:endParaRPr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firewalld-cmd</a:t>
            </a:r>
            <a:r>
              <a:rPr lang="zh-CN" altLang="en-US" dirty="0" smtClean="0"/>
              <a:t>命令</a:t>
            </a:r>
            <a:r>
              <a:rPr lang="zh-CN" altLang="en-US" dirty="0" smtClean="0">
                <a:solidFill>
                  <a:srgbClr val="FF0000"/>
                </a:solidFill>
              </a:rPr>
              <a:t>（重点）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99862" cy="419548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firewall-</a:t>
            </a:r>
            <a:r>
              <a:rPr lang="en-US" altLang="zh-CN" sz="2400" dirty="0" err="1">
                <a:solidFill>
                  <a:srgbClr val="FFC000"/>
                </a:solidFill>
              </a:rPr>
              <a:t>cmd</a:t>
            </a:r>
            <a:r>
              <a:rPr lang="en-US" altLang="zh-CN" sz="2400" dirty="0">
                <a:solidFill>
                  <a:srgbClr val="FFC000"/>
                </a:solidFill>
              </a:rPr>
              <a:t> --version</a:t>
            </a:r>
            <a:r>
              <a:rPr lang="en-US" altLang="zh-CN" sz="2400" dirty="0"/>
              <a:t>			//</a:t>
            </a:r>
            <a:r>
              <a:rPr lang="zh-CN" altLang="en-US" sz="2400" dirty="0"/>
              <a:t>查看版本</a:t>
            </a:r>
            <a:endParaRPr lang="zh-CN" altLang="en-US" sz="2400" dirty="0"/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firewall-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cmd</a:t>
            </a:r>
            <a:r>
              <a:rPr lang="en-US" altLang="zh-CN" sz="2400" dirty="0" smtClean="0">
                <a:solidFill>
                  <a:srgbClr val="FFC000"/>
                </a:solidFill>
              </a:rPr>
              <a:t> --state	</a:t>
            </a:r>
            <a:r>
              <a:rPr lang="en-US" altLang="zh-CN" sz="2400" dirty="0" smtClean="0"/>
              <a:t>		     //</a:t>
            </a:r>
            <a:r>
              <a:rPr lang="zh-CN" altLang="en-US" sz="2400" dirty="0" smtClean="0"/>
              <a:t>显示状态</a:t>
            </a:r>
            <a:endParaRPr lang="zh-CN" altLang="en-US" sz="2400" dirty="0" smtClean="0"/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firewall-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cmd</a:t>
            </a:r>
            <a:r>
              <a:rPr lang="en-US" altLang="zh-CN" sz="2400" dirty="0" smtClean="0">
                <a:solidFill>
                  <a:srgbClr val="FFC000"/>
                </a:solidFill>
              </a:rPr>
              <a:t> --reload</a:t>
            </a:r>
            <a:r>
              <a:rPr lang="en-US" altLang="zh-CN" sz="2400" dirty="0" smtClean="0"/>
              <a:t>			//</a:t>
            </a:r>
            <a:r>
              <a:rPr lang="zh-CN" altLang="en-US" sz="2400" dirty="0" smtClean="0"/>
              <a:t>更新防火墙规则</a:t>
            </a:r>
            <a:endParaRPr lang="zh-CN" altLang="en-US" sz="2400" dirty="0" smtClean="0"/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firewall-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cmd</a:t>
            </a:r>
            <a:r>
              <a:rPr lang="en-US" altLang="zh-CN" sz="2400" dirty="0" smtClean="0">
                <a:solidFill>
                  <a:srgbClr val="FFC000"/>
                </a:solidFill>
              </a:rPr>
              <a:t> --zone=public --list-ports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查看所有打开的端口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firewalld-cmd</a:t>
            </a:r>
            <a:r>
              <a:rPr lang="zh-CN" altLang="en-US" dirty="0" smtClean="0"/>
              <a:t>命令</a:t>
            </a:r>
            <a:r>
              <a:rPr lang="zh-CN" altLang="en-US" dirty="0" smtClean="0">
                <a:solidFill>
                  <a:srgbClr val="FF0000"/>
                </a:solidFill>
              </a:rPr>
              <a:t>（重点）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1" y="2052918"/>
            <a:ext cx="9974420" cy="437786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防火墙端口启用禁用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--permanent</a:t>
            </a:r>
            <a:r>
              <a:rPr lang="zh-CN" altLang="en-US" sz="2400" dirty="0"/>
              <a:t>永久生效，没有此参数重启后失效，记得更新防火墙规则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启用</a:t>
            </a:r>
            <a:r>
              <a:rPr lang="en-US" altLang="zh-CN" sz="2400" dirty="0"/>
              <a:t>80</a:t>
            </a:r>
            <a:r>
              <a:rPr lang="zh-CN" altLang="en-US" sz="2400" dirty="0"/>
              <a:t>端口</a:t>
            </a:r>
            <a:endParaRPr lang="zh-CN" altLang="en-US" sz="2400" dirty="0"/>
          </a:p>
          <a:p>
            <a:r>
              <a:rPr lang="en-US" altLang="zh-CN" sz="2400" dirty="0">
                <a:solidFill>
                  <a:srgbClr val="FFC000"/>
                </a:solidFill>
              </a:rPr>
              <a:t>firewall-</a:t>
            </a:r>
            <a:r>
              <a:rPr lang="en-US" altLang="zh-CN" sz="2400" dirty="0" err="1">
                <a:solidFill>
                  <a:srgbClr val="FFC000"/>
                </a:solidFill>
              </a:rPr>
              <a:t>cmd</a:t>
            </a:r>
            <a:r>
              <a:rPr lang="en-US" altLang="zh-CN" sz="2400" dirty="0">
                <a:solidFill>
                  <a:srgbClr val="FFC000"/>
                </a:solidFill>
              </a:rPr>
              <a:t> --zone=public --</a:t>
            </a:r>
            <a:r>
              <a:rPr lang="en-US" altLang="zh-CN" sz="2400" dirty="0" smtClean="0">
                <a:solidFill>
                  <a:srgbClr val="FFC000"/>
                </a:solidFill>
              </a:rPr>
              <a:t>add-port=8080/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tcp</a:t>
            </a:r>
            <a:r>
              <a:rPr lang="en-US" altLang="zh-CN" sz="2400" dirty="0" smtClean="0">
                <a:solidFill>
                  <a:srgbClr val="FFC000"/>
                </a:solidFill>
              </a:rPr>
              <a:t> --permanent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 smtClean="0"/>
              <a:t>//</a:t>
            </a:r>
            <a:r>
              <a:rPr lang="zh-CN" altLang="en-US" sz="2400" dirty="0"/>
              <a:t>查看</a:t>
            </a:r>
            <a:r>
              <a:rPr lang="en-US" altLang="zh-CN" sz="2400" dirty="0"/>
              <a:t>80</a:t>
            </a:r>
            <a:r>
              <a:rPr lang="zh-CN" altLang="en-US" sz="2400" dirty="0"/>
              <a:t>端口</a:t>
            </a:r>
            <a:endParaRPr lang="zh-CN" altLang="en-US" sz="2400" dirty="0"/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firewall-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cmd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--zone=public --query-port=8080/</a:t>
            </a:r>
            <a:r>
              <a:rPr lang="en-US" altLang="zh-CN" sz="2400" dirty="0" err="1">
                <a:solidFill>
                  <a:srgbClr val="FFC000"/>
                </a:solidFill>
              </a:rPr>
              <a:t>tcp</a:t>
            </a:r>
            <a:r>
              <a:rPr lang="en-US" altLang="zh-CN" sz="2400" dirty="0">
                <a:solidFill>
                  <a:srgbClr val="FFC000"/>
                </a:solidFill>
              </a:rPr>
              <a:t>	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删除</a:t>
            </a:r>
            <a:r>
              <a:rPr lang="en-US" altLang="zh-CN" sz="2400" dirty="0"/>
              <a:t>80</a:t>
            </a:r>
            <a:r>
              <a:rPr lang="zh-CN" altLang="en-US" sz="2400" dirty="0"/>
              <a:t>端口</a:t>
            </a:r>
            <a:endParaRPr lang="zh-CN" altLang="en-US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C000"/>
                </a:solidFill>
              </a:rPr>
              <a:t>firewall-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cmd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--zone=public --remove-port=80/</a:t>
            </a:r>
            <a:r>
              <a:rPr lang="en-US" altLang="zh-CN" sz="2400" dirty="0" err="1">
                <a:solidFill>
                  <a:srgbClr val="FFC000"/>
                </a:solidFill>
              </a:rPr>
              <a:t>tcp</a:t>
            </a:r>
            <a:r>
              <a:rPr lang="en-US" altLang="zh-CN" sz="2400" dirty="0">
                <a:solidFill>
                  <a:srgbClr val="FFC000"/>
                </a:solidFill>
              </a:rPr>
              <a:t> --permanent </a:t>
            </a:r>
            <a:r>
              <a:rPr lang="en-US" altLang="zh-CN" sz="2400" dirty="0" smtClean="0"/>
              <a:t>//</a:t>
            </a:r>
            <a:r>
              <a:rPr lang="zh-CN" altLang="en-US" sz="2400" dirty="0"/>
              <a:t>方法二，重新加载</a:t>
            </a:r>
            <a:endParaRPr lang="zh-CN" altLang="en-US" sz="2400" dirty="0"/>
          </a:p>
          <a:p>
            <a:r>
              <a:rPr lang="en-US" altLang="zh-CN" sz="2400" dirty="0">
                <a:solidFill>
                  <a:srgbClr val="FFC000"/>
                </a:solidFill>
              </a:rPr>
              <a:t>firewall-</a:t>
            </a:r>
            <a:r>
              <a:rPr lang="en-US" altLang="zh-CN" sz="2400" dirty="0" err="1">
                <a:solidFill>
                  <a:srgbClr val="FFC000"/>
                </a:solidFill>
              </a:rPr>
              <a:t>cmd</a:t>
            </a:r>
            <a:r>
              <a:rPr lang="en-US" altLang="zh-CN" sz="2400" dirty="0">
                <a:solidFill>
                  <a:srgbClr val="FFC000"/>
                </a:solidFill>
              </a:rPr>
              <a:t> --</a:t>
            </a:r>
            <a:r>
              <a:rPr lang="en-US" altLang="zh-CN" sz="2400" dirty="0" smtClean="0">
                <a:solidFill>
                  <a:srgbClr val="FFC000"/>
                </a:solidFill>
              </a:rPr>
              <a:t>reload</a:t>
            </a:r>
            <a:endParaRPr lang="zh-CN" altLang="en-US" sz="24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</a:rPr>
              <a:t>多练习命令，了解命令使用和意义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网络设置、域名映射、防火墙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smtClean="0"/>
              <a:t>网络</a:t>
            </a:r>
            <a:r>
              <a:rPr lang="zh-CN" altLang="en-US" sz="2800" b="1" dirty="0" smtClean="0"/>
              <a:t>设置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域名映射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防火墙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设置</a:t>
            </a:r>
            <a:r>
              <a:rPr lang="zh-CN" altLang="en-US" dirty="0" smtClean="0"/>
              <a:t>主机名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hostname</a:t>
            </a:r>
            <a:r>
              <a:rPr lang="zh-CN" altLang="en-US" sz="2400" dirty="0" smtClean="0">
                <a:solidFill>
                  <a:srgbClr val="FFC000"/>
                </a:solidFill>
              </a:rPr>
              <a:t>命令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  hostname </a:t>
            </a:r>
            <a:r>
              <a:rPr lang="zh-CN" altLang="en-US" sz="2400" dirty="0" smtClean="0">
                <a:solidFill>
                  <a:srgbClr val="FFC000"/>
                </a:solidFill>
              </a:rPr>
              <a:t>主机名 （临时设置）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C000"/>
                </a:solidFill>
              </a:rPr>
              <a:t>hostnamectl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/>
              <a:t>hostname</a:t>
            </a:r>
            <a:r>
              <a:rPr lang="zh-CN" altLang="en-US" sz="2400" dirty="0"/>
              <a:t>有三种类型：</a:t>
            </a:r>
            <a:r>
              <a:rPr lang="en-US" altLang="zh-CN" sz="2400" dirty="0">
                <a:solidFill>
                  <a:srgbClr val="FFC000"/>
                </a:solidFill>
              </a:rPr>
              <a:t>static, pretty, </a:t>
            </a:r>
            <a:r>
              <a:rPr lang="zh-CN" altLang="en-US" sz="2400" dirty="0">
                <a:solidFill>
                  <a:srgbClr val="FFC000"/>
                </a:solidFill>
              </a:rPr>
              <a:t>和 </a:t>
            </a:r>
            <a:r>
              <a:rPr lang="en-US" altLang="zh-CN" sz="2400" dirty="0" smtClean="0">
                <a:solidFill>
                  <a:srgbClr val="FFC000"/>
                </a:solidFill>
              </a:rPr>
              <a:t>transient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 smtClean="0"/>
              <a:t>static: </a:t>
            </a:r>
            <a:r>
              <a:rPr lang="zh-CN" altLang="en-US" sz="2400" dirty="0" smtClean="0"/>
              <a:t>传统</a:t>
            </a:r>
            <a:r>
              <a:rPr lang="zh-CN" altLang="en-US" sz="2400" dirty="0"/>
              <a:t>主机名。它存储在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/hostname</a:t>
            </a:r>
            <a:r>
              <a:rPr lang="zh-CN" altLang="en-US" sz="2400" dirty="0"/>
              <a:t>文件中，并且可以被用户设置</a:t>
            </a:r>
            <a:endParaRPr lang="zh-CN" altLang="en-US" sz="2400" dirty="0"/>
          </a:p>
          <a:p>
            <a:r>
              <a:rPr lang="en-US" altLang="zh-CN" sz="2400" dirty="0" smtClean="0"/>
              <a:t>pretty: 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个自由形态的 </a:t>
            </a:r>
            <a:r>
              <a:rPr lang="en-US" altLang="zh-CN" sz="2400" dirty="0"/>
              <a:t>UTF8 </a:t>
            </a:r>
            <a:r>
              <a:rPr lang="zh-CN" altLang="en-US" sz="2400" dirty="0"/>
              <a:t>主机名，用来代表用户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en-US" altLang="zh-CN" sz="2400" dirty="0" smtClean="0"/>
              <a:t>transient: </a:t>
            </a:r>
            <a:r>
              <a:rPr lang="zh-CN" altLang="en-US" sz="2400" dirty="0" smtClean="0"/>
              <a:t>由 </a:t>
            </a:r>
            <a:r>
              <a:rPr lang="en-US" altLang="zh-CN" sz="2400" dirty="0" smtClean="0"/>
              <a:t>kernel </a:t>
            </a:r>
            <a:r>
              <a:rPr lang="zh-CN" altLang="en-US" sz="2400" dirty="0" smtClean="0"/>
              <a:t>维护</a:t>
            </a:r>
            <a:r>
              <a:rPr lang="zh-CN" altLang="en-US" sz="2400" dirty="0"/>
              <a:t>的动态主机名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修改见备注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网络设置：</a:t>
            </a:r>
            <a:r>
              <a:rPr lang="en-US" altLang="zh-CN" b="1" dirty="0" err="1" smtClean="0"/>
              <a:t>Ifconfig</a:t>
            </a:r>
            <a:r>
              <a:rPr lang="zh-CN" altLang="en-US" b="1" dirty="0" smtClean="0"/>
              <a:t>命令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．命令格式：</a:t>
            </a:r>
            <a:endParaRPr lang="zh-CN" altLang="en-US" sz="2400" dirty="0"/>
          </a:p>
          <a:p>
            <a:r>
              <a:rPr lang="en-US" altLang="zh-CN" sz="2400" dirty="0" err="1"/>
              <a:t>ifconfig</a:t>
            </a:r>
            <a:r>
              <a:rPr lang="en-US" altLang="zh-CN" sz="2400" dirty="0"/>
              <a:t> [</a:t>
            </a:r>
            <a:r>
              <a:rPr lang="zh-CN" altLang="en-US" sz="2400" dirty="0"/>
              <a:t>网络设备</a:t>
            </a:r>
            <a:r>
              <a:rPr lang="en-US" altLang="zh-CN" sz="2400" dirty="0"/>
              <a:t>] [</a:t>
            </a:r>
            <a:r>
              <a:rPr lang="zh-CN" altLang="en-US" sz="2400" dirty="0"/>
              <a:t>参数</a:t>
            </a:r>
            <a:r>
              <a:rPr lang="en-US" altLang="zh-CN" sz="2400" dirty="0" smtClean="0"/>
              <a:t>]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ifconfig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命令用来查看和配置网络设备。当网络环境发生改变时可通过此命令对网络进行相应的配置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临时</a:t>
            </a:r>
            <a:r>
              <a:rPr lang="zh-CN" altLang="en-US" sz="2400" dirty="0" smtClean="0"/>
              <a:t>修改</a:t>
            </a:r>
            <a:r>
              <a:rPr lang="en-US" altLang="zh-CN" sz="2400" dirty="0" smtClean="0"/>
              <a:t>IP(</a:t>
            </a:r>
            <a:r>
              <a:rPr lang="zh-CN" altLang="en-US" sz="2400" i="1" dirty="0"/>
              <a:t>测试用</a:t>
            </a:r>
            <a:r>
              <a:rPr lang="en-US" altLang="zh-CN" sz="2400" i="1" dirty="0"/>
              <a:t>)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ifconfig</a:t>
            </a:r>
            <a:r>
              <a:rPr lang="en-US" altLang="zh-CN" sz="2400" dirty="0"/>
              <a:t> ens160 192.168.160.129</a:t>
            </a:r>
            <a:endParaRPr lang="en-US" altLang="zh-CN" sz="2400" i="1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CentOS8</a:t>
            </a:r>
            <a:r>
              <a:rPr lang="zh-CN" altLang="en-US" b="1" dirty="0"/>
              <a:t>新增的特性</a:t>
            </a:r>
            <a:r>
              <a:rPr lang="en-US" altLang="zh-CN" b="1" dirty="0" err="1"/>
              <a:t>nmcli</a:t>
            </a:r>
            <a:r>
              <a:rPr lang="zh-CN" altLang="en-US" b="1" dirty="0"/>
              <a:t>来</a:t>
            </a:r>
            <a:r>
              <a:rPr lang="zh-CN" altLang="en-US" b="1" dirty="0" smtClean="0"/>
              <a:t>管理网络</a:t>
            </a:r>
            <a:r>
              <a:rPr lang="zh-CN" altLang="en-US" dirty="0">
                <a:solidFill>
                  <a:srgbClr val="FF0000"/>
                </a:solidFill>
              </a:rPr>
              <a:t>（重点）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nmcli</a:t>
            </a:r>
            <a:r>
              <a:rPr lang="zh-CN" altLang="en-US" sz="2400" dirty="0"/>
              <a:t>命令是</a:t>
            </a:r>
            <a:r>
              <a:rPr lang="en-US" altLang="zh-CN" sz="2400" dirty="0"/>
              <a:t>CentOS8</a:t>
            </a:r>
            <a:r>
              <a:rPr lang="zh-CN" altLang="en-US" sz="2400" dirty="0"/>
              <a:t>新增的，</a:t>
            </a:r>
            <a:r>
              <a:rPr lang="en-US" altLang="zh-CN" sz="2400" dirty="0"/>
              <a:t>nm</a:t>
            </a:r>
            <a:r>
              <a:rPr lang="zh-CN" altLang="en-US" sz="2400" dirty="0"/>
              <a:t>是服务</a:t>
            </a:r>
            <a:r>
              <a:rPr lang="en-US" altLang="zh-CN" sz="2400" dirty="0" err="1"/>
              <a:t>NetworkManager</a:t>
            </a:r>
            <a:r>
              <a:rPr lang="zh-CN" altLang="en-US" sz="2400" dirty="0"/>
              <a:t>的缩写，</a:t>
            </a:r>
            <a:r>
              <a:rPr lang="en-US" altLang="zh-CN" sz="2400" dirty="0"/>
              <a:t>cli</a:t>
            </a:r>
            <a:r>
              <a:rPr lang="zh-CN" altLang="en-US" sz="2400" dirty="0"/>
              <a:t>表示命令行</a:t>
            </a:r>
            <a:r>
              <a:rPr lang="zh-CN" altLang="en-US" sz="2400" dirty="0" smtClean="0"/>
              <a:t>界面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：显示所有网卡信息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nmcli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查看某个网卡详细信息（</a:t>
            </a:r>
            <a:r>
              <a:rPr lang="en-US" altLang="zh-CN" sz="2400" dirty="0"/>
              <a:t>IP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dns</a:t>
            </a:r>
            <a:r>
              <a:rPr lang="zh-CN" altLang="en-US" sz="2400" dirty="0"/>
              <a:t>，</a:t>
            </a:r>
            <a:r>
              <a:rPr lang="en-US" altLang="zh-CN" sz="2400" dirty="0"/>
              <a:t>gateway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nmcli</a:t>
            </a:r>
            <a:r>
              <a:rPr lang="en-US" altLang="zh-CN" sz="2400" dirty="0" smtClean="0"/>
              <a:t> device show </a:t>
            </a:r>
            <a:r>
              <a:rPr lang="zh-CN" altLang="en-US" sz="2400" dirty="0" smtClean="0"/>
              <a:t>网卡名称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：查看网络设备状态</a:t>
            </a:r>
            <a:endParaRPr lang="en-US" altLang="zh-CN" sz="2400" dirty="0" smtClean="0"/>
          </a:p>
          <a:p>
            <a:r>
              <a:rPr lang="en-US" altLang="zh-CN" sz="2400" dirty="0" err="1"/>
              <a:t>nmcli</a:t>
            </a:r>
            <a:r>
              <a:rPr lang="en-US" altLang="zh-CN" sz="2400" dirty="0"/>
              <a:t> device status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CentOS8</a:t>
            </a:r>
            <a:r>
              <a:rPr lang="zh-CN" altLang="en-US" b="1" dirty="0"/>
              <a:t>新增的特性</a:t>
            </a:r>
            <a:r>
              <a:rPr lang="en-US" altLang="zh-CN" b="1" dirty="0" err="1"/>
              <a:t>nmcli</a:t>
            </a:r>
            <a:r>
              <a:rPr lang="zh-CN" altLang="en-US" b="1" dirty="0"/>
              <a:t>来管理网络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225" y="1426383"/>
            <a:ext cx="4608060" cy="3299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85" y="1343856"/>
            <a:ext cx="5631544" cy="33822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72" y="4995997"/>
            <a:ext cx="5317444" cy="169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CentOS8</a:t>
            </a:r>
            <a:r>
              <a:rPr lang="zh-CN" altLang="en-US" b="1" dirty="0"/>
              <a:t>新增的特性</a:t>
            </a:r>
            <a:r>
              <a:rPr lang="en-US" altLang="zh-CN" b="1" dirty="0" err="1"/>
              <a:t>nmcli</a:t>
            </a:r>
            <a:r>
              <a:rPr lang="zh-CN" altLang="en-US" b="1" dirty="0"/>
              <a:t>来管理</a:t>
            </a:r>
            <a:r>
              <a:rPr lang="zh-CN" altLang="en-US" b="1" dirty="0" smtClean="0"/>
              <a:t>网络</a:t>
            </a:r>
            <a:r>
              <a:rPr lang="zh-CN" altLang="en-US" dirty="0">
                <a:solidFill>
                  <a:srgbClr val="FF0000"/>
                </a:solidFill>
              </a:rPr>
              <a:t>（重点）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修改网卡信息，通过</a:t>
            </a:r>
            <a:r>
              <a:rPr lang="en-US" altLang="zh-CN" sz="2400" dirty="0"/>
              <a:t>NM</a:t>
            </a:r>
            <a:r>
              <a:rPr lang="zh-CN" altLang="en-US" sz="2400" dirty="0"/>
              <a:t>来</a:t>
            </a:r>
            <a:r>
              <a:rPr lang="zh-CN" altLang="en-US" sz="2400" dirty="0" smtClean="0"/>
              <a:t>生效（将动态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设置为静态）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编辑：</a:t>
            </a:r>
            <a:r>
              <a:rPr lang="en-US" altLang="zh-CN" sz="2400" dirty="0">
                <a:solidFill>
                  <a:srgbClr val="FFC000"/>
                </a:solidFill>
              </a:rPr>
              <a:t>vim /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etc</a:t>
            </a:r>
            <a:r>
              <a:rPr lang="en-US" altLang="zh-CN" sz="2400" dirty="0" smtClean="0">
                <a:solidFill>
                  <a:srgbClr val="FFC000"/>
                </a:solidFill>
              </a:rPr>
              <a:t>/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sysconfig</a:t>
            </a:r>
            <a:r>
              <a:rPr lang="en-US" altLang="zh-CN" sz="2400" dirty="0" smtClean="0">
                <a:solidFill>
                  <a:srgbClr val="FFC000"/>
                </a:solidFill>
              </a:rPr>
              <a:t>/network-scripts/ifcfg-ens160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参数见备注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4" y="3985911"/>
            <a:ext cx="5511436" cy="27364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48" y="3342750"/>
            <a:ext cx="4891452" cy="3379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CentOS8</a:t>
            </a:r>
            <a:r>
              <a:rPr lang="zh-CN" altLang="en-US" b="1" dirty="0"/>
              <a:t>新增的特性</a:t>
            </a:r>
            <a:r>
              <a:rPr lang="en-US" altLang="zh-CN" b="1" dirty="0" err="1"/>
              <a:t>nmcli</a:t>
            </a:r>
            <a:r>
              <a:rPr lang="zh-CN" altLang="en-US" b="1" dirty="0"/>
              <a:t>来管理</a:t>
            </a:r>
            <a:r>
              <a:rPr lang="zh-CN" altLang="en-US" b="1" dirty="0" smtClean="0"/>
              <a:t>网络</a:t>
            </a:r>
            <a:r>
              <a:rPr lang="zh-CN" altLang="en-US" dirty="0">
                <a:solidFill>
                  <a:srgbClr val="FF0000"/>
                </a:solidFill>
              </a:rPr>
              <a:t>（重点）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使</a:t>
            </a:r>
            <a:r>
              <a:rPr lang="zh-CN" altLang="en-US" b="1" dirty="0"/>
              <a:t>网卡修改生效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en-US" dirty="0"/>
              <a:t>重新加载</a:t>
            </a:r>
            <a:r>
              <a:rPr lang="en-US" altLang="zh-CN" dirty="0" smtClean="0"/>
              <a:t>ifcfg-ech160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FFC000"/>
                </a:solidFill>
              </a:rPr>
              <a:t>nmcli</a:t>
            </a:r>
            <a:r>
              <a:rPr lang="en-US" altLang="zh-CN" dirty="0">
                <a:solidFill>
                  <a:srgbClr val="FFC000"/>
                </a:solidFill>
              </a:rPr>
              <a:t> connection reload </a:t>
            </a:r>
            <a:r>
              <a:rPr lang="en-US" altLang="zh-CN" i="1" dirty="0">
                <a:solidFill>
                  <a:srgbClr val="FFC000"/>
                </a:solidFill>
              </a:rPr>
              <a:t>#</a:t>
            </a:r>
            <a:r>
              <a:rPr lang="zh-CN" altLang="en-US" i="1" dirty="0">
                <a:solidFill>
                  <a:srgbClr val="FFC000"/>
                </a:solidFill>
              </a:rPr>
              <a:t>修改后，都需要</a:t>
            </a:r>
            <a:r>
              <a:rPr lang="en-US" altLang="zh-CN" i="1" dirty="0">
                <a:solidFill>
                  <a:srgbClr val="FFC000"/>
                </a:solidFill>
              </a:rPr>
              <a:t>reload</a:t>
            </a:r>
            <a:r>
              <a:rPr lang="zh-CN" altLang="en-US" i="1" dirty="0" smtClean="0">
                <a:solidFill>
                  <a:srgbClr val="FFC000"/>
                </a:solidFill>
              </a:rPr>
              <a:t>一下</a:t>
            </a:r>
            <a:endParaRPr lang="en-US" altLang="zh-CN" i="1" dirty="0" smtClean="0">
              <a:solidFill>
                <a:srgbClr val="FFC000"/>
              </a:solidFill>
            </a:endParaRPr>
          </a:p>
          <a:p>
            <a:endParaRPr lang="en-US" altLang="zh-CN" i="1" dirty="0" smtClean="0"/>
          </a:p>
          <a:p>
            <a:r>
              <a:rPr lang="en-US" altLang="zh-CN" b="1" i="1" dirty="0" smtClean="0"/>
              <a:t>3</a:t>
            </a:r>
            <a:r>
              <a:rPr lang="zh-CN" altLang="en-US" b="1" i="1" dirty="0" smtClean="0"/>
              <a:t>：</a:t>
            </a:r>
            <a:r>
              <a:rPr lang="zh-CN" altLang="en-US" dirty="0"/>
              <a:t>不重启系统，让网卡生效的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执行第一种</a:t>
            </a:r>
            <a:r>
              <a:rPr lang="en-US" altLang="zh-CN" dirty="0" smtClean="0"/>
              <a:t>)</a:t>
            </a:r>
            <a:endParaRPr lang="zh-CN" altLang="en-US" b="1" dirty="0"/>
          </a:p>
          <a:p>
            <a:r>
              <a:rPr lang="zh-CN" altLang="en-US" dirty="0">
                <a:solidFill>
                  <a:srgbClr val="FFC000"/>
                </a:solidFill>
              </a:rPr>
              <a:t>方法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en-US" dirty="0">
                <a:solidFill>
                  <a:srgbClr val="FFC000"/>
                </a:solidFill>
              </a:rPr>
              <a:t>：</a:t>
            </a:r>
            <a:r>
              <a:rPr lang="en-US" altLang="zh-CN" dirty="0" err="1">
                <a:solidFill>
                  <a:srgbClr val="FFC000"/>
                </a:solidFill>
              </a:rPr>
              <a:t>nmcli</a:t>
            </a:r>
            <a:r>
              <a:rPr lang="en-US" altLang="zh-CN" dirty="0">
                <a:solidFill>
                  <a:srgbClr val="FFC000"/>
                </a:solidFill>
              </a:rPr>
              <a:t> connection up ens32 </a:t>
            </a:r>
            <a:r>
              <a:rPr lang="zh-CN" altLang="en-US" dirty="0">
                <a:solidFill>
                  <a:srgbClr val="FFC000"/>
                </a:solidFill>
              </a:rPr>
              <a:t>（推荐）</a:t>
            </a:r>
            <a:endParaRPr lang="zh-CN" altLang="en-US" dirty="0">
              <a:solidFill>
                <a:srgbClr val="FFC000"/>
              </a:solidFill>
            </a:endParaRPr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nmcli</a:t>
            </a:r>
            <a:r>
              <a:rPr lang="en-US" altLang="zh-CN" dirty="0"/>
              <a:t> device connect ens32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nmcli</a:t>
            </a:r>
            <a:r>
              <a:rPr lang="en-US" altLang="zh-CN" dirty="0"/>
              <a:t> device reapply ens32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CentOS8</a:t>
            </a:r>
            <a:r>
              <a:rPr lang="zh-CN" altLang="en-US" b="1" dirty="0"/>
              <a:t>新增的特性</a:t>
            </a:r>
            <a:r>
              <a:rPr lang="en-US" altLang="zh-CN" b="1" dirty="0" err="1"/>
              <a:t>nmcli</a:t>
            </a:r>
            <a:r>
              <a:rPr lang="zh-CN" altLang="en-US" b="1" dirty="0"/>
              <a:t>来管理网络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查看显示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2555557"/>
            <a:ext cx="10963275" cy="412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2312</Words>
  <Application>WPS 演示</Application>
  <PresentationFormat>宽屏</PresentationFormat>
  <Paragraphs>130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Calibri</vt:lpstr>
      <vt:lpstr>离子</vt:lpstr>
      <vt:lpstr>Linux常用网络操作</vt:lpstr>
      <vt:lpstr>网络设置、域名映射、防火墙</vt:lpstr>
      <vt:lpstr>查看设置主机名</vt:lpstr>
      <vt:lpstr>网络设置：Ifconfig命令</vt:lpstr>
      <vt:lpstr>CentOS8新增的特性nmcli来管理网络（重点）</vt:lpstr>
      <vt:lpstr>CentOS8新增的特性nmcli来管理网络</vt:lpstr>
      <vt:lpstr>CentOS8新增的特性nmcli来管理网络（重点）</vt:lpstr>
      <vt:lpstr>CentOS8新增的特性nmcli来管理网络（重点）</vt:lpstr>
      <vt:lpstr>CentOS8新增的特性nmcli来管理网络</vt:lpstr>
      <vt:lpstr>CentOS8新增的特性nmcli来管理网络</vt:lpstr>
      <vt:lpstr>CentOS8新增的特性nmcli来管理网络</vt:lpstr>
      <vt:lpstr>域名映射（重点）</vt:lpstr>
      <vt:lpstr>防火墙命令</vt:lpstr>
      <vt:lpstr>Systemctl 操作防火墙命令（重点）</vt:lpstr>
      <vt:lpstr>firewalld-cmd命令（重点）</vt:lpstr>
      <vt:lpstr>firewalld-cmd命令（重点）</vt:lpstr>
      <vt:lpstr>作业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夜生情</cp:lastModifiedBy>
  <cp:revision>304</cp:revision>
  <dcterms:created xsi:type="dcterms:W3CDTF">2020-08-05T02:11:00Z</dcterms:created>
  <dcterms:modified xsi:type="dcterms:W3CDTF">2021-05-17T06:03:20Z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2052-11.8.2.8576</vt:lpwstr>
  </property>
</Properties>
</file>