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311" r:id="rId3"/>
    <p:sldId id="291" r:id="rId4"/>
    <p:sldId id="297" r:id="rId5"/>
    <p:sldId id="293" r:id="rId6"/>
    <p:sldId id="292" r:id="rId7"/>
    <p:sldId id="294" r:id="rId8"/>
    <p:sldId id="296" r:id="rId9"/>
    <p:sldId id="298" r:id="rId10"/>
    <p:sldId id="299" r:id="rId11"/>
    <p:sldId id="304" r:id="rId12"/>
    <p:sldId id="300" r:id="rId13"/>
    <p:sldId id="301" r:id="rId14"/>
    <p:sldId id="302" r:id="rId15"/>
    <p:sldId id="305" r:id="rId16"/>
    <p:sldId id="306" r:id="rId17"/>
    <p:sldId id="303" r:id="rId18"/>
    <p:sldId id="307" r:id="rId19"/>
    <p:sldId id="308" r:id="rId20"/>
    <p:sldId id="309" r:id="rId21"/>
    <p:sldId id="31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29" autoAdjust="0"/>
  </p:normalViewPr>
  <p:slideViewPr>
    <p:cSldViewPr snapToGrid="0">
      <p:cViewPr varScale="1">
        <p:scale>
          <a:sx n="64" d="100"/>
          <a:sy n="64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13711-EAF8-42C4-A0E3-5220F3BCFD4C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0820D-9546-4C7A-A737-EE791FC76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453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014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root</a:t>
            </a:r>
            <a:r>
              <a:rPr lang="zh-CN" altLang="en-US" dirty="0" smtClean="0"/>
              <a:t>权限 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useradd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用户名</a:t>
            </a:r>
            <a:endParaRPr lang="en-US" altLang="zh-CN" baseline="0" dirty="0" smtClean="0"/>
          </a:p>
          <a:p>
            <a:r>
              <a:rPr lang="zh-CN" altLang="en-US" baseline="0" dirty="0" smtClean="0"/>
              <a:t>普通用户</a:t>
            </a:r>
            <a:r>
              <a:rPr lang="en-US" altLang="zh-CN" baseline="0" dirty="0" smtClean="0"/>
              <a:t>: </a:t>
            </a:r>
            <a:r>
              <a:rPr lang="en-US" altLang="zh-CN" baseline="0" dirty="0" err="1" smtClean="0"/>
              <a:t>sudo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useradd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用户名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当创建过用户，删除之后，再创建相同的用户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useradd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创建用户时出现</a:t>
            </a:r>
            <a:r>
              <a:rPr lang="en-US" altLang="zh-CN" dirty="0" smtClean="0"/>
              <a:t>Creating mailbox file: </a:t>
            </a:r>
            <a:r>
              <a:rPr lang="zh-CN" altLang="en-US" dirty="0" smtClean="0"/>
              <a:t>文件已存在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错误时该怎么办？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解决办法：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系统中添加用户后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会在系统里自动加一个邮箱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系统邮箱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，路径是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/spool/mail/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用户名我们可以直接用命令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/spool/mail/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用户名删除邮箱文件，这样就可以正常添加用户了。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575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907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在删除用户重新新建一个跟之前用户名相同的用户时，会提示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useradd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：警告：此主目录已经存在。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不从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目录里向其中复制任何文件。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正在创建信箱文件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文件已存在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在删除一个用户时，在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用户下使用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userdel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命令删除用户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root@localhost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lz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]# 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userdel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-r lz2</a:t>
            </a:r>
            <a:b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root@localhost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lz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]# 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useradd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lz2 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没有报错，说明用户目录已全部删除</a:t>
            </a:r>
            <a:endParaRPr lang="zh-CN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512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88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84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45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87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7507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027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268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855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07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21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51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42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5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69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3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9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48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10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9D45807-18C0-4E32-B65C-273BC4A5F16C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259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xudailong_blog/article/details/8051826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用户管理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6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修改用户所在的组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944439" cy="419548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使用</a:t>
            </a:r>
            <a:r>
              <a:rPr lang="zh-CN" altLang="en-US" sz="2800" dirty="0" smtClean="0"/>
              <a:t>命令</a:t>
            </a:r>
            <a:r>
              <a:rPr lang="zh-CN" altLang="en-US" sz="2800" dirty="0" smtClean="0"/>
              <a:t>：“</a:t>
            </a:r>
            <a:r>
              <a:rPr lang="en-US" altLang="zh-CN" sz="2800" dirty="0" err="1" smtClean="0"/>
              <a:t>usermod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-g </a:t>
            </a:r>
            <a:r>
              <a:rPr lang="zh-CN" altLang="en-US" sz="2800" dirty="0"/>
              <a:t>组名 </a:t>
            </a:r>
            <a:r>
              <a:rPr lang="zh-CN" altLang="en-US" sz="2800" dirty="0" smtClean="0"/>
              <a:t>用户名”给</a:t>
            </a:r>
            <a:r>
              <a:rPr lang="zh-CN" altLang="en-US" sz="2800" dirty="0"/>
              <a:t>用户分配指定</a:t>
            </a:r>
            <a:r>
              <a:rPr lang="zh-CN" altLang="en-US" sz="2800" dirty="0" smtClean="0"/>
              <a:t>组</a:t>
            </a:r>
            <a:endParaRPr lang="en-US" altLang="zh-CN" sz="2800" dirty="0"/>
          </a:p>
          <a:p>
            <a:r>
              <a:rPr lang="zh-CN" altLang="en-US" sz="2800" dirty="0" smtClean="0"/>
              <a:t>如：</a:t>
            </a:r>
            <a:endParaRPr lang="en-US" altLang="zh-CN" sz="2800" dirty="0" smtClean="0"/>
          </a:p>
          <a:p>
            <a:r>
              <a:rPr lang="en-US" altLang="zh-CN" sz="2800" dirty="0" err="1" smtClean="0">
                <a:solidFill>
                  <a:srgbClr val="FFC000"/>
                </a:solidFill>
              </a:rPr>
              <a:t>usermod</a:t>
            </a:r>
            <a:r>
              <a:rPr lang="en-US" altLang="zh-CN" sz="2800" dirty="0" smtClean="0">
                <a:solidFill>
                  <a:srgbClr val="FFC000"/>
                </a:solidFill>
              </a:rPr>
              <a:t> </a:t>
            </a:r>
            <a:r>
              <a:rPr lang="en-US" altLang="zh-CN" sz="2800" dirty="0">
                <a:solidFill>
                  <a:srgbClr val="FFC000"/>
                </a:solidFill>
              </a:rPr>
              <a:t>-g group1 </a:t>
            </a:r>
            <a:r>
              <a:rPr lang="en-US" altLang="zh-CN" sz="2800" dirty="0" smtClean="0">
                <a:solidFill>
                  <a:srgbClr val="FFC000"/>
                </a:solidFill>
              </a:rPr>
              <a:t>user1   </a:t>
            </a:r>
            <a:r>
              <a:rPr lang="zh-CN" altLang="en-US" sz="2800" dirty="0" smtClean="0"/>
              <a:t>即</a:t>
            </a:r>
            <a:r>
              <a:rPr lang="zh-CN" altLang="en-US" sz="2800" dirty="0"/>
              <a:t>可将用户</a:t>
            </a:r>
            <a:r>
              <a:rPr lang="en-US" altLang="zh-CN" sz="2800" dirty="0"/>
              <a:t>user1</a:t>
            </a:r>
            <a:r>
              <a:rPr lang="zh-CN" altLang="en-US" sz="2800" dirty="0"/>
              <a:t>的用户组设置为</a:t>
            </a:r>
            <a:r>
              <a:rPr lang="en-US" altLang="zh-CN" sz="2800" dirty="0"/>
              <a:t>group1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3248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新建用户时指定组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 使用</a:t>
            </a:r>
            <a:r>
              <a:rPr lang="zh-CN" altLang="en-US" sz="2800" dirty="0" smtClean="0"/>
              <a:t>命令：</a:t>
            </a:r>
            <a:r>
              <a:rPr lang="en-US" altLang="zh-CN" sz="2800" dirty="0" err="1" smtClean="0"/>
              <a:t>u</a:t>
            </a:r>
            <a:r>
              <a:rPr lang="en-US" altLang="zh-CN" sz="2800" dirty="0" err="1" smtClean="0">
                <a:solidFill>
                  <a:srgbClr val="FFC000"/>
                </a:solidFill>
              </a:rPr>
              <a:t>seradd</a:t>
            </a:r>
            <a:r>
              <a:rPr lang="en-US" altLang="zh-CN" sz="2800" dirty="0" smtClean="0">
                <a:solidFill>
                  <a:srgbClr val="FFC000"/>
                </a:solidFill>
              </a:rPr>
              <a:t> </a:t>
            </a:r>
            <a:r>
              <a:rPr lang="en-US" altLang="zh-CN" sz="2800" dirty="0">
                <a:solidFill>
                  <a:srgbClr val="FFC000"/>
                </a:solidFill>
              </a:rPr>
              <a:t>-g group1 </a:t>
            </a:r>
            <a:r>
              <a:rPr lang="en-US" altLang="zh-CN" sz="2800" dirty="0" smtClean="0">
                <a:solidFill>
                  <a:srgbClr val="FFC000"/>
                </a:solidFill>
              </a:rPr>
              <a:t>user2</a:t>
            </a:r>
            <a:r>
              <a:rPr lang="zh-CN" altLang="en-US" sz="2800" dirty="0">
                <a:solidFill>
                  <a:srgbClr val="FFC000"/>
                </a:solidFill>
              </a:rPr>
              <a:t> </a:t>
            </a:r>
            <a:r>
              <a:rPr lang="zh-CN" altLang="en-US" sz="2800" dirty="0" smtClean="0">
                <a:solidFill>
                  <a:srgbClr val="FFC000"/>
                </a:solidFill>
              </a:rPr>
              <a:t> </a:t>
            </a:r>
            <a:endParaRPr lang="en-US" altLang="zh-CN" sz="28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FFC000"/>
                </a:solidFill>
              </a:rPr>
              <a:t> </a:t>
            </a:r>
            <a:r>
              <a:rPr lang="en-US" altLang="zh-CN" sz="2800" dirty="0" smtClean="0">
                <a:solidFill>
                  <a:srgbClr val="FFC000"/>
                </a:solidFill>
              </a:rPr>
              <a:t>   </a:t>
            </a:r>
            <a:r>
              <a:rPr lang="zh-CN" altLang="en-US" sz="2800" dirty="0" smtClean="0"/>
              <a:t>表示</a:t>
            </a:r>
            <a:r>
              <a:rPr lang="zh-CN" altLang="en-US" sz="2800" dirty="0"/>
              <a:t>直接新建一个</a:t>
            </a:r>
            <a:r>
              <a:rPr lang="en-US" altLang="zh-CN" sz="2800" dirty="0"/>
              <a:t>user2</a:t>
            </a:r>
            <a:r>
              <a:rPr lang="zh-CN" altLang="en-US" sz="2800" dirty="0"/>
              <a:t>用户，并设置其组为</a:t>
            </a:r>
            <a:r>
              <a:rPr lang="en-US" altLang="zh-CN" sz="2800" dirty="0"/>
              <a:t>group1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2343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删除用户组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/>
              <a:t>g</a:t>
            </a:r>
            <a:r>
              <a:rPr lang="en-US" altLang="zh-CN" sz="2800" dirty="0" err="1" smtClean="0"/>
              <a:t>roupdel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组名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7608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用户和用户组的配置文件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/</a:t>
            </a:r>
            <a:r>
              <a:rPr lang="en-US" altLang="zh-CN" sz="2800" dirty="0" err="1"/>
              <a:t>etc</a:t>
            </a:r>
            <a:r>
              <a:rPr lang="en-US" altLang="zh-CN" sz="2800" dirty="0"/>
              <a:t>/shadow</a:t>
            </a:r>
          </a:p>
          <a:p>
            <a:endParaRPr lang="en-US" altLang="zh-CN" sz="2800" dirty="0"/>
          </a:p>
          <a:p>
            <a:r>
              <a:rPr lang="en-US" altLang="zh-CN" sz="2800" dirty="0"/>
              <a:t>/</a:t>
            </a:r>
            <a:r>
              <a:rPr lang="en-US" altLang="zh-CN" sz="2800" dirty="0" err="1"/>
              <a:t>etc</a:t>
            </a:r>
            <a:r>
              <a:rPr lang="en-US" altLang="zh-CN" sz="2800" dirty="0"/>
              <a:t>/</a:t>
            </a:r>
            <a:r>
              <a:rPr lang="en-US" altLang="zh-CN" sz="2800" dirty="0" err="1"/>
              <a:t>passwd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/</a:t>
            </a:r>
            <a:r>
              <a:rPr lang="en-US" altLang="zh-CN" sz="2800" dirty="0" err="1"/>
              <a:t>etc</a:t>
            </a:r>
            <a:r>
              <a:rPr lang="en-US" altLang="zh-CN" sz="2800" dirty="0"/>
              <a:t>/group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5379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. /</a:t>
            </a:r>
            <a:r>
              <a:rPr lang="en-US" altLang="zh-CN" b="1" dirty="0" err="1"/>
              <a:t>etc</a:t>
            </a:r>
            <a:r>
              <a:rPr lang="en-US" altLang="zh-CN" b="1" dirty="0"/>
              <a:t>/</a:t>
            </a:r>
            <a:r>
              <a:rPr lang="en-US" altLang="zh-CN" b="1" dirty="0" err="1"/>
              <a:t>passwd</a:t>
            </a:r>
            <a:r>
              <a:rPr lang="zh-CN" altLang="en-US" b="1" dirty="0"/>
              <a:t>中的</a:t>
            </a:r>
            <a:r>
              <a:rPr lang="en-US" altLang="zh-CN" b="1" dirty="0"/>
              <a:t>7</a:t>
            </a:r>
            <a:r>
              <a:rPr lang="zh-CN" altLang="en-US" b="1" dirty="0"/>
              <a:t>个常用</a:t>
            </a:r>
            <a:r>
              <a:rPr lang="zh-CN" altLang="en-US" b="1" dirty="0" smtClean="0"/>
              <a:t>字段（了解）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使用</a:t>
            </a:r>
            <a:r>
              <a:rPr lang="en-US" altLang="zh-CN" sz="2400" dirty="0"/>
              <a:t>vim</a:t>
            </a:r>
            <a:r>
              <a:rPr lang="zh-CN" altLang="en-US" sz="2400" dirty="0"/>
              <a:t>打开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passwd</a:t>
            </a:r>
            <a:r>
              <a:rPr lang="zh-CN" altLang="en-US" sz="2400" dirty="0"/>
              <a:t>，文件末尾可以看到我们新建的用户配置信息：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3362145"/>
            <a:ext cx="9583487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9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. /</a:t>
            </a:r>
            <a:r>
              <a:rPr lang="en-US" altLang="zh-CN" b="1" dirty="0" err="1"/>
              <a:t>etc</a:t>
            </a:r>
            <a:r>
              <a:rPr lang="en-US" altLang="zh-CN" b="1" dirty="0"/>
              <a:t>/</a:t>
            </a:r>
            <a:r>
              <a:rPr lang="en-US" altLang="zh-CN" b="1" dirty="0" err="1"/>
              <a:t>passwd</a:t>
            </a:r>
            <a:r>
              <a:rPr lang="zh-CN" altLang="en-US" b="1" dirty="0"/>
              <a:t>中的</a:t>
            </a:r>
            <a:r>
              <a:rPr lang="en-US" altLang="zh-CN" b="1" dirty="0"/>
              <a:t>7</a:t>
            </a:r>
            <a:r>
              <a:rPr lang="zh-CN" altLang="en-US" b="1" dirty="0"/>
              <a:t>个常用字段（了解）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第一个字段表示用户名</a:t>
            </a:r>
            <a:r>
              <a:rPr lang="zh-CN" altLang="en-US" sz="2400" dirty="0" smtClean="0"/>
              <a:t>；</a:t>
            </a:r>
            <a:endParaRPr lang="zh-CN" altLang="en-US" sz="2400" dirty="0"/>
          </a:p>
          <a:p>
            <a:r>
              <a:rPr lang="zh-CN" altLang="en-US" sz="2400" dirty="0"/>
              <a:t>第二个字段表示登录是否需要密码，这里我们如果显示</a:t>
            </a:r>
            <a:r>
              <a:rPr lang="en-US" altLang="zh-CN" sz="2400" dirty="0"/>
              <a:t>x</a:t>
            </a:r>
            <a:r>
              <a:rPr lang="zh-CN" altLang="en-US" sz="2400" dirty="0"/>
              <a:t>则表明需要密码，如果没有</a:t>
            </a:r>
            <a:r>
              <a:rPr lang="en-US" altLang="zh-CN" sz="2400" dirty="0"/>
              <a:t>x</a:t>
            </a:r>
            <a:r>
              <a:rPr lang="zh-CN" altLang="en-US" sz="2400" dirty="0"/>
              <a:t>则表示登录该用户不需要使用密码</a:t>
            </a:r>
            <a:r>
              <a:rPr lang="zh-CN" altLang="en-US" sz="2400" dirty="0" smtClean="0"/>
              <a:t>；</a:t>
            </a:r>
            <a:endParaRPr lang="zh-CN" altLang="en-US" sz="2400" dirty="0"/>
          </a:p>
          <a:p>
            <a:r>
              <a:rPr lang="zh-CN" altLang="en-US" sz="2400" dirty="0"/>
              <a:t>第三第四个字段分别是用户的</a:t>
            </a:r>
            <a:r>
              <a:rPr lang="en-US" altLang="zh-CN" sz="2400" dirty="0"/>
              <a:t>UID</a:t>
            </a:r>
            <a:r>
              <a:rPr lang="zh-CN" altLang="en-US" sz="2400" dirty="0"/>
              <a:t>识别用户的标识和</a:t>
            </a:r>
            <a:r>
              <a:rPr lang="en-US" altLang="zh-CN" sz="2400" dirty="0"/>
              <a:t>GID</a:t>
            </a:r>
            <a:r>
              <a:rPr lang="zh-CN" altLang="en-US" sz="2400" dirty="0"/>
              <a:t>组标识</a:t>
            </a:r>
            <a:r>
              <a:rPr lang="zh-CN" altLang="en-US" sz="2400" dirty="0" smtClean="0"/>
              <a:t>；</a:t>
            </a:r>
            <a:endParaRPr lang="zh-CN" altLang="en-US" sz="2400" dirty="0"/>
          </a:p>
          <a:p>
            <a:r>
              <a:rPr lang="zh-CN" altLang="en-US" sz="2400" dirty="0"/>
              <a:t>第五个字段表示注释</a:t>
            </a:r>
            <a:r>
              <a:rPr lang="zh-CN" altLang="en-US" sz="2400" dirty="0" smtClean="0"/>
              <a:t>；</a:t>
            </a:r>
            <a:endParaRPr lang="zh-CN" altLang="en-US" sz="2400" dirty="0"/>
          </a:p>
          <a:p>
            <a:r>
              <a:rPr lang="zh-CN" altLang="en-US" sz="2400" dirty="0"/>
              <a:t>第六个字段表示用户的家目录在哪一个位置</a:t>
            </a:r>
            <a:r>
              <a:rPr lang="zh-CN" altLang="en-US" sz="2400" dirty="0" smtClean="0"/>
              <a:t>；</a:t>
            </a:r>
            <a:endParaRPr lang="zh-CN" altLang="en-US" sz="2400" dirty="0"/>
          </a:p>
          <a:p>
            <a:r>
              <a:rPr lang="zh-CN" altLang="en-US" sz="2400" dirty="0"/>
              <a:t>第七个字段是：用户登录的命令解释器，表示用户登录以后使用哪个命令解释器来解释你输入的命令。</a:t>
            </a:r>
          </a:p>
        </p:txBody>
      </p:sp>
    </p:spTree>
    <p:extLst>
      <p:ext uri="{BB962C8B-B14F-4D97-AF65-F5344CB8AC3E}">
        <p14:creationId xmlns:p14="http://schemas.microsoft.com/office/powerpoint/2010/main" val="66359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452718"/>
            <a:ext cx="110490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5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2: .</a:t>
            </a:r>
            <a:r>
              <a:rPr lang="en-US" altLang="zh-CN" b="1" dirty="0" smtClean="0"/>
              <a:t>/</a:t>
            </a:r>
            <a:r>
              <a:rPr lang="en-US" altLang="zh-CN" b="1" dirty="0" err="1"/>
              <a:t>etc</a:t>
            </a:r>
            <a:r>
              <a:rPr lang="en-US" altLang="zh-CN" b="1" dirty="0"/>
              <a:t>/shadow</a:t>
            </a:r>
            <a:r>
              <a:rPr lang="zh-CN" altLang="en-US" b="1" dirty="0"/>
              <a:t>文件（了解）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  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/shadow</a:t>
            </a:r>
            <a:r>
              <a:rPr lang="zh-CN" altLang="en-US" sz="2400" dirty="0"/>
              <a:t>是用来保存用户和用户密码相关信息的，这里我只需要了解前两个字段的含义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zh-CN" altLang="en-US" sz="2400" dirty="0"/>
              <a:t>第一个字段是用户名称； </a:t>
            </a:r>
          </a:p>
          <a:p>
            <a:r>
              <a:rPr lang="zh-CN" altLang="en-US" sz="2400" dirty="0"/>
              <a:t>第二个字段是用户加密过后的密码，</a:t>
            </a:r>
            <a:r>
              <a:rPr lang="en-US" altLang="zh-CN" sz="2400" dirty="0"/>
              <a:t>$ $</a:t>
            </a:r>
            <a:r>
              <a:rPr lang="zh-CN" altLang="en-US" sz="2400" dirty="0"/>
              <a:t>符号中间的字符保证了，即使用户设置了多个相同的密码，在这里保存的加密结果也是不同的，有效防止别人破解你的简单密码。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42" y="4866698"/>
            <a:ext cx="10288436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9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s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471487"/>
            <a:ext cx="110490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</a:t>
            </a:r>
            <a:r>
              <a:rPr lang="en-US" altLang="zh-CN" b="1" dirty="0"/>
              <a:t>. /</a:t>
            </a:r>
            <a:r>
              <a:rPr lang="en-US" altLang="zh-CN" b="1" dirty="0" err="1"/>
              <a:t>etc</a:t>
            </a:r>
            <a:r>
              <a:rPr lang="en-US" altLang="zh-CN" b="1" dirty="0"/>
              <a:t>/group</a:t>
            </a:r>
            <a:r>
              <a:rPr lang="zh-CN" altLang="en-US" b="1" dirty="0"/>
              <a:t>文件（了解）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3" y="2052918"/>
            <a:ext cx="5724208" cy="419548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/group</a:t>
            </a:r>
            <a:r>
              <a:rPr lang="zh-CN" altLang="en-US" sz="2400" dirty="0"/>
              <a:t>用来保存和用户组相关的配置文件，包含了</a:t>
            </a:r>
            <a:r>
              <a:rPr lang="en-US" altLang="zh-CN" sz="2400" dirty="0"/>
              <a:t>4</a:t>
            </a:r>
            <a:r>
              <a:rPr lang="zh-CN" altLang="en-US" sz="2400" dirty="0"/>
              <a:t>个</a:t>
            </a:r>
            <a:r>
              <a:rPr lang="zh-CN" altLang="en-US" sz="2400" dirty="0" smtClean="0"/>
              <a:t>字段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/>
              <a:t>第一个字段表示：组的名称；</a:t>
            </a:r>
          </a:p>
          <a:p>
            <a:r>
              <a:rPr lang="zh-CN" altLang="en-US" sz="2400" dirty="0"/>
              <a:t>第二个字段表示</a:t>
            </a:r>
            <a:r>
              <a:rPr lang="en-US" altLang="zh-CN" sz="2400" dirty="0"/>
              <a:t>:</a:t>
            </a:r>
            <a:r>
              <a:rPr lang="zh-CN" altLang="en-US" sz="2400" dirty="0"/>
              <a:t>登录该组是否需要密码验证，</a:t>
            </a:r>
            <a:r>
              <a:rPr lang="en-US" altLang="zh-CN" sz="2400" dirty="0"/>
              <a:t>x</a:t>
            </a:r>
            <a:r>
              <a:rPr lang="zh-CN" altLang="en-US" sz="2400" dirty="0"/>
              <a:t>表示需要；</a:t>
            </a:r>
          </a:p>
          <a:p>
            <a:r>
              <a:rPr lang="zh-CN" altLang="en-US" sz="2400" dirty="0"/>
              <a:t>第三个字段表示：组标识；</a:t>
            </a:r>
          </a:p>
          <a:p>
            <a:r>
              <a:rPr lang="zh-CN" altLang="en-US" sz="2400" dirty="0"/>
              <a:t>第四个字段表示：关联其它组设置；</a:t>
            </a:r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803" y="2441070"/>
            <a:ext cx="5287113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2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新增用户、查看用户、删除用户</a:t>
            </a:r>
            <a:endParaRPr lang="en-US" altLang="zh-CN" sz="2800" dirty="0" smtClean="0"/>
          </a:p>
          <a:p>
            <a:r>
              <a:rPr lang="zh-CN" altLang="en-US" sz="2800" dirty="0" smtClean="0"/>
              <a:t>用户密码</a:t>
            </a:r>
            <a:r>
              <a:rPr lang="zh-CN" altLang="en-US" sz="2800" dirty="0" smtClean="0"/>
              <a:t>设置</a:t>
            </a:r>
            <a:endParaRPr lang="en-US" altLang="zh-CN" sz="2800" dirty="0" smtClean="0"/>
          </a:p>
          <a:p>
            <a:r>
              <a:rPr lang="zh-CN" altLang="en-US" sz="2800" dirty="0" smtClean="0"/>
              <a:t>新增</a:t>
            </a:r>
            <a:r>
              <a:rPr lang="zh-CN" altLang="en-US" sz="2800" dirty="0"/>
              <a:t>、</a:t>
            </a:r>
            <a:r>
              <a:rPr lang="zh-CN" altLang="en-US" sz="2800" dirty="0" smtClean="0"/>
              <a:t>修改、删除用户</a:t>
            </a:r>
            <a:r>
              <a:rPr lang="zh-CN" altLang="en-US" sz="2800" dirty="0" smtClean="0"/>
              <a:t>组</a:t>
            </a:r>
            <a:endParaRPr lang="en-US" altLang="zh-CN" sz="2800" dirty="0" smtClean="0"/>
          </a:p>
          <a:p>
            <a:r>
              <a:rPr lang="zh-CN" altLang="en-US" sz="2800" dirty="0" smtClean="0"/>
              <a:t>用户及用户组相关配置文件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1484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s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29" y="471074"/>
            <a:ext cx="11050542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作业：给用户授予管理员权限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自学参考：</a:t>
            </a:r>
            <a:r>
              <a:rPr lang="en-US" altLang="zh-CN" sz="2400" dirty="0">
                <a:hlinkClick r:id="rId2"/>
              </a:rPr>
              <a:t>https://blog.csdn.net/xudailong_blog/article/details/80518266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8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新建用户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useradd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用户名</a:t>
            </a:r>
            <a:endParaRPr lang="zh-CN" altLang="en-US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024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查看用户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id </a:t>
            </a:r>
            <a:r>
              <a:rPr lang="zh-CN" altLang="en-US" sz="2800" dirty="0"/>
              <a:t>用户名</a:t>
            </a:r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9906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修改用户密码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passwd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用户名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需要修改用户密码：</a:t>
            </a:r>
            <a:r>
              <a:rPr lang="en-US" altLang="zh-CN" sz="2800" dirty="0" err="1" smtClean="0"/>
              <a:t>sudo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passwd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用户名</a:t>
            </a:r>
            <a:endParaRPr lang="zh-CN" altLang="en-US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5605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userdel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用户名</a:t>
            </a:r>
            <a:endParaRPr lang="en-US" altLang="zh-CN" sz="2800" dirty="0" smtClean="0"/>
          </a:p>
          <a:p>
            <a:r>
              <a:rPr lang="en-US" altLang="zh-CN" sz="2800" dirty="0" err="1" smtClean="0"/>
              <a:t>userdel</a:t>
            </a:r>
            <a:r>
              <a:rPr lang="en-US" altLang="zh-CN" sz="2800" dirty="0" smtClean="0"/>
              <a:t> –r </a:t>
            </a:r>
            <a:r>
              <a:rPr lang="zh-CN" altLang="en-US" sz="2800" dirty="0" smtClean="0"/>
              <a:t>用户名  </a:t>
            </a:r>
            <a:r>
              <a:rPr lang="en-US" altLang="zh-CN" sz="2800" dirty="0" smtClean="0"/>
              <a:t>// </a:t>
            </a:r>
            <a:r>
              <a:rPr lang="zh-CN" altLang="en-US" sz="2800" dirty="0" smtClean="0"/>
              <a:t>删除完全一点</a:t>
            </a:r>
            <a:endParaRPr lang="zh-CN" altLang="en-US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3840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修改用户属性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usermod</a:t>
            </a:r>
            <a:endParaRPr lang="en-US" altLang="zh-CN" sz="2800" dirty="0" smtClean="0"/>
          </a:p>
          <a:p>
            <a:r>
              <a:rPr lang="zh-CN" altLang="en-US" sz="2800" dirty="0" smtClean="0"/>
              <a:t>修改用户默认目录：</a:t>
            </a:r>
            <a:r>
              <a:rPr lang="en-US" altLang="zh-CN" sz="2800" dirty="0" err="1" smtClean="0"/>
              <a:t>usermod</a:t>
            </a:r>
            <a:r>
              <a:rPr lang="en-US" altLang="zh-CN" sz="2800" dirty="0" smtClean="0"/>
              <a:t> -d </a:t>
            </a:r>
            <a:r>
              <a:rPr lang="zh-CN" altLang="en-US" sz="2800" dirty="0" smtClean="0"/>
              <a:t>目录 用户</a:t>
            </a:r>
            <a:endParaRPr lang="en-US" altLang="zh-CN" sz="2800" dirty="0" smtClean="0"/>
          </a:p>
          <a:p>
            <a:r>
              <a:rPr lang="zh-CN" altLang="en-US" sz="2800" dirty="0" smtClean="0"/>
              <a:t>如</a:t>
            </a:r>
            <a:r>
              <a:rPr lang="en-US" altLang="zh-CN" sz="2800" dirty="0" err="1">
                <a:solidFill>
                  <a:srgbClr val="FFC000"/>
                </a:solidFill>
              </a:rPr>
              <a:t>usermod</a:t>
            </a:r>
            <a:r>
              <a:rPr lang="en-US" altLang="zh-CN" sz="2800" dirty="0">
                <a:solidFill>
                  <a:srgbClr val="FFC000"/>
                </a:solidFill>
              </a:rPr>
              <a:t> -d /home/</a:t>
            </a:r>
            <a:r>
              <a:rPr lang="en-US" altLang="zh-CN" sz="2800" dirty="0" err="1">
                <a:solidFill>
                  <a:srgbClr val="FFC000"/>
                </a:solidFill>
              </a:rPr>
              <a:t>newhome</a:t>
            </a:r>
            <a:r>
              <a:rPr lang="en-US" altLang="zh-CN" sz="2800" dirty="0">
                <a:solidFill>
                  <a:srgbClr val="FFC000"/>
                </a:solidFill>
              </a:rPr>
              <a:t> user1</a:t>
            </a:r>
            <a:r>
              <a:rPr lang="zh-CN" altLang="en-US" sz="2800" dirty="0"/>
              <a:t>，就可以将用户</a:t>
            </a:r>
            <a:r>
              <a:rPr lang="en-US" altLang="zh-CN" sz="2800" dirty="0"/>
              <a:t>user1</a:t>
            </a:r>
            <a:r>
              <a:rPr lang="zh-CN" altLang="en-US" sz="2800" dirty="0"/>
              <a:t>的家目录设置为</a:t>
            </a:r>
            <a:r>
              <a:rPr lang="en-US" altLang="zh-CN" sz="2800" dirty="0"/>
              <a:t>/home/</a:t>
            </a:r>
            <a:r>
              <a:rPr lang="en-US" altLang="zh-CN" sz="2800" dirty="0" err="1"/>
              <a:t>newhome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3350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切换用户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su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用户名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6925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新建用户组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groupadd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组名</a:t>
            </a:r>
            <a:endParaRPr lang="en-US" altLang="zh-CN" sz="2800" dirty="0" smtClean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6034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1003</TotalTime>
  <Words>503</Words>
  <Application>Microsoft Office PowerPoint</Application>
  <PresentationFormat>宽屏</PresentationFormat>
  <Paragraphs>84</Paragraphs>
  <Slides>21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宋体</vt:lpstr>
      <vt:lpstr>Arial</vt:lpstr>
      <vt:lpstr>Calibri</vt:lpstr>
      <vt:lpstr>Century Gothic</vt:lpstr>
      <vt:lpstr>Wingdings 3</vt:lpstr>
      <vt:lpstr>离子</vt:lpstr>
      <vt:lpstr>Linux用户管理</vt:lpstr>
      <vt:lpstr>本节内容</vt:lpstr>
      <vt:lpstr>新建用户</vt:lpstr>
      <vt:lpstr>查看用户</vt:lpstr>
      <vt:lpstr>修改用户密码</vt:lpstr>
      <vt:lpstr>删除用户</vt:lpstr>
      <vt:lpstr>修改用户属性</vt:lpstr>
      <vt:lpstr>切换用户</vt:lpstr>
      <vt:lpstr>新建用户组</vt:lpstr>
      <vt:lpstr>修改用户所在的组</vt:lpstr>
      <vt:lpstr>新建用户时指定组</vt:lpstr>
      <vt:lpstr>删除用户组</vt:lpstr>
      <vt:lpstr>用户和用户组的配置文件</vt:lpstr>
      <vt:lpstr>. /etc/passwd中的7个常用字段（了解）</vt:lpstr>
      <vt:lpstr>. /etc/passwd中的7个常用字段（了解）</vt:lpstr>
      <vt:lpstr>PowerPoint 演示文稿</vt:lpstr>
      <vt:lpstr>2: ./etc/shadow文件（了解） </vt:lpstr>
      <vt:lpstr>S</vt:lpstr>
      <vt:lpstr>3. /etc/group文件（了解） </vt:lpstr>
      <vt:lpstr>S</vt:lpstr>
      <vt:lpstr>作业：给用户授予管理员权限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Linux-简介</dc:title>
  <dc:creator>PC</dc:creator>
  <cp:lastModifiedBy>PC</cp:lastModifiedBy>
  <cp:revision>210</cp:revision>
  <dcterms:created xsi:type="dcterms:W3CDTF">2020-08-05T02:11:49Z</dcterms:created>
  <dcterms:modified xsi:type="dcterms:W3CDTF">2020-09-18T01:11:44Z</dcterms:modified>
</cp:coreProperties>
</file>