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3" r:id="rId3"/>
    <p:sldId id="296" r:id="rId4"/>
    <p:sldId id="291" r:id="rId5"/>
    <p:sldId id="292" r:id="rId6"/>
    <p:sldId id="297" r:id="rId7"/>
    <p:sldId id="294" r:id="rId8"/>
    <p:sldId id="298" r:id="rId9"/>
    <p:sldId id="299" r:id="rId10"/>
    <p:sldId id="295" r:id="rId11"/>
    <p:sldId id="300" r:id="rId12"/>
    <p:sldId id="301" r:id="rId13"/>
    <p:sldId id="302" r:id="rId14"/>
    <p:sldId id="310" r:id="rId15"/>
    <p:sldId id="303" r:id="rId16"/>
    <p:sldId id="305" r:id="rId17"/>
    <p:sldId id="304" r:id="rId18"/>
    <p:sldId id="306" r:id="rId19"/>
    <p:sldId id="307" r:id="rId20"/>
    <p:sldId id="308" r:id="rId21"/>
    <p:sldId id="30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3" autoAdjust="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9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2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7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2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9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9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07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50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5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zh-CN" altLang="en-US" dirty="0"/>
              <a:t>与虚拟机网络不通解决方案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重置网络设置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：关闭虚拟机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：编辑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虚拟网络编辑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59" y="2884432"/>
            <a:ext cx="6215526" cy="37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重置网络设置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：关闭虚拟机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：编辑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虚拟网络编辑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399195"/>
            <a:ext cx="9869488" cy="51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重置网络设置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还原成功后，重启虚拟机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73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问题列表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没有网络连接</a:t>
            </a:r>
            <a:endParaRPr lang="en-US" altLang="zh-CN" sz="2400" dirty="0" smtClean="0"/>
          </a:p>
          <a:p>
            <a:r>
              <a:rPr lang="zh-CN" altLang="en-US" sz="2400" dirty="0" smtClean="0"/>
              <a:t>网络连接正常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但主机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不能虚拟机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（关闭主机虚拟防火墙</a:t>
            </a:r>
            <a:r>
              <a:rPr lang="zh-CN" altLang="en-US" sz="2400" dirty="0" smtClean="0">
                <a:solidFill>
                  <a:srgbClr val="FFC000"/>
                </a:solidFill>
              </a:rPr>
              <a:t>）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zh-CN" altLang="en-US" sz="2400" dirty="0" smtClean="0"/>
              <a:t>网络</a:t>
            </a:r>
            <a:r>
              <a:rPr lang="zh-CN" altLang="en-US" sz="2400" dirty="0"/>
              <a:t>连接正常</a:t>
            </a:r>
            <a:r>
              <a:rPr lang="en-US" altLang="zh-CN" sz="2400" dirty="0"/>
              <a:t>,</a:t>
            </a:r>
            <a:r>
              <a:rPr lang="zh-CN" altLang="en-US" sz="2400" dirty="0"/>
              <a:t>但主机</a:t>
            </a:r>
            <a:r>
              <a:rPr lang="en-US" altLang="zh-CN" sz="2400" dirty="0"/>
              <a:t>ping</a:t>
            </a:r>
            <a:r>
              <a:rPr lang="zh-CN" altLang="en-US" sz="2400" dirty="0"/>
              <a:t>不能</a:t>
            </a:r>
            <a:r>
              <a:rPr lang="zh-CN" altLang="en-US" sz="2400" dirty="0" smtClean="0"/>
              <a:t>虚拟机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（重置虚拟网络设置）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网络</a:t>
            </a:r>
            <a:r>
              <a:rPr lang="zh-CN" altLang="en-US" sz="2400" dirty="0">
                <a:solidFill>
                  <a:srgbClr val="FFFF00"/>
                </a:solidFill>
              </a:rPr>
              <a:t>连接正常</a:t>
            </a:r>
            <a:r>
              <a:rPr lang="en-US" altLang="zh-CN" sz="2400" dirty="0">
                <a:solidFill>
                  <a:srgbClr val="FFFF00"/>
                </a:solidFill>
              </a:rPr>
              <a:t>,</a:t>
            </a:r>
            <a:r>
              <a:rPr lang="zh-CN" altLang="en-US" sz="2400" dirty="0">
                <a:solidFill>
                  <a:srgbClr val="FFFF00"/>
                </a:solidFill>
              </a:rPr>
              <a:t>但主机</a:t>
            </a:r>
            <a:r>
              <a:rPr lang="en-US" altLang="zh-CN" sz="2400" dirty="0">
                <a:solidFill>
                  <a:srgbClr val="FFFF00"/>
                </a:solidFill>
              </a:rPr>
              <a:t>ping</a:t>
            </a:r>
            <a:r>
              <a:rPr lang="zh-CN" altLang="en-US" sz="2400" dirty="0">
                <a:solidFill>
                  <a:srgbClr val="FFFF00"/>
                </a:solidFill>
              </a:rPr>
              <a:t>不能</a:t>
            </a:r>
            <a:r>
              <a:rPr lang="zh-CN" altLang="en-US" sz="2400" dirty="0" smtClean="0">
                <a:solidFill>
                  <a:srgbClr val="FFFF00"/>
                </a:solidFill>
              </a:rPr>
              <a:t>虚拟机</a:t>
            </a:r>
            <a:r>
              <a:rPr lang="en-US" altLang="zh-CN" sz="2400" dirty="0" smtClean="0">
                <a:solidFill>
                  <a:srgbClr val="FFFF00"/>
                </a:solidFill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</a:rPr>
              <a:t>（主机网络管理中未看到有虚拟网卡）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查看网络设备（如果不见虚拟网卡）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22" y="1274950"/>
            <a:ext cx="9591520" cy="53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卸载虚拟机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：卸载虚拟机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536376"/>
            <a:ext cx="9172715" cy="41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2:</a:t>
            </a:r>
            <a:r>
              <a:rPr lang="zh-CN" altLang="en-US" sz="2400" dirty="0" smtClean="0"/>
              <a:t>按步骤卸载完成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卸载虚拟机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CCleaner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10" y="1366891"/>
            <a:ext cx="9057143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cc</a:t>
            </a:r>
            <a:r>
              <a:rPr lang="zh-CN" altLang="en-US" dirty="0" smtClean="0"/>
              <a:t>、清理注册表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16" y="1533225"/>
            <a:ext cx="7351289" cy="50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2" y="115143"/>
            <a:ext cx="9680738" cy="6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问题列表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没有网络连接</a:t>
            </a:r>
            <a:endParaRPr lang="en-US" altLang="zh-CN" sz="2400" dirty="0" smtClean="0"/>
          </a:p>
          <a:p>
            <a:r>
              <a:rPr lang="zh-CN" altLang="en-US" sz="2400" dirty="0" smtClean="0"/>
              <a:t>网络连接正常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但主机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不能虚拟机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（关闭主机虚拟防火墙）</a:t>
            </a:r>
            <a:endParaRPr lang="en-US" altLang="zh-CN" sz="2400" dirty="0" smtClean="0"/>
          </a:p>
          <a:p>
            <a:r>
              <a:rPr lang="zh-CN" altLang="en-US" sz="2400" dirty="0" smtClean="0"/>
              <a:t>网络</a:t>
            </a:r>
            <a:r>
              <a:rPr lang="zh-CN" altLang="en-US" sz="2400" dirty="0"/>
              <a:t>连接正常</a:t>
            </a:r>
            <a:r>
              <a:rPr lang="en-US" altLang="zh-CN" sz="2400" dirty="0"/>
              <a:t>,</a:t>
            </a:r>
            <a:r>
              <a:rPr lang="zh-CN" altLang="en-US" sz="2400" dirty="0"/>
              <a:t>但主机</a:t>
            </a:r>
            <a:r>
              <a:rPr lang="en-US" altLang="zh-CN" sz="2400" dirty="0"/>
              <a:t>ping</a:t>
            </a:r>
            <a:r>
              <a:rPr lang="zh-CN" altLang="en-US" sz="2400" dirty="0"/>
              <a:t>不能</a:t>
            </a:r>
            <a:r>
              <a:rPr lang="zh-CN" altLang="en-US" sz="2400" dirty="0" smtClean="0"/>
              <a:t>虚拟机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（重置虚拟网络设置）</a:t>
            </a:r>
            <a:endParaRPr lang="en-US" altLang="zh-CN" sz="2400" dirty="0"/>
          </a:p>
          <a:p>
            <a:r>
              <a:rPr lang="zh-CN" altLang="en-US" sz="2400" dirty="0" smtClean="0"/>
              <a:t>网络</a:t>
            </a:r>
            <a:r>
              <a:rPr lang="zh-CN" altLang="en-US" sz="2400" dirty="0"/>
              <a:t>连接正常</a:t>
            </a:r>
            <a:r>
              <a:rPr lang="en-US" altLang="zh-CN" sz="2400" dirty="0"/>
              <a:t>,</a:t>
            </a:r>
            <a:r>
              <a:rPr lang="zh-CN" altLang="en-US" sz="2400" dirty="0"/>
              <a:t>但主机</a:t>
            </a:r>
            <a:r>
              <a:rPr lang="en-US" altLang="zh-CN" sz="2400" dirty="0"/>
              <a:t>ping</a:t>
            </a:r>
            <a:r>
              <a:rPr lang="zh-CN" altLang="en-US" sz="2400" dirty="0"/>
              <a:t>不能</a:t>
            </a:r>
            <a:r>
              <a:rPr lang="zh-CN" altLang="en-US" sz="2400" dirty="0" smtClean="0"/>
              <a:t>虚拟机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（主机网络管理中未看到有虚拟网卡）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03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74802"/>
            <a:ext cx="9752381" cy="6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清理完毕后，重新安装虚拟机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重装虚拟机，打开原来安装好的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祝君成功！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84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问题列表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没有网络连接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/>
              <a:t>网络连接正常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但主机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不能虚拟机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（关闭主机虚拟防火墙）</a:t>
            </a:r>
            <a:endParaRPr lang="en-US" altLang="zh-CN" sz="2400" dirty="0" smtClean="0"/>
          </a:p>
          <a:p>
            <a:r>
              <a:rPr lang="zh-CN" altLang="en-US" sz="2400" dirty="0" smtClean="0"/>
              <a:t>网络</a:t>
            </a:r>
            <a:r>
              <a:rPr lang="zh-CN" altLang="en-US" sz="2400" dirty="0"/>
              <a:t>连接正常</a:t>
            </a:r>
            <a:r>
              <a:rPr lang="en-US" altLang="zh-CN" sz="2400" dirty="0"/>
              <a:t>,</a:t>
            </a:r>
            <a:r>
              <a:rPr lang="zh-CN" altLang="en-US" sz="2400" dirty="0"/>
              <a:t>但主机</a:t>
            </a:r>
            <a:r>
              <a:rPr lang="en-US" altLang="zh-CN" sz="2400" dirty="0"/>
              <a:t>ping</a:t>
            </a:r>
            <a:r>
              <a:rPr lang="zh-CN" altLang="en-US" sz="2400" dirty="0"/>
              <a:t>不能</a:t>
            </a:r>
            <a:r>
              <a:rPr lang="zh-CN" altLang="en-US" sz="2400" dirty="0" smtClean="0"/>
              <a:t>虚拟机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（重置虚拟网络设置）</a:t>
            </a:r>
            <a:endParaRPr lang="en-US" altLang="zh-CN" sz="2400" dirty="0"/>
          </a:p>
          <a:p>
            <a:r>
              <a:rPr lang="zh-CN" altLang="en-US" sz="2400" dirty="0" smtClean="0"/>
              <a:t>网络</a:t>
            </a:r>
            <a:r>
              <a:rPr lang="zh-CN" altLang="en-US" sz="2400" dirty="0"/>
              <a:t>连接正常</a:t>
            </a:r>
            <a:r>
              <a:rPr lang="en-US" altLang="zh-CN" sz="2400" dirty="0"/>
              <a:t>,</a:t>
            </a:r>
            <a:r>
              <a:rPr lang="zh-CN" altLang="en-US" sz="2400" dirty="0"/>
              <a:t>但主机</a:t>
            </a:r>
            <a:r>
              <a:rPr lang="en-US" altLang="zh-CN" sz="2400" dirty="0"/>
              <a:t>ping</a:t>
            </a:r>
            <a:r>
              <a:rPr lang="zh-CN" altLang="en-US" sz="2400" dirty="0"/>
              <a:t>不能</a:t>
            </a:r>
            <a:r>
              <a:rPr lang="zh-CN" altLang="en-US" sz="2400" dirty="0" smtClean="0"/>
              <a:t>虚拟机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（主机网络管理中未看到有虚拟网卡）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761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打开网络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85" y="1685608"/>
            <a:ext cx="8395669" cy="44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打开网络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52" y="1350015"/>
            <a:ext cx="9493624" cy="52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问题列表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没有网络连接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网络连接正常</a:t>
            </a:r>
            <a:r>
              <a:rPr lang="en-US" altLang="zh-CN" sz="2400" dirty="0" smtClean="0">
                <a:solidFill>
                  <a:srgbClr val="FFFF00"/>
                </a:solidFill>
              </a:rPr>
              <a:t>,</a:t>
            </a:r>
            <a:r>
              <a:rPr lang="zh-CN" altLang="en-US" sz="2400" dirty="0" smtClean="0">
                <a:solidFill>
                  <a:srgbClr val="FFFF00"/>
                </a:solidFill>
              </a:rPr>
              <a:t>但主机</a:t>
            </a:r>
            <a:r>
              <a:rPr lang="en-US" altLang="zh-CN" sz="2400" dirty="0" smtClean="0">
                <a:solidFill>
                  <a:srgbClr val="FFFF00"/>
                </a:solidFill>
              </a:rPr>
              <a:t>ping</a:t>
            </a:r>
            <a:r>
              <a:rPr lang="zh-CN" altLang="en-US" sz="2400" dirty="0" smtClean="0">
                <a:solidFill>
                  <a:srgbClr val="FFFF00"/>
                </a:solidFill>
              </a:rPr>
              <a:t>不能虚拟机</a:t>
            </a:r>
            <a:r>
              <a:rPr lang="en-US" altLang="zh-CN" sz="2400" dirty="0" smtClean="0">
                <a:solidFill>
                  <a:srgbClr val="FFFF00"/>
                </a:solidFill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</a:rPr>
              <a:t>（关闭主机虚拟防火墙）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/>
              <a:t>网络</a:t>
            </a:r>
            <a:r>
              <a:rPr lang="zh-CN" altLang="en-US" sz="2400" dirty="0"/>
              <a:t>连接正常</a:t>
            </a:r>
            <a:r>
              <a:rPr lang="en-US" altLang="zh-CN" sz="2400" dirty="0"/>
              <a:t>,</a:t>
            </a:r>
            <a:r>
              <a:rPr lang="zh-CN" altLang="en-US" sz="2400" dirty="0"/>
              <a:t>但主机</a:t>
            </a:r>
            <a:r>
              <a:rPr lang="en-US" altLang="zh-CN" sz="2400" dirty="0"/>
              <a:t>ping</a:t>
            </a:r>
            <a:r>
              <a:rPr lang="zh-CN" altLang="en-US" sz="2400" dirty="0"/>
              <a:t>不能</a:t>
            </a:r>
            <a:r>
              <a:rPr lang="zh-CN" altLang="en-US" sz="2400" dirty="0" smtClean="0"/>
              <a:t>虚拟机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（重置虚拟网络设置）</a:t>
            </a:r>
            <a:endParaRPr lang="en-US" altLang="zh-CN" sz="2400" dirty="0"/>
          </a:p>
          <a:p>
            <a:r>
              <a:rPr lang="zh-CN" altLang="en-US" sz="2400" dirty="0" smtClean="0"/>
              <a:t>网络</a:t>
            </a:r>
            <a:r>
              <a:rPr lang="zh-CN" altLang="en-US" sz="2400" dirty="0"/>
              <a:t>连接正常</a:t>
            </a:r>
            <a:r>
              <a:rPr lang="en-US" altLang="zh-CN" sz="2400" dirty="0"/>
              <a:t>,</a:t>
            </a:r>
            <a:r>
              <a:rPr lang="zh-CN" altLang="en-US" sz="2400" dirty="0"/>
              <a:t>但主机</a:t>
            </a:r>
            <a:r>
              <a:rPr lang="en-US" altLang="zh-CN" sz="2400" dirty="0"/>
              <a:t>ping</a:t>
            </a:r>
            <a:r>
              <a:rPr lang="zh-CN" altLang="en-US" sz="2400" dirty="0"/>
              <a:t>不能</a:t>
            </a:r>
            <a:r>
              <a:rPr lang="zh-CN" altLang="en-US" sz="2400" dirty="0" smtClean="0"/>
              <a:t>虚拟机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（主机网络管理中未看到有虚拟网卡）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231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1:</a:t>
            </a:r>
            <a:r>
              <a:rPr lang="zh-CN" altLang="en-US" dirty="0" smtClean="0"/>
              <a:t>关闭主机防火墙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757" y="1590122"/>
            <a:ext cx="8494113" cy="48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</a:t>
            </a:r>
            <a:r>
              <a:rPr lang="zh-CN" altLang="en-US" dirty="0" smtClean="0"/>
              <a:t>虚拟</a:t>
            </a:r>
            <a:r>
              <a:rPr lang="zh-CN" altLang="en-US" dirty="0" smtClean="0"/>
              <a:t>机防火墙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55" y="1853248"/>
            <a:ext cx="9476005" cy="42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问题列表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没有网络连接</a:t>
            </a:r>
            <a:endParaRPr lang="en-US" altLang="zh-CN" sz="2400" dirty="0" smtClean="0"/>
          </a:p>
          <a:p>
            <a:r>
              <a:rPr lang="zh-CN" altLang="en-US" sz="2400" dirty="0" smtClean="0"/>
              <a:t>网络连接正常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但主机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不能虚拟机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（关闭主机虚拟防火墙</a:t>
            </a:r>
            <a:r>
              <a:rPr lang="zh-CN" altLang="en-US" sz="2400" dirty="0" smtClean="0">
                <a:solidFill>
                  <a:srgbClr val="FFC000"/>
                </a:solidFill>
              </a:rPr>
              <a:t>）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网络</a:t>
            </a:r>
            <a:r>
              <a:rPr lang="zh-CN" altLang="en-US" sz="2400" dirty="0">
                <a:solidFill>
                  <a:srgbClr val="FFFF00"/>
                </a:solidFill>
              </a:rPr>
              <a:t>连接正常</a:t>
            </a:r>
            <a:r>
              <a:rPr lang="en-US" altLang="zh-CN" sz="2400" dirty="0">
                <a:solidFill>
                  <a:srgbClr val="FFFF00"/>
                </a:solidFill>
              </a:rPr>
              <a:t>,</a:t>
            </a:r>
            <a:r>
              <a:rPr lang="zh-CN" altLang="en-US" sz="2400" dirty="0">
                <a:solidFill>
                  <a:srgbClr val="FFFF00"/>
                </a:solidFill>
              </a:rPr>
              <a:t>但主机</a:t>
            </a:r>
            <a:r>
              <a:rPr lang="en-US" altLang="zh-CN" sz="2400" dirty="0">
                <a:solidFill>
                  <a:srgbClr val="FFFF00"/>
                </a:solidFill>
              </a:rPr>
              <a:t>ping</a:t>
            </a:r>
            <a:r>
              <a:rPr lang="zh-CN" altLang="en-US" sz="2400" dirty="0">
                <a:solidFill>
                  <a:srgbClr val="FFFF00"/>
                </a:solidFill>
              </a:rPr>
              <a:t>不能</a:t>
            </a:r>
            <a:r>
              <a:rPr lang="zh-CN" altLang="en-US" sz="2400" dirty="0" smtClean="0">
                <a:solidFill>
                  <a:srgbClr val="FFFF00"/>
                </a:solidFill>
              </a:rPr>
              <a:t>虚拟机</a:t>
            </a:r>
            <a:r>
              <a:rPr lang="en-US" altLang="zh-CN" sz="2400" dirty="0" smtClean="0">
                <a:solidFill>
                  <a:srgbClr val="FFFF00"/>
                </a:solidFill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</a:rPr>
              <a:t>（重置虚拟网络设置）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 smtClean="0"/>
              <a:t>网络</a:t>
            </a:r>
            <a:r>
              <a:rPr lang="zh-CN" altLang="en-US" sz="2400" dirty="0"/>
              <a:t>连接正常</a:t>
            </a:r>
            <a:r>
              <a:rPr lang="en-US" altLang="zh-CN" sz="2400" dirty="0"/>
              <a:t>,</a:t>
            </a:r>
            <a:r>
              <a:rPr lang="zh-CN" altLang="en-US" sz="2400" dirty="0"/>
              <a:t>但主机</a:t>
            </a:r>
            <a:r>
              <a:rPr lang="en-US" altLang="zh-CN" sz="2400" dirty="0"/>
              <a:t>ping</a:t>
            </a:r>
            <a:r>
              <a:rPr lang="zh-CN" altLang="en-US" sz="2400" dirty="0"/>
              <a:t>不能</a:t>
            </a:r>
            <a:r>
              <a:rPr lang="zh-CN" altLang="en-US" sz="2400" dirty="0" smtClean="0"/>
              <a:t>虚拟机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（主机网络管理中未看到有虚拟网卡）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22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914</TotalTime>
  <Words>402</Words>
  <Application>Microsoft Office PowerPoint</Application>
  <PresentationFormat>宽屏</PresentationFormat>
  <Paragraphs>58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Century Gothic</vt:lpstr>
      <vt:lpstr>Wingdings 3</vt:lpstr>
      <vt:lpstr>离子</vt:lpstr>
      <vt:lpstr>主机与虚拟机网络不通解决方案</vt:lpstr>
      <vt:lpstr>问题列表</vt:lpstr>
      <vt:lpstr>问题列表</vt:lpstr>
      <vt:lpstr>打开网络</vt:lpstr>
      <vt:lpstr>打开网络</vt:lpstr>
      <vt:lpstr>问题列表</vt:lpstr>
      <vt:lpstr>1:关闭主机防火墙</vt:lpstr>
      <vt:lpstr>关闭虚拟机防火墙</vt:lpstr>
      <vt:lpstr>问题列表</vt:lpstr>
      <vt:lpstr>重置网络设置</vt:lpstr>
      <vt:lpstr>重置网络设置</vt:lpstr>
      <vt:lpstr>重置网络设置</vt:lpstr>
      <vt:lpstr>问题列表</vt:lpstr>
      <vt:lpstr>查看网络设备（如果不见虚拟网卡）</vt:lpstr>
      <vt:lpstr>卸载虚拟机</vt:lpstr>
      <vt:lpstr>卸载虚拟机</vt:lpstr>
      <vt:lpstr>安装CCleaner软件</vt:lpstr>
      <vt:lpstr>运行cc、清理注册表</vt:lpstr>
      <vt:lpstr>PowerPoint 演示文稿</vt:lpstr>
      <vt:lpstr>PowerPoint 演示文稿</vt:lpstr>
      <vt:lpstr>清理完毕后，重新安装虚拟机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PC</cp:lastModifiedBy>
  <cp:revision>231</cp:revision>
  <dcterms:created xsi:type="dcterms:W3CDTF">2020-08-05T02:11:49Z</dcterms:created>
  <dcterms:modified xsi:type="dcterms:W3CDTF">2020-09-10T08:21:29Z</dcterms:modified>
</cp:coreProperties>
</file>