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66" r:id="rId6"/>
    <p:sldId id="271" r:id="rId7"/>
    <p:sldId id="273" r:id="rId8"/>
    <p:sldId id="261" r:id="rId9"/>
    <p:sldId id="267" r:id="rId10"/>
    <p:sldId id="268" r:id="rId11"/>
    <p:sldId id="269" r:id="rId12"/>
    <p:sldId id="25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8124F-7155-4D4F-AA2D-5DD0016402B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4BFC6-D2AC-934D-95E0-41EB545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92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1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409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30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223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50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52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3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0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5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7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3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1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9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7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9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744C-318F-4E25-80A3-DE97F30D1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86" y="671574"/>
            <a:ext cx="8475591" cy="1165158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Airline Flight Booking System (FBS)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C683C-E28A-4DFE-8477-A05A8A1A9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86" y="2738550"/>
            <a:ext cx="8791575" cy="3733101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 Obinna Kalu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 -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Eshetu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Abebe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Jean Charles Jean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Chrisner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Nigus Kidane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Yigermal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Fantaye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November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0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390F-9B42-400F-8C34-AC8B8390CFE2}"/>
              </a:ext>
            </a:extLst>
          </p:cNvPr>
          <p:cNvSpPr txBox="1">
            <a:spLocks/>
          </p:cNvSpPr>
          <p:nvPr/>
        </p:nvSpPr>
        <p:spPr>
          <a:xfrm>
            <a:off x="797465" y="111722"/>
            <a:ext cx="9905998" cy="102475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18F00-7060-49FF-92FA-F26216238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14" y="984286"/>
            <a:ext cx="9360616" cy="474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8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185EA3B-C4C6-4C07-B854-25F164A37AAC}"/>
              </a:ext>
            </a:extLst>
          </p:cNvPr>
          <p:cNvSpPr txBox="1">
            <a:spLocks/>
          </p:cNvSpPr>
          <p:nvPr/>
        </p:nvSpPr>
        <p:spPr>
          <a:xfrm>
            <a:off x="797465" y="111722"/>
            <a:ext cx="9905998" cy="102475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Diagram.. cont'd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796104-0D42-44A2-9E5E-90EE5DC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0" y="935138"/>
            <a:ext cx="9328557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2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65" y="0"/>
            <a:ext cx="9905998" cy="102475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Extension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84A2BC-371E-4131-94AF-D3575E713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902" y="796954"/>
            <a:ext cx="9764276" cy="57380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Domain: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registration and Promotion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checking and Flight Search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Technologies: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Cloud and Microservices: distributed config, service discovery, routing &amp; load balancing, etc.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27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66B2-40CA-464E-B10E-045736AE89C6}"/>
              </a:ext>
            </a:extLst>
          </p:cNvPr>
          <p:cNvSpPr txBox="1">
            <a:spLocks/>
          </p:cNvSpPr>
          <p:nvPr/>
        </p:nvSpPr>
        <p:spPr>
          <a:xfrm>
            <a:off x="2090956" y="1744909"/>
            <a:ext cx="5868100" cy="15535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will Continue…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F0D08A2-1084-4364-B4C4-660D52CBE4F7}"/>
              </a:ext>
            </a:extLst>
          </p:cNvPr>
          <p:cNvSpPr txBox="1">
            <a:spLocks/>
          </p:cNvSpPr>
          <p:nvPr/>
        </p:nvSpPr>
        <p:spPr>
          <a:xfrm>
            <a:off x="855677" y="3429000"/>
            <a:ext cx="9211112" cy="99829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Attention!!</a:t>
            </a:r>
          </a:p>
        </p:txBody>
      </p:sp>
    </p:spTree>
    <p:extLst>
      <p:ext uri="{BB962C8B-B14F-4D97-AF65-F5344CB8AC3E}">
        <p14:creationId xmlns:p14="http://schemas.microsoft.com/office/powerpoint/2010/main" val="219898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1349"/>
            <a:ext cx="9905998" cy="102475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686" y="1131541"/>
            <a:ext cx="9905999" cy="5311203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Use Cases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Extension 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352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9725"/>
            <a:ext cx="9905998" cy="102475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14" y="863819"/>
            <a:ext cx="9387281" cy="58977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a days online flight booking for airline travel has been increasingly popular and more people are flying than ever.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online ticket purchase system is one of the major contributors in the increase of the passengers using air travel.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have a market share in this booming market an imaginary company name X is seeking for an online Flight Booking System.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45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912" y="0"/>
            <a:ext cx="9905998" cy="102475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cont'd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0" y="847288"/>
            <a:ext cx="8951054" cy="577162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this problem we design and implement a working online Flight Booking System (FBS) application that allow users.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view available flights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book a flight.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Back-office features - provided for authorized person for system administration purpose.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flight Schedule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Airlines, Airplanes and Airports</a:t>
            </a:r>
          </a:p>
        </p:txBody>
      </p:sp>
    </p:spTree>
    <p:extLst>
      <p:ext uri="{BB962C8B-B14F-4D97-AF65-F5344CB8AC3E}">
        <p14:creationId xmlns:p14="http://schemas.microsoft.com/office/powerpoint/2010/main" val="58472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7211-33CA-461D-90B8-A46DD4025A45}"/>
              </a:ext>
            </a:extLst>
          </p:cNvPr>
          <p:cNvSpPr txBox="1">
            <a:spLocks/>
          </p:cNvSpPr>
          <p:nvPr/>
        </p:nvSpPr>
        <p:spPr>
          <a:xfrm>
            <a:off x="1143001" y="31290"/>
            <a:ext cx="9905998" cy="102475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16D707-013E-4C4C-B64C-72C3C789A11E}"/>
              </a:ext>
            </a:extLst>
          </p:cNvPr>
          <p:cNvSpPr/>
          <p:nvPr/>
        </p:nvSpPr>
        <p:spPr>
          <a:xfrm>
            <a:off x="858473" y="788839"/>
            <a:ext cx="9905997" cy="6037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Intellij IDEA and STS IDE</a:t>
            </a: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Spring Web/MVC  </a:t>
            </a: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Hibernate</a:t>
            </a: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Spring Data</a:t>
            </a: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Spring Security</a:t>
            </a: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 Validation </a:t>
            </a: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 Transaction</a:t>
            </a: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Web Service</a:t>
            </a: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DB: MySQL</a:t>
            </a:r>
          </a:p>
        </p:txBody>
      </p:sp>
    </p:spTree>
    <p:extLst>
      <p:ext uri="{BB962C8B-B14F-4D97-AF65-F5344CB8AC3E}">
        <p14:creationId xmlns:p14="http://schemas.microsoft.com/office/powerpoint/2010/main" val="369055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C01B-3F6B-41CC-8757-930D35FCB14C}"/>
              </a:ext>
            </a:extLst>
          </p:cNvPr>
          <p:cNvSpPr txBox="1">
            <a:spLocks/>
          </p:cNvSpPr>
          <p:nvPr/>
        </p:nvSpPr>
        <p:spPr>
          <a:xfrm>
            <a:off x="253768" y="0"/>
            <a:ext cx="9905998" cy="51237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970A4-1808-46FC-A8D2-A1B14EA34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21" y="990761"/>
            <a:ext cx="8195535" cy="57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8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389023-396A-4994-A1D4-88EE18B5A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546" y="590942"/>
            <a:ext cx="5712903" cy="619153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FFD9879-D62B-43DD-A9CC-878A6D7B0D5B}"/>
              </a:ext>
            </a:extLst>
          </p:cNvPr>
          <p:cNvSpPr txBox="1">
            <a:spLocks/>
          </p:cNvSpPr>
          <p:nvPr/>
        </p:nvSpPr>
        <p:spPr>
          <a:xfrm>
            <a:off x="253768" y="0"/>
            <a:ext cx="9326460" cy="51237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Base Design Model (ER Diagram)</a:t>
            </a:r>
          </a:p>
        </p:txBody>
      </p:sp>
    </p:spTree>
    <p:extLst>
      <p:ext uri="{BB962C8B-B14F-4D97-AF65-F5344CB8AC3E}">
        <p14:creationId xmlns:p14="http://schemas.microsoft.com/office/powerpoint/2010/main" val="303098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02475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Use cases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24AE23-F737-4BD4-ABE5-758D6E96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53" y="536895"/>
            <a:ext cx="8830460" cy="59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9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02475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Use cases.. cont'd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7AA096-27FE-445C-949F-A2E4E7584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05" y="1182279"/>
            <a:ext cx="8652141" cy="390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972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5960</TotalTime>
  <Words>247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  Airline Flight Booking System (FBS)</vt:lpstr>
      <vt:lpstr>Contents</vt:lpstr>
      <vt:lpstr>Introduction</vt:lpstr>
      <vt:lpstr>Introduction cont'd</vt:lpstr>
      <vt:lpstr>PowerPoint Presentation</vt:lpstr>
      <vt:lpstr>PowerPoint Presentation</vt:lpstr>
      <vt:lpstr>PowerPoint Presentation</vt:lpstr>
      <vt:lpstr>Main Use cases</vt:lpstr>
      <vt:lpstr>Main Use cases.. cont'd</vt:lpstr>
      <vt:lpstr>PowerPoint Presentation</vt:lpstr>
      <vt:lpstr>PowerPoint Presentation</vt:lpstr>
      <vt:lpstr>Future Extension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information management</dc:title>
  <dc:creator>new</dc:creator>
  <cp:lastModifiedBy>Nigus Gebreegziabher kidane</cp:lastModifiedBy>
  <cp:revision>193</cp:revision>
  <dcterms:created xsi:type="dcterms:W3CDTF">2018-09-26T20:47:13Z</dcterms:created>
  <dcterms:modified xsi:type="dcterms:W3CDTF">2018-11-21T02:39:27Z</dcterms:modified>
</cp:coreProperties>
</file>