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71" r:id="rId7"/>
    <p:sldId id="261" r:id="rId8"/>
    <p:sldId id="267" r:id="rId9"/>
    <p:sldId id="268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0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3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22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5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26" y="384709"/>
            <a:ext cx="9801052" cy="3044291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Requirements, Analysis and Specification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Flight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4"/>
            <a:ext cx="8791575" cy="319772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Obinna Kalu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-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Eshetu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Abebe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Jean Charles Jean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Chrisner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Nigus Kidane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Yigermal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Fantaye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85EA3B-C4C6-4C07-B854-25F164A37AAC}"/>
              </a:ext>
            </a:extLst>
          </p:cNvPr>
          <p:cNvSpPr txBox="1">
            <a:spLocks/>
          </p:cNvSpPr>
          <p:nvPr/>
        </p:nvSpPr>
        <p:spPr>
          <a:xfrm>
            <a:off x="797465" y="111722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Diagram.. cont'd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96104-0D42-44A2-9E5E-90EE5DC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0" y="935138"/>
            <a:ext cx="9328557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138A68-663D-4D71-9957-DE48532426F5}"/>
              </a:ext>
            </a:extLst>
          </p:cNvPr>
          <p:cNvSpPr txBox="1">
            <a:spLocks/>
          </p:cNvSpPr>
          <p:nvPr/>
        </p:nvSpPr>
        <p:spPr>
          <a:xfrm>
            <a:off x="797465" y="111722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Diagram.. cont'd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75F6-9190-4F73-B443-C19A6BA3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4" y="1015110"/>
            <a:ext cx="9119663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65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0D0E9-396C-4A5D-9C93-11C68281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9" y="725777"/>
            <a:ext cx="7890806" cy="60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1349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99989"/>
            <a:ext cx="9905999" cy="5311203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System Architecture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725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863819"/>
            <a:ext cx="9387281" cy="58977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online flight booking for airline travel has been increasingly popular and more people are flying than ever.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online ticket purchase system is one of the major contributors in the increase of the passengers using air travel.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a market share in this booming market an imaginary company name X is seeking for an online Flight Booking System.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12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847288"/>
            <a:ext cx="8951054" cy="57716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 we plane to design and implement a working online Flight Booking System (FBS) application that allow users.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available flights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book a flight.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Reservation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Back-office features - provided for authorized person for system administration purpose.</a:t>
            </a:r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7211-33CA-461D-90B8-A46DD4025A45}"/>
              </a:ext>
            </a:extLst>
          </p:cNvPr>
          <p:cNvSpPr txBox="1">
            <a:spLocks/>
          </p:cNvSpPr>
          <p:nvPr/>
        </p:nvSpPr>
        <p:spPr>
          <a:xfrm>
            <a:off x="1143001" y="31290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53DCE-25EF-4C95-B7D2-3E2A0E1D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80" y="754797"/>
            <a:ext cx="5629784" cy="59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C01B-3F6B-41CC-8757-930D35FCB14C}"/>
              </a:ext>
            </a:extLst>
          </p:cNvPr>
          <p:cNvSpPr txBox="1">
            <a:spLocks/>
          </p:cNvSpPr>
          <p:nvPr/>
        </p:nvSpPr>
        <p:spPr>
          <a:xfrm>
            <a:off x="253768" y="0"/>
            <a:ext cx="9905998" cy="5123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3B7C5C-9480-4D57-892E-8ABD35EC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20516"/>
              </p:ext>
            </p:extLst>
          </p:nvPr>
        </p:nvGraphicFramePr>
        <p:xfrm>
          <a:off x="402670" y="573995"/>
          <a:ext cx="9211114" cy="62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187">
                  <a:extLst>
                    <a:ext uri="{9D8B030D-6E8A-4147-A177-3AD203B41FA5}">
                      <a16:colId xmlns:a16="http://schemas.microsoft.com/office/drawing/2014/main" val="1190758425"/>
                    </a:ext>
                  </a:extLst>
                </a:gridCol>
                <a:gridCol w="3196205">
                  <a:extLst>
                    <a:ext uri="{9D8B030D-6E8A-4147-A177-3AD203B41FA5}">
                      <a16:colId xmlns:a16="http://schemas.microsoft.com/office/drawing/2014/main" val="3911579697"/>
                    </a:ext>
                  </a:extLst>
                </a:gridCol>
                <a:gridCol w="4479722">
                  <a:extLst>
                    <a:ext uri="{9D8B030D-6E8A-4147-A177-3AD203B41FA5}">
                      <a16:colId xmlns:a16="http://schemas.microsoft.com/office/drawing/2014/main" val="2228335706"/>
                    </a:ext>
                  </a:extLst>
                </a:gridCol>
              </a:tblGrid>
              <a:tr h="4086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 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Responsibilities 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767141"/>
                  </a:ext>
                </a:extLst>
              </a:tr>
              <a:tr h="11852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Admins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add/delete/update a flight schedule, Airplane, Airline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Admins are responsible for adding, deleting and updating a flight schedule, Airplane and Airline 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649580"/>
                  </a:ext>
                </a:extLst>
              </a:tr>
              <a:tr h="12034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Passenger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Passengers can book flight, view available flights and check Reservation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Passengers are responsible to book a flight, view a list of flights and check reservation.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320123"/>
                  </a:ext>
                </a:extLst>
              </a:tr>
              <a:tr h="16212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Developers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develop a system on the basis of given document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are responsible for the design and implement system feature, receive all feedback and then for fixing the bug. They must maintain the system availability.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983231"/>
                  </a:ext>
                </a:extLst>
              </a:tr>
              <a:tr h="7856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use jUnit tool to test system or integration</a:t>
                      </a:r>
                      <a:endParaRPr lang="en-US" sz="2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Testers are responsible for integration testing.</a:t>
                      </a:r>
                      <a:endParaRPr lang="en-US" sz="2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88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7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4AE23-F737-4BD4-ABE5-758D6E96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536895"/>
            <a:ext cx="8830460" cy="5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cases.. cont'd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AA096-27FE-445C-949F-A2E4E75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2" y="1400393"/>
            <a:ext cx="8652141" cy="29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90F-9B42-400F-8C34-AC8B8390CFE2}"/>
              </a:ext>
            </a:extLst>
          </p:cNvPr>
          <p:cNvSpPr txBox="1">
            <a:spLocks/>
          </p:cNvSpPr>
          <p:nvPr/>
        </p:nvSpPr>
        <p:spPr>
          <a:xfrm>
            <a:off x="797465" y="111722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8F00-7060-49FF-92FA-F2621623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4" y="984286"/>
            <a:ext cx="9360616" cy="47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2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5616</TotalTime>
  <Words>290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Software Requirements, Analysis and Specification for   Airline Flight Booking System</vt:lpstr>
      <vt:lpstr>Contents</vt:lpstr>
      <vt:lpstr>Introduction</vt:lpstr>
      <vt:lpstr>Introduction cont'd</vt:lpstr>
      <vt:lpstr>PowerPoint Presentation</vt:lpstr>
      <vt:lpstr>PowerPoint Presentation</vt:lpstr>
      <vt:lpstr>Main Use cases</vt:lpstr>
      <vt:lpstr>Main Use cases.. cont'd</vt:lpstr>
      <vt:lpstr>PowerPoint Presentation</vt:lpstr>
      <vt:lpstr>PowerPoint Presentation</vt:lpstr>
      <vt:lpstr>PowerPoint Presentation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Nigus Gebreegziabher kidane</cp:lastModifiedBy>
  <cp:revision>165</cp:revision>
  <dcterms:created xsi:type="dcterms:W3CDTF">2018-09-26T20:47:13Z</dcterms:created>
  <dcterms:modified xsi:type="dcterms:W3CDTF">2018-11-02T16:23:06Z</dcterms:modified>
</cp:coreProperties>
</file>