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9" r:id="rId2"/>
    <p:sldId id="284" r:id="rId3"/>
    <p:sldId id="285" r:id="rId4"/>
    <p:sldId id="286" r:id="rId5"/>
    <p:sldId id="287" r:id="rId6"/>
    <p:sldId id="288" r:id="rId7"/>
    <p:sldId id="289" r:id="rId8"/>
    <p:sldId id="290" r:id="rId9"/>
    <p:sldId id="291" r:id="rId10"/>
    <p:sldId id="292" r:id="rId11"/>
    <p:sldId id="293" r:id="rId12"/>
    <p:sldId id="283" r:id="rId13"/>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07" autoAdjust="0"/>
  </p:normalViewPr>
  <p:slideViewPr>
    <p:cSldViewPr snapToGrid="0">
      <p:cViewPr varScale="1">
        <p:scale>
          <a:sx n="75" d="100"/>
          <a:sy n="75" d="100"/>
        </p:scale>
        <p:origin x="82" y="269"/>
      </p:cViewPr>
      <p:guideLst>
        <p:guide orient="horz" pos="2160"/>
        <p:guide pos="3840"/>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445F90-A62B-43ED-8BA0-EE906DDD9EE7}" type="datetime1">
              <a:rPr lang="tr-TR" smtClean="0"/>
              <a:t>9.11.2022</a:t>
            </a:fld>
            <a:endParaRPr lang="tr-TR" dirty="0"/>
          </a:p>
        </p:txBody>
      </p:sp>
      <p:sp>
        <p:nvSpPr>
          <p:cNvPr id="4" name="Alt Bilgi Yer Tutucusu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tr-TR" smtClean="0"/>
              <a:t>‹#›</a:t>
            </a:fld>
            <a:endParaRPr lang="tr-TR"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D13D4-8A2E-41D5-9B6E-774BD884389F}" type="datetime1">
              <a:rPr lang="tr-TR" smtClean="0"/>
              <a:pPr/>
              <a:t>9.11.2022</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a:t>Asıl metin stillerini düzenle</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8649DAF-093F-4482-AA38-346E9A2DEE94}" type="slidenum">
              <a:rPr lang="tr-TR" smtClean="0"/>
              <a:t>‹#›</a:t>
            </a:fld>
            <a:endParaRPr lang="tr-TR"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B8649DAF-093F-4482-AA38-346E9A2DEE94}" type="slidenum">
              <a:rPr lang="tr-TR" smtClean="0"/>
              <a:t>1</a:t>
            </a:fld>
            <a:endParaRPr lang="tr-TR" dirty="0"/>
          </a:p>
        </p:txBody>
      </p:sp>
    </p:spTree>
    <p:extLst>
      <p:ext uri="{BB962C8B-B14F-4D97-AF65-F5344CB8AC3E}">
        <p14:creationId xmlns:p14="http://schemas.microsoft.com/office/powerpoint/2010/main" val="67504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B8649DAF-093F-4482-AA38-346E9A2DEE94}" type="slidenum">
              <a:rPr lang="tr-TR" smtClean="0"/>
              <a:t>12</a:t>
            </a:fld>
            <a:endParaRPr lang="tr-TR" dirty="0"/>
          </a:p>
        </p:txBody>
      </p:sp>
    </p:spTree>
    <p:extLst>
      <p:ext uri="{BB962C8B-B14F-4D97-AF65-F5344CB8AC3E}">
        <p14:creationId xmlns:p14="http://schemas.microsoft.com/office/powerpoint/2010/main" val="232932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Başlık Slaydı">
    <p:bg>
      <p:bgPr>
        <a:solidFill>
          <a:schemeClr val="bg1"/>
        </a:solidFill>
        <a:effectLst/>
      </p:bgPr>
    </p:bg>
    <p:spTree>
      <p:nvGrpSpPr>
        <p:cNvPr id="1" name=""/>
        <p:cNvGrpSpPr/>
        <p:nvPr/>
      </p:nvGrpSpPr>
      <p:grpSpPr>
        <a:xfrm>
          <a:off x="0" y="0"/>
          <a:ext cx="0" cy="0"/>
          <a:chOff x="0" y="0"/>
          <a:chExt cx="0" cy="0"/>
        </a:xfrm>
      </p:grpSpPr>
      <p:sp>
        <p:nvSpPr>
          <p:cNvPr id="32" name="Resim Yer Tutucusu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tr-TR"/>
              <a:t>Resmi Buraya Ekleyin veya Sürükleyip Bırakın</a:t>
            </a:r>
            <a:endParaRPr lang="tr-TR" dirty="0"/>
          </a:p>
        </p:txBody>
      </p:sp>
      <p:sp>
        <p:nvSpPr>
          <p:cNvPr id="2" name="Başlık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rtlCol="0" anchor="b"/>
          <a:lstStyle>
            <a:lvl1pPr algn="r">
              <a:defRPr sz="4200" spc="-150">
                <a:solidFill>
                  <a:schemeClr val="bg1"/>
                </a:solidFill>
              </a:defRPr>
            </a:lvl1pPr>
          </a:lstStyle>
          <a:p>
            <a:pPr rtl="0"/>
            <a:r>
              <a:rPr lang="tr-TR"/>
              <a:t>Asıl başlık stilini düzenlemek için tıklayın</a:t>
            </a:r>
            <a:endParaRPr lang="tr-TR" dirty="0"/>
          </a:p>
        </p:txBody>
      </p:sp>
      <p:sp>
        <p:nvSpPr>
          <p:cNvPr id="3" name="Alt Başlık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2494607" y="3684672"/>
            <a:ext cx="5282503" cy="936000"/>
          </a:xfrm>
          <a:solidFill>
            <a:schemeClr val="tx1">
              <a:alpha val="90000"/>
            </a:schemeClr>
          </a:solidFill>
        </p:spPr>
        <p:txBody>
          <a:bodyPr lIns="216000" tIns="144000" rIns="216000" rtlCol="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tıklatın</a:t>
            </a:r>
            <a:endParaRPr lang="tr-TR" dirty="0"/>
          </a:p>
        </p:txBody>
      </p:sp>
      <p:cxnSp>
        <p:nvCxnSpPr>
          <p:cNvPr id="5" name="Düz Bağlayıcı 4" descr="Başlık Slaydı ayırma çizgisi&#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sim Yer Tutucusu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rtlCol="0"/>
          <a:lstStyle>
            <a:lvl1pPr marL="0" indent="0">
              <a:buNone/>
              <a:defRPr>
                <a:solidFill>
                  <a:schemeClr val="bg1"/>
                </a:solidFill>
              </a:defRPr>
            </a:lvl1pPr>
          </a:lstStyle>
          <a:p>
            <a:pPr rtl="0"/>
            <a:r>
              <a:rPr lang="tr-TR"/>
              <a:t>Logo</a:t>
            </a:r>
            <a:endParaRPr lang="tr-TR" dirty="0"/>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Resim Madde İşaretleri Sağ">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42" name="Dikdörtgen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0" name="Resim Yer Tutucusu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Resmi Buraya Ekleyin veya Sürükleyip Bırakın</a:t>
            </a:r>
            <a:endParaRPr lang="tr-TR" dirty="0"/>
          </a:p>
        </p:txBody>
      </p:sp>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5" name="Metin Yer Tutucusu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rtlCol="0"/>
          <a:lstStyle>
            <a:lvl1pPr marL="0" indent="0" algn="l">
              <a:buNone/>
              <a:defRPr sz="1600"/>
            </a:lvl1pPr>
          </a:lstStyle>
          <a:p>
            <a:pPr lvl="0" rtl="0"/>
            <a:r>
              <a:rPr lang="tr-TR"/>
              <a:t>Madde İşareti Açıklaması</a:t>
            </a:r>
            <a:endParaRPr lang="tr-TR" dirty="0"/>
          </a:p>
        </p:txBody>
      </p:sp>
      <p:sp>
        <p:nvSpPr>
          <p:cNvPr id="13" name="Metin Yer Tutucusu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rtlCol="0"/>
          <a:lstStyle>
            <a:lvl1pPr marL="0" indent="0" algn="l">
              <a:buNone/>
              <a:defRPr sz="1600"/>
            </a:lvl1pPr>
          </a:lstStyle>
          <a:p>
            <a:pPr lvl="0" rtl="0"/>
            <a:r>
              <a:rPr lang="tr-TR"/>
              <a:t>Madde İşareti Açıklaması</a:t>
            </a:r>
            <a:endParaRPr lang="tr-TR" dirty="0"/>
          </a:p>
        </p:txBody>
      </p:sp>
      <p:sp>
        <p:nvSpPr>
          <p:cNvPr id="6" name="Metin Yer Tutucusu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rtlCol="0"/>
          <a:lstStyle>
            <a:lvl1pPr marL="0" indent="0" algn="l">
              <a:buNone/>
              <a:defRPr b="1">
                <a:latin typeface="+mj-lt"/>
              </a:defRPr>
            </a:lvl1pPr>
          </a:lstStyle>
          <a:p>
            <a:pPr lvl="0" rtl="0"/>
            <a:r>
              <a:rPr lang="tr-TR"/>
              <a:t>Madde İşareti 1</a:t>
            </a:r>
            <a:endParaRPr lang="tr-TR" dirty="0"/>
          </a:p>
        </p:txBody>
      </p:sp>
      <p:sp>
        <p:nvSpPr>
          <p:cNvPr id="10" name="Metin Yer Tutucusu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rtlCol="0"/>
          <a:lstStyle>
            <a:lvl1pPr marL="0" indent="0" algn="l">
              <a:buNone/>
              <a:defRPr b="1">
                <a:latin typeface="+mj-lt"/>
              </a:defRPr>
            </a:lvl1pPr>
          </a:lstStyle>
          <a:p>
            <a:pPr lvl="0" rtl="0"/>
            <a:r>
              <a:rPr lang="tr-TR"/>
              <a:t>Madde İşareti 2</a:t>
            </a:r>
            <a:endParaRPr lang="tr-TR" dirty="0"/>
          </a:p>
        </p:txBody>
      </p:sp>
      <p:sp>
        <p:nvSpPr>
          <p:cNvPr id="12" name="Metin Yer Tutucusu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rtlCol="0"/>
          <a:lstStyle>
            <a:lvl1pPr marL="0" indent="0" algn="l">
              <a:buNone/>
              <a:defRPr b="1">
                <a:latin typeface="+mj-lt"/>
              </a:defRPr>
            </a:lvl1pPr>
          </a:lstStyle>
          <a:p>
            <a:pPr lvl="0" rtl="0"/>
            <a:r>
              <a:rPr lang="tr-TR"/>
              <a:t>Madde İşareti 3</a:t>
            </a:r>
            <a:endParaRPr lang="tr-TR" dirty="0"/>
          </a:p>
        </p:txBody>
      </p:sp>
      <p:sp>
        <p:nvSpPr>
          <p:cNvPr id="21" name="Metin Yer Tutucusu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rtlCol="0"/>
          <a:lstStyle>
            <a:lvl1pPr marL="0" indent="0" algn="l">
              <a:buNone/>
              <a:defRPr sz="1600"/>
            </a:lvl1pPr>
          </a:lstStyle>
          <a:p>
            <a:pPr lvl="0" rtl="0"/>
            <a:r>
              <a:rPr lang="tr-TR"/>
              <a:t>Madde İşareti Açıklaması</a:t>
            </a:r>
            <a:endParaRPr lang="tr-TR" dirty="0"/>
          </a:p>
        </p:txBody>
      </p:sp>
      <p:sp>
        <p:nvSpPr>
          <p:cNvPr id="51" name="Sekizge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solidFill>
                <a:schemeClr val="accent1"/>
              </a:solidFill>
            </a:endParaRPr>
          </a:p>
        </p:txBody>
      </p:sp>
      <p:sp>
        <p:nvSpPr>
          <p:cNvPr id="55" name="Slayt Numarası Yer Tutucusu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rtlCol="0"/>
          <a:lstStyle/>
          <a:p>
            <a:pPr rtl="0"/>
            <a:fld id="{19B51A1E-902D-48AF-9020-955120F399B6}" type="slidenum">
              <a:rPr lang="tr-TR" smtClean="0"/>
              <a:pPr/>
              <a:t>‹#›</a:t>
            </a:fld>
            <a:endParaRPr lang="tr-TR" dirty="0"/>
          </a:p>
        </p:txBody>
      </p:sp>
      <p:grpSp>
        <p:nvGrpSpPr>
          <p:cNvPr id="22" name="Gr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Serbest Form: Şekil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7" name="Serbest Form: Şekil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8" name="Serbest Form: Şekil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9" name="Serbest Form: Şekil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0" name="Serbest Form: Şekil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1" name="Serbest Form: Şekil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2" name="Serbest Form: Şekil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grpSp>
      <p:sp>
        <p:nvSpPr>
          <p:cNvPr id="38" name="Resim Yer Tutucusu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rtlCol="0"/>
          <a:lstStyle>
            <a:lvl1pPr marL="0" indent="0">
              <a:buNone/>
              <a:defRPr sz="1600"/>
            </a:lvl1pPr>
          </a:lstStyle>
          <a:p>
            <a:pPr rtl="0"/>
            <a:r>
              <a:rPr lang="tr-TR"/>
              <a:t>Resim eklemek için simgeye tıklayın</a:t>
            </a:r>
            <a:endParaRPr lang="tr-TR" dirty="0"/>
          </a:p>
        </p:txBody>
      </p:sp>
      <p:sp>
        <p:nvSpPr>
          <p:cNvPr id="39" name="Resim Yer Tutucusu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rtlCol="0"/>
          <a:lstStyle>
            <a:lvl1pPr marL="0" indent="0">
              <a:buNone/>
              <a:defRPr sz="1600"/>
            </a:lvl1pPr>
          </a:lstStyle>
          <a:p>
            <a:pPr rtl="0"/>
            <a:r>
              <a:rPr lang="tr-TR"/>
              <a:t>Resim eklemek için simgeye tıklayın</a:t>
            </a:r>
            <a:endParaRPr lang="tr-TR" dirty="0"/>
          </a:p>
        </p:txBody>
      </p:sp>
      <p:sp>
        <p:nvSpPr>
          <p:cNvPr id="40" name="Resim Yer Tutucusu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rtlCol="0"/>
          <a:lstStyle>
            <a:lvl1pPr marL="0" indent="0">
              <a:buNone/>
              <a:defRPr sz="1600"/>
            </a:lvl1pPr>
          </a:lstStyle>
          <a:p>
            <a:pPr rtl="0"/>
            <a:r>
              <a:rPr lang="tr-TR"/>
              <a:t>Resim eklemek için simgeye tıklayın</a:t>
            </a:r>
            <a:endParaRPr lang="tr-TR" dirty="0"/>
          </a:p>
        </p:txBody>
      </p: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jital Ürün">
    <p:spTree>
      <p:nvGrpSpPr>
        <p:cNvPr id="1" name=""/>
        <p:cNvGrpSpPr/>
        <p:nvPr/>
      </p:nvGrpSpPr>
      <p:grpSpPr>
        <a:xfrm>
          <a:off x="0" y="0"/>
          <a:ext cx="0" cy="0"/>
          <a:chOff x="0" y="0"/>
          <a:chExt cx="0" cy="0"/>
        </a:xfrm>
      </p:grpSpPr>
      <p:sp>
        <p:nvSpPr>
          <p:cNvPr id="24" name="Serbest Form: Şekil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5" name="Serbest Form: Şekil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6" name="Serbest Form: Şekil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7" name="Serbest Form: Şekil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8" name="Serbest Form: Şekil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9" name="Serbest Form: Şekil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0" name="Serbest Form: Şekil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1" name="Serbest Form: Şekil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2" name="Serbest Form: Şekil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3" name="Serbest Form: Şekil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4" name="Serbest Form: Şekil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5" name="Serbest Form: Şekil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6" name="Serbest Form: Şekil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7" name="Serbest Form: Şekil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grpSp>
        <p:nvGrpSpPr>
          <p:cNvPr id="43" name="Gr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Yuvarlatılmış Dikdörtgen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dirty="0"/>
            </a:p>
          </p:txBody>
        </p:sp>
        <p:sp>
          <p:nvSpPr>
            <p:cNvPr id="45" name="Yuvarlatılmış Dikdörtgen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46" name="Dikdörtgen: Yuvarlatılmış Köşeler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47" name="Yuvarlatılmış Dikdörtgen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48" name="Yuvarlatılmış Dikdörtgen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dirty="0"/>
            </a:p>
          </p:txBody>
        </p:sp>
      </p:grpSp>
      <p:sp>
        <p:nvSpPr>
          <p:cNvPr id="3" name="İçerik Yer Tutucus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rtlCol="0"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rtl="0"/>
            <a:r>
              <a:rPr lang="tr-TR"/>
              <a:t>Vurgulanmış metin buraya girilebilir</a:t>
            </a:r>
            <a:endParaRPr lang="tr-TR" dirty="0"/>
          </a:p>
        </p:txBody>
      </p:sp>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5" name="Resim Yer Tutucusu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rtlCol="0"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Resmi Buraya Ekleyin veya Sürükleyip Bırakın</a:t>
            </a:r>
            <a:endParaRPr lang="tr-TR" dirty="0"/>
          </a:p>
        </p:txBody>
      </p:sp>
      <p:sp>
        <p:nvSpPr>
          <p:cNvPr id="9" name="Metin Yer Tutucusu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Sütun Resim Madde İşaretleri">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5" name="Metin Yer Tutucusu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tr-TR"/>
              <a:t>Madde İşareti Açıklaması</a:t>
            </a:r>
            <a:endParaRPr lang="tr-TR" dirty="0"/>
          </a:p>
        </p:txBody>
      </p:sp>
      <p:sp>
        <p:nvSpPr>
          <p:cNvPr id="13" name="Metin Yer Tutucusu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tr-TR"/>
              <a:t>Madde İşareti Açıklaması</a:t>
            </a:r>
            <a:endParaRPr lang="tr-TR" dirty="0"/>
          </a:p>
        </p:txBody>
      </p:sp>
      <p:sp>
        <p:nvSpPr>
          <p:cNvPr id="15" name="Metin Yer Tutucusu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tr-TR"/>
              <a:t>Madde İşareti Açıklaması</a:t>
            </a:r>
            <a:endParaRPr lang="tr-TR" dirty="0"/>
          </a:p>
        </p:txBody>
      </p:sp>
      <p:sp>
        <p:nvSpPr>
          <p:cNvPr id="10" name="Metin Yer Tutucusu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tr-TR"/>
              <a:t>Madde İşareti 2</a:t>
            </a:r>
            <a:endParaRPr lang="tr-TR" dirty="0"/>
          </a:p>
        </p:txBody>
      </p:sp>
      <p:sp>
        <p:nvSpPr>
          <p:cNvPr id="12" name="Metin Yer Tutucusu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tr-TR"/>
              <a:t>Madde İşareti 3</a:t>
            </a:r>
            <a:endParaRPr lang="tr-TR" dirty="0"/>
          </a:p>
        </p:txBody>
      </p:sp>
      <p:sp>
        <p:nvSpPr>
          <p:cNvPr id="16" name="Metin Yer Tutucusu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tr-TR"/>
              <a:t>Madde İşareti 4</a:t>
            </a:r>
            <a:endParaRPr lang="tr-TR" dirty="0"/>
          </a:p>
        </p:txBody>
      </p:sp>
      <p:sp>
        <p:nvSpPr>
          <p:cNvPr id="9" name="Metin Yer Tutucusu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a:t>Alt Üst Bilgi</a:t>
            </a:r>
            <a:endParaRPr lang="tr-TR" dirty="0"/>
          </a:p>
        </p:txBody>
      </p:sp>
      <p:sp>
        <p:nvSpPr>
          <p:cNvPr id="20" name="Resim Yer Tutucusu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rtlCol="0"/>
          <a:lstStyle>
            <a:lvl1pPr marL="0" indent="0">
              <a:buNone/>
              <a:defRPr/>
            </a:lvl1pPr>
          </a:lstStyle>
          <a:p>
            <a:pPr rtl="0"/>
            <a:r>
              <a:rPr lang="tr-TR"/>
              <a:t>Resim eklemek için simgeye tıklayın</a:t>
            </a:r>
            <a:endParaRPr lang="tr-TR" dirty="0"/>
          </a:p>
        </p:txBody>
      </p:sp>
      <p:sp>
        <p:nvSpPr>
          <p:cNvPr id="21" name="Resim Yer Tutucusu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rtlCol="0"/>
          <a:lstStyle>
            <a:lvl1pPr marL="0" indent="0">
              <a:buNone/>
              <a:defRPr/>
            </a:lvl1pPr>
          </a:lstStyle>
          <a:p>
            <a:pPr rtl="0"/>
            <a:r>
              <a:rPr lang="tr-TR"/>
              <a:t>Resim eklemek için simgeye tıklayın</a:t>
            </a:r>
            <a:endParaRPr lang="tr-TR" dirty="0"/>
          </a:p>
        </p:txBody>
      </p:sp>
      <p:sp>
        <p:nvSpPr>
          <p:cNvPr id="22" name="Resim Yer Tutucusu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rtlCol="0"/>
          <a:lstStyle>
            <a:lvl1pPr marL="0" indent="0">
              <a:buNone/>
              <a:defRPr/>
            </a:lvl1pPr>
          </a:lstStyle>
          <a:p>
            <a:pPr rtl="0"/>
            <a:r>
              <a:rPr lang="tr-TR"/>
              <a:t>Resim eklemek için simgeye tıklayın</a:t>
            </a:r>
            <a:endParaRPr lang="tr-TR" dirty="0"/>
          </a:p>
        </p:txBody>
      </p: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üyük Sayılar Seçenek 2">
    <p:spTree>
      <p:nvGrpSpPr>
        <p:cNvPr id="1" name=""/>
        <p:cNvGrpSpPr/>
        <p:nvPr/>
      </p:nvGrpSpPr>
      <p:grpSpPr>
        <a:xfrm>
          <a:off x="0" y="0"/>
          <a:ext cx="0" cy="0"/>
          <a:chOff x="0" y="0"/>
          <a:chExt cx="0" cy="0"/>
        </a:xfrm>
      </p:grpSpPr>
      <p:sp>
        <p:nvSpPr>
          <p:cNvPr id="26" name="Metin Yer Tutucusu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rtlCol="0"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tr-TR"/>
              <a:t>Bölüm Üst Bilgisi</a:t>
            </a:r>
            <a:endParaRPr lang="tr-TR" dirty="0"/>
          </a:p>
        </p:txBody>
      </p:sp>
      <p:sp>
        <p:nvSpPr>
          <p:cNvPr id="27" name="Metin Yer Tutucusu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rtl="0"/>
            <a:r>
              <a:rPr lang="tr-TR"/>
              <a:t>Bölüm Üst Bilgisi</a:t>
            </a:r>
            <a:endParaRPr lang="tr-TR" dirty="0"/>
          </a:p>
        </p:txBody>
      </p:sp>
      <p:sp>
        <p:nvSpPr>
          <p:cNvPr id="28" name="Metin Yer Tutucusu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rtl="0"/>
            <a:r>
              <a:rPr lang="tr-TR"/>
              <a:t>Bölüm Üst Bilgisi</a:t>
            </a:r>
            <a:endParaRPr lang="tr-TR" dirty="0"/>
          </a:p>
        </p:txBody>
      </p:sp>
      <p:sp>
        <p:nvSpPr>
          <p:cNvPr id="48" name="Serbest Form: Şekil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47" name="Serbest Form: Şekil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6" name="Serbest Form: Şekil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7" name="Serbest Form: Şekil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0" name="Serbest Form: Şekil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2" name="Serbest Form: Şekil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3" name="Serbest Form: Şekil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dirty="0"/>
          </a:p>
        </p:txBody>
      </p:sp>
      <p:sp>
        <p:nvSpPr>
          <p:cNvPr id="24" name="Serbest Form: Şekil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5" name="Serbest Form: Şekil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8" name="Alt Bilgi Yer Tutucusu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9" name="Slayt Numarası Yer Tutucusu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29" name="Serbest Form: Şekil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1" name="Metin Yer Tutucusu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rtlCol="0"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rtl="0"/>
            <a:r>
              <a:rPr lang="tr-TR"/>
              <a:t>1</a:t>
            </a:r>
            <a:endParaRPr lang="tr-TR" dirty="0"/>
          </a:p>
        </p:txBody>
      </p:sp>
      <p:sp>
        <p:nvSpPr>
          <p:cNvPr id="32" name="Metin Yer Tutucusu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rtlCol="0" anchor="ctr"/>
          <a:lstStyle>
            <a:lvl1pPr marL="0" indent="0" algn="ctr">
              <a:buNone/>
              <a:defRPr sz="8000" b="1" i="0">
                <a:latin typeface="+mj-lt"/>
              </a:defRPr>
            </a:lvl1pPr>
          </a:lstStyle>
          <a:p>
            <a:pPr lvl="0" rtl="0"/>
            <a:r>
              <a:rPr lang="tr-TR"/>
              <a:t>2</a:t>
            </a:r>
            <a:endParaRPr lang="tr-TR" dirty="0"/>
          </a:p>
        </p:txBody>
      </p:sp>
      <p:sp>
        <p:nvSpPr>
          <p:cNvPr id="33" name="Metin Yer Tutucusu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rtl="0"/>
            <a:r>
              <a:rPr lang="tr-TR"/>
              <a:t>3</a:t>
            </a:r>
            <a:endParaRPr lang="tr-TR" dirty="0"/>
          </a:p>
        </p:txBody>
      </p:sp>
      <p:sp>
        <p:nvSpPr>
          <p:cNvPr id="35" name="Metin Yer Tutucusu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rtlCol="0"/>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a:t>Bölüm Açıklaması</a:t>
            </a:r>
            <a:endParaRPr lang="tr-TR" dirty="0"/>
          </a:p>
        </p:txBody>
      </p:sp>
      <p:sp>
        <p:nvSpPr>
          <p:cNvPr id="37" name="Metin Yer Tutucusu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rtlCol="0"/>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tr-TR"/>
              <a:t>Bölüm Açıklaması</a:t>
            </a:r>
            <a:endParaRPr lang="tr-TR" dirty="0"/>
          </a:p>
        </p:txBody>
      </p:sp>
      <p:sp>
        <p:nvSpPr>
          <p:cNvPr id="39" name="Metin Yer Tutucusu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rtlCol="0"/>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tr-TR"/>
              <a:t>Bölüm Açıklaması</a:t>
            </a:r>
            <a:endParaRPr lang="tr-TR" dirty="0"/>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3" name="Metin Yer Tutucusu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0" name="Alt Bilgi Yer Tutucusu 9">
            <a:extLst>
              <a:ext uri="{FF2B5EF4-FFF2-40B4-BE49-F238E27FC236}">
                <a16:creationId xmlns:a16="http://schemas.microsoft.com/office/drawing/2014/main" id="{9337FD81-6DFD-43B7-A7D9-59E45ECDF39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11" name="Slayt Numarası Yer Tutucusu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8" name="Metin Yer Tutucusu 7">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1584325"/>
            <a:ext cx="5472113" cy="46069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2" name="Metin Yer Tutucusu 11">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152525"/>
            <a:ext cx="5472000" cy="358775"/>
          </a:xfrm>
        </p:spPr>
        <p:txBody>
          <a:bodyPr rtlCol="0"/>
          <a:lstStyle>
            <a:lvl1pPr marL="0" indent="0">
              <a:buNone/>
              <a:defRPr sz="2400" b="1"/>
            </a:lvl1pPr>
          </a:lstStyle>
          <a:p>
            <a:pPr lvl="0" rtl="0"/>
            <a:r>
              <a:rPr lang="tr-TR"/>
              <a:t>Asıl metin stillerini düzenlemek için tıklayın</a:t>
            </a:r>
          </a:p>
        </p:txBody>
      </p:sp>
    </p:spTree>
    <p:extLst>
      <p:ext uri="{BB962C8B-B14F-4D97-AF65-F5344CB8AC3E}">
        <p14:creationId xmlns:p14="http://schemas.microsoft.com/office/powerpoint/2010/main" val="2139098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zar Alanı">
    <p:spTree>
      <p:nvGrpSpPr>
        <p:cNvPr id="1" name=""/>
        <p:cNvGrpSpPr/>
        <p:nvPr/>
      </p:nvGrpSpPr>
      <p:grpSpPr>
        <a:xfrm>
          <a:off x="0" y="0"/>
          <a:ext cx="0" cy="0"/>
          <a:chOff x="0" y="0"/>
          <a:chExt cx="0" cy="0"/>
        </a:xfrm>
      </p:grpSpPr>
      <p:sp>
        <p:nvSpPr>
          <p:cNvPr id="13" name="Serbest Form: Şekil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6" name="Alt Bilgi Yer Tutucusu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cxnSp>
        <p:nvCxnSpPr>
          <p:cNvPr id="14" name="Düz Bağlayıcı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Düz Bağlayıcı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Metin Yer Tutucusu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tr-TR"/>
              <a:t>Çeyrek Daire Başlığı</a:t>
            </a:r>
            <a:endParaRPr lang="tr-TR" dirty="0"/>
          </a:p>
        </p:txBody>
      </p:sp>
      <p:sp>
        <p:nvSpPr>
          <p:cNvPr id="20" name="Metin Yer Tutucusu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tr-TR"/>
              <a:t>Çeyrek Daire Başlığı</a:t>
            </a:r>
            <a:endParaRPr lang="tr-TR" dirty="0"/>
          </a:p>
        </p:txBody>
      </p:sp>
      <p:sp>
        <p:nvSpPr>
          <p:cNvPr id="21" name="Metin Yer Tutucusu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rtlCol="0"/>
          <a:lstStyle>
            <a:lvl1pPr marL="0" indent="0" algn="l">
              <a:buFont typeface="Arial" panose="020B0604020202020204" pitchFamily="34" charset="0"/>
              <a:buNone/>
              <a:defRPr sz="1400">
                <a:solidFill>
                  <a:schemeClr val="tx1">
                    <a:lumMod val="75000"/>
                    <a:lumOff val="25000"/>
                  </a:schemeClr>
                </a:solidFill>
              </a:defRPr>
            </a:lvl1pPr>
          </a:lstStyle>
          <a:p>
            <a:pPr lvl="0" rtl="0"/>
            <a:r>
              <a:rPr lang="tr-TR"/>
              <a:t>Çeyrek Daire Başlığı</a:t>
            </a:r>
            <a:endParaRPr lang="tr-TR" dirty="0"/>
          </a:p>
        </p:txBody>
      </p:sp>
      <p:sp>
        <p:nvSpPr>
          <p:cNvPr id="22" name="Metin Yer Tutucusu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rtlCol="0"/>
          <a:lstStyle>
            <a:lvl1pPr marL="0" indent="0" algn="r">
              <a:buFont typeface="Arial" panose="020B0604020202020204" pitchFamily="34" charset="0"/>
              <a:buNone/>
              <a:defRPr sz="1400">
                <a:solidFill>
                  <a:schemeClr val="tx1">
                    <a:lumMod val="75000"/>
                    <a:lumOff val="25000"/>
                  </a:schemeClr>
                </a:solidFill>
              </a:defRPr>
            </a:lvl1pPr>
          </a:lstStyle>
          <a:p>
            <a:pPr lvl="0" rtl="0"/>
            <a:r>
              <a:rPr lang="tr-TR"/>
              <a:t>Çeyrek Daire Başlığı</a:t>
            </a:r>
            <a:endParaRPr lang="tr-TR" dirty="0"/>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Sütun Kutulu">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3" name="İçerik Yer Tutucusu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5" name="Metin Yer Tutucusu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1" name="Metin Yer Tutucusu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9" name="Metin Yer Tutucusu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a:t>Alt Üst Bilgi</a:t>
            </a:r>
            <a:endParaRPr lang="tr-TR" dirty="0"/>
          </a:p>
        </p:txBody>
      </p:sp>
      <p:sp>
        <p:nvSpPr>
          <p:cNvPr id="6" name="Metin Yer Tutucusu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rtlCol="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tr-TR"/>
              <a:t>Bölüm 1 Başlığı</a:t>
            </a:r>
            <a:endParaRPr lang="tr-TR" dirty="0"/>
          </a:p>
        </p:txBody>
      </p:sp>
      <p:sp>
        <p:nvSpPr>
          <p:cNvPr id="12" name="Metin Yer Tutucusu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rtlCol="0" anchor="t"/>
          <a:lstStyle>
            <a:lvl1pPr marL="0" indent="0" algn="ctr">
              <a:buNone/>
              <a:defRPr>
                <a:latin typeface="+mj-lt"/>
              </a:defRPr>
            </a:lvl1pPr>
          </a:lstStyle>
          <a:p>
            <a:pPr lvl="0" rtl="0"/>
            <a:r>
              <a:rPr lang="tr-TR"/>
              <a:t>Bölüm 2 Başlığı</a:t>
            </a:r>
            <a:endParaRPr lang="tr-TR" dirty="0"/>
          </a:p>
        </p:txBody>
      </p:sp>
      <p:sp>
        <p:nvSpPr>
          <p:cNvPr id="14" name="Metin Yer Tutucusu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rtlCol="0" anchor="t"/>
          <a:lstStyle>
            <a:lvl1pPr marL="0" indent="0" algn="ctr">
              <a:buNone/>
              <a:defRPr>
                <a:latin typeface="+mj-lt"/>
              </a:defRPr>
            </a:lvl1pPr>
          </a:lstStyle>
          <a:p>
            <a:pPr lvl="0" rtl="0"/>
            <a:r>
              <a:rPr lang="tr-TR"/>
              <a:t>Bölüm 3 Başlığı</a:t>
            </a:r>
            <a:endParaRPr lang="tr-TR" dirty="0"/>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aman Çizelge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6" name="Alt Bilgi Yer Tutucusu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13" name="Metin Yer Tutucusu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a:t>Alt Üst Bilgi</a:t>
            </a:r>
            <a:endParaRPr lang="tr-TR" dirty="0"/>
          </a:p>
        </p:txBody>
      </p:sp>
      <p:cxnSp>
        <p:nvCxnSpPr>
          <p:cNvPr id="15" name="Düz Ok Bağlayıcı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Metin Yer Tutucusu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tr-TR"/>
              <a:t>Yıl</a:t>
            </a:r>
            <a:endParaRPr lang="tr-TR" dirty="0"/>
          </a:p>
        </p:txBody>
      </p:sp>
      <p:sp>
        <p:nvSpPr>
          <p:cNvPr id="17" name="Metin Yer Tutucusu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rtlCol="0"/>
          <a:lstStyle>
            <a:lvl1pPr marL="0" indent="0" algn="ctr">
              <a:buNone/>
              <a:defRPr sz="1200">
                <a:solidFill>
                  <a:schemeClr val="tx1">
                    <a:lumMod val="50000"/>
                    <a:lumOff val="50000"/>
                  </a:schemeClr>
                </a:solidFill>
              </a:defRPr>
            </a:lvl1pPr>
          </a:lstStyle>
          <a:p>
            <a:pPr lvl="0" rtl="0"/>
            <a:r>
              <a:rPr lang="tr-TR" dirty="0"/>
              <a:t>AA</a:t>
            </a:r>
          </a:p>
        </p:txBody>
      </p:sp>
      <p:sp>
        <p:nvSpPr>
          <p:cNvPr id="21" name="Metin Yer Tutucusu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22" name="Metin Yer Tutucusu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25" name="Metin Yer Tutucusu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26" name="Metin Yer Tutucusu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tr-TR"/>
              <a:t>Yıl</a:t>
            </a:r>
            <a:endParaRPr lang="tr-TR" dirty="0"/>
          </a:p>
        </p:txBody>
      </p:sp>
      <p:sp>
        <p:nvSpPr>
          <p:cNvPr id="28" name="Metin Yer Tutucusu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0" name="Metin Yer Tutucusu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1" name="Metin Yer Tutucusu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2" name="Metin Yer Tutucusu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3" name="Metin Yer Tutucusu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4" name="Metin Yer Tutucusu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5" name="Metin Yer Tutucusu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6" name="Metin Yer Tutucusu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7" name="Metin Yer Tutucusu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8" name="Metin Yer Tutucusu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39" name="Metin Yer Tutucusu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0" name="Metin Yer Tutucusu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1" name="Metin Yer Tutucusu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2" name="Metin Yer Tutucusu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3" name="Metin Yer Tutucusu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4" name="Metin Yer Tutucusu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5" name="Metin Yer Tutucusu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6" name="Metin Yer Tutucusu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7" name="Metin Yer Tutucusu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8" name="Metin Yer Tutucusu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rtlCol="0"/>
          <a:lstStyle>
            <a:lvl1pPr marL="0" indent="0" algn="ctr" rtl="0">
              <a:buNone/>
              <a:defRPr sz="1200">
                <a:solidFill>
                  <a:schemeClr val="tx1">
                    <a:lumMod val="50000"/>
                    <a:lumOff val="50000"/>
                  </a:schemeClr>
                </a:solidFill>
              </a:defRPr>
            </a:lvl1pPr>
          </a:lstStyle>
          <a:p>
            <a:pPr lvl="0" rtl="0"/>
            <a:r>
              <a:rPr lang="tr-TR" dirty="0"/>
              <a:t>AA</a:t>
            </a:r>
          </a:p>
        </p:txBody>
      </p:sp>
      <p:sp>
        <p:nvSpPr>
          <p:cNvPr id="49" name="Metin Yer Tutucusu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rtlCol="0" anchor="t"/>
          <a:lstStyle>
            <a:lvl1pPr marL="0" indent="0" algn="ctr">
              <a:buNone/>
              <a:defRPr sz="1600" b="1">
                <a:solidFill>
                  <a:schemeClr val="tx1">
                    <a:lumMod val="75000"/>
                    <a:lumOff val="25000"/>
                  </a:schemeClr>
                </a:solidFill>
              </a:defRPr>
            </a:lvl1pPr>
          </a:lstStyle>
          <a:p>
            <a:pPr lvl="0" rtl="0"/>
            <a:r>
              <a:rPr lang="tr-TR"/>
              <a:t>Öğe Başlığı</a:t>
            </a:r>
            <a:endParaRPr lang="tr-TR" dirty="0"/>
          </a:p>
        </p:txBody>
      </p:sp>
      <p:sp>
        <p:nvSpPr>
          <p:cNvPr id="50" name="Metin Yer Tutucusu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rtlCol="0" anchor="ctr"/>
          <a:lstStyle>
            <a:lvl1pPr marL="0" indent="0" algn="ctr">
              <a:buNone/>
              <a:defRPr sz="1200">
                <a:solidFill>
                  <a:schemeClr val="tx1">
                    <a:lumMod val="75000"/>
                    <a:lumOff val="25000"/>
                  </a:schemeClr>
                </a:solidFill>
              </a:defRPr>
            </a:lvl1pPr>
          </a:lstStyle>
          <a:p>
            <a:pPr lvl="0" rtl="0"/>
            <a:r>
              <a:rPr lang="tr-TR"/>
              <a:t>Ay, Yıl</a:t>
            </a:r>
            <a:endParaRPr lang="tr-TR" dirty="0"/>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kip 6 Üyeler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5" name="Metin Yer Tutucusu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rtlCol="0"/>
          <a:lstStyle>
            <a:lvl1pPr marL="0" indent="0" algn="ctr">
              <a:buNone/>
              <a:defRPr sz="1600"/>
            </a:lvl1pPr>
          </a:lstStyle>
          <a:p>
            <a:pPr lvl="0" rtl="0"/>
            <a:r>
              <a:rPr lang="tr-TR"/>
              <a:t>Başlık</a:t>
            </a:r>
            <a:endParaRPr lang="tr-TR" dirty="0"/>
          </a:p>
        </p:txBody>
      </p:sp>
      <p:sp>
        <p:nvSpPr>
          <p:cNvPr id="13" name="Metin Yer Tutucusu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rtlCol="0"/>
          <a:lstStyle>
            <a:lvl1pPr marL="0" indent="0" algn="ctr">
              <a:buNone/>
              <a:defRPr sz="1600"/>
            </a:lvl1pPr>
          </a:lstStyle>
          <a:p>
            <a:pPr lvl="0" rtl="0"/>
            <a:r>
              <a:rPr lang="tr-TR"/>
              <a:t>Başlık</a:t>
            </a:r>
            <a:endParaRPr lang="tr-TR" dirty="0"/>
          </a:p>
        </p:txBody>
      </p:sp>
      <p:sp>
        <p:nvSpPr>
          <p:cNvPr id="15" name="Metin Yer Tutucusu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rtlCol="0"/>
          <a:lstStyle>
            <a:lvl1pPr marL="0" indent="0" algn="ctr">
              <a:buNone/>
              <a:defRPr sz="1600"/>
            </a:lvl1pPr>
          </a:lstStyle>
          <a:p>
            <a:pPr lvl="0" rtl="0"/>
            <a:r>
              <a:rPr lang="tr-TR"/>
              <a:t>Başlık</a:t>
            </a:r>
            <a:endParaRPr lang="tr-TR" dirty="0"/>
          </a:p>
        </p:txBody>
      </p:sp>
      <p:sp>
        <p:nvSpPr>
          <p:cNvPr id="17" name="Metin Yer Tutucusu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rtlCol="0"/>
          <a:lstStyle>
            <a:lvl1pPr marL="0" indent="0" algn="ctr">
              <a:buNone/>
              <a:defRPr sz="1600"/>
            </a:lvl1pPr>
          </a:lstStyle>
          <a:p>
            <a:pPr lvl="0" rtl="0"/>
            <a:r>
              <a:rPr lang="tr-TR"/>
              <a:t>Başlık</a:t>
            </a:r>
            <a:endParaRPr lang="tr-TR" dirty="0"/>
          </a:p>
        </p:txBody>
      </p:sp>
      <p:sp>
        <p:nvSpPr>
          <p:cNvPr id="6" name="Metin Yer Tutucusu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rtlCol="0"/>
          <a:lstStyle>
            <a:lvl1pPr marL="0" indent="0" algn="ctr">
              <a:buNone/>
              <a:defRPr b="1">
                <a:latin typeface="+mj-lt"/>
              </a:defRPr>
            </a:lvl1pPr>
          </a:lstStyle>
          <a:p>
            <a:pPr lvl="0" rtl="0"/>
            <a:r>
              <a:rPr lang="tr-TR"/>
              <a:t>Tam Ad</a:t>
            </a:r>
            <a:endParaRPr lang="tr-TR" dirty="0"/>
          </a:p>
        </p:txBody>
      </p:sp>
      <p:sp>
        <p:nvSpPr>
          <p:cNvPr id="10" name="Metin Yer Tutucusu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rtlCol="0"/>
          <a:lstStyle>
            <a:lvl1pPr marL="0" indent="0" algn="ctr">
              <a:buNone/>
              <a:defRPr b="1">
                <a:latin typeface="+mj-lt"/>
              </a:defRPr>
            </a:lvl1pPr>
          </a:lstStyle>
          <a:p>
            <a:pPr lvl="0" rtl="0"/>
            <a:r>
              <a:rPr lang="tr-TR"/>
              <a:t>Tam Ad</a:t>
            </a:r>
            <a:endParaRPr lang="tr-TR" dirty="0"/>
          </a:p>
        </p:txBody>
      </p:sp>
      <p:sp>
        <p:nvSpPr>
          <p:cNvPr id="12" name="Metin Yer Tutucusu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rtlCol="0"/>
          <a:lstStyle>
            <a:lvl1pPr marL="0" indent="0" algn="ctr">
              <a:buNone/>
              <a:defRPr b="1">
                <a:latin typeface="+mj-lt"/>
              </a:defRPr>
            </a:lvl1pPr>
          </a:lstStyle>
          <a:p>
            <a:pPr lvl="0" rtl="0"/>
            <a:r>
              <a:rPr lang="tr-TR"/>
              <a:t>Tam Ad</a:t>
            </a:r>
            <a:endParaRPr lang="tr-TR" dirty="0"/>
          </a:p>
        </p:txBody>
      </p:sp>
      <p:sp>
        <p:nvSpPr>
          <p:cNvPr id="16" name="Metin Yer Tutucusu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rtlCol="0"/>
          <a:lstStyle>
            <a:lvl1pPr marL="0" indent="0" algn="ctr">
              <a:buNone/>
              <a:defRPr b="1">
                <a:latin typeface="+mj-lt"/>
              </a:defRPr>
            </a:lvl1pPr>
          </a:lstStyle>
          <a:p>
            <a:pPr lvl="0" rtl="0"/>
            <a:r>
              <a:rPr lang="tr-TR"/>
              <a:t>Tam Ad</a:t>
            </a:r>
            <a:endParaRPr lang="tr-TR" dirty="0"/>
          </a:p>
        </p:txBody>
      </p:sp>
      <p:sp>
        <p:nvSpPr>
          <p:cNvPr id="19" name="Metin Yer Tutucusu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rtlCol="0"/>
          <a:lstStyle>
            <a:lvl1pPr marL="0" indent="0" algn="ctr">
              <a:buNone/>
              <a:defRPr b="1">
                <a:latin typeface="+mj-lt"/>
              </a:defRPr>
            </a:lvl1pPr>
          </a:lstStyle>
          <a:p>
            <a:pPr lvl="0" rtl="0"/>
            <a:r>
              <a:rPr lang="tr-TR"/>
              <a:t>Tam Ad</a:t>
            </a:r>
            <a:endParaRPr lang="tr-TR" dirty="0"/>
          </a:p>
        </p:txBody>
      </p:sp>
      <p:sp>
        <p:nvSpPr>
          <p:cNvPr id="21" name="Metin Yer Tutucusu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rtlCol="0"/>
          <a:lstStyle>
            <a:lvl1pPr marL="0" indent="0" algn="ctr">
              <a:buNone/>
              <a:defRPr sz="1600"/>
            </a:lvl1pPr>
          </a:lstStyle>
          <a:p>
            <a:pPr lvl="0" rtl="0"/>
            <a:r>
              <a:rPr lang="tr-TR"/>
              <a:t>Başlık</a:t>
            </a:r>
            <a:endParaRPr lang="tr-TR" dirty="0"/>
          </a:p>
        </p:txBody>
      </p:sp>
      <p:sp>
        <p:nvSpPr>
          <p:cNvPr id="23" name="Resim Yer Tutucusu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a:lvl1pPr>
          </a:lstStyle>
          <a:p>
            <a:pPr rtl="0"/>
            <a:r>
              <a:rPr lang="tr-TR"/>
              <a:t>Resim eklemek için simgeye tıklayın</a:t>
            </a:r>
            <a:endParaRPr lang="tr-TR" dirty="0"/>
          </a:p>
        </p:txBody>
      </p:sp>
      <p:sp>
        <p:nvSpPr>
          <p:cNvPr id="24" name="Resim Yer Tutucusu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a:lvl1pPr>
          </a:lstStyle>
          <a:p>
            <a:pPr rtl="0"/>
            <a:r>
              <a:rPr lang="tr-TR"/>
              <a:t>Resim eklemek için simgeye tıklayın</a:t>
            </a:r>
            <a:endParaRPr lang="tr-TR" dirty="0"/>
          </a:p>
        </p:txBody>
      </p:sp>
      <p:sp>
        <p:nvSpPr>
          <p:cNvPr id="25" name="Resim Yer Tutucusu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a:lvl1pPr>
          </a:lstStyle>
          <a:p>
            <a:pPr rtl="0"/>
            <a:r>
              <a:rPr lang="tr-TR"/>
              <a:t>Resim eklemek için simgeye tıklayın</a:t>
            </a:r>
            <a:endParaRPr lang="tr-TR" dirty="0"/>
          </a:p>
        </p:txBody>
      </p:sp>
      <p:sp>
        <p:nvSpPr>
          <p:cNvPr id="26" name="Resim Yer Tutucusu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a:lvl1pPr>
          </a:lstStyle>
          <a:p>
            <a:pPr rtl="0"/>
            <a:r>
              <a:rPr lang="tr-TR"/>
              <a:t>Resim eklemek için simgeye tıklayın</a:t>
            </a:r>
            <a:endParaRPr lang="tr-TR" dirty="0"/>
          </a:p>
        </p:txBody>
      </p:sp>
      <p:sp>
        <p:nvSpPr>
          <p:cNvPr id="27" name="Resim Yer Tutucusu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a:lvl1pPr>
          </a:lstStyle>
          <a:p>
            <a:pPr rtl="0"/>
            <a:r>
              <a:rPr lang="tr-TR"/>
              <a:t>Resim eklemek için simgeye tıklayın</a:t>
            </a:r>
            <a:endParaRPr lang="tr-TR" dirty="0"/>
          </a:p>
        </p:txBody>
      </p:sp>
      <p:sp>
        <p:nvSpPr>
          <p:cNvPr id="20" name="Resim Yer Tutucusu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a:lvl1pPr>
          </a:lstStyle>
          <a:p>
            <a:pPr rtl="0"/>
            <a:r>
              <a:rPr lang="tr-TR"/>
              <a:t>Resim eklemek için simgeye tıklayın</a:t>
            </a:r>
            <a:endParaRPr lang="tr-TR" dirty="0"/>
          </a:p>
        </p:txBody>
      </p:sp>
      <p:sp>
        <p:nvSpPr>
          <p:cNvPr id="4" name="Metin Yer Tutucusu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rtlCol="0"/>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tr-TR"/>
              <a:t>Tam Ad</a:t>
            </a:r>
            <a:endParaRPr lang="tr-TR" dirty="0"/>
          </a:p>
        </p:txBody>
      </p:sp>
      <p:sp>
        <p:nvSpPr>
          <p:cNvPr id="11" name="Metin Yer Tutucusu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rtlCol="0"/>
          <a:lstStyle>
            <a:lvl1pPr marL="0" indent="0" algn="ctr">
              <a:buNone/>
              <a:defRPr/>
            </a:lvl1pPr>
          </a:lstStyle>
          <a:p>
            <a:pPr lvl="0" rtl="0"/>
            <a:r>
              <a:rPr lang="tr-TR"/>
              <a:t>Başlık</a:t>
            </a:r>
            <a:endParaRPr lang="tr-TR" dirty="0"/>
          </a:p>
        </p:txBody>
      </p: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alnızca Başlık ve Alt Başlık">
    <p:spTree>
      <p:nvGrpSpPr>
        <p:cNvPr id="1" name=""/>
        <p:cNvGrpSpPr/>
        <p:nvPr/>
      </p:nvGrpSpPr>
      <p:grpSpPr>
        <a:xfrm>
          <a:off x="0" y="0"/>
          <a:ext cx="0" cy="0"/>
          <a:chOff x="0" y="0"/>
          <a:chExt cx="0" cy="0"/>
        </a:xfrm>
      </p:grpSpPr>
      <p:sp>
        <p:nvSpPr>
          <p:cNvPr id="29" name="Serbest Form: Şekil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7" name="Serbest Form: Şekil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6" name="Alt Bilgi Yer Tutucusu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14" name="Serbest Form: Şekil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9" name="Serbest Form: Şekil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8" name="Serbest Form: Şekil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0" name="Serbest Form: Şekil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4" name="Serbest Form: Şekil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3" name="Serbest Form: Şekil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3" name="Metin Yer Tutucusu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a:t>Alt Üst Bilgi</a:t>
            </a:r>
            <a:endParaRPr lang="tr-TR" dirty="0"/>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aşlık Slaydı">
    <p:bg>
      <p:bgPr>
        <a:solidFill>
          <a:schemeClr val="bg1"/>
        </a:solidFill>
        <a:effectLst/>
      </p:bgPr>
    </p:bg>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9" name="Dikdörtgen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0" name="Dikdörtgen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1" name="Dikdörtgen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2" name="Resim Yer Tutucusu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tr-TR"/>
              <a:t>Resmi Buraya Ekleyin veya Sürükleyip Bırakın</a:t>
            </a:r>
            <a:endParaRPr lang="tr-TR" dirty="0"/>
          </a:p>
        </p:txBody>
      </p:sp>
      <p:sp>
        <p:nvSpPr>
          <p:cNvPr id="2" name="Başlık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rtlCol="0" anchor="b"/>
          <a:lstStyle>
            <a:lvl1pPr algn="r">
              <a:defRPr sz="4200" spc="-150">
                <a:solidFill>
                  <a:schemeClr val="bg1"/>
                </a:solidFill>
              </a:defRPr>
            </a:lvl1pPr>
          </a:lstStyle>
          <a:p>
            <a:pPr rtl="0"/>
            <a:r>
              <a:rPr lang="tr-TR"/>
              <a:t>Düzenlemek için tıklayın </a:t>
            </a:r>
            <a:br>
              <a:rPr lang="tr-TR"/>
            </a:br>
            <a:r>
              <a:rPr lang="tr-TR"/>
              <a:t>Ana başlık stili</a:t>
            </a:r>
            <a:endParaRPr lang="tr-TR" dirty="0"/>
          </a:p>
        </p:txBody>
      </p:sp>
      <p:sp>
        <p:nvSpPr>
          <p:cNvPr id="3" name="Alt Başlık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6095999" y="4152672"/>
            <a:ext cx="6009287" cy="1818422"/>
          </a:xfrm>
          <a:solidFill>
            <a:schemeClr val="bg1">
              <a:lumMod val="95000"/>
              <a:alpha val="80000"/>
            </a:schemeClr>
          </a:solidFill>
        </p:spPr>
        <p:txBody>
          <a:bodyPr lIns="288000" tIns="144000" rIns="432000" rtlCol="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tıklatın</a:t>
            </a:r>
            <a:endParaRPr lang="tr-TR" dirty="0"/>
          </a:p>
        </p:txBody>
      </p:sp>
      <p:sp>
        <p:nvSpPr>
          <p:cNvPr id="5" name="Slayt Numarası Yer Tutucusu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rtlCol="0"/>
          <a:lstStyle/>
          <a:p>
            <a:pPr rtl="0"/>
            <a:fld id="{19B51A1E-902D-48AF-9020-955120F399B6}" type="slidenum">
              <a:rPr lang="tr-TR" smtClean="0"/>
              <a:pPr/>
              <a:t>‹#›</a:t>
            </a:fld>
            <a:endParaRPr lang="tr-TR" dirty="0"/>
          </a:p>
        </p:txBody>
      </p:sp>
      <p:sp>
        <p:nvSpPr>
          <p:cNvPr id="6" name="Metin Kutusu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rtl="0"/>
            <a:endParaRPr lang="tr-TR" sz="120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15" name="Serbest Form: Şekil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4" name="Serbest Form: Şekil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6" name="Alt Bilgi Yer Tutucusu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24" name="Serbest Form: Şekil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2" name="Serbest Form: Şekil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5" name="Serbest Form: Şekil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6" name="Serbest Form: Şekil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0" name="Serbest Form: Şekil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fik Olmadan 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6" name="Alt Bilgi Yer Tutucusu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eşekkürler">
    <p:bg>
      <p:bgPr>
        <a:solidFill>
          <a:schemeClr val="bg1"/>
        </a:solidFill>
        <a:effectLst/>
      </p:bgPr>
    </p:bg>
    <p:spTree>
      <p:nvGrpSpPr>
        <p:cNvPr id="1" name=""/>
        <p:cNvGrpSpPr/>
        <p:nvPr/>
      </p:nvGrpSpPr>
      <p:grpSpPr>
        <a:xfrm>
          <a:off x="0" y="0"/>
          <a:ext cx="0" cy="0"/>
          <a:chOff x="0" y="0"/>
          <a:chExt cx="0" cy="0"/>
        </a:xfrm>
      </p:grpSpPr>
      <p:sp>
        <p:nvSpPr>
          <p:cNvPr id="32" name="Resim Yer Tutucusu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tr-TR" dirty="0"/>
              <a:t>Resmi Buraya Ekleyin veya Sürükleyip Bırakın</a:t>
            </a:r>
          </a:p>
        </p:txBody>
      </p:sp>
      <p:sp>
        <p:nvSpPr>
          <p:cNvPr id="2" name="Başlık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tr-TR"/>
              <a:t>Teşekkürler</a:t>
            </a:r>
            <a:endParaRPr lang="tr-TR" dirty="0"/>
          </a:p>
        </p:txBody>
      </p:sp>
      <p:sp>
        <p:nvSpPr>
          <p:cNvPr id="3" name="Alt Başlık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2494607" y="3684672"/>
            <a:ext cx="5282503" cy="1604172"/>
          </a:xfrm>
          <a:solidFill>
            <a:schemeClr val="tx1">
              <a:alpha val="90000"/>
            </a:schemeClr>
          </a:solidFill>
        </p:spPr>
        <p:txBody>
          <a:bodyPr lIns="216000" tIns="144000" rIns="576000" rtlCol="0"/>
          <a:lstStyle>
            <a:lvl1pPr marL="0" indent="0" algn="r">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dirty="0"/>
              <a:t>Asıl alt başlık stilini düzenlemek için tıklatın</a:t>
            </a:r>
          </a:p>
        </p:txBody>
      </p:sp>
      <p:cxnSp>
        <p:nvCxnSpPr>
          <p:cNvPr id="5" name="Düz Bağlayıcı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Metin Yer Tutucusu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tr-TR"/>
              <a:t>İlgili Kişi Numarası</a:t>
            </a:r>
            <a:endParaRPr lang="tr-TR" dirty="0"/>
          </a:p>
        </p:txBody>
      </p:sp>
      <p:sp>
        <p:nvSpPr>
          <p:cNvPr id="9" name="Metin Yer Tutucusu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tr-TR"/>
              <a:t>E-posta veya Sosyal Medya Tanıtıcısı</a:t>
            </a:r>
            <a:endParaRPr lang="tr-TR" dirty="0"/>
          </a:p>
        </p:txBody>
      </p:sp>
      <p:sp>
        <p:nvSpPr>
          <p:cNvPr id="8" name="Resim Yer Tutucusu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tr-TR"/>
              <a:t>Logo</a:t>
            </a:r>
            <a:endParaRPr lang="tr-TR" dirty="0"/>
          </a:p>
        </p:txBody>
      </p:sp>
      <p:sp>
        <p:nvSpPr>
          <p:cNvPr id="10" name="Metin Yer Tutucusu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tr-TR"/>
              <a:t>Web Sitesi Adresi</a:t>
            </a:r>
            <a:endParaRPr lang="tr-TR" dirty="0"/>
          </a:p>
        </p:txBody>
      </p:sp>
    </p:spTree>
    <p:extLst>
      <p:ext uri="{BB962C8B-B14F-4D97-AF65-F5344CB8AC3E}">
        <p14:creationId xmlns:p14="http://schemas.microsoft.com/office/powerpoint/2010/main" val="130215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üyük Resim ve Metin">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rtlCol="0" anchor="b"/>
          <a:lstStyle>
            <a:lvl1pPr algn="r">
              <a:defRPr sz="4000" spc="-150">
                <a:solidFill>
                  <a:schemeClr val="bg1"/>
                </a:solidFill>
              </a:defRPr>
            </a:lvl1pPr>
          </a:lstStyle>
          <a:p>
            <a:pPr rtl="0"/>
            <a:r>
              <a:rPr lang="tr-TR" dirty="0"/>
              <a:t>Düzenlemek için tıklayın </a:t>
            </a:r>
            <a:br>
              <a:rPr lang="tr-TR" dirty="0"/>
            </a:br>
            <a:r>
              <a:rPr lang="tr-TR" dirty="0"/>
              <a:t>Ana başlık stili</a:t>
            </a:r>
          </a:p>
        </p:txBody>
      </p:sp>
      <p:sp>
        <p:nvSpPr>
          <p:cNvPr id="3" name="Alt Başlık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84000" y="4927600"/>
            <a:ext cx="6012000" cy="1845743"/>
          </a:xfrm>
          <a:solidFill>
            <a:schemeClr val="tx1">
              <a:lumMod val="85000"/>
              <a:lumOff val="15000"/>
            </a:schemeClr>
          </a:solidFill>
        </p:spPr>
        <p:txBody>
          <a:bodyPr lIns="288000" tIns="144000" rIns="432000" rtlCol="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tıklatın</a:t>
            </a:r>
            <a:endParaRPr lang="tr-TR" dirty="0"/>
          </a:p>
        </p:txBody>
      </p:sp>
      <p:sp>
        <p:nvSpPr>
          <p:cNvPr id="5" name="Slayt Numarası Yer Tutucusu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rtlCol="0"/>
          <a:lstStyle/>
          <a:p>
            <a:pPr rtl="0"/>
            <a:fld id="{19B51A1E-902D-48AF-9020-955120F399B6}" type="slidenum">
              <a:rPr lang="tr-TR" smtClean="0"/>
              <a:pPr/>
              <a:t>‹#›</a:t>
            </a:fld>
            <a:endParaRPr lang="tr-TR" dirty="0"/>
          </a:p>
        </p:txBody>
      </p:sp>
      <p:sp>
        <p:nvSpPr>
          <p:cNvPr id="6" name="Metin Kutusu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rtl="0"/>
            <a:endParaRPr lang="tr-TR" sz="1200" dirty="0">
              <a:solidFill>
                <a:schemeClr val="tx1">
                  <a:lumMod val="75000"/>
                  <a:lumOff val="25000"/>
                </a:schemeClr>
              </a:solidFill>
              <a:latin typeface="+mn-lt"/>
            </a:endParaRPr>
          </a:p>
        </p:txBody>
      </p:sp>
      <p:sp>
        <p:nvSpPr>
          <p:cNvPr id="32" name="Resim Yer Tutucusu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rtlCol="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pPr rtl="0"/>
            <a:r>
              <a:rPr lang="tr-TR"/>
              <a:t>Resmi Buraya Ekleyin veya Sürükleyip Bırakın</a:t>
            </a:r>
            <a:endParaRPr lang="tr-TR" dirty="0"/>
          </a:p>
        </p:txBody>
      </p:sp>
      <p:sp>
        <p:nvSpPr>
          <p:cNvPr id="16" name="İçerik Yer Tutucusu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24" name="Serbest Form: Şekil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5" name="Serbest Form: Şekil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6" name="Serbest Form: Şekil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7" name="Serbest Form: Şekil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8" name="Serbest Form: Şekil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9" name="Serbest Form: Şekil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0" name="Serbest Form: Şekil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1" name="Serbest Form: Şekil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2" name="Serbest Form: Şekil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3" name="Serbest Form: Şekil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4" name="Serbest Form: Şekil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5" name="Serbest Form: Şekil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6" name="Serbest Form: Şekil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7" name="Serbest Form: Şekil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3" name="İçerik Yer Tutucusu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8" name="Alt Bilgi Yer Tutucusu 7">
            <a:extLst>
              <a:ext uri="{FF2B5EF4-FFF2-40B4-BE49-F238E27FC236}">
                <a16:creationId xmlns:a16="http://schemas.microsoft.com/office/drawing/2014/main" id="{C9E47D86-FD0D-44D0-9B7F-9EDEBD11F9D6}"/>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9" name="Slayt Numarası Yer Tutucusu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6" name="Metin Yer Tutucusu 5">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152525"/>
            <a:ext cx="5472113" cy="50387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Sütu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3" name="İçerik Yer Tutucusu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5" name="Metin Yer Tutucusu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1" name="Metin Yer Tutucusu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Sütu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3" name="İçerik Yer Tutucusu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5" name="Metin Yer Tutucusu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3" name="Metin Yer Tutucusu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5" name="Metin Yer Tutucusu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7" name="Metin Yer Tutucusu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sim Madde İşaretleri">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8" name="Slayt Numarası Yer Tutucusu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tr-TR" smtClean="0"/>
              <a:pPr/>
              <a:t>‹#›</a:t>
            </a:fld>
            <a:endParaRPr lang="tr-TR" dirty="0"/>
          </a:p>
        </p:txBody>
      </p:sp>
      <p:sp>
        <p:nvSpPr>
          <p:cNvPr id="5" name="Metin Yer Tutucusu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rtlCol="0"/>
          <a:lstStyle>
            <a:lvl1pPr marL="0" indent="0" algn="ctr">
              <a:buNone/>
              <a:defRPr sz="1600"/>
            </a:lvl1pPr>
          </a:lstStyle>
          <a:p>
            <a:pPr lvl="0" rtl="0"/>
            <a:r>
              <a:rPr lang="tr-TR"/>
              <a:t>Madde İşareti Açıklaması</a:t>
            </a:r>
            <a:endParaRPr lang="tr-TR" dirty="0"/>
          </a:p>
        </p:txBody>
      </p:sp>
      <p:sp>
        <p:nvSpPr>
          <p:cNvPr id="13" name="Metin Yer Tutucusu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tr-TR"/>
              <a:t>Madde İşareti Açıklaması</a:t>
            </a:r>
            <a:endParaRPr lang="tr-TR" dirty="0"/>
          </a:p>
        </p:txBody>
      </p:sp>
      <p:sp>
        <p:nvSpPr>
          <p:cNvPr id="15" name="Metin Yer Tutucusu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rtlCol="0"/>
          <a:lstStyle>
            <a:lvl1pPr marL="0" indent="0" algn="ctr">
              <a:buNone/>
              <a:defRPr sz="1600"/>
            </a:lvl1pPr>
          </a:lstStyle>
          <a:p>
            <a:pPr lvl="0" rtl="0"/>
            <a:r>
              <a:rPr lang="tr-TR"/>
              <a:t>Madde İşareti Açıklaması</a:t>
            </a:r>
            <a:endParaRPr lang="tr-TR" dirty="0"/>
          </a:p>
        </p:txBody>
      </p:sp>
      <p:sp>
        <p:nvSpPr>
          <p:cNvPr id="17" name="Metin Yer Tutucusu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rtlCol="0"/>
          <a:lstStyle>
            <a:lvl1pPr marL="0" indent="0" algn="ctr">
              <a:buNone/>
              <a:defRPr sz="1600"/>
            </a:lvl1pPr>
          </a:lstStyle>
          <a:p>
            <a:pPr lvl="0" rtl="0"/>
            <a:r>
              <a:rPr lang="tr-TR"/>
              <a:t>Madde İşareti Açıklaması</a:t>
            </a:r>
            <a:endParaRPr lang="tr-TR" dirty="0"/>
          </a:p>
        </p:txBody>
      </p:sp>
      <p:sp>
        <p:nvSpPr>
          <p:cNvPr id="6" name="Metin Yer Tutucusu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rtlCol="0"/>
          <a:lstStyle>
            <a:lvl1pPr marL="0" indent="0" algn="ctr">
              <a:buNone/>
              <a:defRPr b="1">
                <a:latin typeface="+mj-lt"/>
              </a:defRPr>
            </a:lvl1pPr>
          </a:lstStyle>
          <a:p>
            <a:pPr lvl="0" rtl="0"/>
            <a:r>
              <a:rPr lang="tr-TR"/>
              <a:t>Madde İşareti 1</a:t>
            </a:r>
            <a:endParaRPr lang="tr-TR" dirty="0"/>
          </a:p>
        </p:txBody>
      </p:sp>
      <p:sp>
        <p:nvSpPr>
          <p:cNvPr id="10" name="Metin Yer Tutucusu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rtlCol="0"/>
          <a:lstStyle>
            <a:lvl1pPr marL="0" indent="0" algn="ctr">
              <a:buNone/>
              <a:defRPr b="1">
                <a:latin typeface="+mj-lt"/>
              </a:defRPr>
            </a:lvl1pPr>
          </a:lstStyle>
          <a:p>
            <a:pPr lvl="0" rtl="0"/>
            <a:r>
              <a:rPr lang="tr-TR"/>
              <a:t>Madde İşareti 2</a:t>
            </a:r>
            <a:endParaRPr lang="tr-TR" dirty="0"/>
          </a:p>
        </p:txBody>
      </p:sp>
      <p:sp>
        <p:nvSpPr>
          <p:cNvPr id="12" name="Metin Yer Tutucusu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tr-TR"/>
              <a:t>Madde İşareti 3</a:t>
            </a:r>
            <a:endParaRPr lang="tr-TR" dirty="0"/>
          </a:p>
        </p:txBody>
      </p:sp>
      <p:sp>
        <p:nvSpPr>
          <p:cNvPr id="16" name="Metin Yer Tutucusu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rtlCol="0"/>
          <a:lstStyle>
            <a:lvl1pPr marL="0" indent="0" algn="ctr">
              <a:buNone/>
              <a:defRPr b="1">
                <a:latin typeface="+mj-lt"/>
              </a:defRPr>
            </a:lvl1pPr>
          </a:lstStyle>
          <a:p>
            <a:pPr lvl="0" rtl="0"/>
            <a:r>
              <a:rPr lang="tr-TR"/>
              <a:t>Madde İşareti 4</a:t>
            </a:r>
            <a:endParaRPr lang="tr-TR" dirty="0"/>
          </a:p>
        </p:txBody>
      </p:sp>
      <p:sp>
        <p:nvSpPr>
          <p:cNvPr id="19" name="Metin Yer Tutucusu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rtlCol="0"/>
          <a:lstStyle>
            <a:lvl1pPr marL="0" indent="0" algn="ctr">
              <a:buNone/>
              <a:defRPr b="1">
                <a:latin typeface="+mj-lt"/>
              </a:defRPr>
            </a:lvl1pPr>
          </a:lstStyle>
          <a:p>
            <a:pPr lvl="0" rtl="0"/>
            <a:r>
              <a:rPr lang="tr-TR"/>
              <a:t>Madde İşareti 5</a:t>
            </a:r>
            <a:endParaRPr lang="tr-TR" dirty="0"/>
          </a:p>
        </p:txBody>
      </p:sp>
      <p:sp>
        <p:nvSpPr>
          <p:cNvPr id="21" name="Metin Yer Tutucusu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rtlCol="0"/>
          <a:lstStyle>
            <a:lvl1pPr marL="0" indent="0" algn="ctr">
              <a:buNone/>
              <a:defRPr sz="1600"/>
            </a:lvl1pPr>
          </a:lstStyle>
          <a:p>
            <a:pPr lvl="0" rtl="0"/>
            <a:r>
              <a:rPr lang="tr-TR"/>
              <a:t>Madde İşareti Açıklaması</a:t>
            </a:r>
            <a:endParaRPr lang="tr-TR" dirty="0"/>
          </a:p>
        </p:txBody>
      </p:sp>
      <p:sp>
        <p:nvSpPr>
          <p:cNvPr id="4" name="Resim Yer Tutucusu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rtlCol="0"/>
          <a:lstStyle>
            <a:lvl1pPr marL="0" indent="0">
              <a:buNone/>
              <a:defRPr/>
            </a:lvl1pPr>
          </a:lstStyle>
          <a:p>
            <a:pPr rtl="0"/>
            <a:r>
              <a:rPr lang="tr-TR"/>
              <a:t>Resim eklemek için simgeye tıklayın</a:t>
            </a:r>
            <a:endParaRPr lang="tr-TR" dirty="0"/>
          </a:p>
        </p:txBody>
      </p:sp>
      <p:sp>
        <p:nvSpPr>
          <p:cNvPr id="32" name="Resim Yer Tutucusu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rtlCol="0"/>
          <a:lstStyle>
            <a:lvl1pPr marL="0" indent="0">
              <a:buNone/>
              <a:defRPr/>
            </a:lvl1pPr>
          </a:lstStyle>
          <a:p>
            <a:pPr rtl="0"/>
            <a:r>
              <a:rPr lang="tr-TR"/>
              <a:t>Resim eklemek için simgeye tıklayın</a:t>
            </a:r>
            <a:endParaRPr lang="tr-TR" dirty="0"/>
          </a:p>
        </p:txBody>
      </p:sp>
      <p:sp>
        <p:nvSpPr>
          <p:cNvPr id="33" name="Resim Yer Tutucusu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rtlCol="0"/>
          <a:lstStyle>
            <a:lvl1pPr marL="0" indent="0">
              <a:buNone/>
              <a:defRPr/>
            </a:lvl1pPr>
          </a:lstStyle>
          <a:p>
            <a:pPr rtl="0"/>
            <a:r>
              <a:rPr lang="tr-TR"/>
              <a:t>Resim eklemek için simgeye tıklayın</a:t>
            </a:r>
            <a:endParaRPr lang="tr-TR" dirty="0"/>
          </a:p>
        </p:txBody>
      </p:sp>
      <p:sp>
        <p:nvSpPr>
          <p:cNvPr id="34" name="Resim Yer Tutucusu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rtlCol="0"/>
          <a:lstStyle>
            <a:lvl1pPr marL="0" indent="0">
              <a:buNone/>
              <a:defRPr/>
            </a:lvl1pPr>
          </a:lstStyle>
          <a:p>
            <a:pPr rtl="0"/>
            <a:r>
              <a:rPr lang="tr-TR"/>
              <a:t>Resim eklemek için simgeye tıklayın</a:t>
            </a:r>
            <a:endParaRPr lang="tr-TR" dirty="0"/>
          </a:p>
        </p:txBody>
      </p:sp>
      <p:sp>
        <p:nvSpPr>
          <p:cNvPr id="35" name="Resim Yer Tutucusu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rtlCol="0"/>
          <a:lstStyle>
            <a:lvl1pPr marL="0" indent="0">
              <a:buNone/>
              <a:defRPr/>
            </a:lvl1pPr>
          </a:lstStyle>
          <a:p>
            <a:pPr rtl="0"/>
            <a:r>
              <a:rPr lang="tr-TR"/>
              <a:t>Resim eklemek için simgeye tıklayın</a:t>
            </a:r>
            <a:endParaRPr lang="tr-TR" dirty="0"/>
          </a:p>
        </p:txBody>
      </p: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Resim Madde İşaretleri So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7" name="Resim Yer Tutucusu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rtlCol="0"/>
          <a:lstStyle>
            <a:lvl1pPr marL="0" indent="0">
              <a:buNone/>
              <a:defRPr/>
            </a:lvl1pPr>
          </a:lstStyle>
          <a:p>
            <a:pPr rtl="0"/>
            <a:r>
              <a:rPr lang="tr-TR"/>
              <a:t>Resim eklemek için simgeye tıklayın</a:t>
            </a:r>
            <a:endParaRPr lang="tr-TR" dirty="0"/>
          </a:p>
        </p:txBody>
      </p:sp>
      <p:sp>
        <p:nvSpPr>
          <p:cNvPr id="28" name="Resim Yer Tutucusu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rtlCol="0"/>
          <a:lstStyle>
            <a:lvl1pPr marL="0" indent="0">
              <a:buNone/>
              <a:defRPr/>
            </a:lvl1pPr>
          </a:lstStyle>
          <a:p>
            <a:pPr rtl="0"/>
            <a:r>
              <a:rPr lang="tr-TR"/>
              <a:t>Resim eklemek için simgeye tıklayın</a:t>
            </a:r>
            <a:endParaRPr lang="tr-TR" dirty="0"/>
          </a:p>
        </p:txBody>
      </p:sp>
      <p:sp>
        <p:nvSpPr>
          <p:cNvPr id="29" name="Resim Yer Tutucusu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rtlCol="0"/>
          <a:lstStyle>
            <a:lvl1pPr marL="0" indent="0">
              <a:buNone/>
              <a:defRPr/>
            </a:lvl1pPr>
          </a:lstStyle>
          <a:p>
            <a:pPr rtl="0"/>
            <a:r>
              <a:rPr lang="tr-TR"/>
              <a:t>Resim eklemek için simgeye tıklayın</a:t>
            </a:r>
            <a:endParaRPr lang="tr-TR" dirty="0"/>
          </a:p>
        </p:txBody>
      </p:sp>
      <p:sp>
        <p:nvSpPr>
          <p:cNvPr id="42" name="Dikdörtgen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41" name="Resim Yer Tutucusu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Resmi Buraya Ekleyin veya Sürükleyip Bırakın</a:t>
            </a:r>
            <a:endParaRPr lang="tr-TR" dirty="0"/>
          </a:p>
        </p:txBody>
      </p:sp>
      <p:sp>
        <p:nvSpPr>
          <p:cNvPr id="2" name="Başlık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tr-TR"/>
              <a:t>Asıl başlık stilini düzenlemek için tıklayın</a:t>
            </a:r>
            <a:endParaRPr lang="tr-TR" dirty="0"/>
          </a:p>
        </p:txBody>
      </p:sp>
      <p:sp>
        <p:nvSpPr>
          <p:cNvPr id="7" name="Alt Bilgi Yer Tutucusu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tr-TR"/>
              <a:t>Alt bilgi ekleme</a:t>
            </a:r>
            <a:endParaRPr lang="tr-TR" dirty="0"/>
          </a:p>
        </p:txBody>
      </p:sp>
      <p:sp>
        <p:nvSpPr>
          <p:cNvPr id="5" name="Metin Yer Tutucusu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rtlCol="0"/>
          <a:lstStyle>
            <a:lvl1pPr marL="0" indent="0" algn="ctr">
              <a:buNone/>
              <a:defRPr sz="1600"/>
            </a:lvl1pPr>
          </a:lstStyle>
          <a:p>
            <a:pPr lvl="0" rtl="0"/>
            <a:r>
              <a:rPr lang="tr-TR"/>
              <a:t>Madde İşareti Açıklaması</a:t>
            </a:r>
            <a:endParaRPr lang="tr-TR" dirty="0"/>
          </a:p>
        </p:txBody>
      </p:sp>
      <p:sp>
        <p:nvSpPr>
          <p:cNvPr id="13" name="Metin Yer Tutucusu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tr-TR"/>
              <a:t>Madde İşareti Açıklaması</a:t>
            </a:r>
            <a:endParaRPr lang="tr-TR" dirty="0"/>
          </a:p>
        </p:txBody>
      </p:sp>
      <p:sp>
        <p:nvSpPr>
          <p:cNvPr id="6" name="Metin Yer Tutucusu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rtlCol="0"/>
          <a:lstStyle>
            <a:lvl1pPr marL="0" indent="0" algn="ctr">
              <a:buNone/>
              <a:defRPr b="1">
                <a:latin typeface="+mj-lt"/>
              </a:defRPr>
            </a:lvl1pPr>
          </a:lstStyle>
          <a:p>
            <a:pPr lvl="0" rtl="0"/>
            <a:r>
              <a:rPr lang="tr-TR"/>
              <a:t>Madde İşareti 1</a:t>
            </a:r>
            <a:endParaRPr lang="tr-TR" dirty="0"/>
          </a:p>
        </p:txBody>
      </p:sp>
      <p:sp>
        <p:nvSpPr>
          <p:cNvPr id="10" name="Metin Yer Tutucusu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rtlCol="0"/>
          <a:lstStyle>
            <a:lvl1pPr marL="0" indent="0" algn="ctr">
              <a:buNone/>
              <a:defRPr b="1">
                <a:latin typeface="+mj-lt"/>
              </a:defRPr>
            </a:lvl1pPr>
          </a:lstStyle>
          <a:p>
            <a:pPr lvl="0" rtl="0"/>
            <a:r>
              <a:rPr lang="tr-TR"/>
              <a:t>Madde İşareti 2</a:t>
            </a:r>
            <a:endParaRPr lang="tr-TR" dirty="0"/>
          </a:p>
        </p:txBody>
      </p:sp>
      <p:sp>
        <p:nvSpPr>
          <p:cNvPr id="12" name="Metin Yer Tutucusu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tr-TR"/>
              <a:t>Madde İşareti 3</a:t>
            </a:r>
            <a:endParaRPr lang="tr-TR" dirty="0"/>
          </a:p>
        </p:txBody>
      </p:sp>
      <p:sp>
        <p:nvSpPr>
          <p:cNvPr id="21" name="Metin Yer Tutucusu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rtlCol="0"/>
          <a:lstStyle>
            <a:lvl1pPr marL="0" indent="0" algn="ctr">
              <a:buNone/>
              <a:defRPr sz="1600"/>
            </a:lvl1pPr>
          </a:lstStyle>
          <a:p>
            <a:pPr lvl="0" rtl="0"/>
            <a:r>
              <a:rPr lang="tr-TR"/>
              <a:t>Madde İşareti Açıklaması</a:t>
            </a:r>
            <a:endParaRPr lang="tr-TR" dirty="0"/>
          </a:p>
        </p:txBody>
      </p:sp>
      <p:sp>
        <p:nvSpPr>
          <p:cNvPr id="51" name="Sekizge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solidFill>
                <a:schemeClr val="accent1"/>
              </a:solidFill>
            </a:endParaRPr>
          </a:p>
        </p:txBody>
      </p:sp>
      <p:sp>
        <p:nvSpPr>
          <p:cNvPr id="55" name="Slayt Numarası Yer Tutucusu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rtlCol="0"/>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ekizge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Yer Tutucusu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pPr rtl="0"/>
            <a:r>
              <a:rPr lang="tr-TR"/>
              <a:t>Asıl başlık stilini düzenlemek için tıklayın</a:t>
            </a:r>
            <a:endParaRPr lang="tr-TR" dirty="0"/>
          </a:p>
        </p:txBody>
      </p:sp>
      <p:sp>
        <p:nvSpPr>
          <p:cNvPr id="3" name="Metin Yer Tutucusu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pPr rtl="0"/>
            <a:r>
              <a:rPr lang="tr-TR"/>
              <a:t>Alt bilgi ekleme</a:t>
            </a:r>
            <a:endParaRPr lang="tr-TR" dirty="0"/>
          </a:p>
        </p:txBody>
      </p:sp>
      <p:sp>
        <p:nvSpPr>
          <p:cNvPr id="6" name="Slayt Numarası Yer Tutucusu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pPr rtl="0"/>
            <a:fld id="{19B51A1E-902D-48AF-9020-955120F399B6}" type="slidenum">
              <a:rPr lang="tr-TR" smtClean="0"/>
              <a:pPr/>
              <a:t>‹#›</a:t>
            </a:fld>
            <a:endParaRPr lang="tr-TR"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1" name="Metin Kutusu 10">
            <a:extLst>
              <a:ext uri="{FF2B5EF4-FFF2-40B4-BE49-F238E27FC236}">
                <a16:creationId xmlns:a16="http://schemas.microsoft.com/office/drawing/2014/main" id="{110EE18F-610D-4230-BA82-4E5007401ADD}"/>
              </a:ext>
            </a:extLst>
          </p:cNvPr>
          <p:cNvSpPr txBox="1"/>
          <p:nvPr userDrawn="1"/>
        </p:nvSpPr>
        <p:spPr>
          <a:xfrm>
            <a:off x="8538020" y="6278857"/>
            <a:ext cx="2700000" cy="184666"/>
          </a:xfrm>
          <a:prstGeom prst="rect">
            <a:avLst/>
          </a:prstGeom>
          <a:noFill/>
        </p:spPr>
        <p:txBody>
          <a:bodyPr wrap="square" lIns="0" tIns="0" rIns="0" bIns="0" rtlCol="0">
            <a:noAutofit/>
          </a:bodyPr>
          <a:lstStyle/>
          <a:p>
            <a:pPr algn="r" rtl="0"/>
            <a:r>
              <a:rPr lang="tr-TR" sz="1200" dirty="0">
                <a:solidFill>
                  <a:schemeClr val="tx2"/>
                </a:solidFill>
                <a:latin typeface="+mj-lt"/>
              </a:rPr>
              <a:t>Buraya Logonuzu veya Adınızı </a:t>
            </a:r>
            <a:endParaRPr lang="en-US" sz="1200" dirty="0">
              <a:solidFill>
                <a:schemeClr val="tx2"/>
              </a:solidFill>
              <a:latin typeface="+mj-lt"/>
            </a:endParaRPr>
          </a:p>
          <a:p>
            <a:pPr algn="r" rtl="0"/>
            <a:r>
              <a:rPr lang="tr-TR" sz="1200" dirty="0">
                <a:solidFill>
                  <a:schemeClr val="tx2"/>
                </a:solidFill>
                <a:latin typeface="+mj-lt"/>
              </a:rPr>
              <a:t>Ekleyin</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solidFill>
                <a:schemeClr val="accent1"/>
              </a:solidFill>
            </a:endParaRPr>
          </a:p>
        </p:txBody>
      </p:sp>
      <p:sp>
        <p:nvSpPr>
          <p:cNvPr id="18" name="Dikdörtgen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9" name="Dikdörtgen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0" name="Dikdörtgen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1" name="Dikdörtgen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52"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53"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19.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Resim Yer Tutucusu 43" descr="Bir çiçeğin yakından görüntüsü&#10;&#10;Çok yüksek güvenle oluşturulmuş açıklama">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86714" y="86714"/>
            <a:ext cx="12018572" cy="6684572"/>
          </a:xfrm>
        </p:spPr>
      </p:pic>
      <p:sp>
        <p:nvSpPr>
          <p:cNvPr id="6" name="Başlık 5">
            <a:extLst>
              <a:ext uri="{FF2B5EF4-FFF2-40B4-BE49-F238E27FC236}">
                <a16:creationId xmlns:a16="http://schemas.microsoft.com/office/drawing/2014/main" id="{2E3EA56B-BEB0-4656-A20B-D15F03B7ACA1}"/>
              </a:ext>
            </a:extLst>
          </p:cNvPr>
          <p:cNvSpPr>
            <a:spLocks noGrp="1"/>
          </p:cNvSpPr>
          <p:nvPr>
            <p:ph type="ctrTitle"/>
          </p:nvPr>
        </p:nvSpPr>
        <p:spPr>
          <a:xfrm>
            <a:off x="708212" y="2300081"/>
            <a:ext cx="10775576" cy="1449788"/>
          </a:xfrm>
        </p:spPr>
        <p:txBody>
          <a:bodyPr rtlCol="0"/>
          <a:lstStyle/>
          <a:p>
            <a:pPr rtl="0"/>
            <a:r>
              <a:rPr lang="tr-TR" sz="3200" dirty="0"/>
              <a:t>Görüntü işleme teknikleri kullanılarak ekmek doku analizi ve </a:t>
            </a:r>
            <a:r>
              <a:rPr lang="tr-TR" sz="3200" dirty="0" err="1"/>
              <a:t>arayüz</a:t>
            </a:r>
            <a:r>
              <a:rPr lang="tr-TR" sz="3200" dirty="0"/>
              <a:t> programını</a:t>
            </a:r>
            <a:r>
              <a:rPr lang="en-US" sz="3200" dirty="0"/>
              <a:t>n </a:t>
            </a:r>
            <a:r>
              <a:rPr lang="tr-TR" sz="3200" dirty="0"/>
              <a:t>geliştirilmesi </a:t>
            </a:r>
          </a:p>
        </p:txBody>
      </p:sp>
      <p:sp>
        <p:nvSpPr>
          <p:cNvPr id="7" name="Alt Başlık 6">
            <a:extLst>
              <a:ext uri="{FF2B5EF4-FFF2-40B4-BE49-F238E27FC236}">
                <a16:creationId xmlns:a16="http://schemas.microsoft.com/office/drawing/2014/main" id="{DA0FE6D5-D475-4CBB-A6C2-E3D991A36891}"/>
              </a:ext>
            </a:extLst>
          </p:cNvPr>
          <p:cNvSpPr>
            <a:spLocks noGrp="1"/>
          </p:cNvSpPr>
          <p:nvPr>
            <p:ph type="subTitle" idx="1"/>
          </p:nvPr>
        </p:nvSpPr>
        <p:spPr>
          <a:xfrm>
            <a:off x="2611148" y="3687116"/>
            <a:ext cx="5282503" cy="936000"/>
          </a:xfrm>
        </p:spPr>
        <p:txBody>
          <a:bodyPr rtlCol="0"/>
          <a:lstStyle/>
          <a:p>
            <a:pPr rtl="0"/>
            <a:r>
              <a:rPr lang="en-US" sz="2800" dirty="0"/>
              <a:t>Nihat Akkaya - 02200201058</a:t>
            </a:r>
            <a:endParaRPr lang="tr-TR" sz="2800" dirty="0"/>
          </a:p>
        </p:txBody>
      </p:sp>
      <p:grpSp>
        <p:nvGrpSpPr>
          <p:cNvPr id="34" name="Grup 33" title="geometrik şekil">
            <a:extLst>
              <a:ext uri="{FF2B5EF4-FFF2-40B4-BE49-F238E27FC236}">
                <a16:creationId xmlns:a16="http://schemas.microsoft.com/office/drawing/2014/main" id="{F83DDF3D-91CE-40FB-BC3D-FFB1B5D89E47}"/>
              </a:ext>
            </a:extLst>
          </p:cNvPr>
          <p:cNvGrpSpPr/>
          <p:nvPr/>
        </p:nvGrpSpPr>
        <p:grpSpPr>
          <a:xfrm rot="14400000">
            <a:off x="9886722" y="2147123"/>
            <a:ext cx="1166491" cy="1379850"/>
            <a:chOff x="2451164" y="891257"/>
            <a:chExt cx="2066510" cy="2444489"/>
          </a:xfrm>
        </p:grpSpPr>
        <p:sp>
          <p:nvSpPr>
            <p:cNvPr id="47" name="Serbest Form: Şekil 46">
              <a:extLst>
                <a:ext uri="{FF2B5EF4-FFF2-40B4-BE49-F238E27FC236}">
                  <a16:creationId xmlns:a16="http://schemas.microsoft.com/office/drawing/2014/main" id="{B6D0B8EE-8E06-4051-87BF-62C153F3FBBB}"/>
                </a:ext>
              </a:extLst>
            </p:cNvPr>
            <p:cNvSpPr/>
            <p:nvPr/>
          </p:nvSpPr>
          <p:spPr>
            <a:xfrm rot="4308689">
              <a:off x="2494071" y="8483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2" name="Serbest Form: Şekil 11">
              <a:extLst>
                <a:ext uri="{FF2B5EF4-FFF2-40B4-BE49-F238E27FC236}">
                  <a16:creationId xmlns:a16="http://schemas.microsoft.com/office/drawing/2014/main" id="{298CE312-D679-4677-A70A-DD8680158C70}"/>
                </a:ext>
              </a:extLst>
            </p:cNvPr>
            <p:cNvSpPr/>
            <p:nvPr/>
          </p:nvSpPr>
          <p:spPr>
            <a:xfrm rot="17100000">
              <a:off x="2845997" y="2637537"/>
              <a:ext cx="749854" cy="646563"/>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gr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11CE7484-DCC8-4371-B57B-C41A02F1D5AC}"/>
              </a:ext>
            </a:extLst>
          </p:cNvPr>
          <p:cNvSpPr>
            <a:spLocks noGrp="1"/>
          </p:cNvSpPr>
          <p:nvPr>
            <p:ph idx="1"/>
          </p:nvPr>
        </p:nvSpPr>
        <p:spPr>
          <a:xfrm>
            <a:off x="3943390" y="1089000"/>
            <a:ext cx="8102400" cy="4680000"/>
          </a:xfrm>
        </p:spPr>
        <p:txBody>
          <a:bodyPr/>
          <a:lstStyle/>
          <a:p>
            <a:pPr marL="0" indent="0">
              <a:buNone/>
            </a:pPr>
            <a:r>
              <a:rPr lang="tr-TR" dirty="0"/>
              <a:t>Çalışmada farklı katkı maddeli tüm ekmek görüntüleri kullanılarak otomatik </a:t>
            </a:r>
            <a:r>
              <a:rPr lang="tr-TR" dirty="0" err="1"/>
              <a:t>bölütlenen</a:t>
            </a:r>
            <a:r>
              <a:rPr lang="tr-TR" dirty="0"/>
              <a:t> gözeneklerin, </a:t>
            </a:r>
            <a:r>
              <a:rPr lang="tr-TR" dirty="0" err="1"/>
              <a:t>ImageJ</a:t>
            </a:r>
            <a:r>
              <a:rPr lang="tr-TR" dirty="0"/>
              <a:t> programında bir uzman gıda mühendisi yardımıyla elle </a:t>
            </a:r>
            <a:r>
              <a:rPr lang="tr-TR" dirty="0" err="1"/>
              <a:t>bölütlenmesi</a:t>
            </a:r>
            <a:r>
              <a:rPr lang="tr-TR" dirty="0"/>
              <a:t> de yapılmıştır. Üzerinde çalışılan ekmek görüntülerinden, otomatik </a:t>
            </a:r>
            <a:r>
              <a:rPr lang="tr-TR" dirty="0" err="1"/>
              <a:t>bölütleme</a:t>
            </a:r>
            <a:r>
              <a:rPr lang="tr-TR" dirty="0"/>
              <a:t> sonucu elde edilen gözenekler ile elle </a:t>
            </a:r>
            <a:r>
              <a:rPr lang="tr-TR" dirty="0" err="1"/>
              <a:t>bölütleme</a:t>
            </a:r>
            <a:r>
              <a:rPr lang="tr-TR" dirty="0"/>
              <a:t> sonucu elde edilen gözenekler üst üste çakıştırılarak ZSI başarım indeksi belirlenmiştir </a:t>
            </a:r>
          </a:p>
        </p:txBody>
      </p:sp>
      <p:sp>
        <p:nvSpPr>
          <p:cNvPr id="3" name="Başlık 2">
            <a:extLst>
              <a:ext uri="{FF2B5EF4-FFF2-40B4-BE49-F238E27FC236}">
                <a16:creationId xmlns:a16="http://schemas.microsoft.com/office/drawing/2014/main" id="{C255CFF5-1773-422B-9583-17965C933222}"/>
              </a:ext>
            </a:extLst>
          </p:cNvPr>
          <p:cNvSpPr>
            <a:spLocks noGrp="1"/>
          </p:cNvSpPr>
          <p:nvPr>
            <p:ph type="title"/>
          </p:nvPr>
        </p:nvSpPr>
        <p:spPr/>
        <p:txBody>
          <a:bodyPr/>
          <a:lstStyle/>
          <a:p>
            <a:r>
              <a:rPr lang="tr-TR" dirty="0"/>
              <a:t>ZSI Başarım İndeksinin Belirlenmesi </a:t>
            </a:r>
          </a:p>
        </p:txBody>
      </p:sp>
      <p:sp>
        <p:nvSpPr>
          <p:cNvPr id="4" name="Slayt Numarası Yer Tutucusu 3">
            <a:extLst>
              <a:ext uri="{FF2B5EF4-FFF2-40B4-BE49-F238E27FC236}">
                <a16:creationId xmlns:a16="http://schemas.microsoft.com/office/drawing/2014/main" id="{7C2D3282-A1C4-4F86-ABFD-C1A724E2B397}"/>
              </a:ext>
            </a:extLst>
          </p:cNvPr>
          <p:cNvSpPr>
            <a:spLocks noGrp="1"/>
          </p:cNvSpPr>
          <p:nvPr>
            <p:ph type="sldNum" sz="quarter" idx="11"/>
          </p:nvPr>
        </p:nvSpPr>
        <p:spPr/>
        <p:txBody>
          <a:bodyPr/>
          <a:lstStyle/>
          <a:p>
            <a:pPr rtl="0"/>
            <a:fld id="{19B51A1E-902D-48AF-9020-955120F399B6}" type="slidenum">
              <a:rPr lang="tr-TR" smtClean="0"/>
              <a:pPr rtl="0"/>
              <a:t>10</a:t>
            </a:fld>
            <a:endParaRPr lang="tr-TR" dirty="0"/>
          </a:p>
        </p:txBody>
      </p:sp>
      <p:pic>
        <p:nvPicPr>
          <p:cNvPr id="6" name="Resim 5">
            <a:extLst>
              <a:ext uri="{FF2B5EF4-FFF2-40B4-BE49-F238E27FC236}">
                <a16:creationId xmlns:a16="http://schemas.microsoft.com/office/drawing/2014/main" id="{AAD3D39A-3D1C-4553-9FEC-74F5875FB30B}"/>
              </a:ext>
            </a:extLst>
          </p:cNvPr>
          <p:cNvPicPr>
            <a:picLocks noChangeAspect="1"/>
          </p:cNvPicPr>
          <p:nvPr/>
        </p:nvPicPr>
        <p:blipFill>
          <a:blip r:embed="rId2"/>
          <a:stretch>
            <a:fillRect/>
          </a:stretch>
        </p:blipFill>
        <p:spPr>
          <a:xfrm>
            <a:off x="432000" y="995898"/>
            <a:ext cx="3062275" cy="5512095"/>
          </a:xfrm>
          <a:prstGeom prst="rect">
            <a:avLst/>
          </a:prstGeom>
        </p:spPr>
      </p:pic>
      <p:pic>
        <p:nvPicPr>
          <p:cNvPr id="8" name="Resim 7">
            <a:extLst>
              <a:ext uri="{FF2B5EF4-FFF2-40B4-BE49-F238E27FC236}">
                <a16:creationId xmlns:a16="http://schemas.microsoft.com/office/drawing/2014/main" id="{A30438C0-47E8-4971-AD68-5B66CAC7A20F}"/>
              </a:ext>
            </a:extLst>
          </p:cNvPr>
          <p:cNvPicPr>
            <a:picLocks noChangeAspect="1"/>
          </p:cNvPicPr>
          <p:nvPr/>
        </p:nvPicPr>
        <p:blipFill>
          <a:blip r:embed="rId3"/>
          <a:stretch>
            <a:fillRect/>
          </a:stretch>
        </p:blipFill>
        <p:spPr>
          <a:xfrm>
            <a:off x="4937835" y="2712383"/>
            <a:ext cx="5114974" cy="3588901"/>
          </a:xfrm>
          <a:prstGeom prst="rect">
            <a:avLst/>
          </a:prstGeom>
        </p:spPr>
      </p:pic>
    </p:spTree>
    <p:extLst>
      <p:ext uri="{BB962C8B-B14F-4D97-AF65-F5344CB8AC3E}">
        <p14:creationId xmlns:p14="http://schemas.microsoft.com/office/powerpoint/2010/main" val="340129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2EC0F60-69DA-4FE5-9163-AA09806BEC13}"/>
              </a:ext>
            </a:extLst>
          </p:cNvPr>
          <p:cNvSpPr>
            <a:spLocks noGrp="1"/>
          </p:cNvSpPr>
          <p:nvPr>
            <p:ph idx="1"/>
          </p:nvPr>
        </p:nvSpPr>
        <p:spPr>
          <a:xfrm>
            <a:off x="432000" y="1152000"/>
            <a:ext cx="5664000" cy="4680000"/>
          </a:xfrm>
        </p:spPr>
        <p:txBody>
          <a:bodyPr/>
          <a:lstStyle/>
          <a:p>
            <a:pPr marL="0" indent="0">
              <a:buNone/>
            </a:pPr>
            <a:r>
              <a:rPr lang="tr-TR" dirty="0"/>
              <a:t>Yapılan çalışmada görüntü işleme teknikleri kullanılarak ekmek gözenekleri </a:t>
            </a:r>
            <a:r>
              <a:rPr lang="tr-TR" dirty="0" err="1"/>
              <a:t>bölütlenmiştir</a:t>
            </a:r>
            <a:r>
              <a:rPr lang="tr-TR" dirty="0"/>
              <a:t>.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a:t>
            </a:r>
            <a:r>
              <a:rPr lang="tr-TR" dirty="0" err="1"/>
              <a:t>lipaz</a:t>
            </a:r>
            <a:r>
              <a:rPr lang="tr-TR" dirty="0"/>
              <a:t> enzimlerinin DATEM kadar olmasa da ekmek hacmine olumlu etki yaptığını göstermiştir</a:t>
            </a:r>
          </a:p>
        </p:txBody>
      </p:sp>
      <p:sp>
        <p:nvSpPr>
          <p:cNvPr id="3" name="Başlık 2">
            <a:extLst>
              <a:ext uri="{FF2B5EF4-FFF2-40B4-BE49-F238E27FC236}">
                <a16:creationId xmlns:a16="http://schemas.microsoft.com/office/drawing/2014/main" id="{9F8879FC-6FC5-472C-B74C-AC9FCCD7D875}"/>
              </a:ext>
            </a:extLst>
          </p:cNvPr>
          <p:cNvSpPr>
            <a:spLocks noGrp="1"/>
          </p:cNvSpPr>
          <p:nvPr>
            <p:ph type="title"/>
          </p:nvPr>
        </p:nvSpPr>
        <p:spPr/>
        <p:txBody>
          <a:bodyPr/>
          <a:lstStyle/>
          <a:p>
            <a:r>
              <a:rPr lang="en-US" dirty="0" err="1"/>
              <a:t>Sonuçlar</a:t>
            </a:r>
            <a:endParaRPr lang="tr-TR" dirty="0"/>
          </a:p>
        </p:txBody>
      </p:sp>
      <p:sp>
        <p:nvSpPr>
          <p:cNvPr id="4" name="Slayt Numarası Yer Tutucusu 3">
            <a:extLst>
              <a:ext uri="{FF2B5EF4-FFF2-40B4-BE49-F238E27FC236}">
                <a16:creationId xmlns:a16="http://schemas.microsoft.com/office/drawing/2014/main" id="{A772078E-75AE-42B5-96DF-CB79005067FB}"/>
              </a:ext>
            </a:extLst>
          </p:cNvPr>
          <p:cNvSpPr>
            <a:spLocks noGrp="1"/>
          </p:cNvSpPr>
          <p:nvPr>
            <p:ph type="sldNum" sz="quarter" idx="11"/>
          </p:nvPr>
        </p:nvSpPr>
        <p:spPr/>
        <p:txBody>
          <a:bodyPr/>
          <a:lstStyle/>
          <a:p>
            <a:pPr rtl="0"/>
            <a:fld id="{19B51A1E-902D-48AF-9020-955120F399B6}" type="slidenum">
              <a:rPr lang="tr-TR" smtClean="0"/>
              <a:pPr rtl="0"/>
              <a:t>11</a:t>
            </a:fld>
            <a:endParaRPr lang="tr-TR" dirty="0"/>
          </a:p>
        </p:txBody>
      </p:sp>
      <p:pic>
        <p:nvPicPr>
          <p:cNvPr id="6" name="Resim 5">
            <a:extLst>
              <a:ext uri="{FF2B5EF4-FFF2-40B4-BE49-F238E27FC236}">
                <a16:creationId xmlns:a16="http://schemas.microsoft.com/office/drawing/2014/main" id="{33C816D6-E8CE-4ED3-8F31-1EC31C21A662}"/>
              </a:ext>
            </a:extLst>
          </p:cNvPr>
          <p:cNvPicPr>
            <a:picLocks noChangeAspect="1"/>
          </p:cNvPicPr>
          <p:nvPr/>
        </p:nvPicPr>
        <p:blipFill>
          <a:blip r:embed="rId2"/>
          <a:stretch>
            <a:fillRect/>
          </a:stretch>
        </p:blipFill>
        <p:spPr>
          <a:xfrm>
            <a:off x="6169147" y="2085078"/>
            <a:ext cx="5921253" cy="3025402"/>
          </a:xfrm>
          <a:prstGeom prst="rect">
            <a:avLst/>
          </a:prstGeom>
        </p:spPr>
      </p:pic>
    </p:spTree>
    <p:extLst>
      <p:ext uri="{BB962C8B-B14F-4D97-AF65-F5344CB8AC3E}">
        <p14:creationId xmlns:p14="http://schemas.microsoft.com/office/powerpoint/2010/main" val="21071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Yer Tutucusu 7" descr="Çevresel yapraklar">
            <a:extLst>
              <a:ext uri="{FF2B5EF4-FFF2-40B4-BE49-F238E27FC236}">
                <a16:creationId xmlns:a16="http://schemas.microsoft.com/office/drawing/2014/main" id="{C6EF0DE7-33B5-D141-BBF6-CAB5BBE6411B}"/>
              </a:ext>
            </a:extLst>
          </p:cNvPr>
          <p:cNvPicPr>
            <a:picLocks noGrp="1" noChangeAspect="1"/>
          </p:cNvPicPr>
          <p:nvPr>
            <p:ph type="pic" sz="quarter" idx="12"/>
          </p:nvPr>
        </p:nvPicPr>
        <p:blipFill>
          <a:blip r:embed="rId3"/>
          <a:srcRect l="11" r="11"/>
          <a:stretch>
            <a:fillRect/>
          </a:stretch>
        </p:blipFill>
        <p:spPr/>
      </p:pic>
      <p:sp>
        <p:nvSpPr>
          <p:cNvPr id="3" name="Başlık 2">
            <a:extLst>
              <a:ext uri="{FF2B5EF4-FFF2-40B4-BE49-F238E27FC236}">
                <a16:creationId xmlns:a16="http://schemas.microsoft.com/office/drawing/2014/main" id="{EBDC24D3-EEF0-4B69-A174-E4DFF7884894}"/>
              </a:ext>
            </a:extLst>
          </p:cNvPr>
          <p:cNvSpPr>
            <a:spLocks noGrp="1"/>
          </p:cNvSpPr>
          <p:nvPr>
            <p:ph type="ctrTitle"/>
          </p:nvPr>
        </p:nvSpPr>
        <p:spPr/>
        <p:txBody>
          <a:bodyPr rtlCol="0"/>
          <a:lstStyle/>
          <a:p>
            <a:pPr rtl="0"/>
            <a:r>
              <a:rPr lang="tr-TR"/>
              <a:t>Teşekkürler</a:t>
            </a:r>
            <a:endParaRPr lang="tr-TR" dirty="0"/>
          </a:p>
        </p:txBody>
      </p:sp>
      <p:cxnSp>
        <p:nvCxnSpPr>
          <p:cNvPr id="5" name="Düz Bağlayıcı 4" descr="Ayırma çizgisi">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t Başlık 6">
            <a:extLst>
              <a:ext uri="{FF2B5EF4-FFF2-40B4-BE49-F238E27FC236}">
                <a16:creationId xmlns:a16="http://schemas.microsoft.com/office/drawing/2014/main" id="{ACCCCDAD-0E0B-437F-8CAA-0536470B2E2F}"/>
              </a:ext>
            </a:extLst>
          </p:cNvPr>
          <p:cNvSpPr>
            <a:spLocks noGrp="1"/>
          </p:cNvSpPr>
          <p:nvPr>
            <p:ph type="subTitle" idx="1"/>
          </p:nvPr>
        </p:nvSpPr>
        <p:spPr>
          <a:xfrm>
            <a:off x="2494607" y="3684672"/>
            <a:ext cx="5282503" cy="592688"/>
          </a:xfrm>
        </p:spPr>
        <p:txBody>
          <a:bodyPr rtlCol="0"/>
          <a:lstStyle/>
          <a:p>
            <a:pPr rtl="0"/>
            <a:r>
              <a:rPr lang="en-US" sz="2100" dirty="0"/>
              <a:t>Nihat Akkaya</a:t>
            </a:r>
            <a:endParaRPr lang="tr-TR" sz="2100" dirty="0"/>
          </a:p>
        </p:txBody>
      </p:sp>
      <p:pic>
        <p:nvPicPr>
          <p:cNvPr id="13" name="Grafik 12" descr="Kullanıcı" title="Simge - Sunan Kişinin Adı">
            <a:extLst>
              <a:ext uri="{FF2B5EF4-FFF2-40B4-BE49-F238E27FC236}">
                <a16:creationId xmlns:a16="http://schemas.microsoft.com/office/drawing/2014/main" id="{708AF784-88DE-4E89-A28B-BECD54FC11C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84624" y="3886690"/>
            <a:ext cx="164463" cy="164463"/>
          </a:xfrm>
          <a:prstGeom prst="rect">
            <a:avLst/>
          </a:prstGeom>
        </p:spPr>
      </p:pic>
      <p:grpSp>
        <p:nvGrpSpPr>
          <p:cNvPr id="22" name="Grup 21" title="geometrik şekil">
            <a:extLst>
              <a:ext uri="{FF2B5EF4-FFF2-40B4-BE49-F238E27FC236}">
                <a16:creationId xmlns:a16="http://schemas.microsoft.com/office/drawing/2014/main" id="{062285B3-C2DA-48AE-BEDE-9B348CFE0E54}"/>
              </a:ext>
            </a:extLst>
          </p:cNvPr>
          <p:cNvGrpSpPr/>
          <p:nvPr/>
        </p:nvGrpSpPr>
        <p:grpSpPr>
          <a:xfrm rot="14400000">
            <a:off x="8082980" y="2058503"/>
            <a:ext cx="1166491" cy="1379850"/>
            <a:chOff x="2451164" y="891257"/>
            <a:chExt cx="2066510" cy="2444489"/>
          </a:xfrm>
        </p:grpSpPr>
        <p:sp>
          <p:nvSpPr>
            <p:cNvPr id="23" name="Serbest Form: Şekil 22">
              <a:extLst>
                <a:ext uri="{FF2B5EF4-FFF2-40B4-BE49-F238E27FC236}">
                  <a16:creationId xmlns:a16="http://schemas.microsoft.com/office/drawing/2014/main" id="{85DF4C1E-736B-462F-B711-7C3CFE2C4838}"/>
                </a:ext>
              </a:extLst>
            </p:cNvPr>
            <p:cNvSpPr/>
            <p:nvPr/>
          </p:nvSpPr>
          <p:spPr>
            <a:xfrm rot="4308689">
              <a:off x="2494071" y="8483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4" name="Serbest Form: Şekil 23">
              <a:extLst>
                <a:ext uri="{FF2B5EF4-FFF2-40B4-BE49-F238E27FC236}">
                  <a16:creationId xmlns:a16="http://schemas.microsoft.com/office/drawing/2014/main" id="{AD5A866D-2E31-479E-BF04-921DD1915B3A}"/>
                </a:ext>
              </a:extLst>
            </p:cNvPr>
            <p:cNvSpPr/>
            <p:nvPr/>
          </p:nvSpPr>
          <p:spPr>
            <a:xfrm rot="17100000">
              <a:off x="2845997" y="2637537"/>
              <a:ext cx="749854" cy="646563"/>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grpSp>
    </p:spTree>
    <p:extLst>
      <p:ext uri="{BB962C8B-B14F-4D97-AF65-F5344CB8AC3E}">
        <p14:creationId xmlns:p14="http://schemas.microsoft.com/office/powerpoint/2010/main" val="249014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DBB49E-4E39-4808-B60C-AF79359ACE33}"/>
              </a:ext>
            </a:extLst>
          </p:cNvPr>
          <p:cNvSpPr>
            <a:spLocks noGrp="1"/>
          </p:cNvSpPr>
          <p:nvPr>
            <p:ph type="title"/>
          </p:nvPr>
        </p:nvSpPr>
        <p:spPr/>
        <p:txBody>
          <a:bodyPr/>
          <a:lstStyle/>
          <a:p>
            <a:r>
              <a:rPr lang="en-US" dirty="0" err="1"/>
              <a:t>Giriş</a:t>
            </a:r>
            <a:endParaRPr lang="tr-TR" dirty="0"/>
          </a:p>
        </p:txBody>
      </p:sp>
      <p:sp>
        <p:nvSpPr>
          <p:cNvPr id="3" name="Slayt Numarası Yer Tutucusu 2">
            <a:extLst>
              <a:ext uri="{FF2B5EF4-FFF2-40B4-BE49-F238E27FC236}">
                <a16:creationId xmlns:a16="http://schemas.microsoft.com/office/drawing/2014/main" id="{86326F5B-B5E6-4357-ABA7-0FC8F9C5C4A8}"/>
              </a:ext>
            </a:extLst>
          </p:cNvPr>
          <p:cNvSpPr>
            <a:spLocks noGrp="1"/>
          </p:cNvSpPr>
          <p:nvPr>
            <p:ph type="sldNum" sz="quarter" idx="11"/>
          </p:nvPr>
        </p:nvSpPr>
        <p:spPr/>
        <p:txBody>
          <a:bodyPr/>
          <a:lstStyle/>
          <a:p>
            <a:pPr rtl="0"/>
            <a:r>
              <a:rPr lang="en-US" dirty="0"/>
              <a:t>2</a:t>
            </a:r>
          </a:p>
        </p:txBody>
      </p:sp>
      <p:sp>
        <p:nvSpPr>
          <p:cNvPr id="4" name="Metin Yer Tutucusu 3">
            <a:extLst>
              <a:ext uri="{FF2B5EF4-FFF2-40B4-BE49-F238E27FC236}">
                <a16:creationId xmlns:a16="http://schemas.microsoft.com/office/drawing/2014/main" id="{52C2DEB0-8FCA-4E12-8936-59E98D7B03B0}"/>
              </a:ext>
            </a:extLst>
          </p:cNvPr>
          <p:cNvSpPr>
            <a:spLocks noGrp="1"/>
          </p:cNvSpPr>
          <p:nvPr>
            <p:ph type="body" sz="quarter" idx="26"/>
          </p:nvPr>
        </p:nvSpPr>
        <p:spPr>
          <a:xfrm>
            <a:off x="431800" y="1080000"/>
            <a:ext cx="11339513" cy="954988"/>
          </a:xfrm>
        </p:spPr>
        <p:txBody>
          <a:bodyPr/>
          <a:lstStyle/>
          <a:p>
            <a:r>
              <a:rPr lang="tr-TR" sz="2000"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r>
              <a:rPr lang="en-US" sz="2000" dirty="0"/>
              <a:t>.</a:t>
            </a:r>
          </a:p>
          <a:p>
            <a:r>
              <a:rPr lang="tr-TR" sz="2000" dirty="0" err="1"/>
              <a:t>Ursula</a:t>
            </a:r>
            <a:r>
              <a:rPr lang="tr-TR" sz="2000" dirty="0"/>
              <a:t> </a:t>
            </a:r>
            <a:r>
              <a:rPr lang="tr-TR" sz="2000" dirty="0" err="1"/>
              <a:t>Gonzales</a:t>
            </a:r>
            <a:r>
              <a:rPr lang="tr-TR" sz="2000" dirty="0"/>
              <a:t> ve arkadaşlarının yapmış oldukları bir çalışmada ise, görüntü işleme tekniklerinden gri seviye eş oluşum matrisi, yakın komşuluk gri seviye fark matrisi ve spektrum bölgesinde </a:t>
            </a:r>
            <a:r>
              <a:rPr lang="tr-TR" sz="2000" dirty="0" err="1"/>
              <a:t>Fourier</a:t>
            </a:r>
            <a:r>
              <a:rPr lang="tr-TR" sz="2000" dirty="0"/>
              <a:t>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endParaRPr lang="en-US" dirty="0"/>
          </a:p>
          <a:p>
            <a:r>
              <a:rPr lang="tr-TR" sz="2000" dirty="0"/>
              <a:t>Ekmek gözeneklerinin </a:t>
            </a:r>
            <a:r>
              <a:rPr lang="tr-TR" sz="2000" dirty="0" err="1"/>
              <a:t>bölütlenmesine</a:t>
            </a:r>
            <a:r>
              <a:rPr lang="tr-TR" sz="2000" dirty="0"/>
              <a:t> yönelik H.D. </a:t>
            </a:r>
            <a:r>
              <a:rPr lang="tr-TR" sz="2000" dirty="0" err="1"/>
              <a:t>Sapirstein</a:t>
            </a:r>
            <a:r>
              <a:rPr lang="tr-TR" sz="2000" dirty="0"/>
              <a:t> ve arkadaşlarının yapmış oldukları çalışmada, </a:t>
            </a:r>
            <a:r>
              <a:rPr lang="tr-TR" sz="2000" dirty="0" err="1"/>
              <a:t>oksidansız</a:t>
            </a:r>
            <a:r>
              <a:rPr lang="tr-TR" sz="2000" dirty="0"/>
              <a:t> ve </a:t>
            </a:r>
            <a:r>
              <a:rPr lang="tr-TR" sz="2000" dirty="0" err="1"/>
              <a:t>oksidanlı</a:t>
            </a:r>
            <a:r>
              <a:rPr lang="tr-TR" sz="2000" dirty="0"/>
              <a:t> toplam 30 adet ekmek görüntüsüne K-</a:t>
            </a:r>
            <a:r>
              <a:rPr lang="tr-TR" sz="2000" dirty="0" err="1"/>
              <a:t>means</a:t>
            </a:r>
            <a:r>
              <a:rPr lang="tr-TR" sz="2000" dirty="0"/>
              <a:t> algoritması kullanılarak ekmek görüntü analizi yapılmış ve ekmeğe ait gözenek alanı, gözenek yoğunluğu (hücre/cm2 ), boşluk oranı (hücre alanını /toplam ekmek alanı) gibi bazı </a:t>
            </a:r>
            <a:r>
              <a:rPr lang="tr-TR" sz="2000" dirty="0" err="1"/>
              <a:t>morfometrik</a:t>
            </a:r>
            <a:r>
              <a:rPr lang="tr-TR" sz="2000" dirty="0"/>
              <a:t> parametreler hesaplamıştır. Elde edilen sonuçlar </a:t>
            </a:r>
            <a:r>
              <a:rPr lang="tr-TR" sz="2000" dirty="0" err="1"/>
              <a:t>oksidanlı</a:t>
            </a:r>
            <a:r>
              <a:rPr lang="tr-TR" sz="2000" dirty="0"/>
              <a:t> ekmeklerin </a:t>
            </a:r>
            <a:r>
              <a:rPr lang="tr-TR" sz="2000" dirty="0" err="1"/>
              <a:t>oksidansız</a:t>
            </a:r>
            <a:r>
              <a:rPr lang="tr-TR" sz="2000" dirty="0"/>
              <a:t> ekmeklere göre %6 daha parlak, %21 daha fazla gözenek yoğunluğuna, %17 daha küçük gözeneklere, %13 daha ince gözeneklere ve %16 daha fazla birbirine benzer gözeneklere sahip olduğunu göstermiştir</a:t>
            </a:r>
          </a:p>
        </p:txBody>
      </p:sp>
      <p:grpSp>
        <p:nvGrpSpPr>
          <p:cNvPr id="9" name="Grup 8" title="üçgen grubu">
            <a:extLst>
              <a:ext uri="{FF2B5EF4-FFF2-40B4-BE49-F238E27FC236}">
                <a16:creationId xmlns:a16="http://schemas.microsoft.com/office/drawing/2014/main" id="{28CEEA4D-43BF-4CB5-9E58-BD36348E1F16}"/>
              </a:ext>
            </a:extLst>
          </p:cNvPr>
          <p:cNvGrpSpPr/>
          <p:nvPr/>
        </p:nvGrpSpPr>
        <p:grpSpPr>
          <a:xfrm rot="7298025">
            <a:off x="11072791" y="-71609"/>
            <a:ext cx="1080236" cy="1313586"/>
            <a:chOff x="9862160" y="831132"/>
            <a:chExt cx="1850209" cy="1915995"/>
          </a:xfrm>
        </p:grpSpPr>
        <p:sp>
          <p:nvSpPr>
            <p:cNvPr id="10" name="Serbest Form: Şekil 9" title="üçgenler">
              <a:extLst>
                <a:ext uri="{FF2B5EF4-FFF2-40B4-BE49-F238E27FC236}">
                  <a16:creationId xmlns:a16="http://schemas.microsoft.com/office/drawing/2014/main" id="{63FFE8E2-AD48-41A1-A42E-00113B41627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1" name="Serbest Form: Şekil 10" title="üçgenler">
              <a:extLst>
                <a:ext uri="{FF2B5EF4-FFF2-40B4-BE49-F238E27FC236}">
                  <a16:creationId xmlns:a16="http://schemas.microsoft.com/office/drawing/2014/main" id="{83CD52DC-EE49-4A0C-BB25-774D8998AE81}"/>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2" name="Serbest Form: Şekil 11" title="üçgenler">
              <a:extLst>
                <a:ext uri="{FF2B5EF4-FFF2-40B4-BE49-F238E27FC236}">
                  <a16:creationId xmlns:a16="http://schemas.microsoft.com/office/drawing/2014/main" id="{3D357B44-D7E9-424C-B8AD-76B206851D90}"/>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3" name="Serbest Form: Şekil 12" title="üçgenler">
              <a:extLst>
                <a:ext uri="{FF2B5EF4-FFF2-40B4-BE49-F238E27FC236}">
                  <a16:creationId xmlns:a16="http://schemas.microsoft.com/office/drawing/2014/main" id="{B06337F0-6D11-4444-A0FE-FE62043CA275}"/>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4" name="Serbest Form: Şekil 13" title="üçgenler">
              <a:extLst>
                <a:ext uri="{FF2B5EF4-FFF2-40B4-BE49-F238E27FC236}">
                  <a16:creationId xmlns:a16="http://schemas.microsoft.com/office/drawing/2014/main" id="{11A6F89F-4C96-49E1-8D0F-C46E20F142E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5" name="Serbest Form: Şekil 14" title="üçgenler">
              <a:extLst>
                <a:ext uri="{FF2B5EF4-FFF2-40B4-BE49-F238E27FC236}">
                  <a16:creationId xmlns:a16="http://schemas.microsoft.com/office/drawing/2014/main" id="{84B51FC9-151D-475A-AF8B-102D506B3430}"/>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6" name="Serbest Form: Şekil 15" title="üçgenler">
              <a:extLst>
                <a:ext uri="{FF2B5EF4-FFF2-40B4-BE49-F238E27FC236}">
                  <a16:creationId xmlns:a16="http://schemas.microsoft.com/office/drawing/2014/main" id="{4DBAF00F-AA45-49B4-AFB9-D08F56034CFA}"/>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7" name="Serbest Form: Şekil 16" title="üçgenler">
              <a:extLst>
                <a:ext uri="{FF2B5EF4-FFF2-40B4-BE49-F238E27FC236}">
                  <a16:creationId xmlns:a16="http://schemas.microsoft.com/office/drawing/2014/main" id="{E30D580D-00D4-4166-BBB6-CB9DAF9DEB98}"/>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8" name="Serbest Form: Şekil 17" title="üçgenler">
              <a:extLst>
                <a:ext uri="{FF2B5EF4-FFF2-40B4-BE49-F238E27FC236}">
                  <a16:creationId xmlns:a16="http://schemas.microsoft.com/office/drawing/2014/main" id="{3A654040-71DA-448D-AA33-867BE28086AC}"/>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9" name="Serbest Form: Şekil 18" title="üçgenler">
              <a:extLst>
                <a:ext uri="{FF2B5EF4-FFF2-40B4-BE49-F238E27FC236}">
                  <a16:creationId xmlns:a16="http://schemas.microsoft.com/office/drawing/2014/main" id="{754708B6-DF14-40BE-BB44-CE733865E4D6}"/>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0" name="Serbest Form: Şekil 19" title="üçgenler">
              <a:extLst>
                <a:ext uri="{FF2B5EF4-FFF2-40B4-BE49-F238E27FC236}">
                  <a16:creationId xmlns:a16="http://schemas.microsoft.com/office/drawing/2014/main" id="{D4ECC03C-5FCC-4AA7-B3DF-3DEE444E5BFF}"/>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1" name="Serbest Form: Şekil 20" title="üçgenler">
              <a:extLst>
                <a:ext uri="{FF2B5EF4-FFF2-40B4-BE49-F238E27FC236}">
                  <a16:creationId xmlns:a16="http://schemas.microsoft.com/office/drawing/2014/main" id="{ED1E35DB-A8AC-4632-ABCE-3F467B72F6A9}"/>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2" name="Serbest Form: Şekil 21" title="üçgenler">
              <a:extLst>
                <a:ext uri="{FF2B5EF4-FFF2-40B4-BE49-F238E27FC236}">
                  <a16:creationId xmlns:a16="http://schemas.microsoft.com/office/drawing/2014/main" id="{69EEFA0D-2D27-4DB6-AEE5-E993D6799DD9}"/>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3" name="Serbest Form: Şekil 22" title="üçgenler">
              <a:extLst>
                <a:ext uri="{FF2B5EF4-FFF2-40B4-BE49-F238E27FC236}">
                  <a16:creationId xmlns:a16="http://schemas.microsoft.com/office/drawing/2014/main" id="{03FA6CE7-9339-4CF9-ACDC-CA2BF38EEE7A}"/>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grpSp>
    </p:spTree>
    <p:extLst>
      <p:ext uri="{BB962C8B-B14F-4D97-AF65-F5344CB8AC3E}">
        <p14:creationId xmlns:p14="http://schemas.microsoft.com/office/powerpoint/2010/main" val="313629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F1326559-C2D9-417A-BB67-C0C63D4C0942}"/>
              </a:ext>
            </a:extLst>
          </p:cNvPr>
          <p:cNvSpPr>
            <a:spLocks noGrp="1"/>
          </p:cNvSpPr>
          <p:nvPr>
            <p:ph idx="1"/>
          </p:nvPr>
        </p:nvSpPr>
        <p:spPr>
          <a:xfrm>
            <a:off x="432000" y="1691190"/>
            <a:ext cx="8272729" cy="4464000"/>
          </a:xfrm>
        </p:spPr>
        <p:txBody>
          <a:bodyPr/>
          <a:lstStyle/>
          <a:p>
            <a:pPr marL="0" indent="0">
              <a:buNone/>
            </a:pPr>
            <a:r>
              <a:rPr lang="tr-TR" sz="2000" dirty="0"/>
              <a:t>Çalışmada kullanılan ekmek kesit alan görüntüleri doğrudan ekmek yapım yöntemiyle elde edilmiştir</a:t>
            </a:r>
            <a:r>
              <a:rPr lang="en-US" sz="2000" dirty="0"/>
              <a:t>. </a:t>
            </a:r>
            <a:r>
              <a:rPr lang="tr-TR" sz="2000" dirty="0"/>
              <a:t>Analiz edilecek ekmekler önce, dilimleme makinesinde 25 mm kalınlıkta kesilmiş ve her bir ekmeğin ortasındaki/merkezindeki iki dilim analizlerde kullanılmak üzere ayrılmıştır. Görüntü işleme için belirlenen bu iki dilimin bir tarayıcı (</a:t>
            </a:r>
            <a:r>
              <a:rPr lang="tr-TR" sz="2000" dirty="0" err="1"/>
              <a:t>CanoScan</a:t>
            </a:r>
            <a:r>
              <a:rPr lang="tr-TR" sz="2000" dirty="0"/>
              <a:t> 4400F, </a:t>
            </a:r>
            <a:r>
              <a:rPr lang="tr-TR" sz="2000" dirty="0" err="1"/>
              <a:t>Canon</a:t>
            </a:r>
            <a:r>
              <a:rPr lang="tr-TR" sz="2000" dirty="0"/>
              <a:t>, Japan) aracılığı ile görüntüsü bilgisayara aktarılmıştır. Tarayıcının parlaklık ve kontrast parametreleri, tüm görüntüler için sıfıra ayarlanmıştır. Görüntüler, 300 </a:t>
            </a:r>
            <a:r>
              <a:rPr lang="tr-TR" sz="2000" dirty="0" err="1"/>
              <a:t>DPI’da</a:t>
            </a:r>
            <a:r>
              <a:rPr lang="tr-TR" sz="2000" dirty="0"/>
              <a:t> ve RGB renkli olarak BMP formatında 3508*2552 piksel olarak bilgisayara kaydedilmiştir.</a:t>
            </a:r>
            <a:endParaRPr lang="en-US" sz="2000" dirty="0"/>
          </a:p>
          <a:p>
            <a:pPr marL="0" indent="0">
              <a:buNone/>
            </a:pPr>
            <a:r>
              <a:rPr lang="tr-TR" sz="2000" dirty="0"/>
              <a:t>Çalışmada 104 farklı ekmek görüntüsü kullanılmış ve bunların 8 tanesi kontrol grubunu oluşturmaktadır. Bu kontrol grubunu oluşturan ekmeklerin yapımında hiçbir katkı maddesi kullanılmamıştır. 32 tanesi ise DATEM katkı maddesinin (%0,25, %0,50, %0,75, %1,00) farklı konsantrasyonundan, 32 tanesi </a:t>
            </a:r>
            <a:r>
              <a:rPr lang="tr-TR" sz="2000" dirty="0" err="1"/>
              <a:t>lipopan</a:t>
            </a:r>
            <a:r>
              <a:rPr lang="tr-TR" sz="2000" dirty="0"/>
              <a:t> FBG </a:t>
            </a:r>
            <a:r>
              <a:rPr lang="tr-TR" sz="2000" dirty="0" err="1"/>
              <a:t>fosfolipaz</a:t>
            </a:r>
            <a:r>
              <a:rPr lang="tr-TR" sz="2000" dirty="0"/>
              <a:t> (FL) enziminin (10, 20, 30, 40 mg/kg) konsantrasyonlarından ve 32 tanesi ise </a:t>
            </a:r>
            <a:r>
              <a:rPr lang="tr-TR" sz="2000" dirty="0" err="1"/>
              <a:t>grindamyl</a:t>
            </a:r>
            <a:r>
              <a:rPr lang="tr-TR" sz="2000" dirty="0"/>
              <a:t> </a:t>
            </a:r>
            <a:r>
              <a:rPr lang="tr-TR" sz="2000" dirty="0" err="1"/>
              <a:t>glikolipaz</a:t>
            </a:r>
            <a:r>
              <a:rPr lang="tr-TR" sz="2000" dirty="0"/>
              <a:t> (GL) enziminin (30, 60, 90, 120 mg/kg) konsantrasyonlarından oluşmaktadır.  </a:t>
            </a:r>
          </a:p>
        </p:txBody>
      </p:sp>
      <p:sp>
        <p:nvSpPr>
          <p:cNvPr id="3" name="Başlık 2">
            <a:extLst>
              <a:ext uri="{FF2B5EF4-FFF2-40B4-BE49-F238E27FC236}">
                <a16:creationId xmlns:a16="http://schemas.microsoft.com/office/drawing/2014/main" id="{2D6F9D58-7DC1-41DA-9C93-BA669B14FDAE}"/>
              </a:ext>
            </a:extLst>
          </p:cNvPr>
          <p:cNvSpPr>
            <a:spLocks noGrp="1"/>
          </p:cNvSpPr>
          <p:nvPr>
            <p:ph type="title"/>
          </p:nvPr>
        </p:nvSpPr>
        <p:spPr/>
        <p:txBody>
          <a:bodyPr/>
          <a:lstStyle/>
          <a:p>
            <a:r>
              <a:rPr lang="en-US" dirty="0" err="1"/>
              <a:t>Deneysel</a:t>
            </a:r>
            <a:r>
              <a:rPr lang="en-US" dirty="0"/>
              <a:t> </a:t>
            </a:r>
            <a:r>
              <a:rPr lang="en-US" dirty="0" err="1"/>
              <a:t>Metot</a:t>
            </a:r>
            <a:endParaRPr lang="tr-TR" dirty="0"/>
          </a:p>
        </p:txBody>
      </p:sp>
      <p:sp>
        <p:nvSpPr>
          <p:cNvPr id="4" name="Slayt Numarası Yer Tutucusu 3">
            <a:extLst>
              <a:ext uri="{FF2B5EF4-FFF2-40B4-BE49-F238E27FC236}">
                <a16:creationId xmlns:a16="http://schemas.microsoft.com/office/drawing/2014/main" id="{079C2C8E-F4D1-4C91-AAA9-5A95F432D304}"/>
              </a:ext>
            </a:extLst>
          </p:cNvPr>
          <p:cNvSpPr>
            <a:spLocks noGrp="1"/>
          </p:cNvSpPr>
          <p:nvPr>
            <p:ph type="sldNum" sz="quarter" idx="11"/>
          </p:nvPr>
        </p:nvSpPr>
        <p:spPr/>
        <p:txBody>
          <a:bodyPr/>
          <a:lstStyle/>
          <a:p>
            <a:pPr rtl="0"/>
            <a:fld id="{19B51A1E-902D-48AF-9020-955120F399B6}" type="slidenum">
              <a:rPr lang="tr-TR" smtClean="0"/>
              <a:pPr rtl="0"/>
              <a:t>3</a:t>
            </a:fld>
            <a:endParaRPr lang="tr-TR" dirty="0"/>
          </a:p>
        </p:txBody>
      </p:sp>
      <p:sp>
        <p:nvSpPr>
          <p:cNvPr id="5" name="Başlık 2">
            <a:extLst>
              <a:ext uri="{FF2B5EF4-FFF2-40B4-BE49-F238E27FC236}">
                <a16:creationId xmlns:a16="http://schemas.microsoft.com/office/drawing/2014/main" id="{7613BF4F-D581-43C8-88A0-2984870D82AF}"/>
              </a:ext>
            </a:extLst>
          </p:cNvPr>
          <p:cNvSpPr txBox="1">
            <a:spLocks/>
          </p:cNvSpPr>
          <p:nvPr/>
        </p:nvSpPr>
        <p:spPr>
          <a:xfrm>
            <a:off x="432000" y="1038089"/>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400" dirty="0"/>
              <a:t>Veri </a:t>
            </a:r>
            <a:r>
              <a:rPr lang="en-US" sz="2400" dirty="0" err="1"/>
              <a:t>kümesi</a:t>
            </a:r>
            <a:endParaRPr lang="tr-TR" sz="2400" dirty="0"/>
          </a:p>
        </p:txBody>
      </p:sp>
      <p:pic>
        <p:nvPicPr>
          <p:cNvPr id="7" name="Resim 6">
            <a:extLst>
              <a:ext uri="{FF2B5EF4-FFF2-40B4-BE49-F238E27FC236}">
                <a16:creationId xmlns:a16="http://schemas.microsoft.com/office/drawing/2014/main" id="{ECB92C34-0690-4F76-9017-82E035D4A4BE}"/>
              </a:ext>
            </a:extLst>
          </p:cNvPr>
          <p:cNvPicPr>
            <a:picLocks noChangeAspect="1"/>
          </p:cNvPicPr>
          <p:nvPr/>
        </p:nvPicPr>
        <p:blipFill>
          <a:blip r:embed="rId2"/>
          <a:stretch>
            <a:fillRect/>
          </a:stretch>
        </p:blipFill>
        <p:spPr>
          <a:xfrm>
            <a:off x="8935658" y="1691190"/>
            <a:ext cx="2822029" cy="3678368"/>
          </a:xfrm>
          <a:prstGeom prst="rect">
            <a:avLst/>
          </a:prstGeom>
        </p:spPr>
      </p:pic>
    </p:spTree>
    <p:extLst>
      <p:ext uri="{BB962C8B-B14F-4D97-AF65-F5344CB8AC3E}">
        <p14:creationId xmlns:p14="http://schemas.microsoft.com/office/powerpoint/2010/main" val="116509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40E03F73-B150-4172-9804-D904C4C76D3D}"/>
              </a:ext>
            </a:extLst>
          </p:cNvPr>
          <p:cNvSpPr>
            <a:spLocks noGrp="1"/>
          </p:cNvSpPr>
          <p:nvPr>
            <p:ph idx="1"/>
          </p:nvPr>
        </p:nvSpPr>
        <p:spPr>
          <a:xfrm>
            <a:off x="426000" y="1138995"/>
            <a:ext cx="7014706" cy="1462101"/>
          </a:xfrm>
        </p:spPr>
        <p:txBody>
          <a:bodyPr/>
          <a:lstStyle/>
          <a:p>
            <a:pPr marL="0" indent="0">
              <a:buNone/>
            </a:pPr>
            <a:r>
              <a:rPr lang="tr-TR" sz="2000"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p>
        </p:txBody>
      </p:sp>
      <p:sp>
        <p:nvSpPr>
          <p:cNvPr id="3" name="Başlık 2">
            <a:extLst>
              <a:ext uri="{FF2B5EF4-FFF2-40B4-BE49-F238E27FC236}">
                <a16:creationId xmlns:a16="http://schemas.microsoft.com/office/drawing/2014/main" id="{9FF6AAC8-2E37-41CE-8ABE-AF1E2424ADEE}"/>
              </a:ext>
            </a:extLst>
          </p:cNvPr>
          <p:cNvSpPr>
            <a:spLocks noGrp="1"/>
          </p:cNvSpPr>
          <p:nvPr>
            <p:ph type="title"/>
          </p:nvPr>
        </p:nvSpPr>
        <p:spPr/>
        <p:txBody>
          <a:bodyPr/>
          <a:lstStyle/>
          <a:p>
            <a:r>
              <a:rPr lang="en-US" sz="2800" dirty="0" err="1"/>
              <a:t>Yöntemler</a:t>
            </a:r>
            <a:endParaRPr lang="tr-TR" sz="2800" dirty="0"/>
          </a:p>
        </p:txBody>
      </p:sp>
      <p:sp>
        <p:nvSpPr>
          <p:cNvPr id="4" name="Slayt Numarası Yer Tutucusu 3">
            <a:extLst>
              <a:ext uri="{FF2B5EF4-FFF2-40B4-BE49-F238E27FC236}">
                <a16:creationId xmlns:a16="http://schemas.microsoft.com/office/drawing/2014/main" id="{FE536E5D-6009-4F42-B78D-1931C6AE98E3}"/>
              </a:ext>
            </a:extLst>
          </p:cNvPr>
          <p:cNvSpPr>
            <a:spLocks noGrp="1"/>
          </p:cNvSpPr>
          <p:nvPr>
            <p:ph type="sldNum" sz="quarter" idx="11"/>
          </p:nvPr>
        </p:nvSpPr>
        <p:spPr/>
        <p:txBody>
          <a:bodyPr/>
          <a:lstStyle/>
          <a:p>
            <a:pPr rtl="0"/>
            <a:fld id="{19B51A1E-902D-48AF-9020-955120F399B6}" type="slidenum">
              <a:rPr lang="tr-TR" smtClean="0"/>
              <a:pPr rtl="0"/>
              <a:t>4</a:t>
            </a:fld>
            <a:endParaRPr lang="tr-TR" dirty="0"/>
          </a:p>
        </p:txBody>
      </p:sp>
      <p:pic>
        <p:nvPicPr>
          <p:cNvPr id="6" name="Resim 5">
            <a:extLst>
              <a:ext uri="{FF2B5EF4-FFF2-40B4-BE49-F238E27FC236}">
                <a16:creationId xmlns:a16="http://schemas.microsoft.com/office/drawing/2014/main" id="{781576DC-F08E-42DB-B3F5-ADB39BE74760}"/>
              </a:ext>
            </a:extLst>
          </p:cNvPr>
          <p:cNvPicPr>
            <a:picLocks noChangeAspect="1"/>
          </p:cNvPicPr>
          <p:nvPr/>
        </p:nvPicPr>
        <p:blipFill>
          <a:blip r:embed="rId2"/>
          <a:stretch>
            <a:fillRect/>
          </a:stretch>
        </p:blipFill>
        <p:spPr>
          <a:xfrm>
            <a:off x="8543366" y="197923"/>
            <a:ext cx="2752163" cy="3231077"/>
          </a:xfrm>
          <a:prstGeom prst="rect">
            <a:avLst/>
          </a:prstGeom>
        </p:spPr>
      </p:pic>
      <p:sp>
        <p:nvSpPr>
          <p:cNvPr id="8" name="Metin kutusu 7">
            <a:extLst>
              <a:ext uri="{FF2B5EF4-FFF2-40B4-BE49-F238E27FC236}">
                <a16:creationId xmlns:a16="http://schemas.microsoft.com/office/drawing/2014/main" id="{A59B6E05-A2BC-459F-93F1-B0B1E8D4345C}"/>
              </a:ext>
            </a:extLst>
          </p:cNvPr>
          <p:cNvSpPr txBox="1"/>
          <p:nvPr/>
        </p:nvSpPr>
        <p:spPr>
          <a:xfrm>
            <a:off x="327546" y="3516874"/>
            <a:ext cx="6826290" cy="1938992"/>
          </a:xfrm>
          <a:prstGeom prst="rect">
            <a:avLst/>
          </a:prstGeom>
          <a:noFill/>
        </p:spPr>
        <p:txBody>
          <a:bodyPr wrap="square">
            <a:spAutoFit/>
          </a:bodyPr>
          <a:lstStyle/>
          <a:p>
            <a:r>
              <a:rPr lang="tr-TR" sz="2000" dirty="0" err="1"/>
              <a:t>Adaptif</a:t>
            </a:r>
            <a:r>
              <a:rPr lang="tr-TR" sz="2000" dirty="0"/>
              <a:t> </a:t>
            </a:r>
            <a:r>
              <a:rPr lang="tr-TR" sz="2000" dirty="0" err="1"/>
              <a:t>histogram</a:t>
            </a:r>
            <a:r>
              <a:rPr lang="tr-TR" sz="2000" dirty="0"/>
              <a:t> eşitleme olarak da bilinen </a:t>
            </a:r>
            <a:r>
              <a:rPr lang="tr-TR" sz="2000" dirty="0" err="1"/>
              <a:t>histogram</a:t>
            </a:r>
            <a:endParaRPr lang="en-US" sz="2000" dirty="0"/>
          </a:p>
          <a:p>
            <a:r>
              <a:rPr lang="tr-TR" sz="2000" dirty="0"/>
              <a:t>germe işlemi düşük kontrastlı resimlere uygulanan bir yöntem olup</a:t>
            </a:r>
            <a:r>
              <a:rPr lang="en-US" sz="2000" dirty="0"/>
              <a:t> </a:t>
            </a:r>
            <a:r>
              <a:rPr lang="tr-TR" sz="2000" dirty="0" err="1"/>
              <a:t>histogramı</a:t>
            </a:r>
            <a:r>
              <a:rPr lang="tr-TR" sz="2000" dirty="0"/>
              <a:t> geniş bir bölgeye yayma mantığına dayanmaktadır . Ön işlemenin ilk basamağını oluşturan bu yöntem sayesinde gri seviye görüntülerinin kontrastı iyileştirilmiştir. </a:t>
            </a:r>
          </a:p>
        </p:txBody>
      </p:sp>
      <p:sp>
        <p:nvSpPr>
          <p:cNvPr id="9" name="Başlık 2">
            <a:extLst>
              <a:ext uri="{FF2B5EF4-FFF2-40B4-BE49-F238E27FC236}">
                <a16:creationId xmlns:a16="http://schemas.microsoft.com/office/drawing/2014/main" id="{1F325E46-1D0E-4428-848E-9870AD37C76E}"/>
              </a:ext>
            </a:extLst>
          </p:cNvPr>
          <p:cNvSpPr txBox="1">
            <a:spLocks/>
          </p:cNvSpPr>
          <p:nvPr/>
        </p:nvSpPr>
        <p:spPr>
          <a:xfrm>
            <a:off x="426000" y="2842985"/>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400" dirty="0"/>
              <a:t>Histogram </a:t>
            </a:r>
            <a:r>
              <a:rPr lang="en-US" sz="2400" dirty="0" err="1"/>
              <a:t>Germe</a:t>
            </a:r>
            <a:endParaRPr lang="tr-TR" sz="2400" dirty="0"/>
          </a:p>
        </p:txBody>
      </p:sp>
      <p:pic>
        <p:nvPicPr>
          <p:cNvPr id="11" name="Resim 10">
            <a:extLst>
              <a:ext uri="{FF2B5EF4-FFF2-40B4-BE49-F238E27FC236}">
                <a16:creationId xmlns:a16="http://schemas.microsoft.com/office/drawing/2014/main" id="{3E6FBACD-896D-491A-B7B2-A01F6CC133EF}"/>
              </a:ext>
            </a:extLst>
          </p:cNvPr>
          <p:cNvPicPr>
            <a:picLocks noChangeAspect="1"/>
          </p:cNvPicPr>
          <p:nvPr/>
        </p:nvPicPr>
        <p:blipFill>
          <a:blip r:embed="rId3"/>
          <a:stretch>
            <a:fillRect/>
          </a:stretch>
        </p:blipFill>
        <p:spPr>
          <a:xfrm>
            <a:off x="8543366" y="3516874"/>
            <a:ext cx="2752163" cy="3247933"/>
          </a:xfrm>
          <a:prstGeom prst="rect">
            <a:avLst/>
          </a:prstGeom>
        </p:spPr>
      </p:pic>
    </p:spTree>
    <p:extLst>
      <p:ext uri="{BB962C8B-B14F-4D97-AF65-F5344CB8AC3E}">
        <p14:creationId xmlns:p14="http://schemas.microsoft.com/office/powerpoint/2010/main" val="314622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7F9C9FD7-5845-46C1-8227-FDA5B09C9A7C}"/>
              </a:ext>
            </a:extLst>
          </p:cNvPr>
          <p:cNvSpPr>
            <a:spLocks noGrp="1"/>
          </p:cNvSpPr>
          <p:nvPr>
            <p:ph type="sldNum" sz="quarter" idx="11"/>
          </p:nvPr>
        </p:nvSpPr>
        <p:spPr/>
        <p:txBody>
          <a:bodyPr/>
          <a:lstStyle/>
          <a:p>
            <a:pPr rtl="0"/>
            <a:fld id="{19B51A1E-902D-48AF-9020-955120F399B6}" type="slidenum">
              <a:rPr lang="tr-TR" smtClean="0"/>
              <a:pPr rtl="0"/>
              <a:t>5</a:t>
            </a:fld>
            <a:endParaRPr lang="tr-TR" dirty="0"/>
          </a:p>
        </p:txBody>
      </p:sp>
      <p:pic>
        <p:nvPicPr>
          <p:cNvPr id="6" name="Resim 5">
            <a:extLst>
              <a:ext uri="{FF2B5EF4-FFF2-40B4-BE49-F238E27FC236}">
                <a16:creationId xmlns:a16="http://schemas.microsoft.com/office/drawing/2014/main" id="{7BAE7934-74C1-4428-978F-31A5046434E2}"/>
              </a:ext>
            </a:extLst>
          </p:cNvPr>
          <p:cNvPicPr>
            <a:picLocks noChangeAspect="1"/>
          </p:cNvPicPr>
          <p:nvPr/>
        </p:nvPicPr>
        <p:blipFill>
          <a:blip r:embed="rId2"/>
          <a:stretch>
            <a:fillRect/>
          </a:stretch>
        </p:blipFill>
        <p:spPr>
          <a:xfrm>
            <a:off x="6879544" y="388303"/>
            <a:ext cx="4419940" cy="4630414"/>
          </a:xfrm>
          <a:prstGeom prst="rect">
            <a:avLst/>
          </a:prstGeom>
        </p:spPr>
      </p:pic>
      <p:pic>
        <p:nvPicPr>
          <p:cNvPr id="8" name="Resim 7">
            <a:extLst>
              <a:ext uri="{FF2B5EF4-FFF2-40B4-BE49-F238E27FC236}">
                <a16:creationId xmlns:a16="http://schemas.microsoft.com/office/drawing/2014/main" id="{2558412B-B005-4AF9-9A04-9378D45687D5}"/>
              </a:ext>
            </a:extLst>
          </p:cNvPr>
          <p:cNvPicPr>
            <a:picLocks noChangeAspect="1"/>
          </p:cNvPicPr>
          <p:nvPr/>
        </p:nvPicPr>
        <p:blipFill>
          <a:blip r:embed="rId3"/>
          <a:stretch>
            <a:fillRect/>
          </a:stretch>
        </p:blipFill>
        <p:spPr>
          <a:xfrm>
            <a:off x="892516" y="283405"/>
            <a:ext cx="4522166" cy="4840210"/>
          </a:xfrm>
          <a:prstGeom prst="rect">
            <a:avLst/>
          </a:prstGeom>
        </p:spPr>
      </p:pic>
      <p:sp>
        <p:nvSpPr>
          <p:cNvPr id="9" name="Metin kutusu 8">
            <a:extLst>
              <a:ext uri="{FF2B5EF4-FFF2-40B4-BE49-F238E27FC236}">
                <a16:creationId xmlns:a16="http://schemas.microsoft.com/office/drawing/2014/main" id="{0AEE3B84-C003-4268-BD0A-5F0D5223EA12}"/>
              </a:ext>
            </a:extLst>
          </p:cNvPr>
          <p:cNvSpPr txBox="1"/>
          <p:nvPr/>
        </p:nvSpPr>
        <p:spPr>
          <a:xfrm>
            <a:off x="1210235" y="5764306"/>
            <a:ext cx="914400" cy="914400"/>
          </a:xfrm>
          <a:prstGeom prst="rect">
            <a:avLst/>
          </a:prstGeom>
          <a:noFill/>
        </p:spPr>
        <p:txBody>
          <a:bodyPr wrap="none" lIns="0" tIns="0" rIns="0" bIns="0" rtlCol="0">
            <a:noAutofit/>
          </a:bodyPr>
          <a:lstStyle/>
          <a:p>
            <a:pPr algn="l"/>
            <a:endParaRPr lang="tr-TR" sz="1200" dirty="0">
              <a:solidFill>
                <a:schemeClr val="tx1">
                  <a:lumMod val="75000"/>
                  <a:lumOff val="25000"/>
                </a:schemeClr>
              </a:solidFill>
              <a:latin typeface="+mn-lt"/>
            </a:endParaRPr>
          </a:p>
        </p:txBody>
      </p:sp>
      <p:sp>
        <p:nvSpPr>
          <p:cNvPr id="11" name="Metin kutusu 10">
            <a:extLst>
              <a:ext uri="{FF2B5EF4-FFF2-40B4-BE49-F238E27FC236}">
                <a16:creationId xmlns:a16="http://schemas.microsoft.com/office/drawing/2014/main" id="{9494ED63-B18A-40BE-B6D5-F78B928CFB3A}"/>
              </a:ext>
            </a:extLst>
          </p:cNvPr>
          <p:cNvSpPr txBox="1"/>
          <p:nvPr/>
        </p:nvSpPr>
        <p:spPr>
          <a:xfrm>
            <a:off x="892516" y="5441140"/>
            <a:ext cx="10845394" cy="646331"/>
          </a:xfrm>
          <a:prstGeom prst="rect">
            <a:avLst/>
          </a:prstGeom>
          <a:noFill/>
        </p:spPr>
        <p:txBody>
          <a:bodyPr wrap="square">
            <a:spAutoFit/>
          </a:bodyPr>
          <a:lstStyle/>
          <a:p>
            <a:r>
              <a:rPr lang="tr-TR" dirty="0"/>
              <a:t>Şekil 6’da  </a:t>
            </a:r>
            <a:r>
              <a:rPr lang="tr-TR" dirty="0" err="1"/>
              <a:t>histogram</a:t>
            </a:r>
            <a:r>
              <a:rPr lang="tr-TR" dirty="0"/>
              <a:t> germe işlemi sonucunda oluşan görüntü </a:t>
            </a:r>
            <a:r>
              <a:rPr lang="tr-TR" dirty="0" err="1"/>
              <a:t>histogramı</a:t>
            </a:r>
            <a:r>
              <a:rPr lang="tr-TR" dirty="0"/>
              <a:t> gösterilmiştir. </a:t>
            </a:r>
            <a:r>
              <a:rPr lang="tr-TR" dirty="0" err="1"/>
              <a:t>Histogram</a:t>
            </a:r>
            <a:r>
              <a:rPr lang="tr-TR" dirty="0"/>
              <a:t> incelendiğinde Şekil 4’te yer alan ayrık iki </a:t>
            </a:r>
            <a:r>
              <a:rPr lang="tr-TR" dirty="0" err="1"/>
              <a:t>histogram</a:t>
            </a:r>
            <a:r>
              <a:rPr lang="tr-TR" dirty="0"/>
              <a:t> tepesi kaybolmuştur. Piksel aralığı ise </a:t>
            </a:r>
            <a:r>
              <a:rPr lang="tr-TR" dirty="0" err="1"/>
              <a:t>histogram</a:t>
            </a:r>
            <a:r>
              <a:rPr lang="tr-TR" dirty="0"/>
              <a:t> boyunca yayılmıştır. </a:t>
            </a:r>
          </a:p>
        </p:txBody>
      </p:sp>
    </p:spTree>
    <p:extLst>
      <p:ext uri="{BB962C8B-B14F-4D97-AF65-F5344CB8AC3E}">
        <p14:creationId xmlns:p14="http://schemas.microsoft.com/office/powerpoint/2010/main" val="43486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3B3C9500-9788-43A3-96FE-A933AE038ECD}"/>
              </a:ext>
            </a:extLst>
          </p:cNvPr>
          <p:cNvSpPr>
            <a:spLocks noGrp="1"/>
          </p:cNvSpPr>
          <p:nvPr>
            <p:ph idx="1"/>
          </p:nvPr>
        </p:nvSpPr>
        <p:spPr>
          <a:xfrm>
            <a:off x="432000" y="1152000"/>
            <a:ext cx="5664000" cy="4680000"/>
          </a:xfrm>
        </p:spPr>
        <p:txBody>
          <a:bodyPr/>
          <a:lstStyle/>
          <a:p>
            <a:pPr marL="0" indent="0">
              <a:buNone/>
            </a:pPr>
            <a:r>
              <a:rPr lang="tr-TR" dirty="0" err="1"/>
              <a:t>Histogram</a:t>
            </a:r>
            <a:r>
              <a:rPr lang="tr-TR" dirty="0"/>
              <a:t> eşitleme renk değerleri düzgün dağılımlı olmayan görüntüler için uygun bir görüntü iyileştirme metodudur. Şekil 6’daki karşıtlığı iyileştirilmiş görüntü </a:t>
            </a:r>
            <a:r>
              <a:rPr lang="tr-TR" dirty="0" err="1"/>
              <a:t>histogramına</a:t>
            </a:r>
            <a:r>
              <a:rPr lang="tr-TR" dirty="0"/>
              <a:t> bakıldığında tepenin olduğu görülmektedir. Ancak </a:t>
            </a:r>
            <a:r>
              <a:rPr lang="tr-TR" dirty="0" err="1"/>
              <a:t>histogram</a:t>
            </a:r>
            <a:r>
              <a:rPr lang="tr-TR" dirty="0"/>
              <a:t> eşitleme işleminden sonra daha düzgün yayılımlı bir </a:t>
            </a:r>
            <a:r>
              <a:rPr lang="tr-TR" dirty="0" err="1"/>
              <a:t>histogram</a:t>
            </a:r>
            <a:r>
              <a:rPr lang="tr-TR" dirty="0"/>
              <a:t> elde edildiği Şekil 7’de gösterilmiştir. </a:t>
            </a:r>
          </a:p>
        </p:txBody>
      </p:sp>
      <p:sp>
        <p:nvSpPr>
          <p:cNvPr id="3" name="Başlık 2">
            <a:extLst>
              <a:ext uri="{FF2B5EF4-FFF2-40B4-BE49-F238E27FC236}">
                <a16:creationId xmlns:a16="http://schemas.microsoft.com/office/drawing/2014/main" id="{4107404F-4DFB-4589-A0DF-88AAE8955E34}"/>
              </a:ext>
            </a:extLst>
          </p:cNvPr>
          <p:cNvSpPr>
            <a:spLocks noGrp="1"/>
          </p:cNvSpPr>
          <p:nvPr>
            <p:ph type="title"/>
          </p:nvPr>
        </p:nvSpPr>
        <p:spPr/>
        <p:txBody>
          <a:bodyPr/>
          <a:lstStyle/>
          <a:p>
            <a:r>
              <a:rPr lang="en-US" dirty="0"/>
              <a:t>Histogram </a:t>
            </a:r>
            <a:r>
              <a:rPr lang="en-US" dirty="0" err="1"/>
              <a:t>Eşitleme</a:t>
            </a:r>
            <a:endParaRPr lang="tr-TR" dirty="0"/>
          </a:p>
        </p:txBody>
      </p:sp>
      <p:sp>
        <p:nvSpPr>
          <p:cNvPr id="4" name="Slayt Numarası Yer Tutucusu 3">
            <a:extLst>
              <a:ext uri="{FF2B5EF4-FFF2-40B4-BE49-F238E27FC236}">
                <a16:creationId xmlns:a16="http://schemas.microsoft.com/office/drawing/2014/main" id="{E96CC8A5-1801-4584-BD64-C6ACE8889587}"/>
              </a:ext>
            </a:extLst>
          </p:cNvPr>
          <p:cNvSpPr>
            <a:spLocks noGrp="1"/>
          </p:cNvSpPr>
          <p:nvPr>
            <p:ph type="sldNum" sz="quarter" idx="11"/>
          </p:nvPr>
        </p:nvSpPr>
        <p:spPr/>
        <p:txBody>
          <a:bodyPr/>
          <a:lstStyle/>
          <a:p>
            <a:pPr rtl="0"/>
            <a:fld id="{19B51A1E-902D-48AF-9020-955120F399B6}" type="slidenum">
              <a:rPr lang="tr-TR" smtClean="0"/>
              <a:pPr rtl="0"/>
              <a:t>6</a:t>
            </a:fld>
            <a:endParaRPr lang="tr-TR" dirty="0"/>
          </a:p>
        </p:txBody>
      </p:sp>
      <p:pic>
        <p:nvPicPr>
          <p:cNvPr id="6" name="Resim 5">
            <a:extLst>
              <a:ext uri="{FF2B5EF4-FFF2-40B4-BE49-F238E27FC236}">
                <a16:creationId xmlns:a16="http://schemas.microsoft.com/office/drawing/2014/main" id="{02EF79AA-BD2B-4713-871E-35AB1314DD65}"/>
              </a:ext>
            </a:extLst>
          </p:cNvPr>
          <p:cNvPicPr>
            <a:picLocks noChangeAspect="1"/>
          </p:cNvPicPr>
          <p:nvPr/>
        </p:nvPicPr>
        <p:blipFill>
          <a:blip r:embed="rId2"/>
          <a:stretch>
            <a:fillRect/>
          </a:stretch>
        </p:blipFill>
        <p:spPr>
          <a:xfrm>
            <a:off x="6289267" y="173619"/>
            <a:ext cx="2623926" cy="2748875"/>
          </a:xfrm>
          <a:prstGeom prst="rect">
            <a:avLst/>
          </a:prstGeom>
        </p:spPr>
      </p:pic>
      <p:pic>
        <p:nvPicPr>
          <p:cNvPr id="10" name="Resim 9">
            <a:extLst>
              <a:ext uri="{FF2B5EF4-FFF2-40B4-BE49-F238E27FC236}">
                <a16:creationId xmlns:a16="http://schemas.microsoft.com/office/drawing/2014/main" id="{F42CA29C-B363-4EA0-9B04-527D72060AB1}"/>
              </a:ext>
            </a:extLst>
          </p:cNvPr>
          <p:cNvPicPr>
            <a:picLocks noChangeAspect="1"/>
          </p:cNvPicPr>
          <p:nvPr/>
        </p:nvPicPr>
        <p:blipFill>
          <a:blip r:embed="rId3"/>
          <a:stretch>
            <a:fillRect/>
          </a:stretch>
        </p:blipFill>
        <p:spPr>
          <a:xfrm>
            <a:off x="9322460" y="270810"/>
            <a:ext cx="2389909" cy="2706453"/>
          </a:xfrm>
          <a:prstGeom prst="rect">
            <a:avLst/>
          </a:prstGeom>
        </p:spPr>
      </p:pic>
      <p:sp>
        <p:nvSpPr>
          <p:cNvPr id="12" name="Metin kutusu 11">
            <a:extLst>
              <a:ext uri="{FF2B5EF4-FFF2-40B4-BE49-F238E27FC236}">
                <a16:creationId xmlns:a16="http://schemas.microsoft.com/office/drawing/2014/main" id="{33A1C5EC-EEF0-419E-B9AB-7C5F25A99B00}"/>
              </a:ext>
            </a:extLst>
          </p:cNvPr>
          <p:cNvSpPr txBox="1"/>
          <p:nvPr/>
        </p:nvSpPr>
        <p:spPr>
          <a:xfrm>
            <a:off x="285565" y="4328491"/>
            <a:ext cx="7980531" cy="1200329"/>
          </a:xfrm>
          <a:prstGeom prst="rect">
            <a:avLst/>
          </a:prstGeom>
          <a:noFill/>
        </p:spPr>
        <p:txBody>
          <a:bodyPr wrap="square">
            <a:spAutoFit/>
          </a:bodyPr>
          <a:lstStyle/>
          <a:p>
            <a:r>
              <a:rPr lang="tr-TR" dirty="0"/>
              <a:t>Bu işlemin uygulanması sonucunda elde edilen görüntü Şekil 8’de gösterilmiştir. Ekmek dokularının açık renkte, gözeneklerin ise koyu renkte olduğu görülmektedir. </a:t>
            </a:r>
            <a:r>
              <a:rPr lang="tr-TR" dirty="0" err="1"/>
              <a:t>Histogram</a:t>
            </a:r>
            <a:r>
              <a:rPr lang="tr-TR" dirty="0"/>
              <a:t> eşitleme işleminden sonra ön işleme aşaması bitmiş olup, gözeneklerin </a:t>
            </a:r>
            <a:r>
              <a:rPr lang="tr-TR" dirty="0" err="1"/>
              <a:t>bölütlenmesiyle</a:t>
            </a:r>
            <a:r>
              <a:rPr lang="tr-TR" dirty="0"/>
              <a:t> görüntü işleme aşamasına geçilecektir. </a:t>
            </a:r>
          </a:p>
        </p:txBody>
      </p:sp>
      <p:pic>
        <p:nvPicPr>
          <p:cNvPr id="14" name="Resim 13">
            <a:extLst>
              <a:ext uri="{FF2B5EF4-FFF2-40B4-BE49-F238E27FC236}">
                <a16:creationId xmlns:a16="http://schemas.microsoft.com/office/drawing/2014/main" id="{235E5D20-E11E-45CE-AAD7-F5FA9A3C68E4}"/>
              </a:ext>
            </a:extLst>
          </p:cNvPr>
          <p:cNvPicPr>
            <a:picLocks noChangeAspect="1"/>
          </p:cNvPicPr>
          <p:nvPr/>
        </p:nvPicPr>
        <p:blipFill>
          <a:blip r:embed="rId4"/>
          <a:stretch>
            <a:fillRect/>
          </a:stretch>
        </p:blipFill>
        <p:spPr>
          <a:xfrm>
            <a:off x="8656477" y="3235644"/>
            <a:ext cx="2839892" cy="3386025"/>
          </a:xfrm>
          <a:prstGeom prst="rect">
            <a:avLst/>
          </a:prstGeom>
        </p:spPr>
      </p:pic>
    </p:spTree>
    <p:extLst>
      <p:ext uri="{BB962C8B-B14F-4D97-AF65-F5344CB8AC3E}">
        <p14:creationId xmlns:p14="http://schemas.microsoft.com/office/powerpoint/2010/main" val="68749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28144017-E2CC-4A03-ACF1-814ABA7DCAB7}"/>
              </a:ext>
            </a:extLst>
          </p:cNvPr>
          <p:cNvSpPr>
            <a:spLocks noGrp="1"/>
          </p:cNvSpPr>
          <p:nvPr>
            <p:ph idx="1"/>
          </p:nvPr>
        </p:nvSpPr>
        <p:spPr>
          <a:xfrm>
            <a:off x="432000" y="1152000"/>
            <a:ext cx="11340000" cy="1268471"/>
          </a:xfrm>
        </p:spPr>
        <p:txBody>
          <a:bodyPr/>
          <a:lstStyle/>
          <a:p>
            <a:pPr marL="0" indent="0">
              <a:buNone/>
            </a:pPr>
            <a:r>
              <a:rPr lang="tr-TR" dirty="0"/>
              <a:t>Bu kısımda ön işlemeden geçip, işlemeye hazır hale gelen görüntüler öncelikle otsu yöntemiyle </a:t>
            </a:r>
            <a:r>
              <a:rPr lang="tr-TR" dirty="0" err="1"/>
              <a:t>eşiklenerek</a:t>
            </a:r>
            <a:r>
              <a:rPr lang="tr-TR" dirty="0"/>
              <a:t> ikili görüntü haline dönüştürülmüştür.. Otsu yöntemi, gri seviye görüntüler üzerinde uygulanabilen bir eşik belirleme yöntemidir. Bu yöntem kullanılırken m*n boyutlarında görüntünün arka plan ve ön plan olmak üzere iki sınıftan oluştuğu varsayımı yapılır. Eş. 1’de sınıflar arası </a:t>
            </a:r>
            <a:r>
              <a:rPr lang="tr-TR" dirty="0" err="1"/>
              <a:t>varyans</a:t>
            </a:r>
            <a:r>
              <a:rPr lang="tr-TR" dirty="0"/>
              <a:t>; olarak tanımlanmaktadır. </a:t>
            </a:r>
          </a:p>
        </p:txBody>
      </p:sp>
      <p:sp>
        <p:nvSpPr>
          <p:cNvPr id="3" name="Başlık 2">
            <a:extLst>
              <a:ext uri="{FF2B5EF4-FFF2-40B4-BE49-F238E27FC236}">
                <a16:creationId xmlns:a16="http://schemas.microsoft.com/office/drawing/2014/main" id="{8E6C0F47-C6D3-4FF6-9E24-32D8362633A3}"/>
              </a:ext>
            </a:extLst>
          </p:cNvPr>
          <p:cNvSpPr>
            <a:spLocks noGrp="1"/>
          </p:cNvSpPr>
          <p:nvPr>
            <p:ph type="title"/>
          </p:nvPr>
        </p:nvSpPr>
        <p:spPr/>
        <p:txBody>
          <a:bodyPr/>
          <a:lstStyle/>
          <a:p>
            <a:r>
              <a:rPr lang="en-US" dirty="0" err="1"/>
              <a:t>Gözeneklerin</a:t>
            </a:r>
            <a:r>
              <a:rPr lang="en-US" dirty="0"/>
              <a:t> </a:t>
            </a:r>
            <a:r>
              <a:rPr lang="en-US" dirty="0" err="1"/>
              <a:t>Otomatik</a:t>
            </a:r>
            <a:r>
              <a:rPr lang="en-US" dirty="0"/>
              <a:t> </a:t>
            </a:r>
            <a:r>
              <a:rPr lang="en-US" dirty="0" err="1"/>
              <a:t>Olarak</a:t>
            </a:r>
            <a:r>
              <a:rPr lang="en-US" dirty="0"/>
              <a:t> </a:t>
            </a:r>
            <a:r>
              <a:rPr lang="en-US" dirty="0" err="1"/>
              <a:t>Bölütlenmesi</a:t>
            </a:r>
            <a:endParaRPr lang="tr-TR" dirty="0"/>
          </a:p>
        </p:txBody>
      </p:sp>
      <p:sp>
        <p:nvSpPr>
          <p:cNvPr id="4" name="Slayt Numarası Yer Tutucusu 3">
            <a:extLst>
              <a:ext uri="{FF2B5EF4-FFF2-40B4-BE49-F238E27FC236}">
                <a16:creationId xmlns:a16="http://schemas.microsoft.com/office/drawing/2014/main" id="{1FB18D5A-7785-4517-88F5-F2D27912F808}"/>
              </a:ext>
            </a:extLst>
          </p:cNvPr>
          <p:cNvSpPr>
            <a:spLocks noGrp="1"/>
          </p:cNvSpPr>
          <p:nvPr>
            <p:ph type="sldNum" sz="quarter" idx="11"/>
          </p:nvPr>
        </p:nvSpPr>
        <p:spPr/>
        <p:txBody>
          <a:bodyPr/>
          <a:lstStyle/>
          <a:p>
            <a:pPr rtl="0"/>
            <a:fld id="{19B51A1E-902D-48AF-9020-955120F399B6}" type="slidenum">
              <a:rPr lang="tr-TR" smtClean="0"/>
              <a:pPr rtl="0"/>
              <a:t>7</a:t>
            </a:fld>
            <a:endParaRPr lang="tr-TR" dirty="0"/>
          </a:p>
        </p:txBody>
      </p:sp>
      <p:pic>
        <p:nvPicPr>
          <p:cNvPr id="8" name="Resim 7">
            <a:extLst>
              <a:ext uri="{FF2B5EF4-FFF2-40B4-BE49-F238E27FC236}">
                <a16:creationId xmlns:a16="http://schemas.microsoft.com/office/drawing/2014/main" id="{9CF7F86A-80F6-432B-8AA8-DC580C1D7913}"/>
              </a:ext>
            </a:extLst>
          </p:cNvPr>
          <p:cNvPicPr>
            <a:picLocks noChangeAspect="1"/>
          </p:cNvPicPr>
          <p:nvPr/>
        </p:nvPicPr>
        <p:blipFill>
          <a:blip r:embed="rId2"/>
          <a:stretch>
            <a:fillRect/>
          </a:stretch>
        </p:blipFill>
        <p:spPr>
          <a:xfrm>
            <a:off x="8550283" y="2429436"/>
            <a:ext cx="2352141" cy="3027293"/>
          </a:xfrm>
          <a:prstGeom prst="rect">
            <a:avLst/>
          </a:prstGeom>
        </p:spPr>
      </p:pic>
      <p:pic>
        <p:nvPicPr>
          <p:cNvPr id="10" name="Resim 9">
            <a:extLst>
              <a:ext uri="{FF2B5EF4-FFF2-40B4-BE49-F238E27FC236}">
                <a16:creationId xmlns:a16="http://schemas.microsoft.com/office/drawing/2014/main" id="{53D25178-65B6-40AE-8359-9A0BFE9B4F54}"/>
              </a:ext>
            </a:extLst>
          </p:cNvPr>
          <p:cNvPicPr>
            <a:picLocks noChangeAspect="1"/>
          </p:cNvPicPr>
          <p:nvPr/>
        </p:nvPicPr>
        <p:blipFill>
          <a:blip r:embed="rId3"/>
          <a:stretch>
            <a:fillRect/>
          </a:stretch>
        </p:blipFill>
        <p:spPr>
          <a:xfrm>
            <a:off x="4990624" y="2420471"/>
            <a:ext cx="2352141" cy="2918793"/>
          </a:xfrm>
          <a:prstGeom prst="rect">
            <a:avLst/>
          </a:prstGeom>
        </p:spPr>
      </p:pic>
      <p:pic>
        <p:nvPicPr>
          <p:cNvPr id="12" name="Resim 11">
            <a:extLst>
              <a:ext uri="{FF2B5EF4-FFF2-40B4-BE49-F238E27FC236}">
                <a16:creationId xmlns:a16="http://schemas.microsoft.com/office/drawing/2014/main" id="{AF08A763-043A-4FBA-8230-1390CA90F236}"/>
              </a:ext>
            </a:extLst>
          </p:cNvPr>
          <p:cNvPicPr>
            <a:picLocks noChangeAspect="1"/>
          </p:cNvPicPr>
          <p:nvPr/>
        </p:nvPicPr>
        <p:blipFill>
          <a:blip r:embed="rId4"/>
          <a:stretch>
            <a:fillRect/>
          </a:stretch>
        </p:blipFill>
        <p:spPr>
          <a:xfrm>
            <a:off x="1289576" y="2420471"/>
            <a:ext cx="2493530" cy="2864421"/>
          </a:xfrm>
          <a:prstGeom prst="rect">
            <a:avLst/>
          </a:prstGeom>
        </p:spPr>
      </p:pic>
      <p:sp>
        <p:nvSpPr>
          <p:cNvPr id="14" name="Metin kutusu 13">
            <a:extLst>
              <a:ext uri="{FF2B5EF4-FFF2-40B4-BE49-F238E27FC236}">
                <a16:creationId xmlns:a16="http://schemas.microsoft.com/office/drawing/2014/main" id="{5AB857AF-D13B-4EE5-9DBE-8E292D457B6C}"/>
              </a:ext>
            </a:extLst>
          </p:cNvPr>
          <p:cNvSpPr txBox="1"/>
          <p:nvPr/>
        </p:nvSpPr>
        <p:spPr>
          <a:xfrm>
            <a:off x="421341" y="5410978"/>
            <a:ext cx="11770659" cy="1200329"/>
          </a:xfrm>
          <a:prstGeom prst="rect">
            <a:avLst/>
          </a:prstGeom>
          <a:noFill/>
        </p:spPr>
        <p:txBody>
          <a:bodyPr wrap="square">
            <a:spAutoFit/>
          </a:bodyPr>
          <a:lstStyle/>
          <a:p>
            <a:r>
              <a:rPr lang="tr-TR" dirty="0"/>
              <a:t>Şekil 11’de ise gözenek içleri doldurulmuş ve en büyük bağlı bileşen yöntemi kullanılarak </a:t>
            </a:r>
            <a:r>
              <a:rPr lang="tr-TR" dirty="0" err="1"/>
              <a:t>bölütlenmiş</a:t>
            </a:r>
            <a:r>
              <a:rPr lang="tr-TR" dirty="0"/>
              <a:t>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a:t>
            </a:r>
            <a:r>
              <a:rPr lang="tr-TR" dirty="0" err="1"/>
              <a:t>lik</a:t>
            </a:r>
            <a:r>
              <a:rPr lang="tr-TR" dirty="0"/>
              <a:t> bir </a:t>
            </a:r>
            <a:r>
              <a:rPr lang="tr-TR" dirty="0" err="1"/>
              <a:t>dikdörtgensel</a:t>
            </a:r>
            <a:r>
              <a:rPr lang="tr-TR" dirty="0"/>
              <a:t> bölge olarak belirlenmiştir</a:t>
            </a:r>
            <a:r>
              <a:rPr lang="en-US" dirty="0"/>
              <a:t>.</a:t>
            </a:r>
            <a:endParaRPr lang="tr-TR" dirty="0"/>
          </a:p>
        </p:txBody>
      </p:sp>
    </p:spTree>
    <p:extLst>
      <p:ext uri="{BB962C8B-B14F-4D97-AF65-F5344CB8AC3E}">
        <p14:creationId xmlns:p14="http://schemas.microsoft.com/office/powerpoint/2010/main" val="96888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İçerik Yer Tutucusu 1">
            <a:extLst>
              <a:ext uri="{FF2B5EF4-FFF2-40B4-BE49-F238E27FC236}">
                <a16:creationId xmlns:a16="http://schemas.microsoft.com/office/drawing/2014/main" id="{FAD2D81E-B3BC-4D48-AF9D-0837FF2CC2B8}"/>
              </a:ext>
            </a:extLst>
          </p:cNvPr>
          <p:cNvSpPr>
            <a:spLocks noGrp="1"/>
          </p:cNvSpPr>
          <p:nvPr>
            <p:ph idx="1"/>
          </p:nvPr>
        </p:nvSpPr>
        <p:spPr>
          <a:xfrm>
            <a:off x="432000" y="1475190"/>
            <a:ext cx="6730800" cy="4680000"/>
          </a:xfrm>
        </p:spPr>
        <p:txBody>
          <a:bodyPr/>
          <a:lstStyle/>
          <a:p>
            <a:pPr marL="0" indent="0">
              <a:buNone/>
            </a:pPr>
            <a:r>
              <a:rPr lang="tr-TR" sz="2000" dirty="0"/>
              <a:t>İkili görüntü haline gelen </a:t>
            </a:r>
            <a:r>
              <a:rPr lang="tr-TR" sz="2000" dirty="0" err="1"/>
              <a:t>bölütlenmiş</a:t>
            </a:r>
            <a:r>
              <a:rPr lang="tr-TR" sz="2000" dirty="0"/>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 </a:t>
            </a:r>
            <a:endParaRPr lang="en-US" sz="2000" dirty="0"/>
          </a:p>
          <a:p>
            <a:pPr marL="0" indent="0">
              <a:buNone/>
            </a:pPr>
            <a:r>
              <a:rPr lang="tr-TR" sz="2000" dirty="0"/>
              <a:t>{ Piksel Siyaha eşit değilse </a:t>
            </a:r>
            <a:endParaRPr lang="en-US" sz="2000" dirty="0"/>
          </a:p>
          <a:p>
            <a:pPr marL="0" indent="0">
              <a:buNone/>
            </a:pPr>
            <a:r>
              <a:rPr lang="tr-TR" sz="2000" dirty="0"/>
              <a:t>-Pikselin Tüm komşularına bak (8’li komşuluk için) </a:t>
            </a:r>
            <a:endParaRPr lang="en-US" sz="2000" dirty="0"/>
          </a:p>
          <a:p>
            <a:pPr marL="0" indent="0">
              <a:buNone/>
            </a:pPr>
            <a:r>
              <a:rPr lang="tr-TR" sz="2000" dirty="0"/>
              <a:t>-Tüm komşular siyah veya beyaz ise bu yeni bir pikseldir bu piksele yeni bir değer ata, diğer piksele geç</a:t>
            </a:r>
            <a:endParaRPr lang="en-US" sz="2000" dirty="0"/>
          </a:p>
          <a:p>
            <a:pPr marL="0" indent="0">
              <a:buNone/>
            </a:pPr>
            <a:r>
              <a:rPr lang="tr-TR" sz="2000" dirty="0"/>
              <a:t> -Komşu piksellerden herhangi biri siyah ya da beyaz piksel ise bir önceki etiket numarasına bu pikseli kaydet } </a:t>
            </a:r>
          </a:p>
        </p:txBody>
      </p:sp>
      <p:sp>
        <p:nvSpPr>
          <p:cNvPr id="3" name="Başlık 2">
            <a:extLst>
              <a:ext uri="{FF2B5EF4-FFF2-40B4-BE49-F238E27FC236}">
                <a16:creationId xmlns:a16="http://schemas.microsoft.com/office/drawing/2014/main" id="{CE2B5DB9-13E0-4A4F-A7BE-340CA59945F1}"/>
              </a:ext>
            </a:extLst>
          </p:cNvPr>
          <p:cNvSpPr>
            <a:spLocks noGrp="1"/>
          </p:cNvSpPr>
          <p:nvPr>
            <p:ph type="title"/>
          </p:nvPr>
        </p:nvSpPr>
        <p:spPr/>
        <p:txBody>
          <a:bodyPr/>
          <a:lstStyle/>
          <a:p>
            <a:r>
              <a:rPr lang="en-US" dirty="0" err="1"/>
              <a:t>Bağlantılı</a:t>
            </a:r>
            <a:r>
              <a:rPr lang="en-US" dirty="0"/>
              <a:t> </a:t>
            </a:r>
            <a:r>
              <a:rPr lang="en-US" dirty="0" err="1"/>
              <a:t>Bileşen</a:t>
            </a:r>
            <a:r>
              <a:rPr lang="en-US" dirty="0"/>
              <a:t> </a:t>
            </a:r>
            <a:r>
              <a:rPr lang="en-US" dirty="0" err="1"/>
              <a:t>Etiketleme</a:t>
            </a:r>
            <a:r>
              <a:rPr lang="en-US" dirty="0"/>
              <a:t> İle </a:t>
            </a:r>
            <a:r>
              <a:rPr lang="en-US" dirty="0" err="1"/>
              <a:t>Gözenek</a:t>
            </a:r>
            <a:r>
              <a:rPr lang="en-US" dirty="0"/>
              <a:t> </a:t>
            </a:r>
            <a:r>
              <a:rPr lang="en-US" dirty="0" err="1"/>
              <a:t>Etiketleme</a:t>
            </a:r>
            <a:endParaRPr lang="tr-TR" dirty="0"/>
          </a:p>
        </p:txBody>
      </p:sp>
      <p:sp>
        <p:nvSpPr>
          <p:cNvPr id="4" name="Slayt Numarası Yer Tutucusu 3">
            <a:extLst>
              <a:ext uri="{FF2B5EF4-FFF2-40B4-BE49-F238E27FC236}">
                <a16:creationId xmlns:a16="http://schemas.microsoft.com/office/drawing/2014/main" id="{0672B3D9-69D4-478F-ADD6-6E8162ED9576}"/>
              </a:ext>
            </a:extLst>
          </p:cNvPr>
          <p:cNvSpPr>
            <a:spLocks noGrp="1"/>
          </p:cNvSpPr>
          <p:nvPr>
            <p:ph type="sldNum" sz="quarter" idx="11"/>
          </p:nvPr>
        </p:nvSpPr>
        <p:spPr/>
        <p:txBody>
          <a:bodyPr/>
          <a:lstStyle/>
          <a:p>
            <a:pPr rtl="0"/>
            <a:fld id="{19B51A1E-902D-48AF-9020-955120F399B6}" type="slidenum">
              <a:rPr lang="tr-TR" smtClean="0"/>
              <a:pPr rtl="0"/>
              <a:t>8</a:t>
            </a:fld>
            <a:endParaRPr lang="tr-TR" dirty="0"/>
          </a:p>
        </p:txBody>
      </p:sp>
      <p:pic>
        <p:nvPicPr>
          <p:cNvPr id="6" name="Resim 5">
            <a:extLst>
              <a:ext uri="{FF2B5EF4-FFF2-40B4-BE49-F238E27FC236}">
                <a16:creationId xmlns:a16="http://schemas.microsoft.com/office/drawing/2014/main" id="{111B2417-6B64-4CD7-B45D-A2E6B92CA34E}"/>
              </a:ext>
            </a:extLst>
          </p:cNvPr>
          <p:cNvPicPr>
            <a:picLocks noChangeAspect="1"/>
          </p:cNvPicPr>
          <p:nvPr/>
        </p:nvPicPr>
        <p:blipFill>
          <a:blip r:embed="rId2"/>
          <a:stretch>
            <a:fillRect/>
          </a:stretch>
        </p:blipFill>
        <p:spPr>
          <a:xfrm>
            <a:off x="7789815" y="1930874"/>
            <a:ext cx="4138554" cy="3555525"/>
          </a:xfrm>
          <a:prstGeom prst="rect">
            <a:avLst/>
          </a:prstGeom>
        </p:spPr>
      </p:pic>
    </p:spTree>
    <p:extLst>
      <p:ext uri="{BB962C8B-B14F-4D97-AF65-F5344CB8AC3E}">
        <p14:creationId xmlns:p14="http://schemas.microsoft.com/office/powerpoint/2010/main" val="294809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B4B85C63-EA89-4706-95DE-4BCE6C560F49}"/>
              </a:ext>
            </a:extLst>
          </p:cNvPr>
          <p:cNvSpPr>
            <a:spLocks noGrp="1"/>
          </p:cNvSpPr>
          <p:nvPr>
            <p:ph idx="1"/>
          </p:nvPr>
        </p:nvSpPr>
        <p:spPr>
          <a:xfrm>
            <a:off x="548542" y="1546447"/>
            <a:ext cx="6632188" cy="3115200"/>
          </a:xfrm>
        </p:spPr>
        <p:txBody>
          <a:bodyPr/>
          <a:lstStyle/>
          <a:p>
            <a:pPr marL="0" indent="0">
              <a:buNone/>
            </a:pPr>
            <a:r>
              <a:rPr lang="tr-TR" sz="2000" dirty="0"/>
              <a:t>Yapılan çalışmada farklı büyüklükteki gözeneklerin sayılarındaki değişimlerin gözlenmesi amacıyla gözenekler 0,002mm2 -1mm2 , 1mm2 -3mm2 , 3mm2 -5mm2 ve 5mm2 - 7mm2 olmak üzere 4 sınıfa ayrılmıştır. Her bir sınıf, bir etiket grubuna dâhil edilmiştir. Böylelikle her bir gruptaki</a:t>
            </a:r>
            <a:r>
              <a:rPr lang="en-US" sz="2000" dirty="0"/>
              <a:t> </a:t>
            </a:r>
            <a:r>
              <a:rPr lang="tr-TR" sz="2000" dirty="0"/>
              <a:t>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p>
        </p:txBody>
      </p:sp>
      <p:sp>
        <p:nvSpPr>
          <p:cNvPr id="3" name="Başlık 2">
            <a:extLst>
              <a:ext uri="{FF2B5EF4-FFF2-40B4-BE49-F238E27FC236}">
                <a16:creationId xmlns:a16="http://schemas.microsoft.com/office/drawing/2014/main" id="{1E44C96D-985A-4920-8823-F2296AEDDD3F}"/>
              </a:ext>
            </a:extLst>
          </p:cNvPr>
          <p:cNvSpPr>
            <a:spLocks noGrp="1"/>
          </p:cNvSpPr>
          <p:nvPr>
            <p:ph type="title"/>
          </p:nvPr>
        </p:nvSpPr>
        <p:spPr/>
        <p:txBody>
          <a:bodyPr/>
          <a:lstStyle/>
          <a:p>
            <a:r>
              <a:rPr lang="en-US" dirty="0" err="1"/>
              <a:t>Gözeneklerin</a:t>
            </a:r>
            <a:r>
              <a:rPr lang="en-US" dirty="0"/>
              <a:t> </a:t>
            </a:r>
            <a:r>
              <a:rPr lang="en-US" dirty="0" err="1"/>
              <a:t>Büyüklüklerine</a:t>
            </a:r>
            <a:r>
              <a:rPr lang="en-US" dirty="0"/>
              <a:t> </a:t>
            </a:r>
            <a:r>
              <a:rPr lang="en-US" dirty="0" err="1"/>
              <a:t>Göre</a:t>
            </a:r>
            <a:r>
              <a:rPr lang="en-US" dirty="0"/>
              <a:t> </a:t>
            </a:r>
            <a:r>
              <a:rPr lang="en-US" dirty="0" err="1"/>
              <a:t>Sınıflandırılması</a:t>
            </a:r>
            <a:endParaRPr lang="tr-TR" dirty="0"/>
          </a:p>
        </p:txBody>
      </p:sp>
      <p:sp>
        <p:nvSpPr>
          <p:cNvPr id="4" name="Slayt Numarası Yer Tutucusu 3">
            <a:extLst>
              <a:ext uri="{FF2B5EF4-FFF2-40B4-BE49-F238E27FC236}">
                <a16:creationId xmlns:a16="http://schemas.microsoft.com/office/drawing/2014/main" id="{E8484BCB-905B-4FFF-8806-4610958C8943}"/>
              </a:ext>
            </a:extLst>
          </p:cNvPr>
          <p:cNvSpPr>
            <a:spLocks noGrp="1"/>
          </p:cNvSpPr>
          <p:nvPr>
            <p:ph type="sldNum" sz="quarter" idx="11"/>
          </p:nvPr>
        </p:nvSpPr>
        <p:spPr/>
        <p:txBody>
          <a:bodyPr/>
          <a:lstStyle/>
          <a:p>
            <a:pPr rtl="0"/>
            <a:fld id="{19B51A1E-902D-48AF-9020-955120F399B6}" type="slidenum">
              <a:rPr lang="tr-TR" smtClean="0"/>
              <a:pPr rtl="0"/>
              <a:t>9</a:t>
            </a:fld>
            <a:endParaRPr lang="tr-TR" dirty="0"/>
          </a:p>
        </p:txBody>
      </p:sp>
      <p:pic>
        <p:nvPicPr>
          <p:cNvPr id="6" name="Resim 5">
            <a:extLst>
              <a:ext uri="{FF2B5EF4-FFF2-40B4-BE49-F238E27FC236}">
                <a16:creationId xmlns:a16="http://schemas.microsoft.com/office/drawing/2014/main" id="{BCB37542-61CC-4214-AAC4-5282336FB0BC}"/>
              </a:ext>
            </a:extLst>
          </p:cNvPr>
          <p:cNvPicPr>
            <a:picLocks noChangeAspect="1"/>
          </p:cNvPicPr>
          <p:nvPr/>
        </p:nvPicPr>
        <p:blipFill>
          <a:blip r:embed="rId2"/>
          <a:stretch>
            <a:fillRect/>
          </a:stretch>
        </p:blipFill>
        <p:spPr>
          <a:xfrm>
            <a:off x="7342183" y="1152000"/>
            <a:ext cx="4500193" cy="4787674"/>
          </a:xfrm>
          <a:prstGeom prst="rect">
            <a:avLst/>
          </a:prstGeom>
        </p:spPr>
      </p:pic>
    </p:spTree>
    <p:extLst>
      <p:ext uri="{BB962C8B-B14F-4D97-AF65-F5344CB8AC3E}">
        <p14:creationId xmlns:p14="http://schemas.microsoft.com/office/powerpoint/2010/main" val="3464780402"/>
      </p:ext>
    </p:extLst>
  </p:cSld>
  <p:clrMapOvr>
    <a:masterClrMapping/>
  </p:clrMapOvr>
</p:sld>
</file>

<file path=ppt/theme/theme1.xml><?xml version="1.0" encoding="utf-8"?>
<a:theme xmlns:a="http://schemas.openxmlformats.org/drawingml/2006/main" name="Ofis Teması">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Office_19716909_TF16411174.potx" id="{D862154D-DBBA-46B3-8B64-33CBA26B1100}" vid="{87D1354F-ABD9-4BAE-94CB-24D34AA05E07}"/>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 destesi</Template>
  <TotalTime>80</TotalTime>
  <Words>1229</Words>
  <Application>Microsoft Office PowerPoint</Application>
  <PresentationFormat>Geniş ekran</PresentationFormat>
  <Paragraphs>48</Paragraphs>
  <Slides>12</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Calibri Light</vt:lpstr>
      <vt:lpstr>Rockwell</vt:lpstr>
      <vt:lpstr>Times New Roman</vt:lpstr>
      <vt:lpstr>Ofis Teması</vt:lpstr>
      <vt:lpstr>Görüntü işleme teknikleri kullanılarak ekmek doku analizi ve arayüz programının geliştirilmesi </vt:lpstr>
      <vt:lpstr>Giriş</vt:lpstr>
      <vt:lpstr>Deneysel Metot</vt:lpstr>
      <vt:lpstr>Yöntemler</vt:lpstr>
      <vt:lpstr>PowerPoint Sunusu</vt:lpstr>
      <vt:lpstr>Histogram Eşitleme</vt:lpstr>
      <vt:lpstr>Gözeneklerin Otomatik Olarak Bölütlenmesi</vt:lpstr>
      <vt:lpstr>Bağlantılı Bileşen Etiketleme İle Gözenek Etiketleme</vt:lpstr>
      <vt:lpstr>Gözeneklerin Büyüklüklerine Göre Sınıflandırılması</vt:lpstr>
      <vt:lpstr>ZSI Başarım İndeksinin Belirlenmesi </vt:lpstr>
      <vt:lpstr>Sonuçlar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nihat akkaya</dc:creator>
  <cp:lastModifiedBy>nihat akkaya</cp:lastModifiedBy>
  <cp:revision>9</cp:revision>
  <dcterms:created xsi:type="dcterms:W3CDTF">2022-11-09T16:05:13Z</dcterms:created>
  <dcterms:modified xsi:type="dcterms:W3CDTF">2022-11-09T17:25:52Z</dcterms:modified>
</cp:coreProperties>
</file>