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 id="2147483674" r:id="rId2"/>
  </p:sldMasterIdLst>
  <p:notesMasterIdLst>
    <p:notesMasterId r:id="rId19"/>
  </p:notesMasterIdLst>
  <p:sldIdLst>
    <p:sldId id="257" r:id="rId3"/>
    <p:sldId id="259" r:id="rId4"/>
    <p:sldId id="266" r:id="rId5"/>
    <p:sldId id="264" r:id="rId6"/>
    <p:sldId id="265" r:id="rId7"/>
    <p:sldId id="268" r:id="rId8"/>
    <p:sldId id="267" r:id="rId9"/>
    <p:sldId id="269" r:id="rId10"/>
    <p:sldId id="270" r:id="rId11"/>
    <p:sldId id="271" r:id="rId12"/>
    <p:sldId id="272" r:id="rId13"/>
    <p:sldId id="273" r:id="rId14"/>
    <p:sldId id="274" r:id="rId15"/>
    <p:sldId id="276" r:id="rId16"/>
    <p:sldId id="277" r:id="rId17"/>
    <p:sldId id="27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40FDF4-4149-43D3-9C54-E26F4828AADF}" type="datetimeFigureOut">
              <a:rPr lang="en-IN" smtClean="0"/>
              <a:t>05-05-2023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6116D6-81C0-4160-8CE5-9175714D32FA}" type="slidenum">
              <a:rPr lang="en-IN" smtClean="0"/>
              <a:t>‹#›</a:t>
            </a:fld>
            <a:endParaRPr lang="en-IN"/>
          </a:p>
        </p:txBody>
      </p:sp>
    </p:spTree>
    <p:extLst>
      <p:ext uri="{BB962C8B-B14F-4D97-AF65-F5344CB8AC3E}">
        <p14:creationId xmlns:p14="http://schemas.microsoft.com/office/powerpoint/2010/main" val="4067229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topic of my final project is electric transformer temperature forecasting</a:t>
            </a:r>
            <a:endParaRPr lang="en-IN" dirty="0"/>
          </a:p>
        </p:txBody>
      </p:sp>
      <p:sp>
        <p:nvSpPr>
          <p:cNvPr id="4" name="Slide Number Placeholder 3"/>
          <p:cNvSpPr>
            <a:spLocks noGrp="1"/>
          </p:cNvSpPr>
          <p:nvPr>
            <p:ph type="sldNum" sz="quarter" idx="5"/>
          </p:nvPr>
        </p:nvSpPr>
        <p:spPr/>
        <p:txBody>
          <a:bodyPr/>
          <a:lstStyle/>
          <a:p>
            <a:fld id="{9B6116D6-81C0-4160-8CE5-9175714D32FA}" type="slidenum">
              <a:rPr lang="en-IN" smtClean="0"/>
              <a:t>1</a:t>
            </a:fld>
            <a:endParaRPr lang="en-IN"/>
          </a:p>
        </p:txBody>
      </p:sp>
    </p:spTree>
    <p:extLst>
      <p:ext uri="{BB962C8B-B14F-4D97-AF65-F5344CB8AC3E}">
        <p14:creationId xmlns:p14="http://schemas.microsoft.com/office/powerpoint/2010/main" val="30660784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I plotted the Cross correlations to understand the influence of the external load factors on the target variable and the influence of the target variable on the external load factors.</a:t>
            </a:r>
            <a:endParaRPr lang="en-I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0404A0F-58D0-431E-A0D2-9165824C790E}"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424035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 observation that can be drawn from these cross correlations is that the target variable as well as the external load factor variables influence each other </a:t>
            </a:r>
            <a:r>
              <a:rPr lang="en-US" dirty="0" err="1"/>
              <a:t>upto</a:t>
            </a:r>
            <a:r>
              <a:rPr lang="en-US" dirty="0"/>
              <a:t> a lag of 3 at the most.</a:t>
            </a:r>
            <a:endParaRPr lang="en-I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0404A0F-58D0-431E-A0D2-9165824C790E}"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668542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finally, from the spectral analysis of the differenced series, since we don’t observe a higher power at a particular frequency that could potentially indicate a pattern, cycle or unexpected behavior in the data, we can say that the all the series are stationary and thus can be used for modelling. </a:t>
            </a:r>
            <a:endParaRPr lang="en-I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0404A0F-58D0-431E-A0D2-9165824C790E}"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72684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 created a total of 5 models starting with a model that contained 4 lag terms of each variable and going all the way down to a simple white noise model. The choice for using 4 lag terms for the first model comes from the fact that we observed significant spikes </a:t>
            </a:r>
            <a:r>
              <a:rPr lang="en-US" dirty="0" err="1"/>
              <a:t>upto</a:t>
            </a:r>
            <a:r>
              <a:rPr lang="en-US" dirty="0"/>
              <a:t> a lag of 4 in the ACF and CCF of the differenced series. Next, to determine the best order of each model I looped through the p q values and chose the one with the best AIC and BIC scores. Finally, I compared the 5 models based on their AIC and BIC scores and through that I determined that Model 3 which was an ARMA (5,4) model with 2 lagged terms for each variable is the best model for the problem. </a:t>
            </a:r>
            <a:endParaRPr lang="en-I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0404A0F-58D0-431E-A0D2-9165824C790E}"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884975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Performing some additional checks for the goodness of fit of this model, we can see that the power spectrum of the model residuals has random spikes indicating that it is a random walk. The ACF shows a significant lag only at lag 0 so there is no trend in the data that the model fails to capture. And since the box test also gives a p-value greater than 0.05, it indicates that residuals are Independent and identically distributed.</a:t>
            </a:r>
            <a:endParaRPr lang="en-I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0404A0F-58D0-431E-A0D2-9165824C790E}"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042848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using the model to predict the oil temperature for the next 20 days, from the plot we can see that model does a pretty good job at forecasting the oil temperature based on the lagged values of the external load factors as well as the oil temperature. The model metrics like Mean absolute error and root mean square error are also low suggesting that the model has a good accuracy for predicting the oil temperature.</a:t>
            </a:r>
            <a:endParaRPr lang="en-I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0404A0F-58D0-431E-A0D2-9165824C790E}"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283995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to conclude, based on my initial hypothesis of whether there existed any trends in the data, yes….</a:t>
            </a:r>
          </a:p>
          <a:p>
            <a:r>
              <a:rPr lang="en-US" dirty="0"/>
              <a:t>Another hypothesis that I wanted to test was if the lagged values of the variables influenced the target and yes, </a:t>
            </a:r>
          </a:p>
          <a:p>
            <a:r>
              <a:rPr lang="en-US" dirty="0"/>
              <a:t>And finally, as we saw through various visualizations, the box test and other model metrics, …</a:t>
            </a:r>
          </a:p>
          <a:p>
            <a:r>
              <a:rPr lang="en-US" dirty="0"/>
              <a:t>A future scope of this project could involve </a:t>
            </a:r>
            <a:endParaRPr lang="en-I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0404A0F-58D0-431E-A0D2-9165824C790E}"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9109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just to give you an idea of what that is..</a:t>
            </a:r>
            <a:r>
              <a:rPr lang="en-IN" dirty="0"/>
              <a:t> Historically predicting the power demand for any region has been a challenging problem due to a lot of different factors that can potentially affect the demand and even with the advanced analytical methods available today its difficult to get an accurate long-term prediction for the forecast. So what power plants generally do is produce more power than is consumed which effectively leads to a wastage of power. So to avoid this wastage, the oil temperature inside the electrical transformer can be measured to determine how efficiently the power is being generated and maintaining the correct oil temperature reduces power wastage. In my project I have built a model that considers external power load features of a transformer and forecasts the oil temperature that should be maintained for achieving high efficiency.  </a:t>
            </a:r>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0404A0F-58D0-431E-A0D2-9165824C790E}"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467252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dataset I have used is a real world dataset obtained from a power generation facility in China. I found the dataset on </a:t>
            </a:r>
            <a:r>
              <a:rPr lang="en-US" dirty="0" err="1"/>
              <a:t>github</a:t>
            </a:r>
            <a:r>
              <a:rPr lang="en-US" dirty="0"/>
              <a:t> and it contains hourly data from the 1</a:t>
            </a:r>
            <a:r>
              <a:rPr lang="en-US" baseline="30000" dirty="0"/>
              <a:t>st</a:t>
            </a:r>
            <a:r>
              <a:rPr lang="en-US" dirty="0"/>
              <a:t> July 2016 to 28</a:t>
            </a:r>
            <a:r>
              <a:rPr lang="en-US" baseline="30000" dirty="0"/>
              <a:t>th</a:t>
            </a:r>
            <a:r>
              <a:rPr lang="en-US" dirty="0"/>
              <a:t> June 2018 approx. 17500 rows. For ease of analysis and modelling I aggregated the data to daily by taking the mean of each column over 24 hours. The dataset contains 8 columns which you can see in the table. Useful load means when there was actually a demand for power and useless lad means when there was no demand for power.</a:t>
            </a:r>
            <a:endParaRPr lang="en-I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0404A0F-58D0-431E-A0D2-9165824C790E}"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210766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hypothesis that I’ll be testing through this project is whether the target variable and external load factors follow any kind of trend like daily, weekly or seasonal? I’ll also be testing if the oil temperature is influenced by the previous days oil temperature and other external load factors present in the dataset.</a:t>
            </a:r>
            <a:endParaRPr lang="en-I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0404A0F-58D0-431E-A0D2-9165824C790E}"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361678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to check for any trends I’ve plotted the target variable oil temperature’s time series and a seasonal trend is observed that peaks roughly every 365 days. To checking for any daily or weekly trends in the external load factors I plotted the Auto correlation of the variables before aggregating and from the plot we can observe a daily as well as a weekly trend. The blue line on the top is the oil temperature and that also exhibits a similar trend.</a:t>
            </a:r>
            <a:endParaRPr lang="en-I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0404A0F-58D0-431E-A0D2-9165824C790E}"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810444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Breaking it down into ACF of each variable, as you can see that all the lags are showing as significant that means there is a trend in the data that needs to be removed for making the series stationary in order to make a better model. To achieve stationarity in the series I’ve used differencing. </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0404A0F-58D0-431E-A0D2-9165824C790E}"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72711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plotting the time series for each variable after differencing, it is evident from the plots that any daily, weekly or seasonal trend in the variables has been removed.</a:t>
            </a:r>
            <a:endParaRPr lang="en-I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0404A0F-58D0-431E-A0D2-9165824C790E}"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107598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 can see the Auto correlation of the target as well as the external load factor variables also do not show any trends in them.</a:t>
            </a:r>
            <a:endParaRPr lang="en-I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0404A0F-58D0-431E-A0D2-9165824C790E}"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43738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observation that can be drawn from these ACFs is that the target variable as well as the external load factor variables show significant spikes </a:t>
            </a:r>
            <a:r>
              <a:rPr lang="en-US" dirty="0" err="1"/>
              <a:t>upto</a:t>
            </a:r>
            <a:r>
              <a:rPr lang="en-US" dirty="0"/>
              <a:t> a lag of 4 at the most.</a:t>
            </a:r>
            <a:endParaRPr lang="en-I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0404A0F-58D0-431E-A0D2-9165824C790E}"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909479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C3CD3-52EB-4792-A9D9-987CD03511F0}"/>
              </a:ext>
            </a:extLst>
          </p:cNvPr>
          <p:cNvSpPr>
            <a:spLocks noGrp="1"/>
          </p:cNvSpPr>
          <p:nvPr>
            <p:ph type="ctrTitle"/>
          </p:nvPr>
        </p:nvSpPr>
        <p:spPr>
          <a:xfrm>
            <a:off x="442913" y="441324"/>
            <a:ext cx="11306175" cy="2485349"/>
          </a:xfrm>
        </p:spPr>
        <p:txBody>
          <a:bodyPr wrap="square" lIns="0" tIns="0" rIns="0" bIns="0" anchor="b" anchorCtr="0">
            <a:normAutofit/>
          </a:bodyPr>
          <a:lstStyle>
            <a:lvl1pPr algn="l">
              <a:lnSpc>
                <a:spcPct val="100000"/>
              </a:lnSpc>
              <a:defRPr sz="4800">
                <a:solidFill>
                  <a:schemeClr val="tx2"/>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737AA7E-2193-4D1B-A896-BA7E306494CB}"/>
              </a:ext>
            </a:extLst>
          </p:cNvPr>
          <p:cNvSpPr>
            <a:spLocks noGrp="1"/>
          </p:cNvSpPr>
          <p:nvPr>
            <p:ph type="subTitle" idx="1"/>
          </p:nvPr>
        </p:nvSpPr>
        <p:spPr>
          <a:xfrm>
            <a:off x="442913" y="3070799"/>
            <a:ext cx="11306175" cy="2445758"/>
          </a:xfrm>
        </p:spPr>
        <p:txBody>
          <a:bodyPr lIns="0" tIns="0" rIns="0" bIns="0">
            <a:normAutofit/>
          </a:bodyPr>
          <a:lstStyle>
            <a:lvl1pPr marL="0" indent="0" algn="l">
              <a:lnSpc>
                <a:spcPct val="104000"/>
              </a:lnSpc>
              <a:buNone/>
              <a:defRPr sz="4600">
                <a:solidFill>
                  <a:schemeClr val="tx2">
                    <a:alpha val="56000"/>
                  </a:schemeClr>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324A14B1-115B-40A3-9D71-3DE33E9DCE4E}"/>
              </a:ext>
            </a:extLst>
          </p:cNvPr>
          <p:cNvSpPr>
            <a:spLocks noGrp="1"/>
          </p:cNvSpPr>
          <p:nvPr>
            <p:ph type="dt" sz="half" idx="10"/>
          </p:nvPr>
        </p:nvSpPr>
        <p:spPr>
          <a:xfrm>
            <a:off x="442914" y="5957999"/>
            <a:ext cx="3457574" cy="900000"/>
          </a:xfrm>
          <a:prstGeom prst="rect">
            <a:avLst/>
          </a:prstGeom>
        </p:spPr>
        <p:txBody>
          <a:bodyPr/>
          <a:lstStyle>
            <a:lvl1pPr>
              <a:defRPr>
                <a:solidFill>
                  <a:schemeClr val="tx2"/>
                </a:solidFill>
                <a:latin typeface="+mn-lt"/>
              </a:defRPr>
            </a:lvl1pPr>
          </a:lstStyle>
          <a:p>
            <a:fld id="{8994394A-E95D-49DE-8614-F37E1FCF0AC3}" type="datetime2">
              <a:rPr lang="en-US" smtClean="0"/>
              <a:pPr/>
              <a:t>Friday, May 5, 2023</a:t>
            </a:fld>
            <a:endParaRPr lang="en-US" dirty="0"/>
          </a:p>
        </p:txBody>
      </p:sp>
      <p:sp>
        <p:nvSpPr>
          <p:cNvPr id="5" name="Footer Placeholder 4">
            <a:extLst>
              <a:ext uri="{FF2B5EF4-FFF2-40B4-BE49-F238E27FC236}">
                <a16:creationId xmlns:a16="http://schemas.microsoft.com/office/drawing/2014/main" id="{F0BC9B78-0E13-48BD-A3A2-B7E3C6090B83}"/>
              </a:ext>
            </a:extLst>
          </p:cNvPr>
          <p:cNvSpPr>
            <a:spLocks noGrp="1"/>
          </p:cNvSpPr>
          <p:nvPr>
            <p:ph type="ftr" sz="quarter" idx="11"/>
          </p:nvPr>
        </p:nvSpPr>
        <p:spPr>
          <a:xfrm>
            <a:off x="4367213" y="5957999"/>
            <a:ext cx="5400675" cy="900000"/>
          </a:xfrm>
          <a:prstGeom prst="rect">
            <a:avLst/>
          </a:prstGeom>
        </p:spPr>
        <p:txBody>
          <a:bodyPr/>
          <a:lstStyle>
            <a:lvl1pPr>
              <a:defRPr>
                <a:solidFill>
                  <a:schemeClr val="tx2"/>
                </a:solidFill>
                <a:latin typeface="+mn-lt"/>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944484B9-0F7E-4817-BA9A-C43684759178}"/>
              </a:ext>
            </a:extLst>
          </p:cNvPr>
          <p:cNvSpPr>
            <a:spLocks noGrp="1"/>
          </p:cNvSpPr>
          <p:nvPr>
            <p:ph type="sldNum" sz="quarter" idx="12"/>
          </p:nvPr>
        </p:nvSpPr>
        <p:spPr>
          <a:xfrm>
            <a:off x="10236200" y="5957999"/>
            <a:ext cx="1476375" cy="900000"/>
          </a:xfrm>
          <a:prstGeom prst="rect">
            <a:avLst/>
          </a:prstGeom>
        </p:spPr>
        <p:txBody>
          <a:bodyPr tIns="72000" bIns="72000"/>
          <a:lstStyle>
            <a:lvl1pPr algn="r">
              <a:defRPr sz="3600" b="0">
                <a:ln w="6350">
                  <a:solidFill>
                    <a:schemeClr val="tx2">
                      <a:alpha val="80000"/>
                    </a:schemeClr>
                  </a:solidFill>
                </a:ln>
                <a:noFill/>
                <a:latin typeface="+mn-lt"/>
              </a:defRPr>
            </a:lvl1pPr>
          </a:lstStyle>
          <a:p>
            <a:fld id="{63F9D384-533B-4C4E-B660-F861AA07D173}" type="slidenum">
              <a:rPr lang="en-US" smtClean="0"/>
              <a:pPr/>
              <a:t>‹#›</a:t>
            </a:fld>
            <a:endParaRPr lang="en-US" dirty="0"/>
          </a:p>
        </p:txBody>
      </p:sp>
      <p:cxnSp>
        <p:nvCxnSpPr>
          <p:cNvPr id="10" name="Straight Connector 9">
            <a:extLst>
              <a:ext uri="{FF2B5EF4-FFF2-40B4-BE49-F238E27FC236}">
                <a16:creationId xmlns:a16="http://schemas.microsoft.com/office/drawing/2014/main" id="{5506D940-CD1A-46A6-8495-AD6F6CF8B13C}"/>
              </a:ext>
            </a:extLst>
          </p:cNvPr>
          <p:cNvCxnSpPr>
            <a:cxnSpLocks/>
          </p:cNvCxnSpPr>
          <p:nvPr/>
        </p:nvCxnSpPr>
        <p:spPr>
          <a:xfrm>
            <a:off x="0" y="5958000"/>
            <a:ext cx="1219320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93102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8E95E-B3FC-4D66-AAC3-CE9FD633EBD6}"/>
              </a:ext>
            </a:extLst>
          </p:cNvPr>
          <p:cNvSpPr>
            <a:spLocks noGrp="1"/>
          </p:cNvSpPr>
          <p:nvPr>
            <p:ph type="title"/>
          </p:nvPr>
        </p:nvSpPr>
        <p:spPr/>
        <p:txBody>
          <a:bodyPr/>
          <a:lstStyle>
            <a:lvl1pPr>
              <a:lnSpc>
                <a:spcPct val="100000"/>
              </a:lnSpc>
              <a:defRPr/>
            </a:lvl1p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4D0FFAF-EB02-4979-83B6-66AD14845167}"/>
              </a:ext>
            </a:extLst>
          </p:cNvPr>
          <p:cNvSpPr>
            <a:spLocks noGrp="1"/>
          </p:cNvSpPr>
          <p:nvPr>
            <p:ph type="body" orient="vert" idx="1"/>
          </p:nvPr>
        </p:nvSpPr>
        <p:spPr/>
        <p:txBody>
          <a:bodyPr vert="eaVert"/>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3">
            <a:extLst>
              <a:ext uri="{FF2B5EF4-FFF2-40B4-BE49-F238E27FC236}">
                <a16:creationId xmlns:a16="http://schemas.microsoft.com/office/drawing/2014/main" id="{0AB40A8D-7F5B-455D-B9AC-EAFE05F87B49}"/>
              </a:ext>
            </a:extLst>
          </p:cNvPr>
          <p:cNvSpPr>
            <a:spLocks noGrp="1"/>
          </p:cNvSpPr>
          <p:nvPr>
            <p:ph type="dt" sz="half" idx="2"/>
          </p:nvPr>
        </p:nvSpPr>
        <p:spPr>
          <a:xfrm rot="5400000">
            <a:off x="-936000" y="1378800"/>
            <a:ext cx="2772000" cy="900000"/>
          </a:xfrm>
          <a:prstGeom prst="rect">
            <a:avLst/>
          </a:prstGeom>
        </p:spPr>
        <p:txBody>
          <a:bodyPr lIns="0" tIns="72000" rIns="0" bIns="7200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fld id="{6D51179E-60E8-4F2A-A3F9-6F3CE2ABCAF9}" type="datetime2">
              <a:rPr lang="en-US" smtClean="0"/>
              <a:pPr/>
              <a:t>Friday, May 5, 2023</a:t>
            </a:fld>
            <a:endParaRPr lang="en-US" dirty="0">
              <a:latin typeface="+mn-lt"/>
            </a:endParaRPr>
          </a:p>
        </p:txBody>
      </p:sp>
      <p:sp>
        <p:nvSpPr>
          <p:cNvPr id="13" name="Footer Placeholder 4">
            <a:extLst>
              <a:ext uri="{FF2B5EF4-FFF2-40B4-BE49-F238E27FC236}">
                <a16:creationId xmlns:a16="http://schemas.microsoft.com/office/drawing/2014/main" id="{45360FA1-A0D1-4CA7-BAC8-9C20FBB59E47}"/>
              </a:ext>
            </a:extLst>
          </p:cNvPr>
          <p:cNvSpPr>
            <a:spLocks noGrp="1"/>
          </p:cNvSpPr>
          <p:nvPr>
            <p:ph type="ftr" sz="quarter" idx="3"/>
          </p:nvPr>
        </p:nvSpPr>
        <p:spPr>
          <a:xfrm rot="5400000">
            <a:off x="-810000" y="4240800"/>
            <a:ext cx="2520000" cy="900000"/>
          </a:xfrm>
          <a:prstGeom prst="rect">
            <a:avLst/>
          </a:prstGeom>
        </p:spPr>
        <p:txBody>
          <a:bodyPr lIns="0" tIns="72000" rIns="0" bIns="7200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r>
              <a:rPr lang="en-US"/>
              <a:t>Sample Footer Text</a:t>
            </a:r>
            <a:endParaRPr lang="en-US" dirty="0">
              <a:latin typeface="+mn-lt"/>
            </a:endParaRPr>
          </a:p>
        </p:txBody>
      </p:sp>
      <p:sp>
        <p:nvSpPr>
          <p:cNvPr id="14" name="Slide Number Placeholder 5">
            <a:extLst>
              <a:ext uri="{FF2B5EF4-FFF2-40B4-BE49-F238E27FC236}">
                <a16:creationId xmlns:a16="http://schemas.microsoft.com/office/drawing/2014/main" id="{D2494D40-34C6-48DD-A14E-8065BE4F344D}"/>
              </a:ext>
            </a:extLst>
          </p:cNvPr>
          <p:cNvSpPr>
            <a:spLocks noGrp="1"/>
          </p:cNvSpPr>
          <p:nvPr>
            <p:ph type="sldNum" sz="quarter" idx="4"/>
          </p:nvPr>
        </p:nvSpPr>
        <p:spPr>
          <a:xfrm>
            <a:off x="0" y="5958000"/>
            <a:ext cx="900000" cy="900000"/>
          </a:xfrm>
          <a:prstGeom prst="rect">
            <a:avLst/>
          </a:prstGeom>
        </p:spPr>
        <p:txBody>
          <a:bodyPr lIns="0" tIns="0" rIns="0" bIns="0" anchor="ctr" anchorCtr="0"/>
          <a:lstStyle>
            <a:lvl1pPr algn="ctr">
              <a:defRPr sz="3600" b="0">
                <a:ln w="6350">
                  <a:solidFill>
                    <a:schemeClr val="tx2">
                      <a:alpha val="80000"/>
                    </a:schemeClr>
                  </a:solidFill>
                </a:ln>
                <a:noFill/>
                <a:latin typeface="+mn-lt"/>
                <a:ea typeface="Microsoft Sans Serif" panose="020B0604020202020204" pitchFamily="34" charset="0"/>
                <a:cs typeface="Microsoft Sans Serif" panose="020B0604020202020204" pitchFamily="34" charset="0"/>
              </a:defRPr>
            </a:lvl1pPr>
          </a:lstStyle>
          <a:p>
            <a:fld id="{63F9D384-533B-4C4E-B660-F861AA07D173}" type="slidenum">
              <a:rPr lang="en-US" smtClean="0"/>
              <a:pPr/>
              <a:t>‹#›</a:t>
            </a:fld>
            <a:endParaRPr lang="en-US" dirty="0">
              <a:latin typeface="+mn-lt"/>
            </a:endParaRPr>
          </a:p>
        </p:txBody>
      </p:sp>
      <p:cxnSp>
        <p:nvCxnSpPr>
          <p:cNvPr id="11" name="Straight Connector 10">
            <a:extLst>
              <a:ext uri="{FF2B5EF4-FFF2-40B4-BE49-F238E27FC236}">
                <a16:creationId xmlns:a16="http://schemas.microsoft.com/office/drawing/2014/main" id="{7C9D7C2D-6B7C-4FBF-9665-A9282DF48F83}"/>
              </a:ext>
            </a:extLst>
          </p:cNvPr>
          <p:cNvCxnSpPr>
            <a:cxnSpLocks/>
          </p:cNvCxnSpPr>
          <p:nvPr/>
        </p:nvCxnSpPr>
        <p:spPr>
          <a:xfrm>
            <a:off x="900000" y="0"/>
            <a:ext cx="0" cy="685800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737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1495EC-612C-4307-A7A6-017829B8C834}"/>
              </a:ext>
            </a:extLst>
          </p:cNvPr>
          <p:cNvSpPr>
            <a:spLocks noGrp="1"/>
          </p:cNvSpPr>
          <p:nvPr>
            <p:ph type="title" orient="vert"/>
          </p:nvPr>
        </p:nvSpPr>
        <p:spPr>
          <a:xfrm>
            <a:off x="8724900" y="365125"/>
            <a:ext cx="2628900" cy="512127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FE33132-1A8F-43A9-9321-6FCF01B0F354}"/>
              </a:ext>
            </a:extLst>
          </p:cNvPr>
          <p:cNvSpPr>
            <a:spLocks noGrp="1"/>
          </p:cNvSpPr>
          <p:nvPr>
            <p:ph type="body" orient="vert" idx="1"/>
          </p:nvPr>
        </p:nvSpPr>
        <p:spPr>
          <a:xfrm>
            <a:off x="838200" y="365125"/>
            <a:ext cx="7734300" cy="5121270"/>
          </a:xfrm>
        </p:spPr>
        <p:txBody>
          <a:bodyPr vert="eaVert"/>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FBF2CA1B-9192-487B-96D3-6D389608F1AA}"/>
              </a:ext>
            </a:extLst>
          </p:cNvPr>
          <p:cNvSpPr>
            <a:spLocks noGrp="1"/>
          </p:cNvSpPr>
          <p:nvPr>
            <p:ph type="dt" sz="half" idx="10"/>
          </p:nvPr>
        </p:nvSpPr>
        <p:spPr>
          <a:xfrm>
            <a:off x="442914" y="5957999"/>
            <a:ext cx="3457574" cy="900000"/>
          </a:xfrm>
          <a:prstGeom prst="rect">
            <a:avLst/>
          </a:prstGeom>
        </p:spPr>
        <p:txBody>
          <a:bodyPr/>
          <a:lstStyle>
            <a:lvl1pPr>
              <a:defRPr>
                <a:solidFill>
                  <a:schemeClr val="tx2"/>
                </a:solidFill>
              </a:defRPr>
            </a:lvl1pPr>
          </a:lstStyle>
          <a:p>
            <a:fld id="{1C32B061-4DDF-403A-A7DB-3B6FD0BE9165}" type="datetime2">
              <a:rPr lang="en-US" smtClean="0"/>
              <a:t>Friday, May 5, 2023</a:t>
            </a:fld>
            <a:endParaRPr lang="en-US" dirty="0"/>
          </a:p>
        </p:txBody>
      </p:sp>
      <p:sp>
        <p:nvSpPr>
          <p:cNvPr id="8" name="Footer Placeholder 4">
            <a:extLst>
              <a:ext uri="{FF2B5EF4-FFF2-40B4-BE49-F238E27FC236}">
                <a16:creationId xmlns:a16="http://schemas.microsoft.com/office/drawing/2014/main" id="{8B1C9EA4-CA0A-4396-B4AF-4523CD1B2489}"/>
              </a:ext>
            </a:extLst>
          </p:cNvPr>
          <p:cNvSpPr>
            <a:spLocks noGrp="1"/>
          </p:cNvSpPr>
          <p:nvPr>
            <p:ph type="ftr" sz="quarter" idx="11"/>
          </p:nvPr>
        </p:nvSpPr>
        <p:spPr>
          <a:xfrm>
            <a:off x="4367213" y="5957999"/>
            <a:ext cx="5400675" cy="900000"/>
          </a:xfrm>
          <a:prstGeom prst="rect">
            <a:avLst/>
          </a:prstGeom>
        </p:spPr>
        <p:txBody>
          <a:bodyPr/>
          <a:lstStyle>
            <a:lvl1pPr>
              <a:defRPr>
                <a:solidFill>
                  <a:schemeClr val="tx2"/>
                </a:solidFill>
              </a:defRPr>
            </a:lvl1pPr>
          </a:lstStyle>
          <a:p>
            <a:r>
              <a:rPr lang="en-US"/>
              <a:t>Sample Footer Text</a:t>
            </a:r>
            <a:endParaRPr lang="en-US" dirty="0"/>
          </a:p>
        </p:txBody>
      </p:sp>
      <p:sp>
        <p:nvSpPr>
          <p:cNvPr id="9" name="Slide Number Placeholder 5">
            <a:extLst>
              <a:ext uri="{FF2B5EF4-FFF2-40B4-BE49-F238E27FC236}">
                <a16:creationId xmlns:a16="http://schemas.microsoft.com/office/drawing/2014/main" id="{0CDDF132-C1DB-4EE0-85DA-1FFAC283574F}"/>
              </a:ext>
            </a:extLst>
          </p:cNvPr>
          <p:cNvSpPr>
            <a:spLocks noGrp="1"/>
          </p:cNvSpPr>
          <p:nvPr>
            <p:ph type="sldNum" sz="quarter" idx="12"/>
          </p:nvPr>
        </p:nvSpPr>
        <p:spPr>
          <a:xfrm>
            <a:off x="10236200" y="5957999"/>
            <a:ext cx="1476375" cy="900000"/>
          </a:xfrm>
          <a:prstGeom prst="rect">
            <a:avLst/>
          </a:prstGeom>
        </p:spPr>
        <p:txBody>
          <a:bodyPr tIns="72000" bIns="72000"/>
          <a:lstStyle>
            <a:lvl1pPr algn="r">
              <a:defRPr sz="3600" b="0">
                <a:ln w="6350">
                  <a:solidFill>
                    <a:schemeClr val="tx2">
                      <a:alpha val="80000"/>
                    </a:schemeClr>
                  </a:solidFill>
                </a:ln>
                <a:noFill/>
              </a:defRPr>
            </a:lvl1pPr>
          </a:lstStyle>
          <a:p>
            <a:fld id="{63F9D384-533B-4C4E-B660-F861AA07D173}" type="slidenum">
              <a:rPr lang="en-US" smtClean="0"/>
              <a:pPr/>
              <a:t>‹#›</a:t>
            </a:fld>
            <a:endParaRPr lang="en-US" dirty="0"/>
          </a:p>
        </p:txBody>
      </p:sp>
      <p:cxnSp>
        <p:nvCxnSpPr>
          <p:cNvPr id="10" name="Straight Connector 9">
            <a:extLst>
              <a:ext uri="{FF2B5EF4-FFF2-40B4-BE49-F238E27FC236}">
                <a16:creationId xmlns:a16="http://schemas.microsoft.com/office/drawing/2014/main" id="{08ECED4D-938A-4085-B475-DD4ED90A181B}"/>
              </a:ext>
            </a:extLst>
          </p:cNvPr>
          <p:cNvCxnSpPr>
            <a:cxnSpLocks/>
          </p:cNvCxnSpPr>
          <p:nvPr/>
        </p:nvCxnSpPr>
        <p:spPr>
          <a:xfrm>
            <a:off x="0" y="5958000"/>
            <a:ext cx="1219320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00485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7EDB0B53-12EF-46D4-B804-EDEEE195754C}" type="datetimeFigureOut">
              <a:rPr lang="en-IN" smtClean="0"/>
              <a:t>05-05-2023</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AAB1FFAA-D594-433C-B06F-14E5FD7AB47E}" type="slidenum">
              <a:rPr lang="en-IN" smtClean="0"/>
              <a:t>‹#›</a:t>
            </a:fld>
            <a:endParaRPr lang="en-IN"/>
          </a:p>
        </p:txBody>
      </p:sp>
    </p:spTree>
    <p:extLst>
      <p:ext uri="{BB962C8B-B14F-4D97-AF65-F5344CB8AC3E}">
        <p14:creationId xmlns:p14="http://schemas.microsoft.com/office/powerpoint/2010/main" val="1821875550"/>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DB0B53-12EF-46D4-B804-EDEEE195754C}" type="datetimeFigureOut">
              <a:rPr lang="en-IN" smtClean="0"/>
              <a:t>05-05-2023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B1FFAA-D594-433C-B06F-14E5FD7AB47E}" type="slidenum">
              <a:rPr lang="en-IN" smtClean="0"/>
              <a:t>‹#›</a:t>
            </a:fld>
            <a:endParaRPr lang="en-IN"/>
          </a:p>
        </p:txBody>
      </p:sp>
    </p:spTree>
    <p:extLst>
      <p:ext uri="{BB962C8B-B14F-4D97-AF65-F5344CB8AC3E}">
        <p14:creationId xmlns:p14="http://schemas.microsoft.com/office/powerpoint/2010/main" val="4713181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DB0B53-12EF-46D4-B804-EDEEE195754C}" type="datetimeFigureOut">
              <a:rPr lang="en-IN" smtClean="0"/>
              <a:t>05-05-2023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B1FFAA-D594-433C-B06F-14E5FD7AB47E}" type="slidenum">
              <a:rPr lang="en-IN" smtClean="0"/>
              <a:t>‹#›</a:t>
            </a:fld>
            <a:endParaRPr lang="en-IN"/>
          </a:p>
        </p:txBody>
      </p:sp>
    </p:spTree>
    <p:extLst>
      <p:ext uri="{BB962C8B-B14F-4D97-AF65-F5344CB8AC3E}">
        <p14:creationId xmlns:p14="http://schemas.microsoft.com/office/powerpoint/2010/main" val="27137177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EDB0B53-12EF-46D4-B804-EDEEE195754C}" type="datetimeFigureOut">
              <a:rPr lang="en-IN" smtClean="0"/>
              <a:t>05-05-2023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B1FFAA-D594-433C-B06F-14E5FD7AB47E}" type="slidenum">
              <a:rPr lang="en-IN" smtClean="0"/>
              <a:t>‹#›</a:t>
            </a:fld>
            <a:endParaRPr lang="en-IN"/>
          </a:p>
        </p:txBody>
      </p:sp>
    </p:spTree>
    <p:extLst>
      <p:ext uri="{BB962C8B-B14F-4D97-AF65-F5344CB8AC3E}">
        <p14:creationId xmlns:p14="http://schemas.microsoft.com/office/powerpoint/2010/main" val="13757094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DB0B53-12EF-46D4-B804-EDEEE195754C}" type="datetimeFigureOut">
              <a:rPr lang="en-IN" smtClean="0"/>
              <a:t>05-05-2023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AB1FFAA-D594-433C-B06F-14E5FD7AB47E}" type="slidenum">
              <a:rPr lang="en-IN" smtClean="0"/>
              <a:t>‹#›</a:t>
            </a:fld>
            <a:endParaRPr lang="en-IN"/>
          </a:p>
        </p:txBody>
      </p:sp>
    </p:spTree>
    <p:extLst>
      <p:ext uri="{BB962C8B-B14F-4D97-AF65-F5344CB8AC3E}">
        <p14:creationId xmlns:p14="http://schemas.microsoft.com/office/powerpoint/2010/main" val="26381984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EDB0B53-12EF-46D4-B804-EDEEE195754C}" type="datetimeFigureOut">
              <a:rPr lang="en-IN" smtClean="0"/>
              <a:t>05-05-2023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AB1FFAA-D594-433C-B06F-14E5FD7AB47E}" type="slidenum">
              <a:rPr lang="en-IN" smtClean="0"/>
              <a:t>‹#›</a:t>
            </a:fld>
            <a:endParaRPr lang="en-IN"/>
          </a:p>
        </p:txBody>
      </p:sp>
    </p:spTree>
    <p:extLst>
      <p:ext uri="{BB962C8B-B14F-4D97-AF65-F5344CB8AC3E}">
        <p14:creationId xmlns:p14="http://schemas.microsoft.com/office/powerpoint/2010/main" val="4354604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7EDB0B53-12EF-46D4-B804-EDEEE195754C}" type="datetimeFigureOut">
              <a:rPr lang="en-IN" smtClean="0"/>
              <a:t>05-05-2023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AB1FFAA-D594-433C-B06F-14E5FD7AB47E}" type="slidenum">
              <a:rPr lang="en-IN" smtClean="0"/>
              <a:t>‹#›</a:t>
            </a:fld>
            <a:endParaRPr lang="en-IN"/>
          </a:p>
        </p:txBody>
      </p:sp>
    </p:spTree>
    <p:extLst>
      <p:ext uri="{BB962C8B-B14F-4D97-AF65-F5344CB8AC3E}">
        <p14:creationId xmlns:p14="http://schemas.microsoft.com/office/powerpoint/2010/main" val="42456914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DB0B53-12EF-46D4-B804-EDEEE195754C}" type="datetimeFigureOut">
              <a:rPr lang="en-IN" smtClean="0"/>
              <a:t>05-05-2023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B1FFAA-D594-433C-B06F-14E5FD7AB47E}" type="slidenum">
              <a:rPr lang="en-IN" smtClean="0"/>
              <a:t>‹#›</a:t>
            </a:fld>
            <a:endParaRPr lang="en-IN"/>
          </a:p>
        </p:txBody>
      </p:sp>
    </p:spTree>
    <p:extLst>
      <p:ext uri="{BB962C8B-B14F-4D97-AF65-F5344CB8AC3E}">
        <p14:creationId xmlns:p14="http://schemas.microsoft.com/office/powerpoint/2010/main" val="786737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2696C-4B86-4CA0-A733-55338D7B1EBF}"/>
              </a:ext>
            </a:extLst>
          </p:cNvPr>
          <p:cNvSpPr>
            <a:spLocks noGrp="1"/>
          </p:cNvSpPr>
          <p:nvPr>
            <p:ph type="title"/>
          </p:nvPr>
        </p:nvSpPr>
        <p:spPr>
          <a:xfrm>
            <a:off x="1343025" y="328839"/>
            <a:ext cx="10406063" cy="1263423"/>
          </a:xfrm>
        </p:spPr>
        <p:txBody>
          <a:bodyPr wrap="square">
            <a:normAutofit/>
          </a:bodyPr>
          <a:lstStyle>
            <a:lvl1pPr>
              <a:lnSpc>
                <a:spcPct val="100000"/>
              </a:lnSpc>
              <a:defRPr sz="4800">
                <a:solidFill>
                  <a:schemeClr val="tx2"/>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3DB26C1-D742-4B12-B5E3-153A24D0AAAD}"/>
              </a:ext>
            </a:extLst>
          </p:cNvPr>
          <p:cNvSpPr>
            <a:spLocks noGrp="1"/>
          </p:cNvSpPr>
          <p:nvPr>
            <p:ph idx="1"/>
          </p:nvPr>
        </p:nvSpPr>
        <p:spPr>
          <a:xfrm>
            <a:off x="1343025" y="2060575"/>
            <a:ext cx="10406063" cy="4356100"/>
          </a:xfrm>
        </p:spPr>
        <p:txBody>
          <a:bodyPr lIns="0" tIns="0" rIns="0" bIns="0">
            <a:noAutofit/>
          </a:bodyPr>
          <a:lstStyle>
            <a:lvl1pPr marL="360000" indent="-360000">
              <a:lnSpc>
                <a:spcPct val="120000"/>
              </a:lnSpc>
              <a:buSzPct val="70000"/>
              <a:buFont typeface="Wingdings 2" panose="05020102010507070707" pitchFamily="18" charset="2"/>
              <a:buChar char="à"/>
              <a:defRPr sz="2000">
                <a:solidFill>
                  <a:schemeClr val="tx2">
                    <a:alpha val="77000"/>
                  </a:schemeClr>
                </a:solidFill>
              </a:defRPr>
            </a:lvl1pPr>
            <a:lvl2pPr marL="720000" indent="-360000">
              <a:lnSpc>
                <a:spcPct val="120000"/>
              </a:lnSpc>
              <a:buSzPct val="70000"/>
              <a:buFont typeface="Wingdings 2" panose="05020102010507070707" pitchFamily="18" charset="2"/>
              <a:buChar char="à"/>
              <a:defRPr sz="2000">
                <a:solidFill>
                  <a:schemeClr val="tx2">
                    <a:alpha val="77000"/>
                  </a:schemeClr>
                </a:solidFill>
              </a:defRPr>
            </a:lvl2pPr>
            <a:lvl3pPr marL="1080000" indent="-288000">
              <a:lnSpc>
                <a:spcPct val="120000"/>
              </a:lnSpc>
              <a:buSzPct val="70000"/>
              <a:buFont typeface="Wingdings 2" panose="05020102010507070707" pitchFamily="18" charset="2"/>
              <a:buChar char="à"/>
              <a:defRPr sz="1600">
                <a:solidFill>
                  <a:schemeClr val="tx2">
                    <a:alpha val="77000"/>
                  </a:schemeClr>
                </a:solidFill>
              </a:defRPr>
            </a:lvl3pPr>
            <a:lvl4pPr marL="1440000" indent="-288000">
              <a:lnSpc>
                <a:spcPct val="120000"/>
              </a:lnSpc>
              <a:buSzPct val="70000"/>
              <a:buFont typeface="Wingdings 2" panose="05020102010507070707" pitchFamily="18" charset="2"/>
              <a:buChar char="à"/>
              <a:defRPr sz="1600">
                <a:solidFill>
                  <a:schemeClr val="tx2">
                    <a:alpha val="77000"/>
                  </a:schemeClr>
                </a:solidFill>
              </a:defRPr>
            </a:lvl4pPr>
            <a:lvl5pPr marL="1800000" indent="-288000">
              <a:lnSpc>
                <a:spcPct val="120000"/>
              </a:lnSpc>
              <a:buSzPct val="70000"/>
              <a:buFont typeface="Wingdings 2" panose="05020102010507070707" pitchFamily="18" charset="2"/>
              <a:buChar char="à"/>
              <a:defRPr sz="1600">
                <a:solidFill>
                  <a:schemeClr val="tx2">
                    <a:alpha val="77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06243987-D9E3-40C9-94D4-B3CCFE71A4E5}"/>
              </a:ext>
            </a:extLst>
          </p:cNvPr>
          <p:cNvSpPr>
            <a:spLocks noGrp="1"/>
          </p:cNvSpPr>
          <p:nvPr>
            <p:ph type="dt" sz="half" idx="2"/>
          </p:nvPr>
        </p:nvSpPr>
        <p:spPr>
          <a:xfrm rot="5400000">
            <a:off x="-936000" y="1378800"/>
            <a:ext cx="2772000" cy="900000"/>
          </a:xfrm>
          <a:prstGeom prst="rect">
            <a:avLst/>
          </a:prstGeom>
        </p:spPr>
        <p:txBody>
          <a:bodyPr lIns="0" tIns="72000" rIns="0" bIns="7200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fld id="{58D82CC3-100B-41FC-9DB0-99A6D4849F72}" type="datetime2">
              <a:rPr lang="en-US" smtClean="0"/>
              <a:pPr/>
              <a:t>Friday, May 5, 2023</a:t>
            </a:fld>
            <a:endParaRPr lang="en-US" dirty="0">
              <a:latin typeface="+mn-lt"/>
            </a:endParaRPr>
          </a:p>
        </p:txBody>
      </p:sp>
      <p:sp>
        <p:nvSpPr>
          <p:cNvPr id="12" name="Footer Placeholder 4">
            <a:extLst>
              <a:ext uri="{FF2B5EF4-FFF2-40B4-BE49-F238E27FC236}">
                <a16:creationId xmlns:a16="http://schemas.microsoft.com/office/drawing/2014/main" id="{2BF37532-63DB-40A9-90C9-9B3BB694D8F0}"/>
              </a:ext>
            </a:extLst>
          </p:cNvPr>
          <p:cNvSpPr>
            <a:spLocks noGrp="1"/>
          </p:cNvSpPr>
          <p:nvPr>
            <p:ph type="ftr" sz="quarter" idx="3"/>
          </p:nvPr>
        </p:nvSpPr>
        <p:spPr>
          <a:xfrm rot="5400000">
            <a:off x="-810000" y="4240800"/>
            <a:ext cx="2520000" cy="900000"/>
          </a:xfrm>
          <a:prstGeom prst="rect">
            <a:avLst/>
          </a:prstGeom>
        </p:spPr>
        <p:txBody>
          <a:bodyPr lIns="0" tIns="72000" rIns="0" bIns="7200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r>
              <a:rPr lang="en-US"/>
              <a:t>Sample Footer Text</a:t>
            </a:r>
            <a:endParaRPr lang="en-US" dirty="0">
              <a:latin typeface="+mn-lt"/>
            </a:endParaRPr>
          </a:p>
        </p:txBody>
      </p:sp>
      <p:sp>
        <p:nvSpPr>
          <p:cNvPr id="13" name="Slide Number Placeholder 5">
            <a:extLst>
              <a:ext uri="{FF2B5EF4-FFF2-40B4-BE49-F238E27FC236}">
                <a16:creationId xmlns:a16="http://schemas.microsoft.com/office/drawing/2014/main" id="{1007CCEE-A736-4DEE-982A-45CDF794F322}"/>
              </a:ext>
            </a:extLst>
          </p:cNvPr>
          <p:cNvSpPr>
            <a:spLocks noGrp="1"/>
          </p:cNvSpPr>
          <p:nvPr>
            <p:ph type="sldNum" sz="quarter" idx="4"/>
          </p:nvPr>
        </p:nvSpPr>
        <p:spPr>
          <a:xfrm>
            <a:off x="0" y="5958000"/>
            <a:ext cx="900000" cy="900000"/>
          </a:xfrm>
          <a:prstGeom prst="rect">
            <a:avLst/>
          </a:prstGeom>
        </p:spPr>
        <p:txBody>
          <a:bodyPr lIns="0" tIns="0" rIns="0" bIns="0" anchor="ctr" anchorCtr="0"/>
          <a:lstStyle>
            <a:lvl1pPr algn="ctr">
              <a:defRPr sz="3600" b="0">
                <a:ln w="6350">
                  <a:solidFill>
                    <a:schemeClr val="tx2">
                      <a:alpha val="80000"/>
                    </a:schemeClr>
                  </a:solidFill>
                </a:ln>
                <a:noFill/>
                <a:latin typeface="+mn-lt"/>
                <a:ea typeface="Microsoft Sans Serif" panose="020B0604020202020204" pitchFamily="34" charset="0"/>
                <a:cs typeface="Microsoft Sans Serif" panose="020B0604020202020204" pitchFamily="34" charset="0"/>
              </a:defRPr>
            </a:lvl1pPr>
          </a:lstStyle>
          <a:p>
            <a:fld id="{63F9D384-533B-4C4E-B660-F861AA07D173}" type="slidenum">
              <a:rPr lang="en-US" smtClean="0"/>
              <a:pPr/>
              <a:t>‹#›</a:t>
            </a:fld>
            <a:endParaRPr lang="en-US" dirty="0">
              <a:latin typeface="+mn-lt"/>
            </a:endParaRPr>
          </a:p>
        </p:txBody>
      </p:sp>
      <p:cxnSp>
        <p:nvCxnSpPr>
          <p:cNvPr id="11" name="Straight Connector 10">
            <a:extLst>
              <a:ext uri="{FF2B5EF4-FFF2-40B4-BE49-F238E27FC236}">
                <a16:creationId xmlns:a16="http://schemas.microsoft.com/office/drawing/2014/main" id="{36386491-6F13-4235-A32F-9F6D67F13D05}"/>
              </a:ext>
            </a:extLst>
          </p:cNvPr>
          <p:cNvCxnSpPr>
            <a:cxnSpLocks/>
          </p:cNvCxnSpPr>
          <p:nvPr/>
        </p:nvCxnSpPr>
        <p:spPr>
          <a:xfrm>
            <a:off x="900000" y="0"/>
            <a:ext cx="0" cy="685800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20361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DB0B53-12EF-46D4-B804-EDEEE195754C}" type="datetimeFigureOut">
              <a:rPr lang="en-IN" smtClean="0"/>
              <a:t>05-05-2023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B1FFAA-D594-433C-B06F-14E5FD7AB47E}" type="slidenum">
              <a:rPr lang="en-IN" smtClean="0"/>
              <a:t>‹#›</a:t>
            </a:fld>
            <a:endParaRPr lang="en-IN"/>
          </a:p>
        </p:txBody>
      </p:sp>
    </p:spTree>
    <p:extLst>
      <p:ext uri="{BB962C8B-B14F-4D97-AF65-F5344CB8AC3E}">
        <p14:creationId xmlns:p14="http://schemas.microsoft.com/office/powerpoint/2010/main" val="41531901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DB0B53-12EF-46D4-B804-EDEEE195754C}" type="datetimeFigureOut">
              <a:rPr lang="en-IN" smtClean="0"/>
              <a:t>05-05-2023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B1FFAA-D594-433C-B06F-14E5FD7AB47E}" type="slidenum">
              <a:rPr lang="en-IN" smtClean="0"/>
              <a:t>‹#›</a:t>
            </a:fld>
            <a:endParaRPr lang="en-IN"/>
          </a:p>
        </p:txBody>
      </p:sp>
    </p:spTree>
    <p:extLst>
      <p:ext uri="{BB962C8B-B14F-4D97-AF65-F5344CB8AC3E}">
        <p14:creationId xmlns:p14="http://schemas.microsoft.com/office/powerpoint/2010/main" val="18097455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DB0B53-12EF-46D4-B804-EDEEE195754C}" type="datetimeFigureOut">
              <a:rPr lang="en-IN" smtClean="0"/>
              <a:t>05-05-2023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B1FFAA-D594-433C-B06F-14E5FD7AB47E}" type="slidenum">
              <a:rPr lang="en-IN" smtClean="0"/>
              <a:t>‹#›</a:t>
            </a:fld>
            <a:endParaRPr lang="en-IN"/>
          </a:p>
        </p:txBody>
      </p:sp>
    </p:spTree>
    <p:extLst>
      <p:ext uri="{BB962C8B-B14F-4D97-AF65-F5344CB8AC3E}">
        <p14:creationId xmlns:p14="http://schemas.microsoft.com/office/powerpoint/2010/main" val="75207199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DB0B53-12EF-46D4-B804-EDEEE195754C}" type="datetimeFigureOut">
              <a:rPr lang="en-IN" smtClean="0"/>
              <a:t>05-05-2023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B1FFAA-D594-433C-B06F-14E5FD7AB47E}" type="slidenum">
              <a:rPr lang="en-IN" smtClean="0"/>
              <a:t>‹#›</a:t>
            </a:fld>
            <a:endParaRPr lang="en-IN"/>
          </a:p>
        </p:txBody>
      </p:sp>
    </p:spTree>
    <p:extLst>
      <p:ext uri="{BB962C8B-B14F-4D97-AF65-F5344CB8AC3E}">
        <p14:creationId xmlns:p14="http://schemas.microsoft.com/office/powerpoint/2010/main" val="34308939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DB0B53-12EF-46D4-B804-EDEEE195754C}" type="datetimeFigureOut">
              <a:rPr lang="en-IN" smtClean="0"/>
              <a:t>05-05-2023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B1FFAA-D594-433C-B06F-14E5FD7AB47E}" type="slidenum">
              <a:rPr lang="en-IN" smtClean="0"/>
              <a:t>‹#›</a:t>
            </a:fld>
            <a:endParaRPr lang="en-IN"/>
          </a:p>
        </p:txBody>
      </p:sp>
    </p:spTree>
    <p:extLst>
      <p:ext uri="{BB962C8B-B14F-4D97-AF65-F5344CB8AC3E}">
        <p14:creationId xmlns:p14="http://schemas.microsoft.com/office/powerpoint/2010/main" val="341188839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DB0B53-12EF-46D4-B804-EDEEE195754C}" type="datetimeFigureOut">
              <a:rPr lang="en-IN" smtClean="0"/>
              <a:t>05-05-2023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B1FFAA-D594-433C-B06F-14E5FD7AB47E}" type="slidenum">
              <a:rPr lang="en-IN" smtClean="0"/>
              <a:t>‹#›</a:t>
            </a:fld>
            <a:endParaRPr lang="en-IN"/>
          </a:p>
        </p:txBody>
      </p:sp>
    </p:spTree>
    <p:extLst>
      <p:ext uri="{BB962C8B-B14F-4D97-AF65-F5344CB8AC3E}">
        <p14:creationId xmlns:p14="http://schemas.microsoft.com/office/powerpoint/2010/main" val="216025954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DB0B53-12EF-46D4-B804-EDEEE195754C}" type="datetimeFigureOut">
              <a:rPr lang="en-IN" smtClean="0"/>
              <a:t>05-05-2023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B1FFAA-D594-433C-B06F-14E5FD7AB47E}" type="slidenum">
              <a:rPr lang="en-IN" smtClean="0"/>
              <a:t>‹#›</a:t>
            </a:fld>
            <a:endParaRPr lang="en-IN"/>
          </a:p>
        </p:txBody>
      </p:sp>
    </p:spTree>
    <p:extLst>
      <p:ext uri="{BB962C8B-B14F-4D97-AF65-F5344CB8AC3E}">
        <p14:creationId xmlns:p14="http://schemas.microsoft.com/office/powerpoint/2010/main" val="243646971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DB0B53-12EF-46D4-B804-EDEEE195754C}" type="datetimeFigureOut">
              <a:rPr lang="en-IN" smtClean="0"/>
              <a:t>05-05-2023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B1FFAA-D594-433C-B06F-14E5FD7AB47E}"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316941686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DB0B53-12EF-46D4-B804-EDEEE195754C}" type="datetimeFigureOut">
              <a:rPr lang="en-IN" smtClean="0"/>
              <a:t>05-05-2023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B1FFAA-D594-433C-B06F-14E5FD7AB47E}" type="slidenum">
              <a:rPr lang="en-IN" smtClean="0"/>
              <a:t>‹#›</a:t>
            </a:fld>
            <a:endParaRPr lang="en-IN"/>
          </a:p>
        </p:txBody>
      </p:sp>
    </p:spTree>
    <p:extLst>
      <p:ext uri="{BB962C8B-B14F-4D97-AF65-F5344CB8AC3E}">
        <p14:creationId xmlns:p14="http://schemas.microsoft.com/office/powerpoint/2010/main" val="1314372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54A12-D27E-4943-9C01-3BAB8E6F376E}"/>
              </a:ext>
            </a:extLst>
          </p:cNvPr>
          <p:cNvSpPr>
            <a:spLocks noGrp="1"/>
          </p:cNvSpPr>
          <p:nvPr>
            <p:ph type="title"/>
          </p:nvPr>
        </p:nvSpPr>
        <p:spPr>
          <a:xfrm>
            <a:off x="442913" y="435429"/>
            <a:ext cx="11269661" cy="3317307"/>
          </a:xfrm>
        </p:spPr>
        <p:txBody>
          <a:bodyPr anchor="b">
            <a:normAutofit/>
          </a:bodyPr>
          <a:lstStyle>
            <a:lvl1pPr>
              <a:lnSpc>
                <a:spcPct val="100000"/>
              </a:lnSpc>
              <a:defRPr sz="4800">
                <a:solidFill>
                  <a:schemeClr val="tx2"/>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27C9FB4-A15D-4A4C-9518-2A54AAF12E11}"/>
              </a:ext>
            </a:extLst>
          </p:cNvPr>
          <p:cNvSpPr>
            <a:spLocks noGrp="1"/>
          </p:cNvSpPr>
          <p:nvPr>
            <p:ph type="body" idx="1"/>
          </p:nvPr>
        </p:nvSpPr>
        <p:spPr>
          <a:xfrm>
            <a:off x="442913" y="3832563"/>
            <a:ext cx="11269661" cy="1527175"/>
          </a:xfrm>
        </p:spPr>
        <p:txBody>
          <a:bodyPr lIns="0" tIns="0" rIns="0" bIns="0"/>
          <a:lstStyle>
            <a:lvl1pPr marL="0" indent="0">
              <a:buNone/>
              <a:defRPr sz="2400">
                <a:solidFill>
                  <a:schemeClr val="tx2">
                    <a:alpha val="56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4" name="Date Placeholder 3">
            <a:extLst>
              <a:ext uri="{FF2B5EF4-FFF2-40B4-BE49-F238E27FC236}">
                <a16:creationId xmlns:a16="http://schemas.microsoft.com/office/drawing/2014/main" id="{8F31430D-78C1-413D-9D0E-779491324EBA}"/>
              </a:ext>
            </a:extLst>
          </p:cNvPr>
          <p:cNvSpPr>
            <a:spLocks noGrp="1"/>
          </p:cNvSpPr>
          <p:nvPr>
            <p:ph type="dt" sz="half" idx="10"/>
          </p:nvPr>
        </p:nvSpPr>
        <p:spPr>
          <a:xfrm>
            <a:off x="442914" y="5957999"/>
            <a:ext cx="3457574" cy="900000"/>
          </a:xfrm>
          <a:prstGeom prst="rect">
            <a:avLst/>
          </a:prstGeom>
        </p:spPr>
        <p:txBody>
          <a:bodyPr/>
          <a:lstStyle>
            <a:lvl1pPr>
              <a:defRPr>
                <a:solidFill>
                  <a:schemeClr val="tx2"/>
                </a:solidFill>
              </a:defRPr>
            </a:lvl1pPr>
          </a:lstStyle>
          <a:p>
            <a:fld id="{3E58FDCC-AC46-4D9F-98DC-C163BFA43704}" type="datetime2">
              <a:rPr lang="en-US" smtClean="0"/>
              <a:t>Friday, May 5, 2023</a:t>
            </a:fld>
            <a:endParaRPr lang="en-US" dirty="0"/>
          </a:p>
        </p:txBody>
      </p:sp>
      <p:sp>
        <p:nvSpPr>
          <p:cNvPr id="15" name="Footer Placeholder 4">
            <a:extLst>
              <a:ext uri="{FF2B5EF4-FFF2-40B4-BE49-F238E27FC236}">
                <a16:creationId xmlns:a16="http://schemas.microsoft.com/office/drawing/2014/main" id="{F437B06F-6E01-48C4-A79E-B8559775EE43}"/>
              </a:ext>
            </a:extLst>
          </p:cNvPr>
          <p:cNvSpPr>
            <a:spLocks noGrp="1"/>
          </p:cNvSpPr>
          <p:nvPr>
            <p:ph type="ftr" sz="quarter" idx="11"/>
          </p:nvPr>
        </p:nvSpPr>
        <p:spPr>
          <a:xfrm>
            <a:off x="4367213" y="5957999"/>
            <a:ext cx="5400675" cy="900000"/>
          </a:xfrm>
          <a:prstGeom prst="rect">
            <a:avLst/>
          </a:prstGeom>
        </p:spPr>
        <p:txBody>
          <a:bodyPr/>
          <a:lstStyle>
            <a:lvl1pPr>
              <a:defRPr>
                <a:solidFill>
                  <a:schemeClr val="tx2"/>
                </a:solidFill>
              </a:defRPr>
            </a:lvl1pPr>
          </a:lstStyle>
          <a:p>
            <a:r>
              <a:rPr lang="en-US"/>
              <a:t>Sample Footer Text</a:t>
            </a:r>
            <a:endParaRPr lang="en-US" dirty="0"/>
          </a:p>
        </p:txBody>
      </p:sp>
      <p:sp>
        <p:nvSpPr>
          <p:cNvPr id="16" name="Slide Number Placeholder 5">
            <a:extLst>
              <a:ext uri="{FF2B5EF4-FFF2-40B4-BE49-F238E27FC236}">
                <a16:creationId xmlns:a16="http://schemas.microsoft.com/office/drawing/2014/main" id="{73C4C198-D899-4BDA-877C-D8A3CAD32D69}"/>
              </a:ext>
            </a:extLst>
          </p:cNvPr>
          <p:cNvSpPr>
            <a:spLocks noGrp="1"/>
          </p:cNvSpPr>
          <p:nvPr>
            <p:ph type="sldNum" sz="quarter" idx="12"/>
          </p:nvPr>
        </p:nvSpPr>
        <p:spPr>
          <a:xfrm>
            <a:off x="10236200" y="5957999"/>
            <a:ext cx="1476375" cy="900000"/>
          </a:xfrm>
          <a:prstGeom prst="rect">
            <a:avLst/>
          </a:prstGeom>
        </p:spPr>
        <p:txBody>
          <a:bodyPr tIns="72000" bIns="72000"/>
          <a:lstStyle>
            <a:lvl1pPr algn="r">
              <a:defRPr sz="3600" b="0">
                <a:ln w="6350">
                  <a:solidFill>
                    <a:schemeClr val="tx2">
                      <a:alpha val="80000"/>
                    </a:schemeClr>
                  </a:solidFill>
                </a:ln>
                <a:noFill/>
              </a:defRPr>
            </a:lvl1pPr>
          </a:lstStyle>
          <a:p>
            <a:fld id="{63F9D384-533B-4C4E-B660-F861AA07D173}" type="slidenum">
              <a:rPr lang="en-US" smtClean="0"/>
              <a:pPr/>
              <a:t>‹#›</a:t>
            </a:fld>
            <a:endParaRPr lang="en-US" dirty="0"/>
          </a:p>
        </p:txBody>
      </p:sp>
      <p:cxnSp>
        <p:nvCxnSpPr>
          <p:cNvPr id="17" name="Straight Connector 16">
            <a:extLst>
              <a:ext uri="{FF2B5EF4-FFF2-40B4-BE49-F238E27FC236}">
                <a16:creationId xmlns:a16="http://schemas.microsoft.com/office/drawing/2014/main" id="{77955689-FF51-4F45-9ABB-35CEF1E96A0C}"/>
              </a:ext>
            </a:extLst>
          </p:cNvPr>
          <p:cNvCxnSpPr>
            <a:cxnSpLocks/>
          </p:cNvCxnSpPr>
          <p:nvPr/>
        </p:nvCxnSpPr>
        <p:spPr>
          <a:xfrm>
            <a:off x="0" y="5958000"/>
            <a:ext cx="1219320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2713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76EFA-DCD1-439C-848B-9465217A68CA}"/>
              </a:ext>
            </a:extLst>
          </p:cNvPr>
          <p:cNvSpPr>
            <a:spLocks noGrp="1"/>
          </p:cNvSpPr>
          <p:nvPr>
            <p:ph type="title"/>
          </p:nvPr>
        </p:nvSpPr>
        <p:spPr>
          <a:xfrm>
            <a:off x="442800" y="327600"/>
            <a:ext cx="11269660" cy="11412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1FE0590-915B-4BD8-8660-C5BE9D175699}"/>
              </a:ext>
            </a:extLst>
          </p:cNvPr>
          <p:cNvSpPr>
            <a:spLocks noGrp="1"/>
          </p:cNvSpPr>
          <p:nvPr>
            <p:ph sz="half" idx="1"/>
          </p:nvPr>
        </p:nvSpPr>
        <p:spPr>
          <a:xfrm>
            <a:off x="442914" y="1825625"/>
            <a:ext cx="5400675" cy="3698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E1B82F1-F0AC-48D5-9F1C-5141E4C177EA}"/>
              </a:ext>
            </a:extLst>
          </p:cNvPr>
          <p:cNvSpPr>
            <a:spLocks noGrp="1"/>
          </p:cNvSpPr>
          <p:nvPr>
            <p:ph sz="half" idx="2"/>
          </p:nvPr>
        </p:nvSpPr>
        <p:spPr>
          <a:xfrm>
            <a:off x="6311899" y="1825625"/>
            <a:ext cx="5400675" cy="3698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Date Placeholder 3">
            <a:extLst>
              <a:ext uri="{FF2B5EF4-FFF2-40B4-BE49-F238E27FC236}">
                <a16:creationId xmlns:a16="http://schemas.microsoft.com/office/drawing/2014/main" id="{51D4ED8D-AAB0-42B0-91B5-93260AC18FC1}"/>
              </a:ext>
            </a:extLst>
          </p:cNvPr>
          <p:cNvSpPr>
            <a:spLocks noGrp="1"/>
          </p:cNvSpPr>
          <p:nvPr>
            <p:ph type="dt" sz="half" idx="10"/>
          </p:nvPr>
        </p:nvSpPr>
        <p:spPr>
          <a:xfrm>
            <a:off x="442914" y="5957999"/>
            <a:ext cx="3457574" cy="900000"/>
          </a:xfrm>
          <a:prstGeom prst="rect">
            <a:avLst/>
          </a:prstGeom>
        </p:spPr>
        <p:txBody>
          <a:bodyPr/>
          <a:lstStyle>
            <a:lvl1pPr>
              <a:defRPr>
                <a:solidFill>
                  <a:schemeClr val="tx2"/>
                </a:solidFill>
              </a:defRPr>
            </a:lvl1pPr>
          </a:lstStyle>
          <a:p>
            <a:fld id="{45832F11-C374-493A-BB7E-11B09A67FAD0}" type="datetime2">
              <a:rPr lang="en-US" smtClean="0"/>
              <a:t>Friday, May 5, 2023</a:t>
            </a:fld>
            <a:endParaRPr lang="en-US" dirty="0"/>
          </a:p>
        </p:txBody>
      </p:sp>
      <p:sp>
        <p:nvSpPr>
          <p:cNvPr id="17" name="Footer Placeholder 4">
            <a:extLst>
              <a:ext uri="{FF2B5EF4-FFF2-40B4-BE49-F238E27FC236}">
                <a16:creationId xmlns:a16="http://schemas.microsoft.com/office/drawing/2014/main" id="{6C7CAD99-5F8F-43D0-83F2-E1F53021D332}"/>
              </a:ext>
            </a:extLst>
          </p:cNvPr>
          <p:cNvSpPr>
            <a:spLocks noGrp="1"/>
          </p:cNvSpPr>
          <p:nvPr>
            <p:ph type="ftr" sz="quarter" idx="11"/>
          </p:nvPr>
        </p:nvSpPr>
        <p:spPr>
          <a:xfrm>
            <a:off x="4367213" y="5957999"/>
            <a:ext cx="5400675" cy="900000"/>
          </a:xfrm>
          <a:prstGeom prst="rect">
            <a:avLst/>
          </a:prstGeom>
        </p:spPr>
        <p:txBody>
          <a:bodyPr/>
          <a:lstStyle>
            <a:lvl1pPr>
              <a:defRPr>
                <a:solidFill>
                  <a:schemeClr val="tx2"/>
                </a:solidFill>
              </a:defRPr>
            </a:lvl1pPr>
          </a:lstStyle>
          <a:p>
            <a:r>
              <a:rPr lang="en-US"/>
              <a:t>Sample Footer Text</a:t>
            </a:r>
            <a:endParaRPr lang="en-US" dirty="0"/>
          </a:p>
        </p:txBody>
      </p:sp>
      <p:sp>
        <p:nvSpPr>
          <p:cNvPr id="18" name="Slide Number Placeholder 5">
            <a:extLst>
              <a:ext uri="{FF2B5EF4-FFF2-40B4-BE49-F238E27FC236}">
                <a16:creationId xmlns:a16="http://schemas.microsoft.com/office/drawing/2014/main" id="{5A52DE47-9FB8-4EF9-B8CE-36891260097B}"/>
              </a:ext>
            </a:extLst>
          </p:cNvPr>
          <p:cNvSpPr>
            <a:spLocks noGrp="1"/>
          </p:cNvSpPr>
          <p:nvPr>
            <p:ph type="sldNum" sz="quarter" idx="12"/>
          </p:nvPr>
        </p:nvSpPr>
        <p:spPr>
          <a:xfrm>
            <a:off x="10236200" y="5957999"/>
            <a:ext cx="1476375" cy="900000"/>
          </a:xfrm>
          <a:prstGeom prst="rect">
            <a:avLst/>
          </a:prstGeom>
        </p:spPr>
        <p:txBody>
          <a:bodyPr tIns="72000" bIns="72000"/>
          <a:lstStyle>
            <a:lvl1pPr algn="r">
              <a:defRPr sz="3600" b="0">
                <a:ln w="6350">
                  <a:solidFill>
                    <a:schemeClr val="tx2">
                      <a:alpha val="80000"/>
                    </a:schemeClr>
                  </a:solidFill>
                </a:ln>
                <a:noFill/>
              </a:defRPr>
            </a:lvl1pPr>
          </a:lstStyle>
          <a:p>
            <a:fld id="{63F9D384-533B-4C4E-B660-F861AA07D173}" type="slidenum">
              <a:rPr lang="en-US" smtClean="0"/>
              <a:pPr/>
              <a:t>‹#›</a:t>
            </a:fld>
            <a:endParaRPr lang="en-US" dirty="0"/>
          </a:p>
        </p:txBody>
      </p:sp>
      <p:cxnSp>
        <p:nvCxnSpPr>
          <p:cNvPr id="19" name="Straight Connector 18">
            <a:extLst>
              <a:ext uri="{FF2B5EF4-FFF2-40B4-BE49-F238E27FC236}">
                <a16:creationId xmlns:a16="http://schemas.microsoft.com/office/drawing/2014/main" id="{9BC5E49A-E440-42D6-8B0F-D4B5BAD8CAB8}"/>
              </a:ext>
            </a:extLst>
          </p:cNvPr>
          <p:cNvCxnSpPr>
            <a:cxnSpLocks/>
          </p:cNvCxnSpPr>
          <p:nvPr/>
        </p:nvCxnSpPr>
        <p:spPr>
          <a:xfrm>
            <a:off x="0" y="5958000"/>
            <a:ext cx="1219320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0602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782FF-2A32-49DE-8CD8-110B8656515F}"/>
              </a:ext>
            </a:extLst>
          </p:cNvPr>
          <p:cNvSpPr>
            <a:spLocks noGrp="1"/>
          </p:cNvSpPr>
          <p:nvPr>
            <p:ph type="title"/>
          </p:nvPr>
        </p:nvSpPr>
        <p:spPr>
          <a:xfrm>
            <a:off x="442799" y="327598"/>
            <a:ext cx="11269775" cy="1363091"/>
          </a:xfrm>
        </p:spPr>
        <p:txBody>
          <a:bodyPr/>
          <a:lstStyle>
            <a:lvl1pPr>
              <a:lnSpc>
                <a:spcPct val="100000"/>
              </a:lnSpc>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AB8169D-3731-4C94-88AE-B0A6F9E0B556}"/>
              </a:ext>
            </a:extLst>
          </p:cNvPr>
          <p:cNvSpPr>
            <a:spLocks noGrp="1"/>
          </p:cNvSpPr>
          <p:nvPr>
            <p:ph type="body" idx="1"/>
          </p:nvPr>
        </p:nvSpPr>
        <p:spPr>
          <a:xfrm>
            <a:off x="442797" y="1790700"/>
            <a:ext cx="5437187" cy="615950"/>
          </a:xfrm>
        </p:spPr>
        <p:txBody>
          <a:bodyPr anchor="b">
            <a:normAutofit/>
          </a:bodyPr>
          <a:lstStyle>
            <a:lvl1pPr marL="0" indent="0">
              <a:buNone/>
              <a:defRPr sz="1200" b="1" cap="all" spc="2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0F9D0F-6C05-441B-9D94-466C79598BCA}"/>
              </a:ext>
            </a:extLst>
          </p:cNvPr>
          <p:cNvSpPr>
            <a:spLocks noGrp="1"/>
          </p:cNvSpPr>
          <p:nvPr>
            <p:ph sz="half" idx="2"/>
          </p:nvPr>
        </p:nvSpPr>
        <p:spPr>
          <a:xfrm>
            <a:off x="442797" y="2505075"/>
            <a:ext cx="5437187" cy="30114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CF90129-65EC-4BFC-B51F-3F2174644348}"/>
              </a:ext>
            </a:extLst>
          </p:cNvPr>
          <p:cNvSpPr>
            <a:spLocks noGrp="1"/>
          </p:cNvSpPr>
          <p:nvPr>
            <p:ph type="body" sz="quarter" idx="3"/>
          </p:nvPr>
        </p:nvSpPr>
        <p:spPr>
          <a:xfrm>
            <a:off x="6311786" y="1790700"/>
            <a:ext cx="5437187" cy="615950"/>
          </a:xfrm>
        </p:spPr>
        <p:txBody>
          <a:bodyPr anchor="b">
            <a:normAutofit/>
          </a:bodyPr>
          <a:lstStyle>
            <a:lvl1pPr marL="0" indent="0">
              <a:buNone/>
              <a:defRPr sz="1200" b="1" cap="all" spc="2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1AAB39-390C-4C6E-90BC-E2A2548658B2}"/>
              </a:ext>
            </a:extLst>
          </p:cNvPr>
          <p:cNvSpPr>
            <a:spLocks noGrp="1"/>
          </p:cNvSpPr>
          <p:nvPr>
            <p:ph sz="quarter" idx="4"/>
          </p:nvPr>
        </p:nvSpPr>
        <p:spPr>
          <a:xfrm>
            <a:off x="6311786" y="2505075"/>
            <a:ext cx="5437187" cy="30114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Date Placeholder 3">
            <a:extLst>
              <a:ext uri="{FF2B5EF4-FFF2-40B4-BE49-F238E27FC236}">
                <a16:creationId xmlns:a16="http://schemas.microsoft.com/office/drawing/2014/main" id="{13E94383-11E6-486C-8325-BE8B447AA74B}"/>
              </a:ext>
            </a:extLst>
          </p:cNvPr>
          <p:cNvSpPr>
            <a:spLocks noGrp="1"/>
          </p:cNvSpPr>
          <p:nvPr>
            <p:ph type="dt" sz="half" idx="10"/>
          </p:nvPr>
        </p:nvSpPr>
        <p:spPr>
          <a:xfrm>
            <a:off x="442914" y="5957999"/>
            <a:ext cx="3457574" cy="900000"/>
          </a:xfrm>
          <a:prstGeom prst="rect">
            <a:avLst/>
          </a:prstGeom>
        </p:spPr>
        <p:txBody>
          <a:bodyPr/>
          <a:lstStyle>
            <a:lvl1pPr>
              <a:defRPr>
                <a:solidFill>
                  <a:schemeClr val="tx2"/>
                </a:solidFill>
              </a:defRPr>
            </a:lvl1pPr>
          </a:lstStyle>
          <a:p>
            <a:fld id="{5136546C-EE55-422E-9D57-50E6C4234F80}" type="datetime2">
              <a:rPr lang="en-US" smtClean="0"/>
              <a:t>Friday, May 5, 2023</a:t>
            </a:fld>
            <a:endParaRPr lang="en-US" dirty="0"/>
          </a:p>
        </p:txBody>
      </p:sp>
      <p:sp>
        <p:nvSpPr>
          <p:cNvPr id="15" name="Footer Placeholder 4">
            <a:extLst>
              <a:ext uri="{FF2B5EF4-FFF2-40B4-BE49-F238E27FC236}">
                <a16:creationId xmlns:a16="http://schemas.microsoft.com/office/drawing/2014/main" id="{6F62069A-7C14-42BA-A1F2-AE00A6BCD05F}"/>
              </a:ext>
            </a:extLst>
          </p:cNvPr>
          <p:cNvSpPr>
            <a:spLocks noGrp="1"/>
          </p:cNvSpPr>
          <p:nvPr>
            <p:ph type="ftr" sz="quarter" idx="11"/>
          </p:nvPr>
        </p:nvSpPr>
        <p:spPr>
          <a:xfrm>
            <a:off x="4367213" y="5957999"/>
            <a:ext cx="5400675" cy="900000"/>
          </a:xfrm>
          <a:prstGeom prst="rect">
            <a:avLst/>
          </a:prstGeom>
        </p:spPr>
        <p:txBody>
          <a:bodyPr/>
          <a:lstStyle>
            <a:lvl1pPr>
              <a:defRPr>
                <a:solidFill>
                  <a:schemeClr val="tx2"/>
                </a:solidFill>
              </a:defRPr>
            </a:lvl1pPr>
          </a:lstStyle>
          <a:p>
            <a:r>
              <a:rPr lang="en-US"/>
              <a:t>Sample Footer Text</a:t>
            </a:r>
            <a:endParaRPr lang="en-US" dirty="0"/>
          </a:p>
        </p:txBody>
      </p:sp>
      <p:sp>
        <p:nvSpPr>
          <p:cNvPr id="16" name="Slide Number Placeholder 5">
            <a:extLst>
              <a:ext uri="{FF2B5EF4-FFF2-40B4-BE49-F238E27FC236}">
                <a16:creationId xmlns:a16="http://schemas.microsoft.com/office/drawing/2014/main" id="{792246C7-481F-434A-A687-C6734C2FA1CA}"/>
              </a:ext>
            </a:extLst>
          </p:cNvPr>
          <p:cNvSpPr>
            <a:spLocks noGrp="1"/>
          </p:cNvSpPr>
          <p:nvPr>
            <p:ph type="sldNum" sz="quarter" idx="12"/>
          </p:nvPr>
        </p:nvSpPr>
        <p:spPr>
          <a:xfrm>
            <a:off x="10236200" y="5957999"/>
            <a:ext cx="1476375" cy="900000"/>
          </a:xfrm>
          <a:prstGeom prst="rect">
            <a:avLst/>
          </a:prstGeom>
        </p:spPr>
        <p:txBody>
          <a:bodyPr tIns="72000" bIns="72000"/>
          <a:lstStyle>
            <a:lvl1pPr algn="r">
              <a:defRPr sz="3600" b="0">
                <a:ln w="6350">
                  <a:solidFill>
                    <a:schemeClr val="tx2">
                      <a:alpha val="80000"/>
                    </a:schemeClr>
                  </a:solidFill>
                </a:ln>
                <a:noFill/>
              </a:defRPr>
            </a:lvl1pPr>
          </a:lstStyle>
          <a:p>
            <a:fld id="{63F9D384-533B-4C4E-B660-F861AA07D173}" type="slidenum">
              <a:rPr lang="en-US" smtClean="0"/>
              <a:pPr/>
              <a:t>‹#›</a:t>
            </a:fld>
            <a:endParaRPr lang="en-US" dirty="0"/>
          </a:p>
        </p:txBody>
      </p:sp>
      <p:cxnSp>
        <p:nvCxnSpPr>
          <p:cNvPr id="17" name="Straight Connector 16">
            <a:extLst>
              <a:ext uri="{FF2B5EF4-FFF2-40B4-BE49-F238E27FC236}">
                <a16:creationId xmlns:a16="http://schemas.microsoft.com/office/drawing/2014/main" id="{930E56EE-505D-4420-971C-982EA4EF0564}"/>
              </a:ext>
            </a:extLst>
          </p:cNvPr>
          <p:cNvCxnSpPr>
            <a:cxnSpLocks/>
          </p:cNvCxnSpPr>
          <p:nvPr/>
        </p:nvCxnSpPr>
        <p:spPr>
          <a:xfrm>
            <a:off x="0" y="5958000"/>
            <a:ext cx="1219320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7325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2FFBA-B7FA-43C2-A543-187E29A622A3}"/>
              </a:ext>
            </a:extLst>
          </p:cNvPr>
          <p:cNvSpPr>
            <a:spLocks noGrp="1"/>
          </p:cNvSpPr>
          <p:nvPr>
            <p:ph type="title"/>
          </p:nvPr>
        </p:nvSpPr>
        <p:spPr/>
        <p:txBody>
          <a:bodyPr/>
          <a:lstStyle>
            <a:lvl1pPr>
              <a:lnSpc>
                <a:spcPct val="100000"/>
              </a:lnSpc>
              <a:defRPr/>
            </a:lvl1pPr>
          </a:lstStyle>
          <a:p>
            <a:r>
              <a:rPr lang="en-US"/>
              <a:t>Click to edit Master title style</a:t>
            </a:r>
            <a:endParaRPr lang="en-US" dirty="0"/>
          </a:p>
        </p:txBody>
      </p:sp>
      <p:sp>
        <p:nvSpPr>
          <p:cNvPr id="13" name="Date Placeholder 3">
            <a:extLst>
              <a:ext uri="{FF2B5EF4-FFF2-40B4-BE49-F238E27FC236}">
                <a16:creationId xmlns:a16="http://schemas.microsoft.com/office/drawing/2014/main" id="{EB4886C6-7F2A-4A13-85F1-EFDA370C5B8D}"/>
              </a:ext>
            </a:extLst>
          </p:cNvPr>
          <p:cNvSpPr>
            <a:spLocks noGrp="1"/>
          </p:cNvSpPr>
          <p:nvPr>
            <p:ph type="dt" sz="half" idx="2"/>
          </p:nvPr>
        </p:nvSpPr>
        <p:spPr>
          <a:xfrm rot="5400000">
            <a:off x="-936000" y="1378800"/>
            <a:ext cx="2772000" cy="900000"/>
          </a:xfrm>
          <a:prstGeom prst="rect">
            <a:avLst/>
          </a:prstGeom>
        </p:spPr>
        <p:txBody>
          <a:bodyPr lIns="0" tIns="72000" rIns="0" bIns="7200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fld id="{83685C8A-A1A1-423D-82D7-1ACC187CCA77}" type="datetime2">
              <a:rPr lang="en-US" smtClean="0"/>
              <a:pPr/>
              <a:t>Friday, May 5, 2023</a:t>
            </a:fld>
            <a:endParaRPr lang="en-US" dirty="0">
              <a:latin typeface="+mn-lt"/>
            </a:endParaRPr>
          </a:p>
        </p:txBody>
      </p:sp>
      <p:sp>
        <p:nvSpPr>
          <p:cNvPr id="14" name="Footer Placeholder 4">
            <a:extLst>
              <a:ext uri="{FF2B5EF4-FFF2-40B4-BE49-F238E27FC236}">
                <a16:creationId xmlns:a16="http://schemas.microsoft.com/office/drawing/2014/main" id="{69FAAFC2-F91B-4189-A9FA-0696BF84D637}"/>
              </a:ext>
            </a:extLst>
          </p:cNvPr>
          <p:cNvSpPr>
            <a:spLocks noGrp="1"/>
          </p:cNvSpPr>
          <p:nvPr>
            <p:ph type="ftr" sz="quarter" idx="3"/>
          </p:nvPr>
        </p:nvSpPr>
        <p:spPr>
          <a:xfrm rot="5400000">
            <a:off x="-810000" y="4240800"/>
            <a:ext cx="2520000" cy="900000"/>
          </a:xfrm>
          <a:prstGeom prst="rect">
            <a:avLst/>
          </a:prstGeom>
        </p:spPr>
        <p:txBody>
          <a:bodyPr lIns="0" tIns="72000" rIns="0" bIns="7200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r>
              <a:rPr lang="en-US"/>
              <a:t>Sample Footer Text</a:t>
            </a:r>
            <a:endParaRPr lang="en-US" dirty="0">
              <a:latin typeface="+mn-lt"/>
            </a:endParaRPr>
          </a:p>
        </p:txBody>
      </p:sp>
      <p:sp>
        <p:nvSpPr>
          <p:cNvPr id="15" name="Slide Number Placeholder 5">
            <a:extLst>
              <a:ext uri="{FF2B5EF4-FFF2-40B4-BE49-F238E27FC236}">
                <a16:creationId xmlns:a16="http://schemas.microsoft.com/office/drawing/2014/main" id="{05B673D0-3765-46AD-B094-DDF79E463DD3}"/>
              </a:ext>
            </a:extLst>
          </p:cNvPr>
          <p:cNvSpPr>
            <a:spLocks noGrp="1"/>
          </p:cNvSpPr>
          <p:nvPr>
            <p:ph type="sldNum" sz="quarter" idx="4"/>
          </p:nvPr>
        </p:nvSpPr>
        <p:spPr>
          <a:xfrm>
            <a:off x="0" y="5958000"/>
            <a:ext cx="900000" cy="900000"/>
          </a:xfrm>
          <a:prstGeom prst="rect">
            <a:avLst/>
          </a:prstGeom>
        </p:spPr>
        <p:txBody>
          <a:bodyPr lIns="0" tIns="0" rIns="0" bIns="0" anchor="ctr" anchorCtr="0"/>
          <a:lstStyle>
            <a:lvl1pPr algn="ctr">
              <a:defRPr sz="3600" b="0">
                <a:ln w="6350">
                  <a:solidFill>
                    <a:schemeClr val="tx2">
                      <a:alpha val="80000"/>
                    </a:schemeClr>
                  </a:solidFill>
                </a:ln>
                <a:noFill/>
                <a:latin typeface="+mn-lt"/>
                <a:ea typeface="Microsoft Sans Serif" panose="020B0604020202020204" pitchFamily="34" charset="0"/>
                <a:cs typeface="Microsoft Sans Serif" panose="020B0604020202020204" pitchFamily="34" charset="0"/>
              </a:defRPr>
            </a:lvl1pPr>
          </a:lstStyle>
          <a:p>
            <a:fld id="{63F9D384-533B-4C4E-B660-F861AA07D173}" type="slidenum">
              <a:rPr lang="en-US" smtClean="0"/>
              <a:pPr/>
              <a:t>‹#›</a:t>
            </a:fld>
            <a:endParaRPr lang="en-US" dirty="0">
              <a:latin typeface="+mn-lt"/>
            </a:endParaRPr>
          </a:p>
        </p:txBody>
      </p:sp>
      <p:cxnSp>
        <p:nvCxnSpPr>
          <p:cNvPr id="12" name="Straight Connector 11">
            <a:extLst>
              <a:ext uri="{FF2B5EF4-FFF2-40B4-BE49-F238E27FC236}">
                <a16:creationId xmlns:a16="http://schemas.microsoft.com/office/drawing/2014/main" id="{DEA31187-FB8B-4DDF-A5A9-69AB1359F0E9}"/>
              </a:ext>
            </a:extLst>
          </p:cNvPr>
          <p:cNvCxnSpPr>
            <a:cxnSpLocks/>
          </p:cNvCxnSpPr>
          <p:nvPr/>
        </p:nvCxnSpPr>
        <p:spPr>
          <a:xfrm>
            <a:off x="900000" y="0"/>
            <a:ext cx="0" cy="685800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5601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 name="Date Placeholder 3">
            <a:extLst>
              <a:ext uri="{FF2B5EF4-FFF2-40B4-BE49-F238E27FC236}">
                <a16:creationId xmlns:a16="http://schemas.microsoft.com/office/drawing/2014/main" id="{909A0147-2421-4881-958A-681569CD7559}"/>
              </a:ext>
            </a:extLst>
          </p:cNvPr>
          <p:cNvSpPr>
            <a:spLocks noGrp="1"/>
          </p:cNvSpPr>
          <p:nvPr>
            <p:ph type="dt" sz="half" idx="2"/>
          </p:nvPr>
        </p:nvSpPr>
        <p:spPr>
          <a:xfrm rot="5400000">
            <a:off x="-936000" y="1378800"/>
            <a:ext cx="2772000" cy="900000"/>
          </a:xfrm>
          <a:prstGeom prst="rect">
            <a:avLst/>
          </a:prstGeom>
        </p:spPr>
        <p:txBody>
          <a:bodyPr lIns="0" tIns="72000" rIns="0" bIns="7200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fld id="{325DF798-D264-4BC9-8824-70A25106E4C6}" type="datetime2">
              <a:rPr lang="en-US" smtClean="0"/>
              <a:pPr/>
              <a:t>Friday, May 5, 2023</a:t>
            </a:fld>
            <a:endParaRPr lang="en-US" dirty="0">
              <a:latin typeface="+mn-lt"/>
            </a:endParaRPr>
          </a:p>
        </p:txBody>
      </p:sp>
      <p:sp>
        <p:nvSpPr>
          <p:cNvPr id="11" name="Footer Placeholder 4">
            <a:extLst>
              <a:ext uri="{FF2B5EF4-FFF2-40B4-BE49-F238E27FC236}">
                <a16:creationId xmlns:a16="http://schemas.microsoft.com/office/drawing/2014/main" id="{514BF4BE-E699-4D5B-AD90-3918DA32EE78}"/>
              </a:ext>
            </a:extLst>
          </p:cNvPr>
          <p:cNvSpPr>
            <a:spLocks noGrp="1"/>
          </p:cNvSpPr>
          <p:nvPr>
            <p:ph type="ftr" sz="quarter" idx="3"/>
          </p:nvPr>
        </p:nvSpPr>
        <p:spPr>
          <a:xfrm rot="5400000">
            <a:off x="-810000" y="4240800"/>
            <a:ext cx="2520000" cy="900000"/>
          </a:xfrm>
          <a:prstGeom prst="rect">
            <a:avLst/>
          </a:prstGeom>
        </p:spPr>
        <p:txBody>
          <a:bodyPr lIns="0" tIns="72000" rIns="0" bIns="7200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r>
              <a:rPr lang="en-US"/>
              <a:t>Sample Footer Text</a:t>
            </a:r>
            <a:endParaRPr lang="en-US" dirty="0">
              <a:latin typeface="+mn-lt"/>
            </a:endParaRPr>
          </a:p>
        </p:txBody>
      </p:sp>
      <p:sp>
        <p:nvSpPr>
          <p:cNvPr id="12" name="Slide Number Placeholder 5">
            <a:extLst>
              <a:ext uri="{FF2B5EF4-FFF2-40B4-BE49-F238E27FC236}">
                <a16:creationId xmlns:a16="http://schemas.microsoft.com/office/drawing/2014/main" id="{2849F009-8335-40E3-B8F6-E0C944D9FD09}"/>
              </a:ext>
            </a:extLst>
          </p:cNvPr>
          <p:cNvSpPr>
            <a:spLocks noGrp="1"/>
          </p:cNvSpPr>
          <p:nvPr>
            <p:ph type="sldNum" sz="quarter" idx="4"/>
          </p:nvPr>
        </p:nvSpPr>
        <p:spPr>
          <a:xfrm>
            <a:off x="0" y="5958000"/>
            <a:ext cx="900000" cy="900000"/>
          </a:xfrm>
          <a:prstGeom prst="rect">
            <a:avLst/>
          </a:prstGeom>
        </p:spPr>
        <p:txBody>
          <a:bodyPr lIns="0" tIns="0" rIns="0" bIns="0" anchor="ctr" anchorCtr="0"/>
          <a:lstStyle>
            <a:lvl1pPr algn="ctr">
              <a:defRPr sz="3600" b="0">
                <a:ln w="6350">
                  <a:solidFill>
                    <a:schemeClr val="tx2">
                      <a:alpha val="80000"/>
                    </a:schemeClr>
                  </a:solidFill>
                </a:ln>
                <a:noFill/>
                <a:latin typeface="+mn-lt"/>
                <a:ea typeface="Microsoft Sans Serif" panose="020B0604020202020204" pitchFamily="34" charset="0"/>
                <a:cs typeface="Microsoft Sans Serif" panose="020B0604020202020204" pitchFamily="34" charset="0"/>
              </a:defRPr>
            </a:lvl1pPr>
          </a:lstStyle>
          <a:p>
            <a:fld id="{63F9D384-533B-4C4E-B660-F861AA07D173}" type="slidenum">
              <a:rPr lang="en-US" smtClean="0"/>
              <a:pPr/>
              <a:t>‹#›</a:t>
            </a:fld>
            <a:endParaRPr lang="en-US" dirty="0">
              <a:latin typeface="+mn-lt"/>
            </a:endParaRPr>
          </a:p>
        </p:txBody>
      </p:sp>
      <p:cxnSp>
        <p:nvCxnSpPr>
          <p:cNvPr id="9" name="Straight Connector 8">
            <a:extLst>
              <a:ext uri="{FF2B5EF4-FFF2-40B4-BE49-F238E27FC236}">
                <a16:creationId xmlns:a16="http://schemas.microsoft.com/office/drawing/2014/main" id="{01AA0935-460F-4638-9E37-D59F2DEC0AC4}"/>
              </a:ext>
            </a:extLst>
          </p:cNvPr>
          <p:cNvCxnSpPr>
            <a:cxnSpLocks/>
          </p:cNvCxnSpPr>
          <p:nvPr/>
        </p:nvCxnSpPr>
        <p:spPr>
          <a:xfrm>
            <a:off x="900000" y="0"/>
            <a:ext cx="0" cy="685800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7497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0A843-22A2-45CD-8189-8D0947C0466B}"/>
              </a:ext>
            </a:extLst>
          </p:cNvPr>
          <p:cNvSpPr>
            <a:spLocks noGrp="1"/>
          </p:cNvSpPr>
          <p:nvPr>
            <p:ph type="title"/>
          </p:nvPr>
        </p:nvSpPr>
        <p:spPr>
          <a:xfrm>
            <a:off x="442915" y="383270"/>
            <a:ext cx="3457573" cy="1373076"/>
          </a:xfrm>
        </p:spPr>
        <p:txBody>
          <a:bodyPr anchor="t" anchorCtr="0">
            <a:normAutofit/>
          </a:bodyPr>
          <a:lstStyle>
            <a:lvl1pPr>
              <a:lnSpc>
                <a:spcPct val="100000"/>
              </a:lnSpc>
              <a:defRPr sz="2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AAAB4C-B3C9-4E63-8A1B-082C0F49215B}"/>
              </a:ext>
            </a:extLst>
          </p:cNvPr>
          <p:cNvSpPr>
            <a:spLocks noGrp="1"/>
          </p:cNvSpPr>
          <p:nvPr>
            <p:ph idx="1"/>
          </p:nvPr>
        </p:nvSpPr>
        <p:spPr>
          <a:xfrm>
            <a:off x="4367213" y="349369"/>
            <a:ext cx="7345362" cy="5167187"/>
          </a:xfrm>
        </p:spPr>
        <p:txBody>
          <a:bodyPr/>
          <a:lstStyle>
            <a:lvl1pPr>
              <a:lnSpc>
                <a:spcPct val="112000"/>
              </a:lnSpc>
              <a:defRPr sz="3200">
                <a:solidFill>
                  <a:schemeClr val="tx2">
                    <a:alpha val="77000"/>
                  </a:schemeClr>
                </a:solidFill>
              </a:defRPr>
            </a:lvl1pPr>
            <a:lvl2pPr>
              <a:lnSpc>
                <a:spcPct val="112000"/>
              </a:lnSpc>
              <a:defRPr sz="3200">
                <a:solidFill>
                  <a:schemeClr val="tx2">
                    <a:alpha val="77000"/>
                  </a:schemeClr>
                </a:solidFill>
              </a:defRPr>
            </a:lvl2pPr>
            <a:lvl3pPr>
              <a:lnSpc>
                <a:spcPct val="120000"/>
              </a:lnSpc>
              <a:defRPr sz="2000">
                <a:solidFill>
                  <a:schemeClr val="tx2">
                    <a:alpha val="77000"/>
                  </a:schemeClr>
                </a:solidFill>
              </a:defRPr>
            </a:lvl3pPr>
            <a:lvl4pPr>
              <a:lnSpc>
                <a:spcPct val="120000"/>
              </a:lnSpc>
              <a:defRPr sz="2000">
                <a:solidFill>
                  <a:schemeClr val="tx2">
                    <a:alpha val="77000"/>
                  </a:schemeClr>
                </a:solidFill>
              </a:defRPr>
            </a:lvl4pPr>
            <a:lvl5pPr>
              <a:lnSpc>
                <a:spcPct val="120000"/>
              </a:lnSpc>
              <a:defRPr sz="1600">
                <a:solidFill>
                  <a:schemeClr val="tx2">
                    <a:alpha val="77000"/>
                  </a:schemeClr>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5EDF08E-8814-4AB5-9EEC-0052256A7047}"/>
              </a:ext>
            </a:extLst>
          </p:cNvPr>
          <p:cNvSpPr>
            <a:spLocks noGrp="1"/>
          </p:cNvSpPr>
          <p:nvPr>
            <p:ph type="body" sz="half" idx="2"/>
          </p:nvPr>
        </p:nvSpPr>
        <p:spPr>
          <a:xfrm>
            <a:off x="442915" y="2264229"/>
            <a:ext cx="3457573" cy="3171372"/>
          </a:xfrm>
        </p:spPr>
        <p:txBody>
          <a:bodyPr>
            <a:normAutofit/>
          </a:bodyPr>
          <a:lstStyle>
            <a:lvl1pPr marL="0" indent="0">
              <a:buNone/>
              <a:defRPr sz="1600">
                <a:solidFill>
                  <a:schemeClr val="tx2">
                    <a:alpha val="77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7" name="Date Placeholder 3">
            <a:extLst>
              <a:ext uri="{FF2B5EF4-FFF2-40B4-BE49-F238E27FC236}">
                <a16:creationId xmlns:a16="http://schemas.microsoft.com/office/drawing/2014/main" id="{65940B35-2B52-4835-9F7F-6AB86A1212B1}"/>
              </a:ext>
            </a:extLst>
          </p:cNvPr>
          <p:cNvSpPr>
            <a:spLocks noGrp="1"/>
          </p:cNvSpPr>
          <p:nvPr>
            <p:ph type="dt" sz="half" idx="10"/>
          </p:nvPr>
        </p:nvSpPr>
        <p:spPr>
          <a:xfrm>
            <a:off x="442914" y="5957999"/>
            <a:ext cx="3457574" cy="900000"/>
          </a:xfrm>
          <a:prstGeom prst="rect">
            <a:avLst/>
          </a:prstGeom>
        </p:spPr>
        <p:txBody>
          <a:bodyPr/>
          <a:lstStyle>
            <a:lvl1pPr>
              <a:defRPr>
                <a:solidFill>
                  <a:schemeClr val="tx2"/>
                </a:solidFill>
              </a:defRPr>
            </a:lvl1pPr>
          </a:lstStyle>
          <a:p>
            <a:fld id="{29ACAD25-C1CF-4F11-8692-066E6505443C}" type="datetime2">
              <a:rPr lang="en-US" smtClean="0"/>
              <a:t>Friday, May 5, 2023</a:t>
            </a:fld>
            <a:endParaRPr lang="en-US" dirty="0"/>
          </a:p>
        </p:txBody>
      </p:sp>
      <p:sp>
        <p:nvSpPr>
          <p:cNvPr id="18" name="Footer Placeholder 4">
            <a:extLst>
              <a:ext uri="{FF2B5EF4-FFF2-40B4-BE49-F238E27FC236}">
                <a16:creationId xmlns:a16="http://schemas.microsoft.com/office/drawing/2014/main" id="{0BAE5D7E-7CFE-48B9-836B-640E4E881CFE}"/>
              </a:ext>
            </a:extLst>
          </p:cNvPr>
          <p:cNvSpPr>
            <a:spLocks noGrp="1"/>
          </p:cNvSpPr>
          <p:nvPr>
            <p:ph type="ftr" sz="quarter" idx="11"/>
          </p:nvPr>
        </p:nvSpPr>
        <p:spPr>
          <a:xfrm>
            <a:off x="4367213" y="5957999"/>
            <a:ext cx="5400675" cy="900000"/>
          </a:xfrm>
          <a:prstGeom prst="rect">
            <a:avLst/>
          </a:prstGeom>
        </p:spPr>
        <p:txBody>
          <a:bodyPr/>
          <a:lstStyle>
            <a:lvl1pPr>
              <a:defRPr>
                <a:solidFill>
                  <a:schemeClr val="tx2"/>
                </a:solidFill>
              </a:defRPr>
            </a:lvl1pPr>
          </a:lstStyle>
          <a:p>
            <a:r>
              <a:rPr lang="en-US"/>
              <a:t>Sample Footer Text</a:t>
            </a:r>
            <a:endParaRPr lang="en-US" dirty="0"/>
          </a:p>
        </p:txBody>
      </p:sp>
      <p:sp>
        <p:nvSpPr>
          <p:cNvPr id="19" name="Slide Number Placeholder 5">
            <a:extLst>
              <a:ext uri="{FF2B5EF4-FFF2-40B4-BE49-F238E27FC236}">
                <a16:creationId xmlns:a16="http://schemas.microsoft.com/office/drawing/2014/main" id="{507FA91D-E0EF-4D4B-9E56-5E0033042E01}"/>
              </a:ext>
            </a:extLst>
          </p:cNvPr>
          <p:cNvSpPr>
            <a:spLocks noGrp="1"/>
          </p:cNvSpPr>
          <p:nvPr>
            <p:ph type="sldNum" sz="quarter" idx="12"/>
          </p:nvPr>
        </p:nvSpPr>
        <p:spPr>
          <a:xfrm>
            <a:off x="10236200" y="5957999"/>
            <a:ext cx="1476375" cy="900000"/>
          </a:xfrm>
          <a:prstGeom prst="rect">
            <a:avLst/>
          </a:prstGeom>
        </p:spPr>
        <p:txBody>
          <a:bodyPr tIns="72000" bIns="72000"/>
          <a:lstStyle>
            <a:lvl1pPr algn="r">
              <a:defRPr sz="3600" b="0">
                <a:ln w="6350">
                  <a:solidFill>
                    <a:schemeClr val="tx2">
                      <a:alpha val="80000"/>
                    </a:schemeClr>
                  </a:solidFill>
                </a:ln>
                <a:noFill/>
              </a:defRPr>
            </a:lvl1pPr>
          </a:lstStyle>
          <a:p>
            <a:fld id="{63F9D384-533B-4C4E-B660-F861AA07D173}" type="slidenum">
              <a:rPr lang="en-US" smtClean="0"/>
              <a:pPr/>
              <a:t>‹#›</a:t>
            </a:fld>
            <a:endParaRPr lang="en-US" dirty="0"/>
          </a:p>
        </p:txBody>
      </p:sp>
      <p:cxnSp>
        <p:nvCxnSpPr>
          <p:cNvPr id="20" name="Straight Connector 19">
            <a:extLst>
              <a:ext uri="{FF2B5EF4-FFF2-40B4-BE49-F238E27FC236}">
                <a16:creationId xmlns:a16="http://schemas.microsoft.com/office/drawing/2014/main" id="{E703507D-4779-4D32-85CB-0A8040B6E552}"/>
              </a:ext>
            </a:extLst>
          </p:cNvPr>
          <p:cNvCxnSpPr>
            <a:cxnSpLocks/>
          </p:cNvCxnSpPr>
          <p:nvPr/>
        </p:nvCxnSpPr>
        <p:spPr>
          <a:xfrm>
            <a:off x="0" y="5958000"/>
            <a:ext cx="1219320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497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869B5-6EAD-4108-B9E2-9CABAB9DE89D}"/>
              </a:ext>
            </a:extLst>
          </p:cNvPr>
          <p:cNvSpPr>
            <a:spLocks noGrp="1"/>
          </p:cNvSpPr>
          <p:nvPr>
            <p:ph type="title"/>
          </p:nvPr>
        </p:nvSpPr>
        <p:spPr>
          <a:xfrm>
            <a:off x="1335088" y="441324"/>
            <a:ext cx="3932237" cy="952047"/>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C275599E-B10D-4308-A5CB-CC7D487B495D}"/>
              </a:ext>
            </a:extLst>
          </p:cNvPr>
          <p:cNvSpPr>
            <a:spLocks noGrp="1"/>
          </p:cNvSpPr>
          <p:nvPr>
            <p:ph type="pic" idx="1"/>
          </p:nvPr>
        </p:nvSpPr>
        <p:spPr>
          <a:xfrm>
            <a:off x="5678488" y="441324"/>
            <a:ext cx="6078083" cy="5508626"/>
          </a:xfrm>
        </p:spPr>
        <p:txBody>
          <a:bodyPr/>
          <a:lstStyle>
            <a:lvl1pPr marL="0" indent="0">
              <a:buNone/>
              <a:defRPr sz="3200">
                <a:solidFill>
                  <a:schemeClr val="tx2">
                    <a:alpha val="77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6034C18-5042-469D-BCF7-26AD9FDCCC1B}"/>
              </a:ext>
            </a:extLst>
          </p:cNvPr>
          <p:cNvSpPr>
            <a:spLocks noGrp="1"/>
          </p:cNvSpPr>
          <p:nvPr>
            <p:ph type="body" sz="half" idx="2"/>
          </p:nvPr>
        </p:nvSpPr>
        <p:spPr>
          <a:xfrm>
            <a:off x="1335088" y="1778000"/>
            <a:ext cx="3932237" cy="4171950"/>
          </a:xfrm>
        </p:spPr>
        <p:txBody>
          <a:bodyPr/>
          <a:lstStyle>
            <a:lvl1pPr marL="0" indent="0">
              <a:buNone/>
              <a:defRPr sz="1600">
                <a:solidFill>
                  <a:schemeClr val="tx2">
                    <a:alpha val="77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2" name="Date Placeholder 3">
            <a:extLst>
              <a:ext uri="{FF2B5EF4-FFF2-40B4-BE49-F238E27FC236}">
                <a16:creationId xmlns:a16="http://schemas.microsoft.com/office/drawing/2014/main" id="{9FB01925-1670-4C63-8B44-2B14B7BE9D24}"/>
              </a:ext>
            </a:extLst>
          </p:cNvPr>
          <p:cNvSpPr>
            <a:spLocks noGrp="1"/>
          </p:cNvSpPr>
          <p:nvPr>
            <p:ph type="dt" sz="half" idx="10"/>
          </p:nvPr>
        </p:nvSpPr>
        <p:spPr>
          <a:xfrm rot="5400000">
            <a:off x="-935887" y="1377212"/>
            <a:ext cx="2771775" cy="900000"/>
          </a:xfrm>
          <a:prstGeom prst="rect">
            <a:avLst/>
          </a:prstGeom>
        </p:spPr>
        <p:txBody>
          <a:bodyPr/>
          <a:lstStyle>
            <a:lvl1pPr>
              <a:defRPr>
                <a:solidFill>
                  <a:schemeClr val="tx2"/>
                </a:solidFill>
              </a:defRPr>
            </a:lvl1pPr>
          </a:lstStyle>
          <a:p>
            <a:fld id="{91688A1C-01B8-42B6-BBF1-2BCF5E311248}" type="datetime2">
              <a:rPr lang="en-US" smtClean="0"/>
              <a:t>Friday, May 5, 2023</a:t>
            </a:fld>
            <a:endParaRPr lang="en-US" dirty="0"/>
          </a:p>
        </p:txBody>
      </p:sp>
      <p:sp>
        <p:nvSpPr>
          <p:cNvPr id="13" name="Footer Placeholder 4">
            <a:extLst>
              <a:ext uri="{FF2B5EF4-FFF2-40B4-BE49-F238E27FC236}">
                <a16:creationId xmlns:a16="http://schemas.microsoft.com/office/drawing/2014/main" id="{5CE1A673-960F-4A50-AE54-70AE0DA3B7C7}"/>
              </a:ext>
            </a:extLst>
          </p:cNvPr>
          <p:cNvSpPr>
            <a:spLocks noGrp="1"/>
          </p:cNvSpPr>
          <p:nvPr>
            <p:ph type="ftr" sz="quarter" idx="11"/>
          </p:nvPr>
        </p:nvSpPr>
        <p:spPr>
          <a:xfrm rot="5400000">
            <a:off x="-810475" y="4239475"/>
            <a:ext cx="2520950" cy="900000"/>
          </a:xfrm>
          <a:prstGeom prst="rect">
            <a:avLst/>
          </a:prstGeom>
        </p:spPr>
        <p:txBody>
          <a:bodyPr/>
          <a:lstStyle>
            <a:lvl1pPr>
              <a:defRPr>
                <a:solidFill>
                  <a:schemeClr val="tx2"/>
                </a:solidFill>
              </a:defRPr>
            </a:lvl1pPr>
          </a:lstStyle>
          <a:p>
            <a:r>
              <a:rPr lang="en-US"/>
              <a:t>Sample Footer Text</a:t>
            </a:r>
            <a:endParaRPr lang="en-US" dirty="0"/>
          </a:p>
        </p:txBody>
      </p:sp>
      <p:sp>
        <p:nvSpPr>
          <p:cNvPr id="14" name="Slide Number Placeholder 5">
            <a:extLst>
              <a:ext uri="{FF2B5EF4-FFF2-40B4-BE49-F238E27FC236}">
                <a16:creationId xmlns:a16="http://schemas.microsoft.com/office/drawing/2014/main" id="{9DEF9E6C-740A-4B36-BA9F-32AF986EDA8D}"/>
              </a:ext>
            </a:extLst>
          </p:cNvPr>
          <p:cNvSpPr>
            <a:spLocks noGrp="1"/>
          </p:cNvSpPr>
          <p:nvPr>
            <p:ph type="sldNum" sz="quarter" idx="12"/>
          </p:nvPr>
        </p:nvSpPr>
        <p:spPr>
          <a:xfrm>
            <a:off x="0" y="5949950"/>
            <a:ext cx="900000" cy="900000"/>
          </a:xfrm>
          <a:prstGeom prst="rect">
            <a:avLst/>
          </a:prstGeom>
        </p:spPr>
        <p:txBody>
          <a:bodyPr lIns="72000" rIns="72000">
            <a:normAutofit/>
          </a:bodyPr>
          <a:lstStyle>
            <a:lvl1pPr algn="ctr">
              <a:defRPr sz="3600" b="0">
                <a:ln w="6350">
                  <a:solidFill>
                    <a:schemeClr val="tx2"/>
                  </a:solidFill>
                </a:ln>
                <a:noFill/>
              </a:defRPr>
            </a:lvl1pPr>
          </a:lstStyle>
          <a:p>
            <a:fld id="{63F9D384-533B-4C4E-B660-F861AA07D173}" type="slidenum">
              <a:rPr lang="en-US" smtClean="0"/>
              <a:pPr/>
              <a:t>‹#›</a:t>
            </a:fld>
            <a:endParaRPr lang="en-US" dirty="0"/>
          </a:p>
        </p:txBody>
      </p:sp>
      <p:cxnSp>
        <p:nvCxnSpPr>
          <p:cNvPr id="15" name="Straight Connector 14">
            <a:extLst>
              <a:ext uri="{FF2B5EF4-FFF2-40B4-BE49-F238E27FC236}">
                <a16:creationId xmlns:a16="http://schemas.microsoft.com/office/drawing/2014/main" id="{0D31C920-29CA-4744-9814-A4FCF4554907}"/>
              </a:ext>
            </a:extLst>
          </p:cNvPr>
          <p:cNvCxnSpPr>
            <a:cxnSpLocks/>
          </p:cNvCxnSpPr>
          <p:nvPr/>
        </p:nvCxnSpPr>
        <p:spPr>
          <a:xfrm>
            <a:off x="900000" y="0"/>
            <a:ext cx="0" cy="685800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337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086052-6759-46BD-9531-D65FD95519FE}"/>
              </a:ext>
            </a:extLst>
          </p:cNvPr>
          <p:cNvSpPr>
            <a:spLocks noGrp="1"/>
          </p:cNvSpPr>
          <p:nvPr>
            <p:ph type="title"/>
          </p:nvPr>
        </p:nvSpPr>
        <p:spPr>
          <a:xfrm>
            <a:off x="1342800" y="327600"/>
            <a:ext cx="10407600" cy="1141200"/>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4E3C3A5-7533-48B0-9C15-F01656766E96}"/>
              </a:ext>
            </a:extLst>
          </p:cNvPr>
          <p:cNvSpPr>
            <a:spLocks noGrp="1"/>
          </p:cNvSpPr>
          <p:nvPr>
            <p:ph type="body" idx="1"/>
          </p:nvPr>
        </p:nvSpPr>
        <p:spPr>
          <a:xfrm>
            <a:off x="1342800" y="2059199"/>
            <a:ext cx="10407600" cy="4356000"/>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7135256E-21FA-473A-8EAF-34CE9AD37240}"/>
              </a:ext>
            </a:extLst>
          </p:cNvPr>
          <p:cNvSpPr>
            <a:spLocks noGrp="1"/>
          </p:cNvSpPr>
          <p:nvPr>
            <p:ph type="dt" sz="half" idx="2"/>
          </p:nvPr>
        </p:nvSpPr>
        <p:spPr>
          <a:xfrm rot="5400000">
            <a:off x="-936000" y="1378800"/>
            <a:ext cx="2772000" cy="900000"/>
          </a:xfrm>
          <a:prstGeom prst="rect">
            <a:avLst/>
          </a:prstGeom>
        </p:spPr>
        <p:txBody>
          <a:bodyPr lIns="0" tIns="72000" rIns="0" bIns="7200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fld id="{6C03BBDD-218C-4B2A-98A0-F5F369754705}" type="datetime2">
              <a:rPr lang="en-US" smtClean="0"/>
              <a:pPr/>
              <a:t>Friday, May 5, 2023</a:t>
            </a:fld>
            <a:endParaRPr lang="en-US" dirty="0">
              <a:latin typeface="+mn-lt"/>
            </a:endParaRPr>
          </a:p>
        </p:txBody>
      </p:sp>
      <p:sp>
        <p:nvSpPr>
          <p:cNvPr id="8" name="Footer Placeholder 4">
            <a:extLst>
              <a:ext uri="{FF2B5EF4-FFF2-40B4-BE49-F238E27FC236}">
                <a16:creationId xmlns:a16="http://schemas.microsoft.com/office/drawing/2014/main" id="{88A99857-D06D-4AFF-8777-07EF0A15F662}"/>
              </a:ext>
            </a:extLst>
          </p:cNvPr>
          <p:cNvSpPr>
            <a:spLocks noGrp="1"/>
          </p:cNvSpPr>
          <p:nvPr>
            <p:ph type="ftr" sz="quarter" idx="3"/>
          </p:nvPr>
        </p:nvSpPr>
        <p:spPr>
          <a:xfrm rot="5400000">
            <a:off x="-810000" y="4240800"/>
            <a:ext cx="2520000" cy="900000"/>
          </a:xfrm>
          <a:prstGeom prst="rect">
            <a:avLst/>
          </a:prstGeom>
        </p:spPr>
        <p:txBody>
          <a:bodyPr lIns="0" tIns="72000" rIns="0" bIns="7200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r>
              <a:rPr lang="en-US"/>
              <a:t>Sample Footer Text</a:t>
            </a:r>
            <a:endParaRPr lang="en-US" dirty="0">
              <a:latin typeface="+mn-lt"/>
            </a:endParaRPr>
          </a:p>
        </p:txBody>
      </p:sp>
      <p:sp>
        <p:nvSpPr>
          <p:cNvPr id="9" name="Slide Number Placeholder 5">
            <a:extLst>
              <a:ext uri="{FF2B5EF4-FFF2-40B4-BE49-F238E27FC236}">
                <a16:creationId xmlns:a16="http://schemas.microsoft.com/office/drawing/2014/main" id="{9172703B-0DDF-46CE-AC34-6233579943D0}"/>
              </a:ext>
            </a:extLst>
          </p:cNvPr>
          <p:cNvSpPr>
            <a:spLocks noGrp="1"/>
          </p:cNvSpPr>
          <p:nvPr>
            <p:ph type="sldNum" sz="quarter" idx="4"/>
          </p:nvPr>
        </p:nvSpPr>
        <p:spPr>
          <a:xfrm>
            <a:off x="0" y="5958000"/>
            <a:ext cx="900000" cy="900000"/>
          </a:xfrm>
          <a:prstGeom prst="rect">
            <a:avLst/>
          </a:prstGeom>
        </p:spPr>
        <p:txBody>
          <a:bodyPr lIns="0" tIns="0" rIns="0" bIns="0" anchor="ctr" anchorCtr="0"/>
          <a:lstStyle>
            <a:lvl1pPr algn="ctr">
              <a:defRPr sz="3600" b="0">
                <a:ln w="6350">
                  <a:solidFill>
                    <a:schemeClr val="tx2">
                      <a:alpha val="80000"/>
                    </a:schemeClr>
                  </a:solidFill>
                </a:ln>
                <a:noFill/>
                <a:latin typeface="+mn-lt"/>
                <a:ea typeface="Microsoft Sans Serif" panose="020B0604020202020204" pitchFamily="34" charset="0"/>
                <a:cs typeface="Microsoft Sans Serif" panose="020B0604020202020204" pitchFamily="34" charset="0"/>
              </a:defRPr>
            </a:lvl1pPr>
          </a:lstStyle>
          <a:p>
            <a:fld id="{63F9D384-533B-4C4E-B660-F861AA07D173}" type="slidenum">
              <a:rPr lang="en-US" smtClean="0"/>
              <a:pPr/>
              <a:t>‹#›</a:t>
            </a:fld>
            <a:endParaRPr lang="en-US" dirty="0">
              <a:latin typeface="+mn-lt"/>
            </a:endParaRPr>
          </a:p>
        </p:txBody>
      </p:sp>
    </p:spTree>
    <p:extLst>
      <p:ext uri="{BB962C8B-B14F-4D97-AF65-F5344CB8AC3E}">
        <p14:creationId xmlns:p14="http://schemas.microsoft.com/office/powerpoint/2010/main" val="1223675669"/>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sldNum="0" hdr="0" ftr="0" dt="0"/>
  <p:txStyles>
    <p:titleStyle>
      <a:lvl1pPr algn="l" defTabSz="914400" rtl="0" eaLnBrk="1" latinLnBrk="0" hangingPunct="1">
        <a:lnSpc>
          <a:spcPct val="100000"/>
        </a:lnSpc>
        <a:spcBef>
          <a:spcPct val="0"/>
        </a:spcBef>
        <a:buNone/>
        <a:defRPr sz="4800" kern="1200">
          <a:solidFill>
            <a:schemeClr val="tx2"/>
          </a:solidFill>
          <a:latin typeface="+mj-lt"/>
          <a:ea typeface="Microsoft Sans Serif" panose="020B0604020202020204" pitchFamily="34" charset="0"/>
          <a:cs typeface="Microsoft Sans Serif" panose="020B0604020202020204" pitchFamily="34" charset="0"/>
        </a:defRPr>
      </a:lvl1pPr>
    </p:titleStyle>
    <p:bodyStyle>
      <a:lvl1pPr marL="360000" indent="-360000" algn="l" defTabSz="914400" rtl="0" eaLnBrk="1" latinLnBrk="0" hangingPunct="1">
        <a:lnSpc>
          <a:spcPct val="120000"/>
        </a:lnSpc>
        <a:spcBef>
          <a:spcPts val="800"/>
        </a:spcBef>
        <a:buSzPct val="70000"/>
        <a:buFont typeface="Wingdings 2" panose="05020102010507070707" pitchFamily="18" charset="2"/>
        <a:buChar char="à"/>
        <a:defRPr sz="2000" kern="1200">
          <a:solidFill>
            <a:schemeClr val="tx2">
              <a:alpha val="77000"/>
            </a:schemeClr>
          </a:solidFill>
          <a:latin typeface="+mn-lt"/>
          <a:ea typeface="Microsoft Sans Serif" panose="020B0604020202020204" pitchFamily="34" charset="0"/>
          <a:cs typeface="Microsoft Sans Serif" panose="020B0604020202020204" pitchFamily="34" charset="0"/>
        </a:defRPr>
      </a:lvl1pPr>
      <a:lvl2pPr marL="720000" indent="-360000" algn="l" defTabSz="914400" rtl="0" eaLnBrk="1" latinLnBrk="0" hangingPunct="1">
        <a:lnSpc>
          <a:spcPct val="120000"/>
        </a:lnSpc>
        <a:spcBef>
          <a:spcPts val="800"/>
        </a:spcBef>
        <a:buSzPct val="70000"/>
        <a:buFont typeface="Wingdings 2" panose="05020102010507070707" pitchFamily="18" charset="2"/>
        <a:buChar char="à"/>
        <a:defRPr sz="2000" kern="1200">
          <a:solidFill>
            <a:schemeClr val="tx2">
              <a:alpha val="77000"/>
            </a:schemeClr>
          </a:solidFill>
          <a:latin typeface="+mn-lt"/>
          <a:ea typeface="Microsoft Sans Serif" panose="020B0604020202020204" pitchFamily="34" charset="0"/>
          <a:cs typeface="Microsoft Sans Serif" panose="020B0604020202020204" pitchFamily="34" charset="0"/>
        </a:defRPr>
      </a:lvl2pPr>
      <a:lvl3pPr marL="1143000" indent="-288000" algn="l" defTabSz="914400" rtl="0" eaLnBrk="1" latinLnBrk="0" hangingPunct="1">
        <a:lnSpc>
          <a:spcPct val="120000"/>
        </a:lnSpc>
        <a:spcBef>
          <a:spcPts val="800"/>
        </a:spcBef>
        <a:buSzPct val="70000"/>
        <a:buFont typeface="Wingdings 2" panose="05020102010507070707" pitchFamily="18" charset="2"/>
        <a:buChar char="à"/>
        <a:defRPr sz="1600" kern="1200">
          <a:solidFill>
            <a:schemeClr val="tx2">
              <a:alpha val="77000"/>
            </a:schemeClr>
          </a:solidFill>
          <a:latin typeface="+mn-lt"/>
          <a:ea typeface="Microsoft Sans Serif" panose="020B0604020202020204" pitchFamily="34" charset="0"/>
          <a:cs typeface="Microsoft Sans Serif" panose="020B0604020202020204" pitchFamily="34" charset="0"/>
        </a:defRPr>
      </a:lvl3pPr>
      <a:lvl4pPr marL="1600200" indent="-288000" algn="l" defTabSz="914400" rtl="0" eaLnBrk="1" latinLnBrk="0" hangingPunct="1">
        <a:lnSpc>
          <a:spcPct val="120000"/>
        </a:lnSpc>
        <a:spcBef>
          <a:spcPts val="800"/>
        </a:spcBef>
        <a:buSzPct val="70000"/>
        <a:buFont typeface="Wingdings 2" panose="05020102010507070707" pitchFamily="18" charset="2"/>
        <a:buChar char="à"/>
        <a:defRPr sz="1600" kern="1200">
          <a:solidFill>
            <a:schemeClr val="tx2">
              <a:alpha val="77000"/>
            </a:schemeClr>
          </a:solidFill>
          <a:latin typeface="+mn-lt"/>
          <a:ea typeface="Microsoft Sans Serif" panose="020B0604020202020204" pitchFamily="34" charset="0"/>
          <a:cs typeface="Microsoft Sans Serif" panose="020B0604020202020204" pitchFamily="34" charset="0"/>
        </a:defRPr>
      </a:lvl4pPr>
      <a:lvl5pPr marL="2057400" indent="-288000" algn="l" defTabSz="914400" rtl="0" eaLnBrk="1" latinLnBrk="0" hangingPunct="1">
        <a:lnSpc>
          <a:spcPct val="120000"/>
        </a:lnSpc>
        <a:spcBef>
          <a:spcPts val="800"/>
        </a:spcBef>
        <a:buSzPct val="70000"/>
        <a:buFont typeface="Wingdings 2" panose="05020102010507070707" pitchFamily="18" charset="2"/>
        <a:buChar char="à"/>
        <a:defRPr sz="1600" kern="1200">
          <a:solidFill>
            <a:schemeClr val="tx2">
              <a:alpha val="77000"/>
            </a:schemeClr>
          </a:solidFill>
          <a:latin typeface="+mn-lt"/>
          <a:ea typeface="Microsoft Sans Serif" panose="020B0604020202020204" pitchFamily="34" charset="0"/>
          <a:cs typeface="Microsoft Sans Serif"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EDB0B53-12EF-46D4-B804-EDEEE195754C}" type="datetimeFigureOut">
              <a:rPr lang="en-IN" smtClean="0"/>
              <a:t>05-05-2023</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AB1FFAA-D594-433C-B06F-14E5FD7AB47E}" type="slidenum">
              <a:rPr lang="en-IN" smtClean="0"/>
              <a:t>‹#›</a:t>
            </a:fld>
            <a:endParaRPr lang="en-IN"/>
          </a:p>
        </p:txBody>
      </p:sp>
    </p:spTree>
    <p:extLst>
      <p:ext uri="{BB962C8B-B14F-4D97-AF65-F5344CB8AC3E}">
        <p14:creationId xmlns:p14="http://schemas.microsoft.com/office/powerpoint/2010/main" val="2276249981"/>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13.xml"/><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13.xml"/><Relationship Id="rId5" Type="http://schemas.openxmlformats.org/officeDocument/2006/relationships/image" Target="../media/image33.png"/><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3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zhouhaoyi/ETDataset" TargetMode="External"/><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Facebook Prophet | Stock Market Time Series using Facebook Prophet">
            <a:extLst>
              <a:ext uri="{FF2B5EF4-FFF2-40B4-BE49-F238E27FC236}">
                <a16:creationId xmlns:a16="http://schemas.microsoft.com/office/drawing/2014/main" id="{148D9647-9E69-DF53-9233-C74097532C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6412"/>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EAF614D7-FD58-3D59-E688-2440C3DEF396}"/>
              </a:ext>
            </a:extLst>
          </p:cNvPr>
          <p:cNvSpPr txBox="1">
            <a:spLocks/>
          </p:cNvSpPr>
          <p:nvPr/>
        </p:nvSpPr>
        <p:spPr>
          <a:xfrm>
            <a:off x="251346" y="174709"/>
            <a:ext cx="5844654" cy="954295"/>
          </a:xfrm>
          <a:prstGeom prst="rect">
            <a:avLst/>
          </a:prstGeom>
        </p:spPr>
        <p:txBody>
          <a:bodyPr vert="horz" wrap="square" lIns="0" tIns="0" rIns="0" bIns="0" rtlCol="0" anchor="t" anchorCtr="0">
            <a:normAutofit fontScale="77500" lnSpcReduction="20000"/>
          </a:bodyPr>
          <a:lstStyle>
            <a:lvl1pPr algn="l" defTabSz="914400" rtl="0" eaLnBrk="1" latinLnBrk="0" hangingPunct="1">
              <a:lnSpc>
                <a:spcPct val="100000"/>
              </a:lnSpc>
              <a:spcBef>
                <a:spcPct val="0"/>
              </a:spcBef>
              <a:buNone/>
              <a:defRPr sz="4800" kern="1200">
                <a:solidFill>
                  <a:schemeClr val="tx2"/>
                </a:solidFill>
                <a:latin typeface="+mj-lt"/>
                <a:ea typeface="Microsoft Sans Serif" panose="020B0604020202020204" pitchFamily="34" charset="0"/>
                <a:cs typeface="Microsoft Sans Serif" panose="020B0604020202020204" pitchFamily="34" charset="0"/>
              </a:defRPr>
            </a:lvl1pPr>
          </a:lstStyle>
          <a:p>
            <a:r>
              <a:rPr lang="en-IN" b="1" u="sng" dirty="0">
                <a:solidFill>
                  <a:schemeClr val="bg2"/>
                </a:solidFill>
              </a:rPr>
              <a:t>TIME SERIES ANALYSIS</a:t>
            </a:r>
          </a:p>
        </p:txBody>
      </p:sp>
      <p:sp>
        <p:nvSpPr>
          <p:cNvPr id="7" name="Title 1">
            <a:extLst>
              <a:ext uri="{FF2B5EF4-FFF2-40B4-BE49-F238E27FC236}">
                <a16:creationId xmlns:a16="http://schemas.microsoft.com/office/drawing/2014/main" id="{A49B84CB-F98A-D61F-E2EE-3D2EF41CAF7A}"/>
              </a:ext>
            </a:extLst>
          </p:cNvPr>
          <p:cNvSpPr txBox="1">
            <a:spLocks/>
          </p:cNvSpPr>
          <p:nvPr/>
        </p:nvSpPr>
        <p:spPr>
          <a:xfrm>
            <a:off x="251346" y="774440"/>
            <a:ext cx="10777438" cy="954295"/>
          </a:xfrm>
          <a:prstGeom prst="rect">
            <a:avLst/>
          </a:prstGeom>
        </p:spPr>
        <p:txBody>
          <a:bodyPr vert="horz" wrap="square" lIns="0" tIns="0" rIns="0" bIns="0" rtlCol="0" anchor="t" anchorCtr="0">
            <a:normAutofit/>
          </a:bodyPr>
          <a:lstStyle>
            <a:lvl1pPr algn="l" defTabSz="914400" rtl="0" eaLnBrk="1" latinLnBrk="0" hangingPunct="1">
              <a:lnSpc>
                <a:spcPct val="100000"/>
              </a:lnSpc>
              <a:spcBef>
                <a:spcPct val="0"/>
              </a:spcBef>
              <a:buNone/>
              <a:defRPr sz="4800" kern="1200">
                <a:solidFill>
                  <a:schemeClr val="tx2"/>
                </a:solidFill>
                <a:latin typeface="+mj-lt"/>
                <a:ea typeface="Microsoft Sans Serif" panose="020B0604020202020204" pitchFamily="34" charset="0"/>
                <a:cs typeface="Microsoft Sans Serif" panose="020B0604020202020204" pitchFamily="34" charset="0"/>
              </a:defRPr>
            </a:lvl1pPr>
          </a:lstStyle>
          <a:p>
            <a:r>
              <a:rPr lang="en-IN" sz="2800" b="1" u="sng" dirty="0">
                <a:solidFill>
                  <a:schemeClr val="bg2"/>
                </a:solidFill>
              </a:rPr>
              <a:t>Electric Transformer Temperature Forecasting</a:t>
            </a:r>
          </a:p>
        </p:txBody>
      </p:sp>
      <p:sp>
        <p:nvSpPr>
          <p:cNvPr id="8" name="TextBox 7">
            <a:extLst>
              <a:ext uri="{FF2B5EF4-FFF2-40B4-BE49-F238E27FC236}">
                <a16:creationId xmlns:a16="http://schemas.microsoft.com/office/drawing/2014/main" id="{6B1AC887-A16F-6B3F-14DF-CA3AF22B0685}"/>
              </a:ext>
            </a:extLst>
          </p:cNvPr>
          <p:cNvSpPr txBox="1"/>
          <p:nvPr/>
        </p:nvSpPr>
        <p:spPr>
          <a:xfrm>
            <a:off x="9952653" y="6363477"/>
            <a:ext cx="2239347" cy="369332"/>
          </a:xfrm>
          <a:prstGeom prst="rect">
            <a:avLst/>
          </a:prstGeom>
          <a:noFill/>
        </p:spPr>
        <p:txBody>
          <a:bodyPr wrap="square" rtlCol="0">
            <a:spAutoFit/>
          </a:bodyPr>
          <a:lstStyle/>
          <a:p>
            <a:r>
              <a:rPr lang="en-IN" dirty="0">
                <a:solidFill>
                  <a:schemeClr val="bg1"/>
                </a:solidFill>
              </a:rPr>
              <a:t>Nihaar Nandedkar</a:t>
            </a:r>
          </a:p>
        </p:txBody>
      </p:sp>
    </p:spTree>
    <p:extLst>
      <p:ext uri="{BB962C8B-B14F-4D97-AF65-F5344CB8AC3E}">
        <p14:creationId xmlns:p14="http://schemas.microsoft.com/office/powerpoint/2010/main" val="662295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EA498-E197-28D1-92EA-6B76EA358582}"/>
              </a:ext>
            </a:extLst>
          </p:cNvPr>
          <p:cNvSpPr>
            <a:spLocks noGrp="1"/>
          </p:cNvSpPr>
          <p:nvPr>
            <p:ph type="title"/>
          </p:nvPr>
        </p:nvSpPr>
        <p:spPr>
          <a:xfrm>
            <a:off x="193150" y="132949"/>
            <a:ext cx="11805699" cy="726219"/>
          </a:xfrm>
        </p:spPr>
        <p:txBody>
          <a:bodyPr>
            <a:normAutofit/>
          </a:bodyPr>
          <a:lstStyle/>
          <a:p>
            <a:pPr algn="ctr"/>
            <a:r>
              <a:rPr lang="en-IN" sz="4000" b="1" u="sng" dirty="0"/>
              <a:t>CCF PLOTS POST DIFFERENCING</a:t>
            </a:r>
          </a:p>
        </p:txBody>
      </p:sp>
      <p:sp>
        <p:nvSpPr>
          <p:cNvPr id="15" name="TextBox 14">
            <a:extLst>
              <a:ext uri="{FF2B5EF4-FFF2-40B4-BE49-F238E27FC236}">
                <a16:creationId xmlns:a16="http://schemas.microsoft.com/office/drawing/2014/main" id="{8EC17459-FC2F-C044-036E-611AC3B658AF}"/>
              </a:ext>
            </a:extLst>
          </p:cNvPr>
          <p:cNvSpPr txBox="1"/>
          <p:nvPr/>
        </p:nvSpPr>
        <p:spPr>
          <a:xfrm>
            <a:off x="299764" y="4832420"/>
            <a:ext cx="3524250" cy="1323439"/>
          </a:xfrm>
          <a:prstGeom prst="rect">
            <a:avLst/>
          </a:prstGeom>
          <a:noFill/>
        </p:spPr>
        <p:txBody>
          <a:bodyPr wrap="square" rtlCol="0">
            <a:spAutoFit/>
          </a:bodyPr>
          <a:lstStyle/>
          <a:p>
            <a:pPr algn="ctr"/>
            <a:r>
              <a:rPr lang="en-IN" sz="2000" dirty="0" err="1"/>
              <a:t>high_fl</a:t>
            </a:r>
            <a:r>
              <a:rPr lang="en-IN" sz="2000" dirty="0"/>
              <a:t> is negatively driving </a:t>
            </a:r>
            <a:r>
              <a:rPr lang="en-IN" sz="2000" dirty="0" err="1"/>
              <a:t>oil_temp</a:t>
            </a:r>
            <a:r>
              <a:rPr lang="en-IN" sz="2000" dirty="0"/>
              <a:t> at lag 0</a:t>
            </a:r>
          </a:p>
          <a:p>
            <a:pPr algn="ctr"/>
            <a:r>
              <a:rPr lang="en-IN" sz="2000" dirty="0" err="1"/>
              <a:t>oil_temp</a:t>
            </a:r>
            <a:r>
              <a:rPr lang="en-IN" sz="2000" dirty="0"/>
              <a:t> is positively driving </a:t>
            </a:r>
            <a:r>
              <a:rPr lang="en-IN" sz="2000" dirty="0" err="1"/>
              <a:t>high_fl</a:t>
            </a:r>
            <a:r>
              <a:rPr lang="en-IN" sz="2000" dirty="0"/>
              <a:t> at lag 1 </a:t>
            </a:r>
          </a:p>
        </p:txBody>
      </p:sp>
      <p:pic>
        <p:nvPicPr>
          <p:cNvPr id="4" name="Picture 3">
            <a:extLst>
              <a:ext uri="{FF2B5EF4-FFF2-40B4-BE49-F238E27FC236}">
                <a16:creationId xmlns:a16="http://schemas.microsoft.com/office/drawing/2014/main" id="{B758EF49-EDA6-6E26-6679-2077B0F57D31}"/>
              </a:ext>
            </a:extLst>
          </p:cNvPr>
          <p:cNvPicPr>
            <a:picLocks noChangeAspect="1"/>
          </p:cNvPicPr>
          <p:nvPr/>
        </p:nvPicPr>
        <p:blipFill>
          <a:blip r:embed="rId3"/>
          <a:stretch>
            <a:fillRect/>
          </a:stretch>
        </p:blipFill>
        <p:spPr>
          <a:xfrm>
            <a:off x="88375" y="1023938"/>
            <a:ext cx="3947028" cy="3348038"/>
          </a:xfrm>
          <a:prstGeom prst="rect">
            <a:avLst/>
          </a:prstGeom>
        </p:spPr>
      </p:pic>
      <p:pic>
        <p:nvPicPr>
          <p:cNvPr id="7" name="Picture 6">
            <a:extLst>
              <a:ext uri="{FF2B5EF4-FFF2-40B4-BE49-F238E27FC236}">
                <a16:creationId xmlns:a16="http://schemas.microsoft.com/office/drawing/2014/main" id="{8E12B8FC-06D7-16C8-1F38-273A600740BC}"/>
              </a:ext>
            </a:extLst>
          </p:cNvPr>
          <p:cNvPicPr>
            <a:picLocks noChangeAspect="1"/>
          </p:cNvPicPr>
          <p:nvPr/>
        </p:nvPicPr>
        <p:blipFill>
          <a:blip r:embed="rId4"/>
          <a:stretch>
            <a:fillRect/>
          </a:stretch>
        </p:blipFill>
        <p:spPr>
          <a:xfrm>
            <a:off x="4122485" y="1033464"/>
            <a:ext cx="3947028" cy="3348038"/>
          </a:xfrm>
          <a:prstGeom prst="rect">
            <a:avLst/>
          </a:prstGeom>
        </p:spPr>
      </p:pic>
      <p:pic>
        <p:nvPicPr>
          <p:cNvPr id="10" name="Picture 9">
            <a:extLst>
              <a:ext uri="{FF2B5EF4-FFF2-40B4-BE49-F238E27FC236}">
                <a16:creationId xmlns:a16="http://schemas.microsoft.com/office/drawing/2014/main" id="{1CFFEFDE-4DD9-FC90-D2A8-2A08D76EFA6E}"/>
              </a:ext>
            </a:extLst>
          </p:cNvPr>
          <p:cNvPicPr>
            <a:picLocks noChangeAspect="1"/>
          </p:cNvPicPr>
          <p:nvPr/>
        </p:nvPicPr>
        <p:blipFill>
          <a:blip r:embed="rId5"/>
          <a:stretch>
            <a:fillRect/>
          </a:stretch>
        </p:blipFill>
        <p:spPr>
          <a:xfrm>
            <a:off x="8156596" y="1033464"/>
            <a:ext cx="3947029" cy="3348039"/>
          </a:xfrm>
          <a:prstGeom prst="rect">
            <a:avLst/>
          </a:prstGeom>
        </p:spPr>
      </p:pic>
      <p:sp>
        <p:nvSpPr>
          <p:cNvPr id="11" name="TextBox 10">
            <a:extLst>
              <a:ext uri="{FF2B5EF4-FFF2-40B4-BE49-F238E27FC236}">
                <a16:creationId xmlns:a16="http://schemas.microsoft.com/office/drawing/2014/main" id="{E37625C7-2308-7AC2-7345-7BE9E2389C59}"/>
              </a:ext>
            </a:extLst>
          </p:cNvPr>
          <p:cNvSpPr txBox="1"/>
          <p:nvPr/>
        </p:nvSpPr>
        <p:spPr>
          <a:xfrm>
            <a:off x="4333874" y="4832420"/>
            <a:ext cx="3524250" cy="1323439"/>
          </a:xfrm>
          <a:prstGeom prst="rect">
            <a:avLst/>
          </a:prstGeom>
          <a:noFill/>
        </p:spPr>
        <p:txBody>
          <a:bodyPr wrap="square" rtlCol="0">
            <a:spAutoFit/>
          </a:bodyPr>
          <a:lstStyle/>
          <a:p>
            <a:pPr algn="ctr"/>
            <a:r>
              <a:rPr lang="en-IN" sz="2000" dirty="0" err="1"/>
              <a:t>high_ll</a:t>
            </a:r>
            <a:r>
              <a:rPr lang="en-IN" sz="2000" dirty="0"/>
              <a:t> is positively driving </a:t>
            </a:r>
            <a:r>
              <a:rPr lang="en-IN" sz="2000" dirty="0" err="1"/>
              <a:t>oil_temp</a:t>
            </a:r>
            <a:r>
              <a:rPr lang="en-IN" sz="2000" dirty="0"/>
              <a:t> at lags 0-1</a:t>
            </a:r>
          </a:p>
          <a:p>
            <a:pPr algn="ctr"/>
            <a:r>
              <a:rPr lang="en-IN" sz="2000" dirty="0" err="1"/>
              <a:t>oil_temp</a:t>
            </a:r>
            <a:r>
              <a:rPr lang="en-IN" sz="2000" dirty="0"/>
              <a:t> is negatively driving </a:t>
            </a:r>
            <a:r>
              <a:rPr lang="en-IN" sz="2000" dirty="0" err="1"/>
              <a:t>high_ll</a:t>
            </a:r>
            <a:r>
              <a:rPr lang="en-IN" sz="2000" dirty="0"/>
              <a:t> at lags 2-3 </a:t>
            </a:r>
          </a:p>
        </p:txBody>
      </p:sp>
      <p:sp>
        <p:nvSpPr>
          <p:cNvPr id="12" name="TextBox 11">
            <a:extLst>
              <a:ext uri="{FF2B5EF4-FFF2-40B4-BE49-F238E27FC236}">
                <a16:creationId xmlns:a16="http://schemas.microsoft.com/office/drawing/2014/main" id="{F072BE6C-9B77-BFBD-C11C-03DE7297BFB5}"/>
              </a:ext>
            </a:extLst>
          </p:cNvPr>
          <p:cNvSpPr txBox="1"/>
          <p:nvPr/>
        </p:nvSpPr>
        <p:spPr>
          <a:xfrm>
            <a:off x="8367986" y="4832420"/>
            <a:ext cx="3524250" cy="1323439"/>
          </a:xfrm>
          <a:prstGeom prst="rect">
            <a:avLst/>
          </a:prstGeom>
          <a:noFill/>
        </p:spPr>
        <p:txBody>
          <a:bodyPr wrap="square" rtlCol="0">
            <a:spAutoFit/>
          </a:bodyPr>
          <a:lstStyle/>
          <a:p>
            <a:pPr algn="ctr"/>
            <a:r>
              <a:rPr lang="en-IN" sz="2000" dirty="0" err="1"/>
              <a:t>mean_fl</a:t>
            </a:r>
            <a:r>
              <a:rPr lang="en-IN" sz="2000" dirty="0"/>
              <a:t> is negatively driving </a:t>
            </a:r>
            <a:r>
              <a:rPr lang="en-IN" sz="2000" dirty="0" err="1"/>
              <a:t>oil_temp</a:t>
            </a:r>
            <a:r>
              <a:rPr lang="en-IN" sz="2000" dirty="0"/>
              <a:t> at lag 0</a:t>
            </a:r>
          </a:p>
          <a:p>
            <a:pPr algn="ctr"/>
            <a:r>
              <a:rPr lang="en-IN" sz="2000" dirty="0" err="1"/>
              <a:t>oil_temp</a:t>
            </a:r>
            <a:r>
              <a:rPr lang="en-IN" sz="2000" dirty="0"/>
              <a:t> is positively driving </a:t>
            </a:r>
            <a:r>
              <a:rPr lang="en-IN" sz="2000" dirty="0" err="1"/>
              <a:t>mean_fl</a:t>
            </a:r>
            <a:r>
              <a:rPr lang="en-IN" sz="2000" dirty="0"/>
              <a:t> at lag 1 </a:t>
            </a:r>
          </a:p>
        </p:txBody>
      </p:sp>
    </p:spTree>
    <p:extLst>
      <p:ext uri="{BB962C8B-B14F-4D97-AF65-F5344CB8AC3E}">
        <p14:creationId xmlns:p14="http://schemas.microsoft.com/office/powerpoint/2010/main" val="213312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EA498-E197-28D1-92EA-6B76EA358582}"/>
              </a:ext>
            </a:extLst>
          </p:cNvPr>
          <p:cNvSpPr>
            <a:spLocks noGrp="1"/>
          </p:cNvSpPr>
          <p:nvPr>
            <p:ph type="title"/>
          </p:nvPr>
        </p:nvSpPr>
        <p:spPr>
          <a:xfrm>
            <a:off x="193150" y="132949"/>
            <a:ext cx="11805699" cy="726219"/>
          </a:xfrm>
        </p:spPr>
        <p:txBody>
          <a:bodyPr>
            <a:normAutofit/>
          </a:bodyPr>
          <a:lstStyle/>
          <a:p>
            <a:pPr algn="ctr"/>
            <a:r>
              <a:rPr lang="en-IN" sz="4000" b="1" u="sng" dirty="0"/>
              <a:t>CCF PLOTS POST DIFFERENCING</a:t>
            </a:r>
          </a:p>
        </p:txBody>
      </p:sp>
      <p:sp>
        <p:nvSpPr>
          <p:cNvPr id="15" name="TextBox 14">
            <a:extLst>
              <a:ext uri="{FF2B5EF4-FFF2-40B4-BE49-F238E27FC236}">
                <a16:creationId xmlns:a16="http://schemas.microsoft.com/office/drawing/2014/main" id="{8EC17459-FC2F-C044-036E-611AC3B658AF}"/>
              </a:ext>
            </a:extLst>
          </p:cNvPr>
          <p:cNvSpPr txBox="1"/>
          <p:nvPr/>
        </p:nvSpPr>
        <p:spPr>
          <a:xfrm>
            <a:off x="299764" y="4832420"/>
            <a:ext cx="3524250" cy="1323439"/>
          </a:xfrm>
          <a:prstGeom prst="rect">
            <a:avLst/>
          </a:prstGeom>
          <a:noFill/>
        </p:spPr>
        <p:txBody>
          <a:bodyPr wrap="square" rtlCol="0">
            <a:spAutoFit/>
          </a:bodyPr>
          <a:lstStyle/>
          <a:p>
            <a:pPr algn="ctr"/>
            <a:r>
              <a:rPr lang="en-IN" sz="2000" dirty="0" err="1"/>
              <a:t>mean_ll</a:t>
            </a:r>
            <a:r>
              <a:rPr lang="en-IN" sz="2000" dirty="0"/>
              <a:t> is positively driving </a:t>
            </a:r>
            <a:r>
              <a:rPr lang="en-IN" sz="2000" dirty="0" err="1"/>
              <a:t>oil_temp</a:t>
            </a:r>
            <a:r>
              <a:rPr lang="en-IN" sz="2000" dirty="0"/>
              <a:t> at lags 0-1</a:t>
            </a:r>
          </a:p>
          <a:p>
            <a:pPr algn="ctr"/>
            <a:r>
              <a:rPr lang="en-IN" sz="2000" dirty="0" err="1"/>
              <a:t>oil_temp</a:t>
            </a:r>
            <a:r>
              <a:rPr lang="en-IN" sz="2000" dirty="0"/>
              <a:t> is negatively driving </a:t>
            </a:r>
            <a:r>
              <a:rPr lang="en-IN" sz="2000" dirty="0" err="1"/>
              <a:t>mean_ll</a:t>
            </a:r>
            <a:r>
              <a:rPr lang="en-IN" sz="2000" dirty="0"/>
              <a:t> at lags 2-3 </a:t>
            </a:r>
          </a:p>
        </p:txBody>
      </p:sp>
      <p:pic>
        <p:nvPicPr>
          <p:cNvPr id="4" name="Picture 3">
            <a:extLst>
              <a:ext uri="{FF2B5EF4-FFF2-40B4-BE49-F238E27FC236}">
                <a16:creationId xmlns:a16="http://schemas.microsoft.com/office/drawing/2014/main" id="{B758EF49-EDA6-6E26-6679-2077B0F57D31}"/>
              </a:ext>
            </a:extLst>
          </p:cNvPr>
          <p:cNvPicPr>
            <a:picLocks noChangeAspect="1"/>
          </p:cNvPicPr>
          <p:nvPr/>
        </p:nvPicPr>
        <p:blipFill>
          <a:blip r:embed="rId3"/>
          <a:stretch>
            <a:fillRect/>
          </a:stretch>
        </p:blipFill>
        <p:spPr>
          <a:xfrm>
            <a:off x="88375" y="1023938"/>
            <a:ext cx="3947028" cy="3348038"/>
          </a:xfrm>
          <a:prstGeom prst="rect">
            <a:avLst/>
          </a:prstGeom>
        </p:spPr>
      </p:pic>
      <p:sp>
        <p:nvSpPr>
          <p:cNvPr id="11" name="TextBox 10">
            <a:extLst>
              <a:ext uri="{FF2B5EF4-FFF2-40B4-BE49-F238E27FC236}">
                <a16:creationId xmlns:a16="http://schemas.microsoft.com/office/drawing/2014/main" id="{E37625C7-2308-7AC2-7345-7BE9E2389C59}"/>
              </a:ext>
            </a:extLst>
          </p:cNvPr>
          <p:cNvSpPr txBox="1"/>
          <p:nvPr/>
        </p:nvSpPr>
        <p:spPr>
          <a:xfrm>
            <a:off x="4333874" y="4832420"/>
            <a:ext cx="3524250" cy="1323439"/>
          </a:xfrm>
          <a:prstGeom prst="rect">
            <a:avLst/>
          </a:prstGeom>
          <a:noFill/>
        </p:spPr>
        <p:txBody>
          <a:bodyPr wrap="square" rtlCol="0">
            <a:spAutoFit/>
          </a:bodyPr>
          <a:lstStyle/>
          <a:p>
            <a:pPr algn="ctr"/>
            <a:r>
              <a:rPr lang="en-IN" sz="2000" dirty="0" err="1"/>
              <a:t>low_fl</a:t>
            </a:r>
            <a:r>
              <a:rPr lang="en-IN" sz="2000" dirty="0"/>
              <a:t> is positively driving </a:t>
            </a:r>
            <a:r>
              <a:rPr lang="en-IN" sz="2000" dirty="0" err="1"/>
              <a:t>oil_temp</a:t>
            </a:r>
            <a:r>
              <a:rPr lang="en-IN" sz="2000" dirty="0"/>
              <a:t> at lag 0</a:t>
            </a:r>
          </a:p>
          <a:p>
            <a:pPr algn="ctr"/>
            <a:r>
              <a:rPr lang="en-IN" sz="2000" dirty="0" err="1"/>
              <a:t>oil_temp</a:t>
            </a:r>
            <a:r>
              <a:rPr lang="en-IN" sz="2000" dirty="0"/>
              <a:t> is positively driving </a:t>
            </a:r>
            <a:r>
              <a:rPr lang="en-IN" sz="2000" dirty="0" err="1"/>
              <a:t>low_fl</a:t>
            </a:r>
            <a:r>
              <a:rPr lang="en-IN" sz="2000" dirty="0"/>
              <a:t> at lag 0 </a:t>
            </a:r>
          </a:p>
        </p:txBody>
      </p:sp>
      <p:sp>
        <p:nvSpPr>
          <p:cNvPr id="12" name="TextBox 11">
            <a:extLst>
              <a:ext uri="{FF2B5EF4-FFF2-40B4-BE49-F238E27FC236}">
                <a16:creationId xmlns:a16="http://schemas.microsoft.com/office/drawing/2014/main" id="{F072BE6C-9B77-BFBD-C11C-03DE7297BFB5}"/>
              </a:ext>
            </a:extLst>
          </p:cNvPr>
          <p:cNvSpPr txBox="1"/>
          <p:nvPr/>
        </p:nvSpPr>
        <p:spPr>
          <a:xfrm>
            <a:off x="8367986" y="4832420"/>
            <a:ext cx="3524250" cy="1323439"/>
          </a:xfrm>
          <a:prstGeom prst="rect">
            <a:avLst/>
          </a:prstGeom>
          <a:noFill/>
        </p:spPr>
        <p:txBody>
          <a:bodyPr wrap="square" rtlCol="0">
            <a:spAutoFit/>
          </a:bodyPr>
          <a:lstStyle/>
          <a:p>
            <a:pPr algn="ctr"/>
            <a:r>
              <a:rPr lang="en-IN" sz="2000" dirty="0" err="1"/>
              <a:t>low_ll</a:t>
            </a:r>
            <a:r>
              <a:rPr lang="en-IN" sz="2000" dirty="0"/>
              <a:t> is positively driving </a:t>
            </a:r>
            <a:r>
              <a:rPr lang="en-IN" sz="2000" dirty="0" err="1"/>
              <a:t>oil_temp</a:t>
            </a:r>
            <a:r>
              <a:rPr lang="en-IN" sz="2000" dirty="0"/>
              <a:t> at lag 0</a:t>
            </a:r>
          </a:p>
          <a:p>
            <a:pPr algn="ctr"/>
            <a:r>
              <a:rPr lang="en-IN" sz="2000" dirty="0" err="1"/>
              <a:t>oil_temp</a:t>
            </a:r>
            <a:r>
              <a:rPr lang="en-IN" sz="2000" dirty="0"/>
              <a:t> is positively driving </a:t>
            </a:r>
            <a:r>
              <a:rPr lang="en-IN" sz="2000" dirty="0" err="1"/>
              <a:t>low_ll</a:t>
            </a:r>
            <a:r>
              <a:rPr lang="en-IN" sz="2000" dirty="0"/>
              <a:t> at lag 1 </a:t>
            </a:r>
          </a:p>
        </p:txBody>
      </p:sp>
      <p:pic>
        <p:nvPicPr>
          <p:cNvPr id="5" name="Picture 4">
            <a:extLst>
              <a:ext uri="{FF2B5EF4-FFF2-40B4-BE49-F238E27FC236}">
                <a16:creationId xmlns:a16="http://schemas.microsoft.com/office/drawing/2014/main" id="{5BE34D0F-F117-7D15-2FF2-7B60EAE74D14}"/>
              </a:ext>
            </a:extLst>
          </p:cNvPr>
          <p:cNvPicPr>
            <a:picLocks noChangeAspect="1"/>
          </p:cNvPicPr>
          <p:nvPr/>
        </p:nvPicPr>
        <p:blipFill>
          <a:blip r:embed="rId4"/>
          <a:stretch>
            <a:fillRect/>
          </a:stretch>
        </p:blipFill>
        <p:spPr>
          <a:xfrm>
            <a:off x="88375" y="1023938"/>
            <a:ext cx="3947028" cy="3348038"/>
          </a:xfrm>
          <a:prstGeom prst="rect">
            <a:avLst/>
          </a:prstGeom>
        </p:spPr>
      </p:pic>
      <p:pic>
        <p:nvPicPr>
          <p:cNvPr id="8" name="Picture 7">
            <a:extLst>
              <a:ext uri="{FF2B5EF4-FFF2-40B4-BE49-F238E27FC236}">
                <a16:creationId xmlns:a16="http://schemas.microsoft.com/office/drawing/2014/main" id="{DC2787BF-BCC6-F226-E206-BBE69E889E27}"/>
              </a:ext>
            </a:extLst>
          </p:cNvPr>
          <p:cNvPicPr>
            <a:picLocks noChangeAspect="1"/>
          </p:cNvPicPr>
          <p:nvPr/>
        </p:nvPicPr>
        <p:blipFill>
          <a:blip r:embed="rId5"/>
          <a:stretch>
            <a:fillRect/>
          </a:stretch>
        </p:blipFill>
        <p:spPr>
          <a:xfrm>
            <a:off x="4122485" y="1023938"/>
            <a:ext cx="3947028" cy="3348038"/>
          </a:xfrm>
          <a:prstGeom prst="rect">
            <a:avLst/>
          </a:prstGeom>
        </p:spPr>
      </p:pic>
      <p:pic>
        <p:nvPicPr>
          <p:cNvPr id="13" name="Picture 12">
            <a:extLst>
              <a:ext uri="{FF2B5EF4-FFF2-40B4-BE49-F238E27FC236}">
                <a16:creationId xmlns:a16="http://schemas.microsoft.com/office/drawing/2014/main" id="{29801776-C729-B4DE-E47F-0AF1D32A4173}"/>
              </a:ext>
            </a:extLst>
          </p:cNvPr>
          <p:cNvPicPr>
            <a:picLocks noChangeAspect="1"/>
          </p:cNvPicPr>
          <p:nvPr/>
        </p:nvPicPr>
        <p:blipFill>
          <a:blip r:embed="rId6"/>
          <a:stretch>
            <a:fillRect/>
          </a:stretch>
        </p:blipFill>
        <p:spPr>
          <a:xfrm>
            <a:off x="8156596" y="1023938"/>
            <a:ext cx="3947029" cy="3348039"/>
          </a:xfrm>
          <a:prstGeom prst="rect">
            <a:avLst/>
          </a:prstGeom>
        </p:spPr>
      </p:pic>
    </p:spTree>
    <p:extLst>
      <p:ext uri="{BB962C8B-B14F-4D97-AF65-F5344CB8AC3E}">
        <p14:creationId xmlns:p14="http://schemas.microsoft.com/office/powerpoint/2010/main" val="897893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EA498-E197-28D1-92EA-6B76EA358582}"/>
              </a:ext>
            </a:extLst>
          </p:cNvPr>
          <p:cNvSpPr>
            <a:spLocks noGrp="1"/>
          </p:cNvSpPr>
          <p:nvPr>
            <p:ph type="title"/>
          </p:nvPr>
        </p:nvSpPr>
        <p:spPr>
          <a:xfrm>
            <a:off x="193150" y="132949"/>
            <a:ext cx="11805699" cy="726219"/>
          </a:xfrm>
        </p:spPr>
        <p:txBody>
          <a:bodyPr>
            <a:normAutofit/>
          </a:bodyPr>
          <a:lstStyle/>
          <a:p>
            <a:pPr algn="ctr"/>
            <a:r>
              <a:rPr lang="en-IN" sz="4000" b="1" u="sng" dirty="0"/>
              <a:t>SPECTRAL ANALYSIS</a:t>
            </a:r>
          </a:p>
        </p:txBody>
      </p:sp>
      <p:pic>
        <p:nvPicPr>
          <p:cNvPr id="5" name="Picture 4">
            <a:extLst>
              <a:ext uri="{FF2B5EF4-FFF2-40B4-BE49-F238E27FC236}">
                <a16:creationId xmlns:a16="http://schemas.microsoft.com/office/drawing/2014/main" id="{7CBEA9AE-A5EC-D305-EA1D-51DEAF4C05A1}"/>
              </a:ext>
            </a:extLst>
          </p:cNvPr>
          <p:cNvPicPr>
            <a:picLocks noChangeAspect="1"/>
          </p:cNvPicPr>
          <p:nvPr/>
        </p:nvPicPr>
        <p:blipFill>
          <a:blip r:embed="rId3"/>
          <a:stretch>
            <a:fillRect/>
          </a:stretch>
        </p:blipFill>
        <p:spPr>
          <a:xfrm>
            <a:off x="333374" y="990600"/>
            <a:ext cx="5614548" cy="2817080"/>
          </a:xfrm>
          <a:prstGeom prst="rect">
            <a:avLst/>
          </a:prstGeom>
        </p:spPr>
      </p:pic>
      <p:pic>
        <p:nvPicPr>
          <p:cNvPr id="8" name="Picture 7">
            <a:extLst>
              <a:ext uri="{FF2B5EF4-FFF2-40B4-BE49-F238E27FC236}">
                <a16:creationId xmlns:a16="http://schemas.microsoft.com/office/drawing/2014/main" id="{E9533D85-5475-2218-443C-95325D3FD6E3}"/>
              </a:ext>
            </a:extLst>
          </p:cNvPr>
          <p:cNvPicPr>
            <a:picLocks noChangeAspect="1"/>
          </p:cNvPicPr>
          <p:nvPr/>
        </p:nvPicPr>
        <p:blipFill>
          <a:blip r:embed="rId4"/>
          <a:stretch>
            <a:fillRect/>
          </a:stretch>
        </p:blipFill>
        <p:spPr>
          <a:xfrm>
            <a:off x="6181723" y="990600"/>
            <a:ext cx="5614550" cy="2817081"/>
          </a:xfrm>
          <a:prstGeom prst="rect">
            <a:avLst/>
          </a:prstGeom>
        </p:spPr>
      </p:pic>
      <p:pic>
        <p:nvPicPr>
          <p:cNvPr id="10" name="Picture 9">
            <a:extLst>
              <a:ext uri="{FF2B5EF4-FFF2-40B4-BE49-F238E27FC236}">
                <a16:creationId xmlns:a16="http://schemas.microsoft.com/office/drawing/2014/main" id="{495118F1-8103-AA1A-B494-6912552B72AF}"/>
              </a:ext>
            </a:extLst>
          </p:cNvPr>
          <p:cNvPicPr>
            <a:picLocks noChangeAspect="1"/>
          </p:cNvPicPr>
          <p:nvPr/>
        </p:nvPicPr>
        <p:blipFill>
          <a:blip r:embed="rId5"/>
          <a:stretch>
            <a:fillRect/>
          </a:stretch>
        </p:blipFill>
        <p:spPr>
          <a:xfrm>
            <a:off x="333374" y="3967164"/>
            <a:ext cx="5614548" cy="2817080"/>
          </a:xfrm>
          <a:prstGeom prst="rect">
            <a:avLst/>
          </a:prstGeom>
        </p:spPr>
      </p:pic>
      <p:pic>
        <p:nvPicPr>
          <p:cNvPr id="14" name="Picture 13">
            <a:extLst>
              <a:ext uri="{FF2B5EF4-FFF2-40B4-BE49-F238E27FC236}">
                <a16:creationId xmlns:a16="http://schemas.microsoft.com/office/drawing/2014/main" id="{EA2EADE2-BD15-1BCB-5775-9AB5F4CF4BF8}"/>
              </a:ext>
            </a:extLst>
          </p:cNvPr>
          <p:cNvPicPr>
            <a:picLocks noChangeAspect="1"/>
          </p:cNvPicPr>
          <p:nvPr/>
        </p:nvPicPr>
        <p:blipFill>
          <a:blip r:embed="rId6"/>
          <a:stretch>
            <a:fillRect/>
          </a:stretch>
        </p:blipFill>
        <p:spPr>
          <a:xfrm>
            <a:off x="6181725" y="3967163"/>
            <a:ext cx="5614548" cy="2817080"/>
          </a:xfrm>
          <a:prstGeom prst="rect">
            <a:avLst/>
          </a:prstGeom>
        </p:spPr>
      </p:pic>
    </p:spTree>
    <p:extLst>
      <p:ext uri="{BB962C8B-B14F-4D97-AF65-F5344CB8AC3E}">
        <p14:creationId xmlns:p14="http://schemas.microsoft.com/office/powerpoint/2010/main" val="1581662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EA498-E197-28D1-92EA-6B76EA358582}"/>
              </a:ext>
            </a:extLst>
          </p:cNvPr>
          <p:cNvSpPr>
            <a:spLocks noGrp="1"/>
          </p:cNvSpPr>
          <p:nvPr>
            <p:ph type="title"/>
          </p:nvPr>
        </p:nvSpPr>
        <p:spPr>
          <a:xfrm>
            <a:off x="193150" y="132949"/>
            <a:ext cx="11805699" cy="726219"/>
          </a:xfrm>
        </p:spPr>
        <p:txBody>
          <a:bodyPr>
            <a:normAutofit/>
          </a:bodyPr>
          <a:lstStyle/>
          <a:p>
            <a:pPr algn="ctr"/>
            <a:r>
              <a:rPr lang="en-IN" sz="4000" b="1" u="sng" dirty="0"/>
              <a:t>ARIMAX MODEL FITTING</a:t>
            </a:r>
          </a:p>
        </p:txBody>
      </p:sp>
      <p:sp>
        <p:nvSpPr>
          <p:cNvPr id="3" name="TextBox 2">
            <a:extLst>
              <a:ext uri="{FF2B5EF4-FFF2-40B4-BE49-F238E27FC236}">
                <a16:creationId xmlns:a16="http://schemas.microsoft.com/office/drawing/2014/main" id="{CD0FF45C-D551-A999-BE80-6A614E1D2396}"/>
              </a:ext>
            </a:extLst>
          </p:cNvPr>
          <p:cNvSpPr txBox="1"/>
          <p:nvPr/>
        </p:nvSpPr>
        <p:spPr>
          <a:xfrm>
            <a:off x="237258" y="865314"/>
            <a:ext cx="6315942" cy="2352952"/>
          </a:xfrm>
          <a:prstGeom prst="rect">
            <a:avLst/>
          </a:prstGeom>
          <a:noFill/>
        </p:spPr>
        <p:txBody>
          <a:bodyPr wrap="square" rtlCol="0">
            <a:spAutoFit/>
          </a:bodyPr>
          <a:lstStyle/>
          <a:p>
            <a:pPr marL="342900" marR="0" lvl="0" indent="-342900" algn="just"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IN" sz="2000" b="1" i="0" u="none" strike="noStrike" kern="1200" cap="none" spc="0" normalizeH="0" baseline="0" noProof="0" dirty="0">
                <a:ln>
                  <a:noFill/>
                </a:ln>
                <a:solidFill>
                  <a:prstClr val="white"/>
                </a:solidFill>
                <a:effectLst/>
                <a:uLnTx/>
                <a:uFillTx/>
                <a:latin typeface="Calibri" panose="020F0502020204030204"/>
                <a:ea typeface="+mn-ea"/>
                <a:cs typeface="+mn-cs"/>
              </a:rPr>
              <a:t>Model 1 – ARMA(3,4) Complex model with 4 lag terms</a:t>
            </a:r>
          </a:p>
          <a:p>
            <a:pPr marL="342900" marR="0" lvl="0" indent="-342900" algn="just"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IN" sz="2000" b="1" i="0" u="none" strike="noStrike" kern="1200" cap="none" spc="0" normalizeH="0" baseline="0" noProof="0" dirty="0">
                <a:ln>
                  <a:noFill/>
                </a:ln>
                <a:solidFill>
                  <a:prstClr val="white"/>
                </a:solidFill>
                <a:effectLst/>
                <a:uLnTx/>
                <a:uFillTx/>
                <a:latin typeface="Calibri" panose="020F0502020204030204"/>
                <a:ea typeface="+mn-ea"/>
                <a:cs typeface="+mn-cs"/>
              </a:rPr>
              <a:t>Model 2 – ARMA(5,5) Complex model with 3 lag terms</a:t>
            </a:r>
          </a:p>
          <a:p>
            <a:pPr marL="342900" marR="0" lvl="0" indent="-342900" algn="just"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IN" sz="2000" b="1" dirty="0">
                <a:solidFill>
                  <a:prstClr val="white"/>
                </a:solidFill>
                <a:latin typeface="Calibri" panose="020F0502020204030204"/>
              </a:rPr>
              <a:t>Model 3 – ARMA(5,4) Complex model with 2 lag terms</a:t>
            </a:r>
          </a:p>
          <a:p>
            <a:pPr marL="342900" marR="0" lvl="0" indent="-342900" algn="just"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IN" sz="2000" b="1" i="0" u="none" strike="noStrike" kern="1200" cap="none" spc="0" normalizeH="0" baseline="0" noProof="0" dirty="0">
                <a:ln>
                  <a:noFill/>
                </a:ln>
                <a:solidFill>
                  <a:prstClr val="white"/>
                </a:solidFill>
                <a:effectLst/>
                <a:uLnTx/>
                <a:uFillTx/>
                <a:latin typeface="Calibri" panose="020F0502020204030204"/>
                <a:ea typeface="+mn-ea"/>
                <a:cs typeface="+mn-cs"/>
              </a:rPr>
              <a:t>Model 4 – </a:t>
            </a:r>
            <a:r>
              <a:rPr lang="en-IN" sz="2000" b="1" dirty="0">
                <a:solidFill>
                  <a:prstClr val="white"/>
                </a:solidFill>
                <a:latin typeface="Calibri" panose="020F0502020204030204"/>
              </a:rPr>
              <a:t>ARMA(4,4) Average model with single lag</a:t>
            </a:r>
          </a:p>
          <a:p>
            <a:pPr marL="342900" marR="0" lvl="0" indent="-342900" algn="just"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IN" sz="2000" b="1" i="0" u="none" strike="noStrike" kern="1200" cap="none" spc="0" normalizeH="0" baseline="0" noProof="0" dirty="0">
                <a:ln>
                  <a:noFill/>
                </a:ln>
                <a:solidFill>
                  <a:prstClr val="white"/>
                </a:solidFill>
                <a:effectLst/>
                <a:uLnTx/>
                <a:uFillTx/>
                <a:latin typeface="Calibri" panose="020F0502020204030204"/>
                <a:ea typeface="+mn-ea"/>
                <a:cs typeface="+mn-cs"/>
              </a:rPr>
              <a:t>Model </a:t>
            </a:r>
            <a:r>
              <a:rPr lang="en-IN" sz="2000" b="1" dirty="0">
                <a:solidFill>
                  <a:prstClr val="white"/>
                </a:solidFill>
                <a:latin typeface="Calibri" panose="020F0502020204030204"/>
              </a:rPr>
              <a:t>5 – ARMA(4,2) White noise model</a:t>
            </a:r>
          </a:p>
        </p:txBody>
      </p:sp>
      <p:sp>
        <p:nvSpPr>
          <p:cNvPr id="4" name="TextBox 3">
            <a:extLst>
              <a:ext uri="{FF2B5EF4-FFF2-40B4-BE49-F238E27FC236}">
                <a16:creationId xmlns:a16="http://schemas.microsoft.com/office/drawing/2014/main" id="{4B42B4DD-287F-D9B1-50FC-9AD9708192EF}"/>
              </a:ext>
            </a:extLst>
          </p:cNvPr>
          <p:cNvSpPr txBox="1"/>
          <p:nvPr/>
        </p:nvSpPr>
        <p:spPr>
          <a:xfrm>
            <a:off x="237258" y="3532314"/>
            <a:ext cx="6315942" cy="2814617"/>
          </a:xfrm>
          <a:prstGeom prst="rect">
            <a:avLst/>
          </a:prstGeom>
          <a:noFill/>
        </p:spPr>
        <p:txBody>
          <a:bodyPr wrap="square" rtlCol="0">
            <a:spAutoFit/>
          </a:bodyPr>
          <a:lstStyle/>
          <a:p>
            <a:pPr marL="342900" marR="0" lvl="0" indent="-342900" algn="just"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IN" sz="2000" b="1" dirty="0">
                <a:solidFill>
                  <a:prstClr val="white"/>
                </a:solidFill>
                <a:latin typeface="Calibri" panose="020F0502020204030204"/>
              </a:rPr>
              <a:t>Orders for all the above models were determined by lopping through all possible </a:t>
            </a:r>
            <a:r>
              <a:rPr lang="en-IN" sz="2000" b="1" dirty="0" err="1">
                <a:solidFill>
                  <a:prstClr val="white"/>
                </a:solidFill>
                <a:latin typeface="Calibri" panose="020F0502020204030204"/>
              </a:rPr>
              <a:t>p,q</a:t>
            </a:r>
            <a:r>
              <a:rPr lang="en-IN" sz="2000" b="1" dirty="0">
                <a:solidFill>
                  <a:prstClr val="white"/>
                </a:solidFill>
                <a:latin typeface="Calibri" panose="020F0502020204030204"/>
              </a:rPr>
              <a:t> values in the range 1-5 and selecting the values for which AIC and BIC scores were the lowest.</a:t>
            </a:r>
          </a:p>
          <a:p>
            <a:pPr marL="342900" marR="0" lvl="0" indent="-342900" algn="just"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IN" sz="2000" b="1" dirty="0">
                <a:solidFill>
                  <a:prstClr val="white"/>
                </a:solidFill>
                <a:latin typeface="Calibri" panose="020F0502020204030204"/>
              </a:rPr>
              <a:t>From the AIC and BIC scores of the 5 final models, the best one is determined to be model 3.</a:t>
            </a:r>
          </a:p>
        </p:txBody>
      </p:sp>
      <p:pic>
        <p:nvPicPr>
          <p:cNvPr id="7" name="Picture 6">
            <a:extLst>
              <a:ext uri="{FF2B5EF4-FFF2-40B4-BE49-F238E27FC236}">
                <a16:creationId xmlns:a16="http://schemas.microsoft.com/office/drawing/2014/main" id="{2299741C-3723-79D9-0A4A-AF3CCFA51E17}"/>
              </a:ext>
            </a:extLst>
          </p:cNvPr>
          <p:cNvPicPr>
            <a:picLocks noChangeAspect="1"/>
          </p:cNvPicPr>
          <p:nvPr/>
        </p:nvPicPr>
        <p:blipFill>
          <a:blip r:embed="rId3"/>
          <a:stretch>
            <a:fillRect/>
          </a:stretch>
        </p:blipFill>
        <p:spPr>
          <a:xfrm>
            <a:off x="7387693" y="1246314"/>
            <a:ext cx="3776663" cy="4572000"/>
          </a:xfrm>
          <a:prstGeom prst="rect">
            <a:avLst/>
          </a:prstGeom>
        </p:spPr>
      </p:pic>
    </p:spTree>
    <p:extLst>
      <p:ext uri="{BB962C8B-B14F-4D97-AF65-F5344CB8AC3E}">
        <p14:creationId xmlns:p14="http://schemas.microsoft.com/office/powerpoint/2010/main" val="1501657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EA498-E197-28D1-92EA-6B76EA358582}"/>
              </a:ext>
            </a:extLst>
          </p:cNvPr>
          <p:cNvSpPr>
            <a:spLocks noGrp="1"/>
          </p:cNvSpPr>
          <p:nvPr>
            <p:ph type="title"/>
          </p:nvPr>
        </p:nvSpPr>
        <p:spPr>
          <a:xfrm>
            <a:off x="193150" y="132949"/>
            <a:ext cx="11805699" cy="726219"/>
          </a:xfrm>
        </p:spPr>
        <p:txBody>
          <a:bodyPr>
            <a:normAutofit/>
          </a:bodyPr>
          <a:lstStyle/>
          <a:p>
            <a:pPr algn="ctr"/>
            <a:r>
              <a:rPr lang="en-IN" sz="4000" b="1" u="sng" dirty="0"/>
              <a:t>ADDITIONAL CHECKS FOR GOODNESS OF FIT</a:t>
            </a:r>
          </a:p>
        </p:txBody>
      </p:sp>
      <p:sp>
        <p:nvSpPr>
          <p:cNvPr id="3" name="TextBox 2">
            <a:extLst>
              <a:ext uri="{FF2B5EF4-FFF2-40B4-BE49-F238E27FC236}">
                <a16:creationId xmlns:a16="http://schemas.microsoft.com/office/drawing/2014/main" id="{CD0FF45C-D551-A999-BE80-6A614E1D2396}"/>
              </a:ext>
            </a:extLst>
          </p:cNvPr>
          <p:cNvSpPr txBox="1"/>
          <p:nvPr/>
        </p:nvSpPr>
        <p:spPr>
          <a:xfrm>
            <a:off x="237258" y="865314"/>
            <a:ext cx="6315942" cy="1891287"/>
          </a:xfrm>
          <a:prstGeom prst="rect">
            <a:avLst/>
          </a:prstGeom>
          <a:noFill/>
        </p:spPr>
        <p:txBody>
          <a:bodyPr wrap="square" rtlCol="0">
            <a:spAutoFit/>
          </a:bodyPr>
          <a:lstStyle/>
          <a:p>
            <a:pPr marL="342900" marR="0" lvl="0" indent="-342900" algn="just"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IN" sz="2000" b="1" dirty="0">
                <a:solidFill>
                  <a:prstClr val="white"/>
                </a:solidFill>
                <a:latin typeface="Calibri" panose="020F0502020204030204"/>
              </a:rPr>
              <a:t>Box test gives a p-value greater than 0.05 indicating that residuals are independent</a:t>
            </a:r>
          </a:p>
          <a:p>
            <a:pPr marL="342900" marR="0" lvl="0" indent="-342900" algn="just"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IN" sz="2000" b="1" dirty="0">
                <a:solidFill>
                  <a:prstClr val="white"/>
                </a:solidFill>
                <a:latin typeface="Calibri" panose="020F0502020204030204"/>
              </a:rPr>
              <a:t>Spectral Analysis of residuals shows random walk.</a:t>
            </a:r>
          </a:p>
          <a:p>
            <a:pPr marL="342900" marR="0" lvl="0" indent="-342900" algn="just"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IN" sz="2000" b="1" dirty="0">
                <a:solidFill>
                  <a:prstClr val="white"/>
                </a:solidFill>
                <a:latin typeface="Calibri" panose="020F0502020204030204"/>
              </a:rPr>
              <a:t>ACF of residuals shows significant spike at lag 0 only.</a:t>
            </a:r>
          </a:p>
        </p:txBody>
      </p:sp>
      <p:pic>
        <p:nvPicPr>
          <p:cNvPr id="6" name="Picture 5">
            <a:extLst>
              <a:ext uri="{FF2B5EF4-FFF2-40B4-BE49-F238E27FC236}">
                <a16:creationId xmlns:a16="http://schemas.microsoft.com/office/drawing/2014/main" id="{4B132AE3-EE17-0DC3-7261-E7290E8C44F1}"/>
              </a:ext>
            </a:extLst>
          </p:cNvPr>
          <p:cNvPicPr>
            <a:picLocks noChangeAspect="1"/>
          </p:cNvPicPr>
          <p:nvPr/>
        </p:nvPicPr>
        <p:blipFill>
          <a:blip r:embed="rId3"/>
          <a:stretch>
            <a:fillRect/>
          </a:stretch>
        </p:blipFill>
        <p:spPr>
          <a:xfrm>
            <a:off x="6735042" y="1214437"/>
            <a:ext cx="5219700" cy="1438275"/>
          </a:xfrm>
          <a:prstGeom prst="rect">
            <a:avLst/>
          </a:prstGeom>
        </p:spPr>
      </p:pic>
      <p:pic>
        <p:nvPicPr>
          <p:cNvPr id="9" name="Picture 8">
            <a:extLst>
              <a:ext uri="{FF2B5EF4-FFF2-40B4-BE49-F238E27FC236}">
                <a16:creationId xmlns:a16="http://schemas.microsoft.com/office/drawing/2014/main" id="{0F55FCE3-8F8F-FA1D-3F5C-1B6C1073F4FA}"/>
              </a:ext>
            </a:extLst>
          </p:cNvPr>
          <p:cNvPicPr>
            <a:picLocks noChangeAspect="1"/>
          </p:cNvPicPr>
          <p:nvPr/>
        </p:nvPicPr>
        <p:blipFill>
          <a:blip r:embed="rId4"/>
          <a:stretch>
            <a:fillRect/>
          </a:stretch>
        </p:blipFill>
        <p:spPr>
          <a:xfrm>
            <a:off x="142008" y="3028950"/>
            <a:ext cx="5962650" cy="3529012"/>
          </a:xfrm>
          <a:prstGeom prst="rect">
            <a:avLst/>
          </a:prstGeom>
        </p:spPr>
      </p:pic>
      <p:pic>
        <p:nvPicPr>
          <p:cNvPr id="11" name="Picture 10">
            <a:extLst>
              <a:ext uri="{FF2B5EF4-FFF2-40B4-BE49-F238E27FC236}">
                <a16:creationId xmlns:a16="http://schemas.microsoft.com/office/drawing/2014/main" id="{9502D43A-ED49-80C7-9E8B-21E7766A86B4}"/>
              </a:ext>
            </a:extLst>
          </p:cNvPr>
          <p:cNvPicPr>
            <a:picLocks noChangeAspect="1"/>
          </p:cNvPicPr>
          <p:nvPr/>
        </p:nvPicPr>
        <p:blipFill>
          <a:blip r:embed="rId5"/>
          <a:stretch>
            <a:fillRect/>
          </a:stretch>
        </p:blipFill>
        <p:spPr>
          <a:xfrm>
            <a:off x="6172200" y="3047425"/>
            <a:ext cx="5962650" cy="3529012"/>
          </a:xfrm>
          <a:prstGeom prst="rect">
            <a:avLst/>
          </a:prstGeom>
        </p:spPr>
      </p:pic>
    </p:spTree>
    <p:extLst>
      <p:ext uri="{BB962C8B-B14F-4D97-AF65-F5344CB8AC3E}">
        <p14:creationId xmlns:p14="http://schemas.microsoft.com/office/powerpoint/2010/main" val="6758972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EA498-E197-28D1-92EA-6B76EA358582}"/>
              </a:ext>
            </a:extLst>
          </p:cNvPr>
          <p:cNvSpPr>
            <a:spLocks noGrp="1"/>
          </p:cNvSpPr>
          <p:nvPr>
            <p:ph type="title"/>
          </p:nvPr>
        </p:nvSpPr>
        <p:spPr>
          <a:xfrm>
            <a:off x="193150" y="132949"/>
            <a:ext cx="11805699" cy="726219"/>
          </a:xfrm>
        </p:spPr>
        <p:txBody>
          <a:bodyPr>
            <a:normAutofit/>
          </a:bodyPr>
          <a:lstStyle/>
          <a:p>
            <a:pPr algn="ctr"/>
            <a:r>
              <a:rPr lang="en-IN" sz="4000" b="1" u="sng" dirty="0"/>
              <a:t>MODEL METRICS AND PREDICTIONS</a:t>
            </a:r>
          </a:p>
        </p:txBody>
      </p:sp>
      <p:pic>
        <p:nvPicPr>
          <p:cNvPr id="8" name="Picture 7">
            <a:extLst>
              <a:ext uri="{FF2B5EF4-FFF2-40B4-BE49-F238E27FC236}">
                <a16:creationId xmlns:a16="http://schemas.microsoft.com/office/drawing/2014/main" id="{5FAFD969-B28D-4731-71E4-5F9A3C00138F}"/>
              </a:ext>
            </a:extLst>
          </p:cNvPr>
          <p:cNvPicPr>
            <a:picLocks noChangeAspect="1"/>
          </p:cNvPicPr>
          <p:nvPr/>
        </p:nvPicPr>
        <p:blipFill>
          <a:blip r:embed="rId3"/>
          <a:stretch>
            <a:fillRect/>
          </a:stretch>
        </p:blipFill>
        <p:spPr>
          <a:xfrm>
            <a:off x="5514975" y="1223962"/>
            <a:ext cx="6362700" cy="5057775"/>
          </a:xfrm>
          <a:prstGeom prst="rect">
            <a:avLst/>
          </a:prstGeom>
        </p:spPr>
      </p:pic>
      <p:pic>
        <p:nvPicPr>
          <p:cNvPr id="12" name="Picture 11">
            <a:extLst>
              <a:ext uri="{FF2B5EF4-FFF2-40B4-BE49-F238E27FC236}">
                <a16:creationId xmlns:a16="http://schemas.microsoft.com/office/drawing/2014/main" id="{9316CDBB-D726-8EB1-6D6E-A3A1DF2BC5BD}"/>
              </a:ext>
            </a:extLst>
          </p:cNvPr>
          <p:cNvPicPr>
            <a:picLocks noChangeAspect="1"/>
          </p:cNvPicPr>
          <p:nvPr/>
        </p:nvPicPr>
        <p:blipFill>
          <a:blip r:embed="rId4"/>
          <a:stretch>
            <a:fillRect/>
          </a:stretch>
        </p:blipFill>
        <p:spPr>
          <a:xfrm>
            <a:off x="314325" y="1390712"/>
            <a:ext cx="4678517" cy="1538288"/>
          </a:xfrm>
          <a:prstGeom prst="rect">
            <a:avLst/>
          </a:prstGeom>
        </p:spPr>
      </p:pic>
      <p:sp>
        <p:nvSpPr>
          <p:cNvPr id="13" name="TextBox 12">
            <a:extLst>
              <a:ext uri="{FF2B5EF4-FFF2-40B4-BE49-F238E27FC236}">
                <a16:creationId xmlns:a16="http://schemas.microsoft.com/office/drawing/2014/main" id="{E32E89A0-14FF-7BEB-6F8D-E55D99BD9EF8}"/>
              </a:ext>
            </a:extLst>
          </p:cNvPr>
          <p:cNvSpPr txBox="1"/>
          <p:nvPr/>
        </p:nvSpPr>
        <p:spPr>
          <a:xfrm>
            <a:off x="193150" y="3752849"/>
            <a:ext cx="4799692" cy="1429622"/>
          </a:xfrm>
          <a:prstGeom prst="rect">
            <a:avLst/>
          </a:prstGeom>
          <a:noFill/>
        </p:spPr>
        <p:txBody>
          <a:bodyPr wrap="square" rtlCol="0">
            <a:spAutoFit/>
          </a:bodyPr>
          <a:lstStyle/>
          <a:p>
            <a:pPr marL="342900" marR="0" lvl="0" indent="-342900" algn="just"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IN" sz="2000" b="1" dirty="0">
                <a:solidFill>
                  <a:prstClr val="white"/>
                </a:solidFill>
                <a:latin typeface="Calibri" panose="020F0502020204030204"/>
              </a:rPr>
              <a:t>Since the MAE and RMSE are low, it suggests that the model does a good job at predicting oil temperature.</a:t>
            </a:r>
          </a:p>
        </p:txBody>
      </p:sp>
    </p:spTree>
    <p:extLst>
      <p:ext uri="{BB962C8B-B14F-4D97-AF65-F5344CB8AC3E}">
        <p14:creationId xmlns:p14="http://schemas.microsoft.com/office/powerpoint/2010/main" val="14222481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EA498-E197-28D1-92EA-6B76EA358582}"/>
              </a:ext>
            </a:extLst>
          </p:cNvPr>
          <p:cNvSpPr>
            <a:spLocks noGrp="1"/>
          </p:cNvSpPr>
          <p:nvPr>
            <p:ph type="title"/>
          </p:nvPr>
        </p:nvSpPr>
        <p:spPr>
          <a:xfrm>
            <a:off x="193150" y="132949"/>
            <a:ext cx="11805699" cy="726219"/>
          </a:xfrm>
        </p:spPr>
        <p:txBody>
          <a:bodyPr>
            <a:normAutofit/>
          </a:bodyPr>
          <a:lstStyle/>
          <a:p>
            <a:pPr algn="ctr"/>
            <a:r>
              <a:rPr lang="en-IN" sz="4000" b="1" u="sng" dirty="0"/>
              <a:t>CONCLUSIONS</a:t>
            </a:r>
          </a:p>
        </p:txBody>
      </p:sp>
      <p:sp>
        <p:nvSpPr>
          <p:cNvPr id="3" name="TextBox 2">
            <a:extLst>
              <a:ext uri="{FF2B5EF4-FFF2-40B4-BE49-F238E27FC236}">
                <a16:creationId xmlns:a16="http://schemas.microsoft.com/office/drawing/2014/main" id="{6AB84830-E980-3A01-ABB0-B6EE80D8D752}"/>
              </a:ext>
            </a:extLst>
          </p:cNvPr>
          <p:cNvSpPr txBox="1"/>
          <p:nvPr/>
        </p:nvSpPr>
        <p:spPr>
          <a:xfrm>
            <a:off x="237258" y="865314"/>
            <a:ext cx="11748626" cy="2805063"/>
          </a:xfrm>
          <a:prstGeom prst="rect">
            <a:avLst/>
          </a:prstGeom>
          <a:noFill/>
        </p:spPr>
        <p:txBody>
          <a:bodyPr wrap="square" rtlCol="0">
            <a:spAutoFit/>
          </a:bodyPr>
          <a:lstStyle/>
          <a:p>
            <a:pPr marL="342900" marR="0" lvl="0" indent="-342900" algn="just"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IN" sz="2400" b="1" dirty="0">
                <a:solidFill>
                  <a:prstClr val="white"/>
                </a:solidFill>
                <a:latin typeface="Calibri" panose="020F0502020204030204"/>
              </a:rPr>
              <a:t>The target variable as well as the external load factors exhibit a daily and weekly trend. Oil temperature also exhibited a seasonal trend. </a:t>
            </a:r>
            <a:endParaRPr kumimoji="0" lang="en-IN" sz="24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342900" marR="0" lvl="0" indent="-342900" algn="just"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IN" sz="2400" b="1" dirty="0">
                <a:solidFill>
                  <a:prstClr val="white"/>
                </a:solidFill>
                <a:latin typeface="Calibri" panose="020F0502020204030204"/>
              </a:rPr>
              <a:t>T</a:t>
            </a:r>
            <a:r>
              <a:rPr kumimoji="0" lang="en-IN" sz="2400" b="1" i="0" u="none" strike="noStrike" kern="1200" cap="none" spc="0" normalizeH="0" baseline="0" noProof="0" dirty="0">
                <a:ln>
                  <a:noFill/>
                </a:ln>
                <a:solidFill>
                  <a:prstClr val="white"/>
                </a:solidFill>
                <a:effectLst/>
                <a:uLnTx/>
                <a:uFillTx/>
                <a:latin typeface="Calibri" panose="020F0502020204030204"/>
                <a:ea typeface="+mn-ea"/>
                <a:cs typeface="+mn-cs"/>
              </a:rPr>
              <a:t>he oil temperature for a given day is influenced by the lagged values of the oil temperature and other external load factors associated with the transformer.</a:t>
            </a:r>
          </a:p>
          <a:p>
            <a:pPr marL="342900" marR="0" lvl="0" indent="-342900" algn="just"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IN" sz="2400" b="1" dirty="0">
                <a:solidFill>
                  <a:prstClr val="white"/>
                </a:solidFill>
                <a:latin typeface="Calibri" panose="020F0502020204030204"/>
              </a:rPr>
              <a:t>The model built has a reasonable fit and can be used for predicting the oil temperature.</a:t>
            </a:r>
            <a:r>
              <a:rPr kumimoji="0" lang="en-IN" sz="2400" b="1"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4" name="Title 1">
            <a:extLst>
              <a:ext uri="{FF2B5EF4-FFF2-40B4-BE49-F238E27FC236}">
                <a16:creationId xmlns:a16="http://schemas.microsoft.com/office/drawing/2014/main" id="{C094F3C8-22AB-3D5D-36B0-516167840BFF}"/>
              </a:ext>
            </a:extLst>
          </p:cNvPr>
          <p:cNvSpPr txBox="1">
            <a:spLocks/>
          </p:cNvSpPr>
          <p:nvPr/>
        </p:nvSpPr>
        <p:spPr>
          <a:xfrm>
            <a:off x="208721" y="3952782"/>
            <a:ext cx="11805699" cy="726219"/>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4000" b="1" u="sng" dirty="0"/>
              <a:t>FUTURE SCOPE</a:t>
            </a:r>
          </a:p>
        </p:txBody>
      </p:sp>
      <p:sp>
        <p:nvSpPr>
          <p:cNvPr id="5" name="TextBox 4">
            <a:extLst>
              <a:ext uri="{FF2B5EF4-FFF2-40B4-BE49-F238E27FC236}">
                <a16:creationId xmlns:a16="http://schemas.microsoft.com/office/drawing/2014/main" id="{BC798964-6545-B72B-85C8-97DB8D9CFEAA}"/>
              </a:ext>
            </a:extLst>
          </p:cNvPr>
          <p:cNvSpPr txBox="1"/>
          <p:nvPr/>
        </p:nvSpPr>
        <p:spPr>
          <a:xfrm>
            <a:off x="234653" y="4590154"/>
            <a:ext cx="11748626" cy="1143070"/>
          </a:xfrm>
          <a:prstGeom prst="rect">
            <a:avLst/>
          </a:prstGeom>
          <a:noFill/>
        </p:spPr>
        <p:txBody>
          <a:bodyPr wrap="square" rtlCol="0">
            <a:spAutoFit/>
          </a:bodyPr>
          <a:lstStyle/>
          <a:p>
            <a:pPr marL="342900" marR="0" lvl="0" indent="-342900" algn="just"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2400" b="1" dirty="0">
                <a:solidFill>
                  <a:prstClr val="white"/>
                </a:solidFill>
                <a:latin typeface="Calibri" panose="020F0502020204030204"/>
              </a:rPr>
              <a:t>Build a Seasonal ARIMA model and a Vector Autoregressive model for the data and compare performance of each.</a:t>
            </a:r>
            <a:endParaRPr kumimoji="0" lang="en-IN" sz="24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04859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EA498-E197-28D1-92EA-6B76EA358582}"/>
              </a:ext>
            </a:extLst>
          </p:cNvPr>
          <p:cNvSpPr>
            <a:spLocks noGrp="1"/>
          </p:cNvSpPr>
          <p:nvPr>
            <p:ph type="title"/>
          </p:nvPr>
        </p:nvSpPr>
        <p:spPr>
          <a:xfrm>
            <a:off x="193150" y="132949"/>
            <a:ext cx="11805699" cy="726219"/>
          </a:xfrm>
        </p:spPr>
        <p:txBody>
          <a:bodyPr>
            <a:normAutofit/>
          </a:bodyPr>
          <a:lstStyle/>
          <a:p>
            <a:pPr algn="ctr"/>
            <a:r>
              <a:rPr lang="en-IN" sz="4000" b="1" u="sng" dirty="0"/>
              <a:t>MAIN IDEA OF PROJECT</a:t>
            </a:r>
          </a:p>
        </p:txBody>
      </p:sp>
      <p:sp>
        <p:nvSpPr>
          <p:cNvPr id="4" name="TextBox 3">
            <a:extLst>
              <a:ext uri="{FF2B5EF4-FFF2-40B4-BE49-F238E27FC236}">
                <a16:creationId xmlns:a16="http://schemas.microsoft.com/office/drawing/2014/main" id="{7292EA7B-389A-E83E-FAD3-4C954AC5E199}"/>
              </a:ext>
            </a:extLst>
          </p:cNvPr>
          <p:cNvSpPr txBox="1"/>
          <p:nvPr/>
        </p:nvSpPr>
        <p:spPr>
          <a:xfrm>
            <a:off x="237258" y="865314"/>
            <a:ext cx="11748626" cy="5021055"/>
          </a:xfrm>
          <a:prstGeom prst="rect">
            <a:avLst/>
          </a:prstGeom>
          <a:noFill/>
        </p:spPr>
        <p:txBody>
          <a:bodyPr wrap="square" rtlCol="0">
            <a:spAutoFit/>
          </a:bodyPr>
          <a:lstStyle/>
          <a:p>
            <a:pPr marL="342900" marR="0" lvl="0" indent="-342900" algn="just"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IN" sz="2400" b="1" dirty="0">
                <a:solidFill>
                  <a:prstClr val="white"/>
                </a:solidFill>
                <a:latin typeface="Calibri" panose="020F0502020204030204"/>
              </a:rPr>
              <a:t>Predicting power demand is difficult as it varies with lots of factors like weekdays, holidays, seasons, weather etc.</a:t>
            </a:r>
          </a:p>
          <a:p>
            <a:pPr marL="342900" marR="0" lvl="0" indent="-342900" algn="just"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IN" sz="2400" b="1" i="0" u="none" strike="noStrike" kern="1200" cap="none" spc="0" normalizeH="0" baseline="0" noProof="0" dirty="0">
                <a:ln>
                  <a:noFill/>
                </a:ln>
                <a:solidFill>
                  <a:prstClr val="white"/>
                </a:solidFill>
                <a:effectLst/>
                <a:uLnTx/>
                <a:uFillTx/>
                <a:latin typeface="Calibri" panose="020F0502020204030204"/>
                <a:ea typeface="+mn-ea"/>
                <a:cs typeface="+mn-cs"/>
              </a:rPr>
              <a:t>No existing method can provide a long term prediction with high precision.</a:t>
            </a:r>
          </a:p>
          <a:p>
            <a:pPr marL="342900" marR="0" lvl="0" indent="-342900" algn="just"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IN" sz="2400" b="1" dirty="0">
                <a:solidFill>
                  <a:prstClr val="white"/>
                </a:solidFill>
                <a:latin typeface="Calibri" panose="020F0502020204030204"/>
              </a:rPr>
              <a:t>Leads to power wastage as equipment is run at higher settings as a precaution.</a:t>
            </a:r>
          </a:p>
          <a:p>
            <a:pPr marL="342900" marR="0" lvl="0" indent="-342900" algn="just"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IN" sz="2400" b="1" dirty="0">
                <a:solidFill>
                  <a:prstClr val="white"/>
                </a:solidFill>
                <a:latin typeface="Calibri" panose="020F0502020204030204"/>
              </a:rPr>
              <a:t>Oil temperature can reflect the efficiency of electric transformer. Maintaining the correct temperature can reduce power wastage.</a:t>
            </a:r>
          </a:p>
          <a:p>
            <a:pPr marL="342900" marR="0" lvl="0" indent="-342900" algn="just"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IN" sz="2400" b="1" dirty="0">
                <a:solidFill>
                  <a:prstClr val="white"/>
                </a:solidFill>
                <a:latin typeface="Calibri" panose="020F0502020204030204"/>
              </a:rPr>
              <a:t>Build several models to forecast the oil temperature that should be maintained based on external power load features. </a:t>
            </a:r>
          </a:p>
          <a:p>
            <a:pPr marL="342900" marR="0" lvl="0" indent="-342900" algn="just"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kumimoji="0" lang="en-IN" sz="24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79640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EA498-E197-28D1-92EA-6B76EA358582}"/>
              </a:ext>
            </a:extLst>
          </p:cNvPr>
          <p:cNvSpPr>
            <a:spLocks noGrp="1"/>
          </p:cNvSpPr>
          <p:nvPr>
            <p:ph type="title"/>
          </p:nvPr>
        </p:nvSpPr>
        <p:spPr>
          <a:xfrm>
            <a:off x="193150" y="132949"/>
            <a:ext cx="11805699" cy="726219"/>
          </a:xfrm>
        </p:spPr>
        <p:txBody>
          <a:bodyPr>
            <a:normAutofit/>
          </a:bodyPr>
          <a:lstStyle/>
          <a:p>
            <a:pPr algn="ctr"/>
            <a:r>
              <a:rPr lang="en-IN" sz="4000" b="1" u="sng" dirty="0"/>
              <a:t>Dataset description</a:t>
            </a:r>
          </a:p>
        </p:txBody>
      </p:sp>
      <p:sp>
        <p:nvSpPr>
          <p:cNvPr id="4" name="TextBox 3">
            <a:extLst>
              <a:ext uri="{FF2B5EF4-FFF2-40B4-BE49-F238E27FC236}">
                <a16:creationId xmlns:a16="http://schemas.microsoft.com/office/drawing/2014/main" id="{7292EA7B-389A-E83E-FAD3-4C954AC5E199}"/>
              </a:ext>
            </a:extLst>
          </p:cNvPr>
          <p:cNvSpPr txBox="1"/>
          <p:nvPr/>
        </p:nvSpPr>
        <p:spPr>
          <a:xfrm>
            <a:off x="237258" y="865314"/>
            <a:ext cx="11748626" cy="3231654"/>
          </a:xfrm>
          <a:prstGeom prst="rect">
            <a:avLst/>
          </a:prstGeom>
          <a:noFill/>
        </p:spPr>
        <p:txBody>
          <a:bodyPr wrap="square" rtlCol="0">
            <a:spAutoFit/>
          </a:bodyPr>
          <a:lstStyle/>
          <a:p>
            <a:pPr marL="342900" marR="0" lvl="0" indent="-342900" algn="just"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IN" sz="2400" b="1" i="0" u="none" strike="noStrike" kern="1200" cap="none" spc="0" normalizeH="0" baseline="0" noProof="0" dirty="0">
                <a:ln>
                  <a:noFill/>
                </a:ln>
                <a:solidFill>
                  <a:prstClr val="white"/>
                </a:solidFill>
                <a:effectLst/>
                <a:uLnTx/>
                <a:uFillTx/>
                <a:latin typeface="Calibri" panose="020F0502020204030204"/>
                <a:ea typeface="+mn-ea"/>
                <a:cs typeface="+mn-cs"/>
              </a:rPr>
              <a:t>Rea</a:t>
            </a:r>
            <a:r>
              <a:rPr lang="en-IN" sz="2400" b="1" dirty="0">
                <a:solidFill>
                  <a:prstClr val="white"/>
                </a:solidFill>
                <a:latin typeface="Calibri" panose="020F0502020204030204"/>
              </a:rPr>
              <a:t>l world dataset from a power generation facility in China.</a:t>
            </a:r>
          </a:p>
          <a:p>
            <a:pPr marL="342900" indent="-342900" algn="just" defTabSz="457200">
              <a:lnSpc>
                <a:spcPct val="150000"/>
              </a:lnSpc>
              <a:buFont typeface="Arial" panose="020B0604020202020204" pitchFamily="34" charset="0"/>
              <a:buChar char="•"/>
            </a:pPr>
            <a:r>
              <a:rPr kumimoji="0" lang="en-IN" sz="2400" b="1" i="0" u="none" strike="noStrike" kern="1200" cap="none" spc="0" normalizeH="0" baseline="0" noProof="0" dirty="0">
                <a:ln>
                  <a:noFill/>
                </a:ln>
                <a:solidFill>
                  <a:prstClr val="white"/>
                </a:solidFill>
                <a:effectLst/>
                <a:uLnTx/>
                <a:uFillTx/>
                <a:latin typeface="Calibri" panose="020F0502020204030204"/>
                <a:ea typeface="+mn-ea"/>
                <a:cs typeface="+mn-cs"/>
              </a:rPr>
              <a:t>Dataset obtained from </a:t>
            </a:r>
            <a:r>
              <a:rPr lang="en-IN" sz="2400" b="1" dirty="0">
                <a:solidFill>
                  <a:prstClr val="white"/>
                </a:solidFill>
                <a:latin typeface="Calibri" panose="020F0502020204030204"/>
                <a:hlinkClick r:id="rId3"/>
              </a:rPr>
              <a:t>github.com</a:t>
            </a:r>
            <a:endParaRPr lang="en-IN" sz="2400" b="1" dirty="0">
              <a:solidFill>
                <a:prstClr val="white"/>
              </a:solidFill>
              <a:latin typeface="Calibri" panose="020F0502020204030204"/>
            </a:endParaRPr>
          </a:p>
          <a:p>
            <a:pPr marL="342900" marR="0" lvl="0" indent="-342900" algn="just"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IN" sz="2400" b="1" dirty="0">
                <a:solidFill>
                  <a:prstClr val="white"/>
                </a:solidFill>
                <a:latin typeface="Calibri" panose="020F0502020204030204"/>
              </a:rPr>
              <a:t>Hourly data from 1</a:t>
            </a:r>
            <a:r>
              <a:rPr lang="en-IN" sz="2400" b="1" baseline="30000" dirty="0">
                <a:solidFill>
                  <a:prstClr val="white"/>
                </a:solidFill>
                <a:latin typeface="Calibri" panose="020F0502020204030204"/>
              </a:rPr>
              <a:t>st</a:t>
            </a:r>
            <a:r>
              <a:rPr lang="en-IN" sz="2400" b="1" dirty="0">
                <a:solidFill>
                  <a:prstClr val="white"/>
                </a:solidFill>
                <a:latin typeface="Calibri" panose="020F0502020204030204"/>
              </a:rPr>
              <a:t> July 2016 – 28</a:t>
            </a:r>
            <a:r>
              <a:rPr lang="en-IN" sz="2400" b="1" baseline="30000" dirty="0">
                <a:solidFill>
                  <a:prstClr val="white"/>
                </a:solidFill>
                <a:latin typeface="Calibri" panose="020F0502020204030204"/>
              </a:rPr>
              <a:t>th</a:t>
            </a:r>
            <a:r>
              <a:rPr lang="en-IN" sz="2400" b="1" dirty="0">
                <a:solidFill>
                  <a:prstClr val="white"/>
                </a:solidFill>
                <a:latin typeface="Calibri" panose="020F0502020204030204"/>
              </a:rPr>
              <a:t> June 2018.</a:t>
            </a:r>
          </a:p>
          <a:p>
            <a:pPr marL="342900" marR="0" lvl="0" indent="-342900" algn="just"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IN" sz="2400" b="1" dirty="0">
                <a:solidFill>
                  <a:prstClr val="white"/>
                </a:solidFill>
                <a:latin typeface="Calibri" panose="020F0502020204030204"/>
              </a:rPr>
              <a:t>Aggregated to daily data for ease of modelling.</a:t>
            </a:r>
          </a:p>
          <a:p>
            <a:pPr marL="342900" marR="0" lvl="0" indent="-342900" algn="just"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IN" sz="2400" b="1" dirty="0">
                <a:solidFill>
                  <a:prstClr val="white"/>
                </a:solidFill>
                <a:latin typeface="Calibri" panose="020F0502020204030204"/>
              </a:rPr>
              <a:t>Dataset contains 8 columns which are as follows -</a:t>
            </a: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IN" sz="24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2E5021EC-6F9F-0D68-09D8-14215957C599}"/>
              </a:ext>
            </a:extLst>
          </p:cNvPr>
          <p:cNvPicPr>
            <a:picLocks noChangeAspect="1"/>
          </p:cNvPicPr>
          <p:nvPr/>
        </p:nvPicPr>
        <p:blipFill>
          <a:blip r:embed="rId4"/>
          <a:stretch>
            <a:fillRect/>
          </a:stretch>
        </p:blipFill>
        <p:spPr>
          <a:xfrm>
            <a:off x="1057274" y="4279465"/>
            <a:ext cx="10077450" cy="1733550"/>
          </a:xfrm>
          <a:prstGeom prst="rect">
            <a:avLst/>
          </a:prstGeom>
        </p:spPr>
      </p:pic>
    </p:spTree>
    <p:extLst>
      <p:ext uri="{BB962C8B-B14F-4D97-AF65-F5344CB8AC3E}">
        <p14:creationId xmlns:p14="http://schemas.microsoft.com/office/powerpoint/2010/main" val="2167446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EA498-E197-28D1-92EA-6B76EA358582}"/>
              </a:ext>
            </a:extLst>
          </p:cNvPr>
          <p:cNvSpPr>
            <a:spLocks noGrp="1"/>
          </p:cNvSpPr>
          <p:nvPr>
            <p:ph type="title"/>
          </p:nvPr>
        </p:nvSpPr>
        <p:spPr>
          <a:xfrm>
            <a:off x="193150" y="132949"/>
            <a:ext cx="11805699" cy="726219"/>
          </a:xfrm>
        </p:spPr>
        <p:txBody>
          <a:bodyPr>
            <a:normAutofit/>
          </a:bodyPr>
          <a:lstStyle/>
          <a:p>
            <a:pPr algn="ctr"/>
            <a:r>
              <a:rPr lang="en-IN" sz="4000" b="1" u="sng" dirty="0"/>
              <a:t>HYPOTHESIS TO TEST</a:t>
            </a:r>
          </a:p>
        </p:txBody>
      </p:sp>
      <p:sp>
        <p:nvSpPr>
          <p:cNvPr id="4" name="TextBox 3">
            <a:extLst>
              <a:ext uri="{FF2B5EF4-FFF2-40B4-BE49-F238E27FC236}">
                <a16:creationId xmlns:a16="http://schemas.microsoft.com/office/drawing/2014/main" id="{7292EA7B-389A-E83E-FAD3-4C954AC5E199}"/>
              </a:ext>
            </a:extLst>
          </p:cNvPr>
          <p:cNvSpPr txBox="1"/>
          <p:nvPr/>
        </p:nvSpPr>
        <p:spPr>
          <a:xfrm>
            <a:off x="237258" y="865314"/>
            <a:ext cx="11748626" cy="3903504"/>
          </a:xfrm>
          <a:prstGeom prst="rect">
            <a:avLst/>
          </a:prstGeom>
          <a:noFill/>
        </p:spPr>
        <p:txBody>
          <a:bodyPr wrap="square" rtlCol="0">
            <a:spAutoFit/>
          </a:bodyPr>
          <a:lstStyle/>
          <a:p>
            <a:pPr marL="342900" marR="0" lvl="0" indent="-342900" algn="just"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IN" sz="2800" b="1" i="0" u="none" strike="noStrike" kern="1200" cap="none" spc="0" normalizeH="0" baseline="0" noProof="0" dirty="0">
                <a:ln>
                  <a:noFill/>
                </a:ln>
                <a:solidFill>
                  <a:prstClr val="white"/>
                </a:solidFill>
                <a:effectLst/>
                <a:uLnTx/>
                <a:uFillTx/>
                <a:latin typeface="Calibri" panose="020F0502020204030204"/>
                <a:ea typeface="+mn-ea"/>
                <a:cs typeface="+mn-cs"/>
              </a:rPr>
              <a:t>Target variable oil temperature follows a seasonal trend over the years.</a:t>
            </a:r>
          </a:p>
          <a:p>
            <a:pPr marL="342900" marR="0" lvl="0" indent="-342900" algn="just"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IN" sz="2800" b="1" dirty="0">
                <a:solidFill>
                  <a:prstClr val="white"/>
                </a:solidFill>
                <a:latin typeface="Calibri" panose="020F0502020204030204"/>
              </a:rPr>
              <a:t>Other predictor variables follow a weekly trend.</a:t>
            </a:r>
          </a:p>
          <a:p>
            <a:pPr marL="342900" marR="0" lvl="0" indent="-342900" algn="just"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IN" sz="2800" b="1" dirty="0">
                <a:solidFill>
                  <a:prstClr val="white"/>
                </a:solidFill>
                <a:latin typeface="Calibri" panose="020F0502020204030204"/>
              </a:rPr>
              <a:t>Target variable oil temperature depends on the previous days oil temperature.</a:t>
            </a:r>
          </a:p>
          <a:p>
            <a:pPr marL="342900" marR="0" lvl="0" indent="-342900" algn="just"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IN" sz="2800" b="1" i="0" u="none" strike="noStrike" kern="1200" cap="none" spc="0" normalizeH="0" baseline="0" noProof="0" dirty="0">
                <a:ln>
                  <a:noFill/>
                </a:ln>
                <a:solidFill>
                  <a:prstClr val="white"/>
                </a:solidFill>
                <a:effectLst/>
                <a:uLnTx/>
                <a:uFillTx/>
                <a:latin typeface="Calibri" panose="020F0502020204030204"/>
                <a:ea typeface="+mn-ea"/>
                <a:cs typeface="+mn-cs"/>
              </a:rPr>
              <a:t>Target variable oil temperature is influenced by the lagged values of external power load features associated with the electric transformer.</a:t>
            </a:r>
          </a:p>
        </p:txBody>
      </p:sp>
    </p:spTree>
    <p:extLst>
      <p:ext uri="{BB962C8B-B14F-4D97-AF65-F5344CB8AC3E}">
        <p14:creationId xmlns:p14="http://schemas.microsoft.com/office/powerpoint/2010/main" val="2586936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EA498-E197-28D1-92EA-6B76EA358582}"/>
              </a:ext>
            </a:extLst>
          </p:cNvPr>
          <p:cNvSpPr>
            <a:spLocks noGrp="1"/>
          </p:cNvSpPr>
          <p:nvPr>
            <p:ph type="title"/>
          </p:nvPr>
        </p:nvSpPr>
        <p:spPr>
          <a:xfrm>
            <a:off x="193150" y="132949"/>
            <a:ext cx="11805699" cy="726219"/>
          </a:xfrm>
        </p:spPr>
        <p:txBody>
          <a:bodyPr>
            <a:normAutofit/>
          </a:bodyPr>
          <a:lstStyle/>
          <a:p>
            <a:pPr algn="ctr"/>
            <a:r>
              <a:rPr lang="en-IN" sz="4000" b="1" u="sng" dirty="0"/>
              <a:t>EDA OF TIME SERIES TO CHECK FOR TRENDS</a:t>
            </a:r>
          </a:p>
        </p:txBody>
      </p:sp>
      <p:pic>
        <p:nvPicPr>
          <p:cNvPr id="8" name="Picture 7">
            <a:extLst>
              <a:ext uri="{FF2B5EF4-FFF2-40B4-BE49-F238E27FC236}">
                <a16:creationId xmlns:a16="http://schemas.microsoft.com/office/drawing/2014/main" id="{3C464FF8-1719-1B12-44E4-0B9A1F9EEB6C}"/>
              </a:ext>
            </a:extLst>
          </p:cNvPr>
          <p:cNvPicPr>
            <a:picLocks noChangeAspect="1"/>
          </p:cNvPicPr>
          <p:nvPr/>
        </p:nvPicPr>
        <p:blipFill>
          <a:blip r:embed="rId3"/>
          <a:stretch>
            <a:fillRect/>
          </a:stretch>
        </p:blipFill>
        <p:spPr>
          <a:xfrm>
            <a:off x="285749" y="1400152"/>
            <a:ext cx="4581525" cy="3886246"/>
          </a:xfrm>
          <a:prstGeom prst="rect">
            <a:avLst/>
          </a:prstGeom>
        </p:spPr>
      </p:pic>
      <p:sp>
        <p:nvSpPr>
          <p:cNvPr id="9" name="TextBox 8">
            <a:extLst>
              <a:ext uri="{FF2B5EF4-FFF2-40B4-BE49-F238E27FC236}">
                <a16:creationId xmlns:a16="http://schemas.microsoft.com/office/drawing/2014/main" id="{86FD8D3B-31F2-B956-AABD-43FF02B95AF3}"/>
              </a:ext>
            </a:extLst>
          </p:cNvPr>
          <p:cNvSpPr txBox="1"/>
          <p:nvPr/>
        </p:nvSpPr>
        <p:spPr>
          <a:xfrm>
            <a:off x="414336" y="5543550"/>
            <a:ext cx="4324350" cy="646331"/>
          </a:xfrm>
          <a:prstGeom prst="rect">
            <a:avLst/>
          </a:prstGeom>
          <a:noFill/>
        </p:spPr>
        <p:txBody>
          <a:bodyPr wrap="square" rtlCol="0">
            <a:spAutoFit/>
          </a:bodyPr>
          <a:lstStyle/>
          <a:p>
            <a:pPr algn="ctr"/>
            <a:r>
              <a:rPr lang="en-IN" b="1" dirty="0"/>
              <a:t>Seasonal trend observed. Peaks roughly every 365 days.</a:t>
            </a:r>
          </a:p>
        </p:txBody>
      </p:sp>
      <p:pic>
        <p:nvPicPr>
          <p:cNvPr id="2056" name="Picture 8">
            <a:extLst>
              <a:ext uri="{FF2B5EF4-FFF2-40B4-BE49-F238E27FC236}">
                <a16:creationId xmlns:a16="http://schemas.microsoft.com/office/drawing/2014/main" id="{233ED9A4-DEC3-073C-8513-B347367EBB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41527" y="1753284"/>
            <a:ext cx="6245662" cy="319019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F8F0E88A-886A-A22F-4A77-51F9367C930C}"/>
              </a:ext>
            </a:extLst>
          </p:cNvPr>
          <p:cNvSpPr txBox="1"/>
          <p:nvPr/>
        </p:nvSpPr>
        <p:spPr>
          <a:xfrm>
            <a:off x="6096000" y="5218992"/>
            <a:ext cx="5353050" cy="646331"/>
          </a:xfrm>
          <a:prstGeom prst="rect">
            <a:avLst/>
          </a:prstGeom>
          <a:noFill/>
        </p:spPr>
        <p:txBody>
          <a:bodyPr wrap="square" rtlCol="0">
            <a:spAutoFit/>
          </a:bodyPr>
          <a:lstStyle/>
          <a:p>
            <a:pPr algn="ctr"/>
            <a:r>
              <a:rPr lang="en-IN" b="1" dirty="0"/>
              <a:t>ACF of the independent variables before aggregating shows a daily trend as well as a weekly trend. </a:t>
            </a:r>
          </a:p>
        </p:txBody>
      </p:sp>
    </p:spTree>
    <p:extLst>
      <p:ext uri="{BB962C8B-B14F-4D97-AF65-F5344CB8AC3E}">
        <p14:creationId xmlns:p14="http://schemas.microsoft.com/office/powerpoint/2010/main" val="510147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EA498-E197-28D1-92EA-6B76EA358582}"/>
              </a:ext>
            </a:extLst>
          </p:cNvPr>
          <p:cNvSpPr>
            <a:spLocks noGrp="1"/>
          </p:cNvSpPr>
          <p:nvPr>
            <p:ph type="title"/>
          </p:nvPr>
        </p:nvSpPr>
        <p:spPr>
          <a:xfrm>
            <a:off x="193150" y="132949"/>
            <a:ext cx="11805699" cy="726219"/>
          </a:xfrm>
        </p:spPr>
        <p:txBody>
          <a:bodyPr>
            <a:normAutofit/>
          </a:bodyPr>
          <a:lstStyle/>
          <a:p>
            <a:pPr algn="ctr"/>
            <a:r>
              <a:rPr lang="en-IN" sz="4000" b="1" u="sng" dirty="0"/>
              <a:t>EDA OF TIME SERIES TO CHECK FOR TRENDS</a:t>
            </a:r>
          </a:p>
        </p:txBody>
      </p:sp>
      <p:pic>
        <p:nvPicPr>
          <p:cNvPr id="5" name="Picture 4">
            <a:extLst>
              <a:ext uri="{FF2B5EF4-FFF2-40B4-BE49-F238E27FC236}">
                <a16:creationId xmlns:a16="http://schemas.microsoft.com/office/drawing/2014/main" id="{2C5D63FD-9082-D402-0624-F5E61BD92611}"/>
              </a:ext>
            </a:extLst>
          </p:cNvPr>
          <p:cNvPicPr>
            <a:picLocks noChangeAspect="1"/>
          </p:cNvPicPr>
          <p:nvPr/>
        </p:nvPicPr>
        <p:blipFill>
          <a:blip r:embed="rId3"/>
          <a:stretch>
            <a:fillRect/>
          </a:stretch>
        </p:blipFill>
        <p:spPr>
          <a:xfrm>
            <a:off x="352426" y="990599"/>
            <a:ext cx="5657850" cy="2817081"/>
          </a:xfrm>
          <a:prstGeom prst="rect">
            <a:avLst/>
          </a:prstGeom>
        </p:spPr>
      </p:pic>
      <p:pic>
        <p:nvPicPr>
          <p:cNvPr id="7" name="Picture 6">
            <a:extLst>
              <a:ext uri="{FF2B5EF4-FFF2-40B4-BE49-F238E27FC236}">
                <a16:creationId xmlns:a16="http://schemas.microsoft.com/office/drawing/2014/main" id="{B1D41D4B-4022-FA68-BA45-5072D72DC1F6}"/>
              </a:ext>
            </a:extLst>
          </p:cNvPr>
          <p:cNvPicPr>
            <a:picLocks noChangeAspect="1"/>
          </p:cNvPicPr>
          <p:nvPr/>
        </p:nvPicPr>
        <p:blipFill>
          <a:blip r:embed="rId4"/>
          <a:stretch>
            <a:fillRect/>
          </a:stretch>
        </p:blipFill>
        <p:spPr>
          <a:xfrm>
            <a:off x="352426" y="3907970"/>
            <a:ext cx="5657850" cy="2817081"/>
          </a:xfrm>
          <a:prstGeom prst="rect">
            <a:avLst/>
          </a:prstGeom>
        </p:spPr>
      </p:pic>
      <p:pic>
        <p:nvPicPr>
          <p:cNvPr id="12" name="Picture 11">
            <a:extLst>
              <a:ext uri="{FF2B5EF4-FFF2-40B4-BE49-F238E27FC236}">
                <a16:creationId xmlns:a16="http://schemas.microsoft.com/office/drawing/2014/main" id="{BDCE7382-B94F-CD59-6C6E-CBCD8EF4D758}"/>
              </a:ext>
            </a:extLst>
          </p:cNvPr>
          <p:cNvPicPr>
            <a:picLocks noChangeAspect="1"/>
          </p:cNvPicPr>
          <p:nvPr/>
        </p:nvPicPr>
        <p:blipFill>
          <a:blip r:embed="rId5"/>
          <a:stretch>
            <a:fillRect/>
          </a:stretch>
        </p:blipFill>
        <p:spPr>
          <a:xfrm>
            <a:off x="6181726" y="990599"/>
            <a:ext cx="5657850" cy="2817081"/>
          </a:xfrm>
          <a:prstGeom prst="rect">
            <a:avLst/>
          </a:prstGeom>
        </p:spPr>
      </p:pic>
      <p:pic>
        <p:nvPicPr>
          <p:cNvPr id="14" name="Picture 13">
            <a:extLst>
              <a:ext uri="{FF2B5EF4-FFF2-40B4-BE49-F238E27FC236}">
                <a16:creationId xmlns:a16="http://schemas.microsoft.com/office/drawing/2014/main" id="{FEA5C649-E9C4-4B9C-5B79-4189E8AA888B}"/>
              </a:ext>
            </a:extLst>
          </p:cNvPr>
          <p:cNvPicPr>
            <a:picLocks noChangeAspect="1"/>
          </p:cNvPicPr>
          <p:nvPr/>
        </p:nvPicPr>
        <p:blipFill>
          <a:blip r:embed="rId6"/>
          <a:stretch>
            <a:fillRect/>
          </a:stretch>
        </p:blipFill>
        <p:spPr>
          <a:xfrm>
            <a:off x="6181726" y="3903331"/>
            <a:ext cx="5657848" cy="2817081"/>
          </a:xfrm>
          <a:prstGeom prst="rect">
            <a:avLst/>
          </a:prstGeom>
        </p:spPr>
      </p:pic>
    </p:spTree>
    <p:extLst>
      <p:ext uri="{BB962C8B-B14F-4D97-AF65-F5344CB8AC3E}">
        <p14:creationId xmlns:p14="http://schemas.microsoft.com/office/powerpoint/2010/main" val="853461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EA498-E197-28D1-92EA-6B76EA358582}"/>
              </a:ext>
            </a:extLst>
          </p:cNvPr>
          <p:cNvSpPr>
            <a:spLocks noGrp="1"/>
          </p:cNvSpPr>
          <p:nvPr>
            <p:ph type="title"/>
          </p:nvPr>
        </p:nvSpPr>
        <p:spPr>
          <a:xfrm>
            <a:off x="193150" y="132949"/>
            <a:ext cx="11805699" cy="726219"/>
          </a:xfrm>
        </p:spPr>
        <p:txBody>
          <a:bodyPr>
            <a:normAutofit/>
          </a:bodyPr>
          <a:lstStyle/>
          <a:p>
            <a:pPr algn="ctr"/>
            <a:r>
              <a:rPr lang="en-IN" sz="4000" b="1" u="sng" dirty="0"/>
              <a:t>DIFFERENCING TO ACHIEVE STATIONARITY</a:t>
            </a:r>
          </a:p>
        </p:txBody>
      </p:sp>
      <p:pic>
        <p:nvPicPr>
          <p:cNvPr id="4" name="Picture 3">
            <a:extLst>
              <a:ext uri="{FF2B5EF4-FFF2-40B4-BE49-F238E27FC236}">
                <a16:creationId xmlns:a16="http://schemas.microsoft.com/office/drawing/2014/main" id="{45354B01-A9A3-6A51-8FD5-020726448F23}"/>
              </a:ext>
            </a:extLst>
          </p:cNvPr>
          <p:cNvPicPr>
            <a:picLocks noChangeAspect="1"/>
          </p:cNvPicPr>
          <p:nvPr/>
        </p:nvPicPr>
        <p:blipFill>
          <a:blip r:embed="rId3"/>
          <a:stretch>
            <a:fillRect/>
          </a:stretch>
        </p:blipFill>
        <p:spPr>
          <a:xfrm>
            <a:off x="352425" y="990600"/>
            <a:ext cx="5657850" cy="2819400"/>
          </a:xfrm>
          <a:prstGeom prst="rect">
            <a:avLst/>
          </a:prstGeom>
        </p:spPr>
      </p:pic>
      <p:pic>
        <p:nvPicPr>
          <p:cNvPr id="6" name="Picture 5">
            <a:extLst>
              <a:ext uri="{FF2B5EF4-FFF2-40B4-BE49-F238E27FC236}">
                <a16:creationId xmlns:a16="http://schemas.microsoft.com/office/drawing/2014/main" id="{0650ED6D-D3F4-7E69-FAFF-0559FBD93F6D}"/>
              </a:ext>
            </a:extLst>
          </p:cNvPr>
          <p:cNvPicPr>
            <a:picLocks noChangeAspect="1"/>
          </p:cNvPicPr>
          <p:nvPr/>
        </p:nvPicPr>
        <p:blipFill>
          <a:blip r:embed="rId4"/>
          <a:stretch>
            <a:fillRect/>
          </a:stretch>
        </p:blipFill>
        <p:spPr>
          <a:xfrm>
            <a:off x="352425" y="3905651"/>
            <a:ext cx="5657850" cy="2819400"/>
          </a:xfrm>
          <a:prstGeom prst="rect">
            <a:avLst/>
          </a:prstGeom>
        </p:spPr>
      </p:pic>
      <p:pic>
        <p:nvPicPr>
          <p:cNvPr id="11" name="Picture 10">
            <a:extLst>
              <a:ext uri="{FF2B5EF4-FFF2-40B4-BE49-F238E27FC236}">
                <a16:creationId xmlns:a16="http://schemas.microsoft.com/office/drawing/2014/main" id="{1EFC61BA-8C1C-AB3A-029F-E61B4F827B90}"/>
              </a:ext>
            </a:extLst>
          </p:cNvPr>
          <p:cNvPicPr>
            <a:picLocks noChangeAspect="1"/>
          </p:cNvPicPr>
          <p:nvPr/>
        </p:nvPicPr>
        <p:blipFill>
          <a:blip r:embed="rId5"/>
          <a:stretch>
            <a:fillRect/>
          </a:stretch>
        </p:blipFill>
        <p:spPr>
          <a:xfrm>
            <a:off x="6181725" y="990600"/>
            <a:ext cx="5657850" cy="2817081"/>
          </a:xfrm>
          <a:prstGeom prst="rect">
            <a:avLst/>
          </a:prstGeom>
        </p:spPr>
      </p:pic>
      <p:pic>
        <p:nvPicPr>
          <p:cNvPr id="13" name="Picture 12">
            <a:extLst>
              <a:ext uri="{FF2B5EF4-FFF2-40B4-BE49-F238E27FC236}">
                <a16:creationId xmlns:a16="http://schemas.microsoft.com/office/drawing/2014/main" id="{3E7DAA40-F991-93E3-F6B1-6744C366B799}"/>
              </a:ext>
            </a:extLst>
          </p:cNvPr>
          <p:cNvPicPr>
            <a:picLocks noChangeAspect="1"/>
          </p:cNvPicPr>
          <p:nvPr/>
        </p:nvPicPr>
        <p:blipFill>
          <a:blip r:embed="rId6"/>
          <a:stretch>
            <a:fillRect/>
          </a:stretch>
        </p:blipFill>
        <p:spPr>
          <a:xfrm>
            <a:off x="6181725" y="3939113"/>
            <a:ext cx="5614548" cy="2817080"/>
          </a:xfrm>
          <a:prstGeom prst="rect">
            <a:avLst/>
          </a:prstGeom>
        </p:spPr>
      </p:pic>
    </p:spTree>
    <p:extLst>
      <p:ext uri="{BB962C8B-B14F-4D97-AF65-F5344CB8AC3E}">
        <p14:creationId xmlns:p14="http://schemas.microsoft.com/office/powerpoint/2010/main" val="971128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EA498-E197-28D1-92EA-6B76EA358582}"/>
              </a:ext>
            </a:extLst>
          </p:cNvPr>
          <p:cNvSpPr>
            <a:spLocks noGrp="1"/>
          </p:cNvSpPr>
          <p:nvPr>
            <p:ph type="title"/>
          </p:nvPr>
        </p:nvSpPr>
        <p:spPr>
          <a:xfrm>
            <a:off x="193150" y="132949"/>
            <a:ext cx="11805699" cy="726219"/>
          </a:xfrm>
        </p:spPr>
        <p:txBody>
          <a:bodyPr>
            <a:normAutofit/>
          </a:bodyPr>
          <a:lstStyle/>
          <a:p>
            <a:pPr algn="ctr"/>
            <a:r>
              <a:rPr lang="en-IN" sz="4000" b="1" u="sng" dirty="0"/>
              <a:t>ACF PLOTS POST DIFFERENCING</a:t>
            </a:r>
          </a:p>
        </p:txBody>
      </p:sp>
      <p:pic>
        <p:nvPicPr>
          <p:cNvPr id="5" name="Picture 4">
            <a:extLst>
              <a:ext uri="{FF2B5EF4-FFF2-40B4-BE49-F238E27FC236}">
                <a16:creationId xmlns:a16="http://schemas.microsoft.com/office/drawing/2014/main" id="{D67CB34A-AEC7-FBA7-214E-30BC3313377D}"/>
              </a:ext>
            </a:extLst>
          </p:cNvPr>
          <p:cNvPicPr>
            <a:picLocks noChangeAspect="1"/>
          </p:cNvPicPr>
          <p:nvPr/>
        </p:nvPicPr>
        <p:blipFill>
          <a:blip r:embed="rId3"/>
          <a:stretch>
            <a:fillRect/>
          </a:stretch>
        </p:blipFill>
        <p:spPr>
          <a:xfrm>
            <a:off x="352425" y="995363"/>
            <a:ext cx="5657850" cy="2819400"/>
          </a:xfrm>
          <a:prstGeom prst="rect">
            <a:avLst/>
          </a:prstGeom>
        </p:spPr>
      </p:pic>
      <p:pic>
        <p:nvPicPr>
          <p:cNvPr id="8" name="Picture 7">
            <a:extLst>
              <a:ext uri="{FF2B5EF4-FFF2-40B4-BE49-F238E27FC236}">
                <a16:creationId xmlns:a16="http://schemas.microsoft.com/office/drawing/2014/main" id="{0C8A8567-9371-9B83-9B1E-3DFDDB3AF95D}"/>
              </a:ext>
            </a:extLst>
          </p:cNvPr>
          <p:cNvPicPr>
            <a:picLocks noChangeAspect="1"/>
          </p:cNvPicPr>
          <p:nvPr/>
        </p:nvPicPr>
        <p:blipFill>
          <a:blip r:embed="rId4"/>
          <a:stretch>
            <a:fillRect/>
          </a:stretch>
        </p:blipFill>
        <p:spPr>
          <a:xfrm>
            <a:off x="352425" y="3905651"/>
            <a:ext cx="5657850" cy="2819400"/>
          </a:xfrm>
          <a:prstGeom prst="rect">
            <a:avLst/>
          </a:prstGeom>
        </p:spPr>
      </p:pic>
      <p:sp>
        <p:nvSpPr>
          <p:cNvPr id="15" name="TextBox 14">
            <a:extLst>
              <a:ext uri="{FF2B5EF4-FFF2-40B4-BE49-F238E27FC236}">
                <a16:creationId xmlns:a16="http://schemas.microsoft.com/office/drawing/2014/main" id="{8EC17459-FC2F-C044-036E-611AC3B658AF}"/>
              </a:ext>
            </a:extLst>
          </p:cNvPr>
          <p:cNvSpPr txBox="1"/>
          <p:nvPr/>
        </p:nvSpPr>
        <p:spPr>
          <a:xfrm>
            <a:off x="6743700" y="2051120"/>
            <a:ext cx="4591050" cy="707886"/>
          </a:xfrm>
          <a:prstGeom prst="rect">
            <a:avLst/>
          </a:prstGeom>
          <a:noFill/>
        </p:spPr>
        <p:txBody>
          <a:bodyPr wrap="square" rtlCol="0">
            <a:spAutoFit/>
          </a:bodyPr>
          <a:lstStyle/>
          <a:p>
            <a:pPr algn="ctr"/>
            <a:r>
              <a:rPr lang="en-IN" sz="2000" dirty="0"/>
              <a:t>SIGNIFICANT CORRELATIONS OBSERVED UPTO LAG 3</a:t>
            </a:r>
          </a:p>
        </p:txBody>
      </p:sp>
      <p:sp>
        <p:nvSpPr>
          <p:cNvPr id="16" name="TextBox 15">
            <a:extLst>
              <a:ext uri="{FF2B5EF4-FFF2-40B4-BE49-F238E27FC236}">
                <a16:creationId xmlns:a16="http://schemas.microsoft.com/office/drawing/2014/main" id="{36028C59-A06D-A650-56B3-028C88127F43}"/>
              </a:ext>
            </a:extLst>
          </p:cNvPr>
          <p:cNvSpPr txBox="1"/>
          <p:nvPr/>
        </p:nvSpPr>
        <p:spPr>
          <a:xfrm>
            <a:off x="6743700" y="4961408"/>
            <a:ext cx="4591050" cy="707886"/>
          </a:xfrm>
          <a:prstGeom prst="rect">
            <a:avLst/>
          </a:prstGeom>
          <a:noFill/>
        </p:spPr>
        <p:txBody>
          <a:bodyPr wrap="square" rtlCol="0">
            <a:spAutoFit/>
          </a:bodyPr>
          <a:lstStyle/>
          <a:p>
            <a:pPr algn="ctr"/>
            <a:r>
              <a:rPr lang="en-IN" sz="2000" dirty="0"/>
              <a:t>SIGNIFICANT CORRELATIONS OBSERVED UPTO LAG 4</a:t>
            </a:r>
          </a:p>
        </p:txBody>
      </p:sp>
    </p:spTree>
    <p:extLst>
      <p:ext uri="{BB962C8B-B14F-4D97-AF65-F5344CB8AC3E}">
        <p14:creationId xmlns:p14="http://schemas.microsoft.com/office/powerpoint/2010/main" val="2180225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EA498-E197-28D1-92EA-6B76EA358582}"/>
              </a:ext>
            </a:extLst>
          </p:cNvPr>
          <p:cNvSpPr>
            <a:spLocks noGrp="1"/>
          </p:cNvSpPr>
          <p:nvPr>
            <p:ph type="title"/>
          </p:nvPr>
        </p:nvSpPr>
        <p:spPr>
          <a:xfrm>
            <a:off x="193150" y="132949"/>
            <a:ext cx="11805699" cy="726219"/>
          </a:xfrm>
        </p:spPr>
        <p:txBody>
          <a:bodyPr>
            <a:normAutofit/>
          </a:bodyPr>
          <a:lstStyle/>
          <a:p>
            <a:pPr algn="ctr"/>
            <a:r>
              <a:rPr lang="en-IN" sz="4000" b="1" u="sng" dirty="0"/>
              <a:t>ACF PLOTS POST DIFFERENCING</a:t>
            </a:r>
          </a:p>
        </p:txBody>
      </p:sp>
      <p:pic>
        <p:nvPicPr>
          <p:cNvPr id="10" name="Picture 9">
            <a:extLst>
              <a:ext uri="{FF2B5EF4-FFF2-40B4-BE49-F238E27FC236}">
                <a16:creationId xmlns:a16="http://schemas.microsoft.com/office/drawing/2014/main" id="{309E136B-3FC9-4BAA-7CB3-5E2BDB9AD26A}"/>
              </a:ext>
            </a:extLst>
          </p:cNvPr>
          <p:cNvPicPr>
            <a:picLocks noChangeAspect="1"/>
          </p:cNvPicPr>
          <p:nvPr/>
        </p:nvPicPr>
        <p:blipFill>
          <a:blip r:embed="rId3"/>
          <a:stretch>
            <a:fillRect/>
          </a:stretch>
        </p:blipFill>
        <p:spPr>
          <a:xfrm>
            <a:off x="6181727" y="995363"/>
            <a:ext cx="5657850" cy="2819400"/>
          </a:xfrm>
          <a:prstGeom prst="rect">
            <a:avLst/>
          </a:prstGeom>
        </p:spPr>
      </p:pic>
      <p:pic>
        <p:nvPicPr>
          <p:cNvPr id="14" name="Picture 13">
            <a:extLst>
              <a:ext uri="{FF2B5EF4-FFF2-40B4-BE49-F238E27FC236}">
                <a16:creationId xmlns:a16="http://schemas.microsoft.com/office/drawing/2014/main" id="{8AB515AB-1C82-63DD-D083-9A7011A01714}"/>
              </a:ext>
            </a:extLst>
          </p:cNvPr>
          <p:cNvPicPr>
            <a:picLocks noChangeAspect="1"/>
          </p:cNvPicPr>
          <p:nvPr/>
        </p:nvPicPr>
        <p:blipFill>
          <a:blip r:embed="rId4"/>
          <a:stretch>
            <a:fillRect/>
          </a:stretch>
        </p:blipFill>
        <p:spPr>
          <a:xfrm>
            <a:off x="6181728" y="3905651"/>
            <a:ext cx="5657848" cy="2819400"/>
          </a:xfrm>
          <a:prstGeom prst="rect">
            <a:avLst/>
          </a:prstGeom>
        </p:spPr>
      </p:pic>
      <p:sp>
        <p:nvSpPr>
          <p:cNvPr id="3" name="TextBox 2">
            <a:extLst>
              <a:ext uri="{FF2B5EF4-FFF2-40B4-BE49-F238E27FC236}">
                <a16:creationId xmlns:a16="http://schemas.microsoft.com/office/drawing/2014/main" id="{43F86936-C1C2-0816-CC4C-6DFBDB2693D4}"/>
              </a:ext>
            </a:extLst>
          </p:cNvPr>
          <p:cNvSpPr txBox="1"/>
          <p:nvPr/>
        </p:nvSpPr>
        <p:spPr>
          <a:xfrm>
            <a:off x="704850" y="2051120"/>
            <a:ext cx="4591050" cy="707886"/>
          </a:xfrm>
          <a:prstGeom prst="rect">
            <a:avLst/>
          </a:prstGeom>
          <a:noFill/>
        </p:spPr>
        <p:txBody>
          <a:bodyPr wrap="square" rtlCol="0">
            <a:spAutoFit/>
          </a:bodyPr>
          <a:lstStyle/>
          <a:p>
            <a:pPr algn="ctr"/>
            <a:r>
              <a:rPr lang="en-IN" sz="2000" dirty="0"/>
              <a:t>SIGNIFICANT CORRELATIONS OBSERVED UPTO LAG 4</a:t>
            </a:r>
          </a:p>
        </p:txBody>
      </p:sp>
      <p:sp>
        <p:nvSpPr>
          <p:cNvPr id="4" name="TextBox 3">
            <a:extLst>
              <a:ext uri="{FF2B5EF4-FFF2-40B4-BE49-F238E27FC236}">
                <a16:creationId xmlns:a16="http://schemas.microsoft.com/office/drawing/2014/main" id="{4432EEDA-F7AF-8DD4-51E9-D57AA73FE7CD}"/>
              </a:ext>
            </a:extLst>
          </p:cNvPr>
          <p:cNvSpPr txBox="1"/>
          <p:nvPr/>
        </p:nvSpPr>
        <p:spPr>
          <a:xfrm>
            <a:off x="704850" y="4961408"/>
            <a:ext cx="4591050" cy="707886"/>
          </a:xfrm>
          <a:prstGeom prst="rect">
            <a:avLst/>
          </a:prstGeom>
          <a:noFill/>
        </p:spPr>
        <p:txBody>
          <a:bodyPr wrap="square" rtlCol="0">
            <a:spAutoFit/>
          </a:bodyPr>
          <a:lstStyle/>
          <a:p>
            <a:pPr algn="ctr"/>
            <a:r>
              <a:rPr lang="en-IN" sz="2000" dirty="0"/>
              <a:t>SIGNIFICANT CORRELATIONS OBSERVED UPTO LAG 3</a:t>
            </a:r>
          </a:p>
        </p:txBody>
      </p:sp>
    </p:spTree>
    <p:extLst>
      <p:ext uri="{BB962C8B-B14F-4D97-AF65-F5344CB8AC3E}">
        <p14:creationId xmlns:p14="http://schemas.microsoft.com/office/powerpoint/2010/main" val="542508808"/>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LinesVTI">
  <a:themeElements>
    <a:clrScheme name="AnalogousFromDarkSeedLeftStep">
      <a:dk1>
        <a:srgbClr val="000000"/>
      </a:dk1>
      <a:lt1>
        <a:srgbClr val="FFFFFF"/>
      </a:lt1>
      <a:dk2>
        <a:srgbClr val="1C2732"/>
      </a:dk2>
      <a:lt2>
        <a:srgbClr val="F0F3F1"/>
      </a:lt2>
      <a:accent1>
        <a:srgbClr val="C34DB4"/>
      </a:accent1>
      <a:accent2>
        <a:srgbClr val="903BB1"/>
      </a:accent2>
      <a:accent3>
        <a:srgbClr val="704DC3"/>
      </a:accent3>
      <a:accent4>
        <a:srgbClr val="3F4DB3"/>
      </a:accent4>
      <a:accent5>
        <a:srgbClr val="4D8CC3"/>
      </a:accent5>
      <a:accent6>
        <a:srgbClr val="3BACB1"/>
      </a:accent6>
      <a:hlink>
        <a:srgbClr val="3F6EBF"/>
      </a:hlink>
      <a:folHlink>
        <a:srgbClr val="7F7F7F"/>
      </a:folHlink>
    </a:clrScheme>
    <a:fontScheme name="NH Grotesk">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inesVTI" id="{6E3869FE-86F4-49DA-A8B9-3320C89167F7}" vid="{3A76BC48-4881-4AE8-821D-8B9CC9A080F9}"/>
    </a:ext>
  </a:extLst>
</a:theme>
</file>

<file path=ppt/theme/theme2.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670</TotalTime>
  <Words>1780</Words>
  <Application>Microsoft Office PowerPoint</Application>
  <PresentationFormat>Widescreen</PresentationFormat>
  <Paragraphs>101</Paragraphs>
  <Slides>16</Slides>
  <Notes>16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16</vt:i4>
      </vt:variant>
    </vt:vector>
  </HeadingPairs>
  <TitlesOfParts>
    <vt:vector size="23" baseType="lpstr">
      <vt:lpstr>Arial</vt:lpstr>
      <vt:lpstr>Calibri</vt:lpstr>
      <vt:lpstr>Calibri Light</vt:lpstr>
      <vt:lpstr>Neue Haas Grotesk Text Pro</vt:lpstr>
      <vt:lpstr>Wingdings 2</vt:lpstr>
      <vt:lpstr>LinesVTI</vt:lpstr>
      <vt:lpstr>Celestial</vt:lpstr>
      <vt:lpstr>PowerPoint Presentation</vt:lpstr>
      <vt:lpstr>MAIN IDEA OF PROJECT</vt:lpstr>
      <vt:lpstr>Dataset description</vt:lpstr>
      <vt:lpstr>HYPOTHESIS TO TEST</vt:lpstr>
      <vt:lpstr>EDA OF TIME SERIES TO CHECK FOR TRENDS</vt:lpstr>
      <vt:lpstr>EDA OF TIME SERIES TO CHECK FOR TRENDS</vt:lpstr>
      <vt:lpstr>DIFFERENCING TO ACHIEVE STATIONARITY</vt:lpstr>
      <vt:lpstr>ACF PLOTS POST DIFFERENCING</vt:lpstr>
      <vt:lpstr>ACF PLOTS POST DIFFERENCING</vt:lpstr>
      <vt:lpstr>CCF PLOTS POST DIFFERENCING</vt:lpstr>
      <vt:lpstr>CCF PLOTS POST DIFFERENCING</vt:lpstr>
      <vt:lpstr>SPECTRAL ANALYSIS</vt:lpstr>
      <vt:lpstr>ARIMAX MODEL FITTING</vt:lpstr>
      <vt:lpstr>ADDITIONAL CHECKS FOR GOODNESS OF FIT</vt:lpstr>
      <vt:lpstr>MODEL METRICS AND PREDICTIONS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Nihaar Nandedkar</dc:creator>
  <cp:lastModifiedBy>Nihaar Nandedkar</cp:lastModifiedBy>
  <cp:revision>20</cp:revision>
  <dcterms:created xsi:type="dcterms:W3CDTF">2023-04-27T02:43:01Z</dcterms:created>
  <dcterms:modified xsi:type="dcterms:W3CDTF">2023-05-05T19:17:30Z</dcterms:modified>
</cp:coreProperties>
</file>