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Open Sans ExtraBold"/>
      <p:bold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gfzhe2SwmjkajGbfWvvp2Qr286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932A9D-0764-4EB2-9C22-3D147E771DF1}">
  <a:tblStyle styleId="{FD932A9D-0764-4EB2-9C22-3D147E771DF1}" styleName="Table_0">
    <a:wholeTbl>
      <a:tcTxStyle b="off" i="off">
        <a:font>
          <a:latin typeface="Tw Cen MT"/>
          <a:ea typeface="Tw Cen MT"/>
          <a:cs typeface="Tw Cen MT"/>
        </a:font>
        <a:schemeClr val="dk1"/>
      </a:tcTxStyle>
      <a:tcStyle>
        <a:tcBdr>
          <a:left>
            <a:ln cap="flat" cmpd="sng" w="12700">
              <a:solidFill>
                <a:schemeClr val="accent2"/>
              </a:solidFill>
              <a:prstDash val="solid"/>
              <a:round/>
              <a:headEnd len="sm" w="sm" type="none"/>
              <a:tailEnd len="sm" w="sm" type="none"/>
            </a:ln>
          </a:left>
          <a:right>
            <a:ln cap="flat" cmpd="sng" w="12700">
              <a:solidFill>
                <a:schemeClr val="accent2"/>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12700">
              <a:solidFill>
                <a:schemeClr val="accent2"/>
              </a:solidFill>
              <a:prstDash val="solid"/>
              <a:round/>
              <a:headEnd len="sm" w="sm" type="none"/>
              <a:tailEnd len="sm" w="sm" type="none"/>
            </a:ln>
          </a:insideH>
          <a:insideV>
            <a:ln cap="flat" cmpd="sng" w="12700">
              <a:solidFill>
                <a:schemeClr val="accent2"/>
              </a:solidFill>
              <a:prstDash val="solid"/>
              <a:round/>
              <a:headEnd len="sm" w="sm" type="none"/>
              <a:tailEnd len="sm" w="sm" type="none"/>
            </a:ln>
          </a:insideV>
        </a:tcBdr>
        <a:fill>
          <a:solidFill>
            <a:srgbClr val="FCECE7"/>
          </a:solidFill>
        </a:fill>
      </a:tcStyle>
    </a:wholeTbl>
    <a:band1H>
      <a:tcTxStyle/>
      <a:tcStyle>
        <a:fill>
          <a:solidFill>
            <a:srgbClr val="F8D6CC"/>
          </a:solidFill>
        </a:fill>
      </a:tcStyle>
    </a:band1H>
    <a:band2H>
      <a:tcTxStyle/>
    </a:band2H>
    <a:band1V>
      <a:tcTxStyle/>
      <a:tcStyle>
        <a:fill>
          <a:solidFill>
            <a:srgbClr val="F8D6CC"/>
          </a:solidFill>
        </a:fill>
      </a:tcStyle>
    </a:band1V>
    <a:band2V>
      <a:tcTxStyle/>
    </a:band2V>
    <a:lastCol>
      <a:tcTxStyle b="on" i="off"/>
    </a:lastCol>
    <a:firstCol>
      <a:tcTxStyle b="on" i="off"/>
    </a:firstCol>
    <a:lastRow>
      <a:tcTxStyle b="on" i="off"/>
      <a:tcStyle>
        <a:tcBdr>
          <a:top>
            <a:ln cap="flat" cmpd="sng" w="25400">
              <a:solidFill>
                <a:schemeClr val="accent2"/>
              </a:solidFill>
              <a:prstDash val="solid"/>
              <a:round/>
              <a:headEnd len="sm" w="sm" type="none"/>
              <a:tailEnd len="sm" w="sm" type="none"/>
            </a:ln>
          </a:top>
        </a:tcBdr>
        <a:fill>
          <a:solidFill>
            <a:srgbClr val="FCECE7"/>
          </a:solidFill>
        </a:fill>
      </a:tcStyle>
    </a:lastRow>
    <a:seCell>
      <a:tcTxStyle/>
    </a:seCell>
    <a:swCell>
      <a:tcTxStyle/>
    </a:swCell>
    <a:firstRow>
      <a:tcTxStyle b="on" i="off"/>
      <a:tcStyle>
        <a:fill>
          <a:solidFill>
            <a:srgbClr val="FCECE7"/>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ExtraBold-boldItalic.fntdata"/><Relationship Id="rId25" Type="http://schemas.openxmlformats.org/officeDocument/2006/relationships/font" Target="fonts/OpenSansExtraBold-bold.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7" name="Shape 7"/>
        <p:cNvGrpSpPr/>
        <p:nvPr/>
      </p:nvGrpSpPr>
      <p:grpSpPr>
        <a:xfrm>
          <a:off x="0" y="0"/>
          <a:ext cx="0" cy="0"/>
          <a:chOff x="0" y="0"/>
          <a:chExt cx="0" cy="0"/>
        </a:xfrm>
      </p:grpSpPr>
      <p:sp>
        <p:nvSpPr>
          <p:cNvPr id="8" name="Google Shape;8;p2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9" name="Google Shape;9;p2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2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Twentieth Century"/>
                <a:ea typeface="Twentieth Century"/>
                <a:cs typeface="Twentieth Century"/>
                <a:sym typeface="Twentieth Century"/>
              </a:defRPr>
            </a:lvl1pPr>
            <a:lvl2pPr indent="0" lvl="1" marL="0" marR="0" rtl="0" algn="l">
              <a:spcBef>
                <a:spcPts val="0"/>
              </a:spcBef>
              <a:buNone/>
              <a:defRPr b="0" i="0" sz="1800" u="none" cap="none" strike="noStrike">
                <a:solidFill>
                  <a:schemeClr val="dk1"/>
                </a:solidFill>
                <a:latin typeface="Twentieth Century"/>
                <a:ea typeface="Twentieth Century"/>
                <a:cs typeface="Twentieth Century"/>
                <a:sym typeface="Twentieth Century"/>
              </a:defRPr>
            </a:lvl2pPr>
            <a:lvl3pPr indent="0" lvl="2" marL="0" marR="0" rtl="0" algn="l">
              <a:spcBef>
                <a:spcPts val="0"/>
              </a:spcBef>
              <a:buNone/>
              <a:defRPr b="0" i="0" sz="1800" u="none" cap="none" strike="noStrike">
                <a:solidFill>
                  <a:schemeClr val="dk1"/>
                </a:solidFill>
                <a:latin typeface="Twentieth Century"/>
                <a:ea typeface="Twentieth Century"/>
                <a:cs typeface="Twentieth Century"/>
                <a:sym typeface="Twentieth Century"/>
              </a:defRPr>
            </a:lvl3pPr>
            <a:lvl4pPr indent="0" lvl="3" marL="0" marR="0" rtl="0" algn="l">
              <a:spcBef>
                <a:spcPts val="0"/>
              </a:spcBef>
              <a:buNone/>
              <a:defRPr b="0" i="0" sz="1800" u="none" cap="none" strike="noStrike">
                <a:solidFill>
                  <a:schemeClr val="dk1"/>
                </a:solidFill>
                <a:latin typeface="Twentieth Century"/>
                <a:ea typeface="Twentieth Century"/>
                <a:cs typeface="Twentieth Century"/>
                <a:sym typeface="Twentieth Century"/>
              </a:defRPr>
            </a:lvl4pPr>
            <a:lvl5pPr indent="0" lvl="4" marL="0" marR="0" rtl="0" algn="l">
              <a:spcBef>
                <a:spcPts val="0"/>
              </a:spcBef>
              <a:buNone/>
              <a:defRPr b="0" i="0" sz="1800" u="none" cap="none" strike="noStrike">
                <a:solidFill>
                  <a:schemeClr val="dk1"/>
                </a:solidFill>
                <a:latin typeface="Twentieth Century"/>
                <a:ea typeface="Twentieth Century"/>
                <a:cs typeface="Twentieth Century"/>
                <a:sym typeface="Twentieth Century"/>
              </a:defRPr>
            </a:lvl5pPr>
            <a:lvl6pPr indent="0" lvl="5" marL="0" marR="0" rtl="0" algn="l">
              <a:spcBef>
                <a:spcPts val="0"/>
              </a:spcBef>
              <a:buNone/>
              <a:defRPr b="0" i="0" sz="1800" u="none" cap="none" strike="noStrike">
                <a:solidFill>
                  <a:schemeClr val="dk1"/>
                </a:solidFill>
                <a:latin typeface="Twentieth Century"/>
                <a:ea typeface="Twentieth Century"/>
                <a:cs typeface="Twentieth Century"/>
                <a:sym typeface="Twentieth Century"/>
              </a:defRPr>
            </a:lvl6pPr>
            <a:lvl7pPr indent="0" lvl="6" marL="0" marR="0" rtl="0" algn="l">
              <a:spcBef>
                <a:spcPts val="0"/>
              </a:spcBef>
              <a:buNone/>
              <a:defRPr b="0" i="0" sz="1800" u="none" cap="none" strike="noStrike">
                <a:solidFill>
                  <a:schemeClr val="dk1"/>
                </a:solidFill>
                <a:latin typeface="Twentieth Century"/>
                <a:ea typeface="Twentieth Century"/>
                <a:cs typeface="Twentieth Century"/>
                <a:sym typeface="Twentieth Century"/>
              </a:defRPr>
            </a:lvl7pPr>
            <a:lvl8pPr indent="0" lvl="7" marL="0" marR="0" rtl="0" algn="l">
              <a:spcBef>
                <a:spcPts val="0"/>
              </a:spcBef>
              <a:buNone/>
              <a:defRPr b="0" i="0" sz="1800" u="none" cap="none" strike="noStrike">
                <a:solidFill>
                  <a:schemeClr val="dk1"/>
                </a:solidFill>
                <a:latin typeface="Twentieth Century"/>
                <a:ea typeface="Twentieth Century"/>
                <a:cs typeface="Twentieth Century"/>
                <a:sym typeface="Twentieth Century"/>
              </a:defRPr>
            </a:lvl8pPr>
            <a:lvl9pPr indent="0" lvl="8" marL="0" marR="0" rtl="0" algn="l">
              <a:spcBef>
                <a:spcPts val="0"/>
              </a:spcBef>
              <a:buNone/>
              <a:defRPr b="0" i="0" sz="1800" u="none" cap="none" strike="noStrike">
                <a:solidFill>
                  <a:schemeClr val="dk1"/>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fr-FR"/>
              <a:t>‹#›</a:t>
            </a:fld>
            <a:endParaRPr/>
          </a:p>
        </p:txBody>
      </p:sp>
      <p:sp>
        <p:nvSpPr>
          <p:cNvPr id="11" name="Google Shape;11;p21"/>
          <p:cNvSpPr/>
          <p:nvPr>
            <p:ph idx="2" type="pic"/>
          </p:nvPr>
        </p:nvSpPr>
        <p:spPr>
          <a:xfrm>
            <a:off x="695326" y="693738"/>
            <a:ext cx="10796587" cy="54483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65" name="Shape 65"/>
        <p:cNvGrpSpPr/>
        <p:nvPr/>
      </p:nvGrpSpPr>
      <p:grpSpPr>
        <a:xfrm>
          <a:off x="0" y="0"/>
          <a:ext cx="0" cy="0"/>
          <a:chOff x="0" y="0"/>
          <a:chExt cx="0" cy="0"/>
        </a:xfrm>
      </p:grpSpPr>
      <p:sp>
        <p:nvSpPr>
          <p:cNvPr id="66" name="Google Shape;66;p3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67" name="Google Shape;67;p3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68" name="Google Shape;68;p3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wentieth Century"/>
                <a:ea typeface="Twentieth Century"/>
                <a:cs typeface="Twentieth Century"/>
                <a:sym typeface="Twentieth Century"/>
              </a:defRPr>
            </a:lvl1pPr>
            <a:lvl2pPr indent="0" lvl="1" marL="0" marR="0" rtl="0" algn="l">
              <a:spcBef>
                <a:spcPts val="0"/>
              </a:spcBef>
              <a:buNone/>
              <a:defRPr sz="1800">
                <a:solidFill>
                  <a:schemeClr val="dk1"/>
                </a:solidFill>
                <a:latin typeface="Twentieth Century"/>
                <a:ea typeface="Twentieth Century"/>
                <a:cs typeface="Twentieth Century"/>
                <a:sym typeface="Twentieth Century"/>
              </a:defRPr>
            </a:lvl2pPr>
            <a:lvl3pPr indent="0" lvl="2" marL="0" marR="0" rtl="0" algn="l">
              <a:spcBef>
                <a:spcPts val="0"/>
              </a:spcBef>
              <a:buNone/>
              <a:defRPr sz="1800">
                <a:solidFill>
                  <a:schemeClr val="dk1"/>
                </a:solidFill>
                <a:latin typeface="Twentieth Century"/>
                <a:ea typeface="Twentieth Century"/>
                <a:cs typeface="Twentieth Century"/>
                <a:sym typeface="Twentieth Century"/>
              </a:defRPr>
            </a:lvl3pPr>
            <a:lvl4pPr indent="0" lvl="3" marL="0" marR="0" rtl="0" algn="l">
              <a:spcBef>
                <a:spcPts val="0"/>
              </a:spcBef>
              <a:buNone/>
              <a:defRPr sz="1800">
                <a:solidFill>
                  <a:schemeClr val="dk1"/>
                </a:solidFill>
                <a:latin typeface="Twentieth Century"/>
                <a:ea typeface="Twentieth Century"/>
                <a:cs typeface="Twentieth Century"/>
                <a:sym typeface="Twentieth Century"/>
              </a:defRPr>
            </a:lvl4pPr>
            <a:lvl5pPr indent="0" lvl="4" marL="0" marR="0" rtl="0" algn="l">
              <a:spcBef>
                <a:spcPts val="0"/>
              </a:spcBef>
              <a:buNone/>
              <a:defRPr sz="1800">
                <a:solidFill>
                  <a:schemeClr val="dk1"/>
                </a:solidFill>
                <a:latin typeface="Twentieth Century"/>
                <a:ea typeface="Twentieth Century"/>
                <a:cs typeface="Twentieth Century"/>
                <a:sym typeface="Twentieth Century"/>
              </a:defRPr>
            </a:lvl5pPr>
            <a:lvl6pPr indent="0" lvl="5" marL="0" marR="0" rtl="0" algn="l">
              <a:spcBef>
                <a:spcPts val="0"/>
              </a:spcBef>
              <a:buNone/>
              <a:defRPr sz="1800">
                <a:solidFill>
                  <a:schemeClr val="dk1"/>
                </a:solidFill>
                <a:latin typeface="Twentieth Century"/>
                <a:ea typeface="Twentieth Century"/>
                <a:cs typeface="Twentieth Century"/>
                <a:sym typeface="Twentieth Century"/>
              </a:defRPr>
            </a:lvl6pPr>
            <a:lvl7pPr indent="0" lvl="6" marL="0" marR="0" rtl="0" algn="l">
              <a:spcBef>
                <a:spcPts val="0"/>
              </a:spcBef>
              <a:buNone/>
              <a:defRPr sz="1800">
                <a:solidFill>
                  <a:schemeClr val="dk1"/>
                </a:solidFill>
                <a:latin typeface="Twentieth Century"/>
                <a:ea typeface="Twentieth Century"/>
                <a:cs typeface="Twentieth Century"/>
                <a:sym typeface="Twentieth Century"/>
              </a:defRPr>
            </a:lvl7pPr>
            <a:lvl8pPr indent="0" lvl="7" marL="0" marR="0" rtl="0" algn="l">
              <a:spcBef>
                <a:spcPts val="0"/>
              </a:spcBef>
              <a:buNone/>
              <a:defRPr sz="1800">
                <a:solidFill>
                  <a:schemeClr val="dk1"/>
                </a:solidFill>
                <a:latin typeface="Twentieth Century"/>
                <a:ea typeface="Twentieth Century"/>
                <a:cs typeface="Twentieth Century"/>
                <a:sym typeface="Twentieth Century"/>
              </a:defRPr>
            </a:lvl8pPr>
            <a:lvl9pPr indent="0" lvl="8" marL="0" marR="0" rtl="0" algn="l">
              <a:spcBef>
                <a:spcPts val="0"/>
              </a:spcBef>
              <a:buNone/>
              <a:defRPr sz="1800">
                <a:solidFill>
                  <a:schemeClr val="dk1"/>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fr-FR"/>
              <a:t>‹#›</a:t>
            </a:fld>
            <a:endParaRPr/>
          </a:p>
        </p:txBody>
      </p:sp>
      <p:sp>
        <p:nvSpPr>
          <p:cNvPr id="69" name="Google Shape;69;p30"/>
          <p:cNvSpPr/>
          <p:nvPr>
            <p:ph idx="2" type="pic"/>
          </p:nvPr>
        </p:nvSpPr>
        <p:spPr>
          <a:xfrm>
            <a:off x="3746500" y="1473200"/>
            <a:ext cx="742950" cy="742950"/>
          </a:xfrm>
          <a:prstGeom prst="ellipse">
            <a:avLst/>
          </a:prstGeom>
          <a:noFill/>
          <a:ln>
            <a:noFill/>
          </a:ln>
        </p:spPr>
      </p:sp>
      <p:sp>
        <p:nvSpPr>
          <p:cNvPr id="70" name="Google Shape;70;p30"/>
          <p:cNvSpPr/>
          <p:nvPr>
            <p:ph idx="3" type="pic"/>
          </p:nvPr>
        </p:nvSpPr>
        <p:spPr>
          <a:xfrm>
            <a:off x="1537970" y="3219450"/>
            <a:ext cx="862330" cy="862330"/>
          </a:xfrm>
          <a:prstGeom prst="ellipse">
            <a:avLst/>
          </a:prstGeom>
          <a:noFill/>
          <a:ln>
            <a:noFill/>
          </a:ln>
        </p:spPr>
      </p:sp>
      <p:sp>
        <p:nvSpPr>
          <p:cNvPr id="71" name="Google Shape;71;p30"/>
          <p:cNvSpPr/>
          <p:nvPr>
            <p:ph idx="4" type="pic"/>
          </p:nvPr>
        </p:nvSpPr>
        <p:spPr>
          <a:xfrm>
            <a:off x="2884170" y="4490720"/>
            <a:ext cx="862330" cy="862330"/>
          </a:xfrm>
          <a:prstGeom prst="ellipse">
            <a:avLst/>
          </a:prstGeom>
          <a:noFill/>
          <a:ln>
            <a:noFill/>
          </a:ln>
        </p:spPr>
      </p:sp>
      <p:sp>
        <p:nvSpPr>
          <p:cNvPr id="72" name="Google Shape;72;p30"/>
          <p:cNvSpPr/>
          <p:nvPr>
            <p:ph idx="5" type="pic"/>
          </p:nvPr>
        </p:nvSpPr>
        <p:spPr>
          <a:xfrm>
            <a:off x="5596890" y="3091815"/>
            <a:ext cx="674370" cy="674370"/>
          </a:xfrm>
          <a:prstGeom prst="ellipse">
            <a:avLst/>
          </a:prstGeom>
          <a:noFill/>
          <a:ln>
            <a:noFill/>
          </a:ln>
        </p:spPr>
      </p:sp>
      <p:sp>
        <p:nvSpPr>
          <p:cNvPr id="73" name="Google Shape;73;p30"/>
          <p:cNvSpPr/>
          <p:nvPr>
            <p:ph idx="6" type="pic"/>
          </p:nvPr>
        </p:nvSpPr>
        <p:spPr>
          <a:xfrm>
            <a:off x="4872990" y="2623185"/>
            <a:ext cx="308610" cy="308610"/>
          </a:xfrm>
          <a:prstGeom prst="ellipse">
            <a:avLst/>
          </a:prstGeom>
          <a:noFill/>
          <a:ln>
            <a:noFill/>
          </a:ln>
        </p:spPr>
      </p:sp>
      <p:sp>
        <p:nvSpPr>
          <p:cNvPr id="74" name="Google Shape;74;p30"/>
          <p:cNvSpPr/>
          <p:nvPr>
            <p:ph idx="7" type="pic"/>
          </p:nvPr>
        </p:nvSpPr>
        <p:spPr>
          <a:xfrm>
            <a:off x="2752725" y="2359660"/>
            <a:ext cx="308610" cy="308610"/>
          </a:xfrm>
          <a:prstGeom prst="ellipse">
            <a:avLst/>
          </a:prstGeom>
          <a:noFill/>
          <a:ln>
            <a:noFill/>
          </a:ln>
        </p:spPr>
      </p:sp>
      <p:sp>
        <p:nvSpPr>
          <p:cNvPr id="75" name="Google Shape;75;p30"/>
          <p:cNvSpPr/>
          <p:nvPr>
            <p:ph idx="8" type="pic"/>
          </p:nvPr>
        </p:nvSpPr>
        <p:spPr>
          <a:xfrm>
            <a:off x="4601210" y="3877945"/>
            <a:ext cx="466090" cy="466090"/>
          </a:xfrm>
          <a:prstGeom prst="ellipse">
            <a:avLst/>
          </a:prstGeom>
          <a:noFill/>
          <a:ln>
            <a:noFill/>
          </a:ln>
        </p:spPr>
      </p:sp>
      <p:sp>
        <p:nvSpPr>
          <p:cNvPr id="76" name="Google Shape;76;p30"/>
          <p:cNvSpPr/>
          <p:nvPr>
            <p:ph idx="9" type="pic"/>
          </p:nvPr>
        </p:nvSpPr>
        <p:spPr>
          <a:xfrm>
            <a:off x="3073400" y="2614295"/>
            <a:ext cx="1263650" cy="1263650"/>
          </a:xfrm>
          <a:prstGeom prst="ellipse">
            <a:avLst/>
          </a:prstGeom>
          <a:noFill/>
          <a:ln>
            <a:noFill/>
          </a:ln>
        </p:spPr>
      </p:sp>
      <p:sp>
        <p:nvSpPr>
          <p:cNvPr id="77" name="Google Shape;77;p30"/>
          <p:cNvSpPr/>
          <p:nvPr>
            <p:ph idx="13" type="pic"/>
          </p:nvPr>
        </p:nvSpPr>
        <p:spPr>
          <a:xfrm>
            <a:off x="1690370" y="2158365"/>
            <a:ext cx="420370" cy="420370"/>
          </a:xfrm>
          <a:prstGeom prst="ellipse">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78" name="Shape 78"/>
        <p:cNvGrpSpPr/>
        <p:nvPr/>
      </p:nvGrpSpPr>
      <p:grpSpPr>
        <a:xfrm>
          <a:off x="0" y="0"/>
          <a:ext cx="0" cy="0"/>
          <a:chOff x="0" y="0"/>
          <a:chExt cx="0" cy="0"/>
        </a:xfrm>
      </p:grpSpPr>
      <p:sp>
        <p:nvSpPr>
          <p:cNvPr id="79" name="Google Shape;79;p3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80" name="Google Shape;80;p3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81" name="Google Shape;81;p3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wentieth Century"/>
                <a:ea typeface="Twentieth Century"/>
                <a:cs typeface="Twentieth Century"/>
                <a:sym typeface="Twentieth Century"/>
              </a:defRPr>
            </a:lvl1pPr>
            <a:lvl2pPr indent="0" lvl="1" marL="0" marR="0" rtl="0" algn="l">
              <a:spcBef>
                <a:spcPts val="0"/>
              </a:spcBef>
              <a:buNone/>
              <a:defRPr sz="1800">
                <a:solidFill>
                  <a:schemeClr val="dk1"/>
                </a:solidFill>
                <a:latin typeface="Twentieth Century"/>
                <a:ea typeface="Twentieth Century"/>
                <a:cs typeface="Twentieth Century"/>
                <a:sym typeface="Twentieth Century"/>
              </a:defRPr>
            </a:lvl2pPr>
            <a:lvl3pPr indent="0" lvl="2" marL="0" marR="0" rtl="0" algn="l">
              <a:spcBef>
                <a:spcPts val="0"/>
              </a:spcBef>
              <a:buNone/>
              <a:defRPr sz="1800">
                <a:solidFill>
                  <a:schemeClr val="dk1"/>
                </a:solidFill>
                <a:latin typeface="Twentieth Century"/>
                <a:ea typeface="Twentieth Century"/>
                <a:cs typeface="Twentieth Century"/>
                <a:sym typeface="Twentieth Century"/>
              </a:defRPr>
            </a:lvl3pPr>
            <a:lvl4pPr indent="0" lvl="3" marL="0" marR="0" rtl="0" algn="l">
              <a:spcBef>
                <a:spcPts val="0"/>
              </a:spcBef>
              <a:buNone/>
              <a:defRPr sz="1800">
                <a:solidFill>
                  <a:schemeClr val="dk1"/>
                </a:solidFill>
                <a:latin typeface="Twentieth Century"/>
                <a:ea typeface="Twentieth Century"/>
                <a:cs typeface="Twentieth Century"/>
                <a:sym typeface="Twentieth Century"/>
              </a:defRPr>
            </a:lvl4pPr>
            <a:lvl5pPr indent="0" lvl="4" marL="0" marR="0" rtl="0" algn="l">
              <a:spcBef>
                <a:spcPts val="0"/>
              </a:spcBef>
              <a:buNone/>
              <a:defRPr sz="1800">
                <a:solidFill>
                  <a:schemeClr val="dk1"/>
                </a:solidFill>
                <a:latin typeface="Twentieth Century"/>
                <a:ea typeface="Twentieth Century"/>
                <a:cs typeface="Twentieth Century"/>
                <a:sym typeface="Twentieth Century"/>
              </a:defRPr>
            </a:lvl5pPr>
            <a:lvl6pPr indent="0" lvl="5" marL="0" marR="0" rtl="0" algn="l">
              <a:spcBef>
                <a:spcPts val="0"/>
              </a:spcBef>
              <a:buNone/>
              <a:defRPr sz="1800">
                <a:solidFill>
                  <a:schemeClr val="dk1"/>
                </a:solidFill>
                <a:latin typeface="Twentieth Century"/>
                <a:ea typeface="Twentieth Century"/>
                <a:cs typeface="Twentieth Century"/>
                <a:sym typeface="Twentieth Century"/>
              </a:defRPr>
            </a:lvl6pPr>
            <a:lvl7pPr indent="0" lvl="6" marL="0" marR="0" rtl="0" algn="l">
              <a:spcBef>
                <a:spcPts val="0"/>
              </a:spcBef>
              <a:buNone/>
              <a:defRPr sz="1800">
                <a:solidFill>
                  <a:schemeClr val="dk1"/>
                </a:solidFill>
                <a:latin typeface="Twentieth Century"/>
                <a:ea typeface="Twentieth Century"/>
                <a:cs typeface="Twentieth Century"/>
                <a:sym typeface="Twentieth Century"/>
              </a:defRPr>
            </a:lvl7pPr>
            <a:lvl8pPr indent="0" lvl="7" marL="0" marR="0" rtl="0" algn="l">
              <a:spcBef>
                <a:spcPts val="0"/>
              </a:spcBef>
              <a:buNone/>
              <a:defRPr sz="1800">
                <a:solidFill>
                  <a:schemeClr val="dk1"/>
                </a:solidFill>
                <a:latin typeface="Twentieth Century"/>
                <a:ea typeface="Twentieth Century"/>
                <a:cs typeface="Twentieth Century"/>
                <a:sym typeface="Twentieth Century"/>
              </a:defRPr>
            </a:lvl8pPr>
            <a:lvl9pPr indent="0" lvl="8" marL="0" marR="0" rtl="0" algn="l">
              <a:spcBef>
                <a:spcPts val="0"/>
              </a:spcBef>
              <a:buNone/>
              <a:defRPr sz="1800">
                <a:solidFill>
                  <a:schemeClr val="dk1"/>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fr-FR"/>
              <a:t>‹#›</a:t>
            </a:fld>
            <a:endParaRPr/>
          </a:p>
        </p:txBody>
      </p:sp>
      <p:sp>
        <p:nvSpPr>
          <p:cNvPr id="82" name="Google Shape;82;p31"/>
          <p:cNvSpPr/>
          <p:nvPr>
            <p:ph idx="2" type="pic"/>
          </p:nvPr>
        </p:nvSpPr>
        <p:spPr>
          <a:xfrm>
            <a:off x="6459365" y="703830"/>
            <a:ext cx="5035723" cy="5447169"/>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3" name="Shape 83"/>
        <p:cNvGrpSpPr/>
        <p:nvPr/>
      </p:nvGrpSpPr>
      <p:grpSpPr>
        <a:xfrm>
          <a:off x="0" y="0"/>
          <a:ext cx="0" cy="0"/>
          <a:chOff x="0" y="0"/>
          <a:chExt cx="0" cy="0"/>
        </a:xfrm>
      </p:grpSpPr>
      <p:sp>
        <p:nvSpPr>
          <p:cNvPr id="84" name="Google Shape;84;p32"/>
          <p:cNvSpPr/>
          <p:nvPr>
            <p:ph idx="2" type="pic"/>
          </p:nvPr>
        </p:nvSpPr>
        <p:spPr>
          <a:xfrm>
            <a:off x="8297068" y="704849"/>
            <a:ext cx="3186113" cy="5445919"/>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2" name="Shape 12"/>
        <p:cNvGrpSpPr/>
        <p:nvPr/>
      </p:nvGrpSpPr>
      <p:grpSpPr>
        <a:xfrm>
          <a:off x="0" y="0"/>
          <a:ext cx="0" cy="0"/>
          <a:chOff x="0" y="0"/>
          <a:chExt cx="0" cy="0"/>
        </a:xfrm>
      </p:grpSpPr>
      <p:sp>
        <p:nvSpPr>
          <p:cNvPr id="13" name="Google Shape;13;p2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2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5" name="Google Shape;15;p2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wentieth Century"/>
                <a:ea typeface="Twentieth Century"/>
                <a:cs typeface="Twentieth Century"/>
                <a:sym typeface="Twentieth Century"/>
              </a:defRPr>
            </a:lvl1pPr>
            <a:lvl2pPr indent="0" lvl="1" marL="0" marR="0" rtl="0" algn="l">
              <a:spcBef>
                <a:spcPts val="0"/>
              </a:spcBef>
              <a:buNone/>
              <a:defRPr sz="1800">
                <a:solidFill>
                  <a:schemeClr val="dk1"/>
                </a:solidFill>
                <a:latin typeface="Twentieth Century"/>
                <a:ea typeface="Twentieth Century"/>
                <a:cs typeface="Twentieth Century"/>
                <a:sym typeface="Twentieth Century"/>
              </a:defRPr>
            </a:lvl2pPr>
            <a:lvl3pPr indent="0" lvl="2" marL="0" marR="0" rtl="0" algn="l">
              <a:spcBef>
                <a:spcPts val="0"/>
              </a:spcBef>
              <a:buNone/>
              <a:defRPr sz="1800">
                <a:solidFill>
                  <a:schemeClr val="dk1"/>
                </a:solidFill>
                <a:latin typeface="Twentieth Century"/>
                <a:ea typeface="Twentieth Century"/>
                <a:cs typeface="Twentieth Century"/>
                <a:sym typeface="Twentieth Century"/>
              </a:defRPr>
            </a:lvl3pPr>
            <a:lvl4pPr indent="0" lvl="3" marL="0" marR="0" rtl="0" algn="l">
              <a:spcBef>
                <a:spcPts val="0"/>
              </a:spcBef>
              <a:buNone/>
              <a:defRPr sz="1800">
                <a:solidFill>
                  <a:schemeClr val="dk1"/>
                </a:solidFill>
                <a:latin typeface="Twentieth Century"/>
                <a:ea typeface="Twentieth Century"/>
                <a:cs typeface="Twentieth Century"/>
                <a:sym typeface="Twentieth Century"/>
              </a:defRPr>
            </a:lvl4pPr>
            <a:lvl5pPr indent="0" lvl="4" marL="0" marR="0" rtl="0" algn="l">
              <a:spcBef>
                <a:spcPts val="0"/>
              </a:spcBef>
              <a:buNone/>
              <a:defRPr sz="1800">
                <a:solidFill>
                  <a:schemeClr val="dk1"/>
                </a:solidFill>
                <a:latin typeface="Twentieth Century"/>
                <a:ea typeface="Twentieth Century"/>
                <a:cs typeface="Twentieth Century"/>
                <a:sym typeface="Twentieth Century"/>
              </a:defRPr>
            </a:lvl5pPr>
            <a:lvl6pPr indent="0" lvl="5" marL="0" marR="0" rtl="0" algn="l">
              <a:spcBef>
                <a:spcPts val="0"/>
              </a:spcBef>
              <a:buNone/>
              <a:defRPr sz="1800">
                <a:solidFill>
                  <a:schemeClr val="dk1"/>
                </a:solidFill>
                <a:latin typeface="Twentieth Century"/>
                <a:ea typeface="Twentieth Century"/>
                <a:cs typeface="Twentieth Century"/>
                <a:sym typeface="Twentieth Century"/>
              </a:defRPr>
            </a:lvl6pPr>
            <a:lvl7pPr indent="0" lvl="6" marL="0" marR="0" rtl="0" algn="l">
              <a:spcBef>
                <a:spcPts val="0"/>
              </a:spcBef>
              <a:buNone/>
              <a:defRPr sz="1800">
                <a:solidFill>
                  <a:schemeClr val="dk1"/>
                </a:solidFill>
                <a:latin typeface="Twentieth Century"/>
                <a:ea typeface="Twentieth Century"/>
                <a:cs typeface="Twentieth Century"/>
                <a:sym typeface="Twentieth Century"/>
              </a:defRPr>
            </a:lvl7pPr>
            <a:lvl8pPr indent="0" lvl="7" marL="0" marR="0" rtl="0" algn="l">
              <a:spcBef>
                <a:spcPts val="0"/>
              </a:spcBef>
              <a:buNone/>
              <a:defRPr sz="1800">
                <a:solidFill>
                  <a:schemeClr val="dk1"/>
                </a:solidFill>
                <a:latin typeface="Twentieth Century"/>
                <a:ea typeface="Twentieth Century"/>
                <a:cs typeface="Twentieth Century"/>
                <a:sym typeface="Twentieth Century"/>
              </a:defRPr>
            </a:lvl8pPr>
            <a:lvl9pPr indent="0" lvl="8" marL="0" marR="0" rtl="0" algn="l">
              <a:spcBef>
                <a:spcPts val="0"/>
              </a:spcBef>
              <a:buNone/>
              <a:defRPr sz="1800">
                <a:solidFill>
                  <a:schemeClr val="dk1"/>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fr-FR"/>
              <a:t>‹#›</a:t>
            </a:fld>
            <a:endParaRPr/>
          </a:p>
        </p:txBody>
      </p:sp>
      <p:sp>
        <p:nvSpPr>
          <p:cNvPr id="16" name="Google Shape;16;p22"/>
          <p:cNvSpPr/>
          <p:nvPr>
            <p:ph idx="2" type="media"/>
          </p:nvPr>
        </p:nvSpPr>
        <p:spPr>
          <a:xfrm>
            <a:off x="6096000" y="2170706"/>
            <a:ext cx="4648200" cy="2610844"/>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7" name="Shape 17"/>
        <p:cNvGrpSpPr/>
        <p:nvPr/>
      </p:nvGrpSpPr>
      <p:grpSpPr>
        <a:xfrm>
          <a:off x="0" y="0"/>
          <a:ext cx="0" cy="0"/>
          <a:chOff x="0" y="0"/>
          <a:chExt cx="0" cy="0"/>
        </a:xfrm>
      </p:grpSpPr>
      <p:sp>
        <p:nvSpPr>
          <p:cNvPr id="18" name="Google Shape;18;p2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9" name="Google Shape;19;p2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0" name="Google Shape;20;p2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wentieth Century"/>
                <a:ea typeface="Twentieth Century"/>
                <a:cs typeface="Twentieth Century"/>
                <a:sym typeface="Twentieth Century"/>
              </a:defRPr>
            </a:lvl1pPr>
            <a:lvl2pPr indent="0" lvl="1" marL="0" marR="0" rtl="0" algn="l">
              <a:spcBef>
                <a:spcPts val="0"/>
              </a:spcBef>
              <a:buNone/>
              <a:defRPr sz="1800">
                <a:solidFill>
                  <a:schemeClr val="dk1"/>
                </a:solidFill>
                <a:latin typeface="Twentieth Century"/>
                <a:ea typeface="Twentieth Century"/>
                <a:cs typeface="Twentieth Century"/>
                <a:sym typeface="Twentieth Century"/>
              </a:defRPr>
            </a:lvl2pPr>
            <a:lvl3pPr indent="0" lvl="2" marL="0" marR="0" rtl="0" algn="l">
              <a:spcBef>
                <a:spcPts val="0"/>
              </a:spcBef>
              <a:buNone/>
              <a:defRPr sz="1800">
                <a:solidFill>
                  <a:schemeClr val="dk1"/>
                </a:solidFill>
                <a:latin typeface="Twentieth Century"/>
                <a:ea typeface="Twentieth Century"/>
                <a:cs typeface="Twentieth Century"/>
                <a:sym typeface="Twentieth Century"/>
              </a:defRPr>
            </a:lvl3pPr>
            <a:lvl4pPr indent="0" lvl="3" marL="0" marR="0" rtl="0" algn="l">
              <a:spcBef>
                <a:spcPts val="0"/>
              </a:spcBef>
              <a:buNone/>
              <a:defRPr sz="1800">
                <a:solidFill>
                  <a:schemeClr val="dk1"/>
                </a:solidFill>
                <a:latin typeface="Twentieth Century"/>
                <a:ea typeface="Twentieth Century"/>
                <a:cs typeface="Twentieth Century"/>
                <a:sym typeface="Twentieth Century"/>
              </a:defRPr>
            </a:lvl4pPr>
            <a:lvl5pPr indent="0" lvl="4" marL="0" marR="0" rtl="0" algn="l">
              <a:spcBef>
                <a:spcPts val="0"/>
              </a:spcBef>
              <a:buNone/>
              <a:defRPr sz="1800">
                <a:solidFill>
                  <a:schemeClr val="dk1"/>
                </a:solidFill>
                <a:latin typeface="Twentieth Century"/>
                <a:ea typeface="Twentieth Century"/>
                <a:cs typeface="Twentieth Century"/>
                <a:sym typeface="Twentieth Century"/>
              </a:defRPr>
            </a:lvl5pPr>
            <a:lvl6pPr indent="0" lvl="5" marL="0" marR="0" rtl="0" algn="l">
              <a:spcBef>
                <a:spcPts val="0"/>
              </a:spcBef>
              <a:buNone/>
              <a:defRPr sz="1800">
                <a:solidFill>
                  <a:schemeClr val="dk1"/>
                </a:solidFill>
                <a:latin typeface="Twentieth Century"/>
                <a:ea typeface="Twentieth Century"/>
                <a:cs typeface="Twentieth Century"/>
                <a:sym typeface="Twentieth Century"/>
              </a:defRPr>
            </a:lvl6pPr>
            <a:lvl7pPr indent="0" lvl="6" marL="0" marR="0" rtl="0" algn="l">
              <a:spcBef>
                <a:spcPts val="0"/>
              </a:spcBef>
              <a:buNone/>
              <a:defRPr sz="1800">
                <a:solidFill>
                  <a:schemeClr val="dk1"/>
                </a:solidFill>
                <a:latin typeface="Twentieth Century"/>
                <a:ea typeface="Twentieth Century"/>
                <a:cs typeface="Twentieth Century"/>
                <a:sym typeface="Twentieth Century"/>
              </a:defRPr>
            </a:lvl7pPr>
            <a:lvl8pPr indent="0" lvl="7" marL="0" marR="0" rtl="0" algn="l">
              <a:spcBef>
                <a:spcPts val="0"/>
              </a:spcBef>
              <a:buNone/>
              <a:defRPr sz="1800">
                <a:solidFill>
                  <a:schemeClr val="dk1"/>
                </a:solidFill>
                <a:latin typeface="Twentieth Century"/>
                <a:ea typeface="Twentieth Century"/>
                <a:cs typeface="Twentieth Century"/>
                <a:sym typeface="Twentieth Century"/>
              </a:defRPr>
            </a:lvl8pPr>
            <a:lvl9pPr indent="0" lvl="8" marL="0" marR="0" rtl="0" algn="l">
              <a:spcBef>
                <a:spcPts val="0"/>
              </a:spcBef>
              <a:buNone/>
              <a:defRPr sz="1800">
                <a:solidFill>
                  <a:schemeClr val="dk1"/>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Twentieth Century"/>
              <a:buNone/>
              <a:defRPr b="0" i="0" sz="60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Twentieth Century"/>
                <a:ea typeface="Twentieth Century"/>
                <a:cs typeface="Twentieth Century"/>
                <a:sym typeface="Twentieth Century"/>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9pPr>
          </a:lstStyle>
          <a:p/>
        </p:txBody>
      </p:sp>
      <p:sp>
        <p:nvSpPr>
          <p:cNvPr id="24" name="Google Shape;24;p2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5" name="Google Shape;25;p2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6" name="Google Shape;26;p2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wentieth Century"/>
                <a:ea typeface="Twentieth Century"/>
                <a:cs typeface="Twentieth Century"/>
                <a:sym typeface="Twentieth Century"/>
              </a:defRPr>
            </a:lvl1pPr>
            <a:lvl2pPr indent="0" lvl="1" marL="0" marR="0" rtl="0" algn="l">
              <a:spcBef>
                <a:spcPts val="0"/>
              </a:spcBef>
              <a:buNone/>
              <a:defRPr sz="1800">
                <a:solidFill>
                  <a:schemeClr val="dk1"/>
                </a:solidFill>
                <a:latin typeface="Twentieth Century"/>
                <a:ea typeface="Twentieth Century"/>
                <a:cs typeface="Twentieth Century"/>
                <a:sym typeface="Twentieth Century"/>
              </a:defRPr>
            </a:lvl2pPr>
            <a:lvl3pPr indent="0" lvl="2" marL="0" marR="0" rtl="0" algn="l">
              <a:spcBef>
                <a:spcPts val="0"/>
              </a:spcBef>
              <a:buNone/>
              <a:defRPr sz="1800">
                <a:solidFill>
                  <a:schemeClr val="dk1"/>
                </a:solidFill>
                <a:latin typeface="Twentieth Century"/>
                <a:ea typeface="Twentieth Century"/>
                <a:cs typeface="Twentieth Century"/>
                <a:sym typeface="Twentieth Century"/>
              </a:defRPr>
            </a:lvl3pPr>
            <a:lvl4pPr indent="0" lvl="3" marL="0" marR="0" rtl="0" algn="l">
              <a:spcBef>
                <a:spcPts val="0"/>
              </a:spcBef>
              <a:buNone/>
              <a:defRPr sz="1800">
                <a:solidFill>
                  <a:schemeClr val="dk1"/>
                </a:solidFill>
                <a:latin typeface="Twentieth Century"/>
                <a:ea typeface="Twentieth Century"/>
                <a:cs typeface="Twentieth Century"/>
                <a:sym typeface="Twentieth Century"/>
              </a:defRPr>
            </a:lvl4pPr>
            <a:lvl5pPr indent="0" lvl="4" marL="0" marR="0" rtl="0" algn="l">
              <a:spcBef>
                <a:spcPts val="0"/>
              </a:spcBef>
              <a:buNone/>
              <a:defRPr sz="1800">
                <a:solidFill>
                  <a:schemeClr val="dk1"/>
                </a:solidFill>
                <a:latin typeface="Twentieth Century"/>
                <a:ea typeface="Twentieth Century"/>
                <a:cs typeface="Twentieth Century"/>
                <a:sym typeface="Twentieth Century"/>
              </a:defRPr>
            </a:lvl5pPr>
            <a:lvl6pPr indent="0" lvl="5" marL="0" marR="0" rtl="0" algn="l">
              <a:spcBef>
                <a:spcPts val="0"/>
              </a:spcBef>
              <a:buNone/>
              <a:defRPr sz="1800">
                <a:solidFill>
                  <a:schemeClr val="dk1"/>
                </a:solidFill>
                <a:latin typeface="Twentieth Century"/>
                <a:ea typeface="Twentieth Century"/>
                <a:cs typeface="Twentieth Century"/>
                <a:sym typeface="Twentieth Century"/>
              </a:defRPr>
            </a:lvl6pPr>
            <a:lvl7pPr indent="0" lvl="6" marL="0" marR="0" rtl="0" algn="l">
              <a:spcBef>
                <a:spcPts val="0"/>
              </a:spcBef>
              <a:buNone/>
              <a:defRPr sz="1800">
                <a:solidFill>
                  <a:schemeClr val="dk1"/>
                </a:solidFill>
                <a:latin typeface="Twentieth Century"/>
                <a:ea typeface="Twentieth Century"/>
                <a:cs typeface="Twentieth Century"/>
                <a:sym typeface="Twentieth Century"/>
              </a:defRPr>
            </a:lvl7pPr>
            <a:lvl8pPr indent="0" lvl="7" marL="0" marR="0" rtl="0" algn="l">
              <a:spcBef>
                <a:spcPts val="0"/>
              </a:spcBef>
              <a:buNone/>
              <a:defRPr sz="1800">
                <a:solidFill>
                  <a:schemeClr val="dk1"/>
                </a:solidFill>
                <a:latin typeface="Twentieth Century"/>
                <a:ea typeface="Twentieth Century"/>
                <a:cs typeface="Twentieth Century"/>
                <a:sym typeface="Twentieth Century"/>
              </a:defRPr>
            </a:lvl8pPr>
            <a:lvl9pPr indent="0" lvl="8" marL="0" marR="0" rtl="0" algn="l">
              <a:spcBef>
                <a:spcPts val="0"/>
              </a:spcBef>
              <a:buNone/>
              <a:defRPr sz="1800">
                <a:solidFill>
                  <a:schemeClr val="dk1"/>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7" name="Shape 27"/>
        <p:cNvGrpSpPr/>
        <p:nvPr/>
      </p:nvGrpSpPr>
      <p:grpSpPr>
        <a:xfrm>
          <a:off x="0" y="0"/>
          <a:ext cx="0" cy="0"/>
          <a:chOff x="0" y="0"/>
          <a:chExt cx="0" cy="0"/>
        </a:xfrm>
      </p:grpSpPr>
      <p:sp>
        <p:nvSpPr>
          <p:cNvPr id="28" name="Google Shape;28;p2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9" name="Google Shape;29;p2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30" name="Google Shape;30;p2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wentieth Century"/>
                <a:ea typeface="Twentieth Century"/>
                <a:cs typeface="Twentieth Century"/>
                <a:sym typeface="Twentieth Century"/>
              </a:defRPr>
            </a:lvl1pPr>
            <a:lvl2pPr indent="0" lvl="1" marL="0" marR="0" rtl="0" algn="l">
              <a:spcBef>
                <a:spcPts val="0"/>
              </a:spcBef>
              <a:buNone/>
              <a:defRPr sz="1800">
                <a:solidFill>
                  <a:schemeClr val="dk1"/>
                </a:solidFill>
                <a:latin typeface="Twentieth Century"/>
                <a:ea typeface="Twentieth Century"/>
                <a:cs typeface="Twentieth Century"/>
                <a:sym typeface="Twentieth Century"/>
              </a:defRPr>
            </a:lvl2pPr>
            <a:lvl3pPr indent="0" lvl="2" marL="0" marR="0" rtl="0" algn="l">
              <a:spcBef>
                <a:spcPts val="0"/>
              </a:spcBef>
              <a:buNone/>
              <a:defRPr sz="1800">
                <a:solidFill>
                  <a:schemeClr val="dk1"/>
                </a:solidFill>
                <a:latin typeface="Twentieth Century"/>
                <a:ea typeface="Twentieth Century"/>
                <a:cs typeface="Twentieth Century"/>
                <a:sym typeface="Twentieth Century"/>
              </a:defRPr>
            </a:lvl3pPr>
            <a:lvl4pPr indent="0" lvl="3" marL="0" marR="0" rtl="0" algn="l">
              <a:spcBef>
                <a:spcPts val="0"/>
              </a:spcBef>
              <a:buNone/>
              <a:defRPr sz="1800">
                <a:solidFill>
                  <a:schemeClr val="dk1"/>
                </a:solidFill>
                <a:latin typeface="Twentieth Century"/>
                <a:ea typeface="Twentieth Century"/>
                <a:cs typeface="Twentieth Century"/>
                <a:sym typeface="Twentieth Century"/>
              </a:defRPr>
            </a:lvl4pPr>
            <a:lvl5pPr indent="0" lvl="4" marL="0" marR="0" rtl="0" algn="l">
              <a:spcBef>
                <a:spcPts val="0"/>
              </a:spcBef>
              <a:buNone/>
              <a:defRPr sz="1800">
                <a:solidFill>
                  <a:schemeClr val="dk1"/>
                </a:solidFill>
                <a:latin typeface="Twentieth Century"/>
                <a:ea typeface="Twentieth Century"/>
                <a:cs typeface="Twentieth Century"/>
                <a:sym typeface="Twentieth Century"/>
              </a:defRPr>
            </a:lvl5pPr>
            <a:lvl6pPr indent="0" lvl="5" marL="0" marR="0" rtl="0" algn="l">
              <a:spcBef>
                <a:spcPts val="0"/>
              </a:spcBef>
              <a:buNone/>
              <a:defRPr sz="1800">
                <a:solidFill>
                  <a:schemeClr val="dk1"/>
                </a:solidFill>
                <a:latin typeface="Twentieth Century"/>
                <a:ea typeface="Twentieth Century"/>
                <a:cs typeface="Twentieth Century"/>
                <a:sym typeface="Twentieth Century"/>
              </a:defRPr>
            </a:lvl6pPr>
            <a:lvl7pPr indent="0" lvl="6" marL="0" marR="0" rtl="0" algn="l">
              <a:spcBef>
                <a:spcPts val="0"/>
              </a:spcBef>
              <a:buNone/>
              <a:defRPr sz="1800">
                <a:solidFill>
                  <a:schemeClr val="dk1"/>
                </a:solidFill>
                <a:latin typeface="Twentieth Century"/>
                <a:ea typeface="Twentieth Century"/>
                <a:cs typeface="Twentieth Century"/>
                <a:sym typeface="Twentieth Century"/>
              </a:defRPr>
            </a:lvl7pPr>
            <a:lvl8pPr indent="0" lvl="7" marL="0" marR="0" rtl="0" algn="l">
              <a:spcBef>
                <a:spcPts val="0"/>
              </a:spcBef>
              <a:buNone/>
              <a:defRPr sz="1800">
                <a:solidFill>
                  <a:schemeClr val="dk1"/>
                </a:solidFill>
                <a:latin typeface="Twentieth Century"/>
                <a:ea typeface="Twentieth Century"/>
                <a:cs typeface="Twentieth Century"/>
                <a:sym typeface="Twentieth Century"/>
              </a:defRPr>
            </a:lvl8pPr>
            <a:lvl9pPr indent="0" lvl="8" marL="0" marR="0" rtl="0" algn="l">
              <a:spcBef>
                <a:spcPts val="0"/>
              </a:spcBef>
              <a:buNone/>
              <a:defRPr sz="1800">
                <a:solidFill>
                  <a:schemeClr val="dk1"/>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fr-FR"/>
              <a:t>‹#›</a:t>
            </a:fld>
            <a:endParaRPr/>
          </a:p>
        </p:txBody>
      </p:sp>
      <p:sp>
        <p:nvSpPr>
          <p:cNvPr id="31" name="Google Shape;31;p25"/>
          <p:cNvSpPr/>
          <p:nvPr>
            <p:ph idx="2" type="pic"/>
          </p:nvPr>
        </p:nvSpPr>
        <p:spPr>
          <a:xfrm>
            <a:off x="1363345" y="2316163"/>
            <a:ext cx="2165350" cy="2484437"/>
          </a:xfrm>
          <a:prstGeom prst="rect">
            <a:avLst/>
          </a:prstGeom>
          <a:noFill/>
          <a:ln>
            <a:noFill/>
          </a:ln>
        </p:spPr>
      </p:sp>
      <p:sp>
        <p:nvSpPr>
          <p:cNvPr id="32" name="Google Shape;32;p25"/>
          <p:cNvSpPr/>
          <p:nvPr>
            <p:ph idx="3" type="pic"/>
          </p:nvPr>
        </p:nvSpPr>
        <p:spPr>
          <a:xfrm>
            <a:off x="3786505" y="2316163"/>
            <a:ext cx="2165350" cy="2484437"/>
          </a:xfrm>
          <a:prstGeom prst="rect">
            <a:avLst/>
          </a:prstGeom>
          <a:noFill/>
          <a:ln>
            <a:noFill/>
          </a:ln>
        </p:spPr>
      </p:sp>
      <p:sp>
        <p:nvSpPr>
          <p:cNvPr id="33" name="Google Shape;33;p25"/>
          <p:cNvSpPr/>
          <p:nvPr>
            <p:ph idx="4" type="pic"/>
          </p:nvPr>
        </p:nvSpPr>
        <p:spPr>
          <a:xfrm>
            <a:off x="6209665" y="2316163"/>
            <a:ext cx="2165350" cy="2484437"/>
          </a:xfrm>
          <a:prstGeom prst="rect">
            <a:avLst/>
          </a:prstGeom>
          <a:noFill/>
          <a:ln>
            <a:noFill/>
          </a:ln>
        </p:spPr>
      </p:sp>
      <p:sp>
        <p:nvSpPr>
          <p:cNvPr id="34" name="Google Shape;34;p25"/>
          <p:cNvSpPr/>
          <p:nvPr>
            <p:ph idx="5" type="pic"/>
          </p:nvPr>
        </p:nvSpPr>
        <p:spPr>
          <a:xfrm>
            <a:off x="8632825" y="2316163"/>
            <a:ext cx="2165350" cy="2484437"/>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5" name="Shape 35"/>
        <p:cNvGrpSpPr/>
        <p:nvPr/>
      </p:nvGrpSpPr>
      <p:grpSpPr>
        <a:xfrm>
          <a:off x="0" y="0"/>
          <a:ext cx="0" cy="0"/>
          <a:chOff x="0" y="0"/>
          <a:chExt cx="0" cy="0"/>
        </a:xfrm>
      </p:grpSpPr>
      <p:sp>
        <p:nvSpPr>
          <p:cNvPr id="36" name="Google Shape;36;p2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37" name="Google Shape;37;p2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38" name="Google Shape;38;p2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wentieth Century"/>
                <a:ea typeface="Twentieth Century"/>
                <a:cs typeface="Twentieth Century"/>
                <a:sym typeface="Twentieth Century"/>
              </a:defRPr>
            </a:lvl1pPr>
            <a:lvl2pPr indent="0" lvl="1" marL="0" marR="0" rtl="0" algn="l">
              <a:spcBef>
                <a:spcPts val="0"/>
              </a:spcBef>
              <a:buNone/>
              <a:defRPr sz="1800">
                <a:solidFill>
                  <a:schemeClr val="dk1"/>
                </a:solidFill>
                <a:latin typeface="Twentieth Century"/>
                <a:ea typeface="Twentieth Century"/>
                <a:cs typeface="Twentieth Century"/>
                <a:sym typeface="Twentieth Century"/>
              </a:defRPr>
            </a:lvl2pPr>
            <a:lvl3pPr indent="0" lvl="2" marL="0" marR="0" rtl="0" algn="l">
              <a:spcBef>
                <a:spcPts val="0"/>
              </a:spcBef>
              <a:buNone/>
              <a:defRPr sz="1800">
                <a:solidFill>
                  <a:schemeClr val="dk1"/>
                </a:solidFill>
                <a:latin typeface="Twentieth Century"/>
                <a:ea typeface="Twentieth Century"/>
                <a:cs typeface="Twentieth Century"/>
                <a:sym typeface="Twentieth Century"/>
              </a:defRPr>
            </a:lvl3pPr>
            <a:lvl4pPr indent="0" lvl="3" marL="0" marR="0" rtl="0" algn="l">
              <a:spcBef>
                <a:spcPts val="0"/>
              </a:spcBef>
              <a:buNone/>
              <a:defRPr sz="1800">
                <a:solidFill>
                  <a:schemeClr val="dk1"/>
                </a:solidFill>
                <a:latin typeface="Twentieth Century"/>
                <a:ea typeface="Twentieth Century"/>
                <a:cs typeface="Twentieth Century"/>
                <a:sym typeface="Twentieth Century"/>
              </a:defRPr>
            </a:lvl4pPr>
            <a:lvl5pPr indent="0" lvl="4" marL="0" marR="0" rtl="0" algn="l">
              <a:spcBef>
                <a:spcPts val="0"/>
              </a:spcBef>
              <a:buNone/>
              <a:defRPr sz="1800">
                <a:solidFill>
                  <a:schemeClr val="dk1"/>
                </a:solidFill>
                <a:latin typeface="Twentieth Century"/>
                <a:ea typeface="Twentieth Century"/>
                <a:cs typeface="Twentieth Century"/>
                <a:sym typeface="Twentieth Century"/>
              </a:defRPr>
            </a:lvl5pPr>
            <a:lvl6pPr indent="0" lvl="5" marL="0" marR="0" rtl="0" algn="l">
              <a:spcBef>
                <a:spcPts val="0"/>
              </a:spcBef>
              <a:buNone/>
              <a:defRPr sz="1800">
                <a:solidFill>
                  <a:schemeClr val="dk1"/>
                </a:solidFill>
                <a:latin typeface="Twentieth Century"/>
                <a:ea typeface="Twentieth Century"/>
                <a:cs typeface="Twentieth Century"/>
                <a:sym typeface="Twentieth Century"/>
              </a:defRPr>
            </a:lvl6pPr>
            <a:lvl7pPr indent="0" lvl="6" marL="0" marR="0" rtl="0" algn="l">
              <a:spcBef>
                <a:spcPts val="0"/>
              </a:spcBef>
              <a:buNone/>
              <a:defRPr sz="1800">
                <a:solidFill>
                  <a:schemeClr val="dk1"/>
                </a:solidFill>
                <a:latin typeface="Twentieth Century"/>
                <a:ea typeface="Twentieth Century"/>
                <a:cs typeface="Twentieth Century"/>
                <a:sym typeface="Twentieth Century"/>
              </a:defRPr>
            </a:lvl7pPr>
            <a:lvl8pPr indent="0" lvl="7" marL="0" marR="0" rtl="0" algn="l">
              <a:spcBef>
                <a:spcPts val="0"/>
              </a:spcBef>
              <a:buNone/>
              <a:defRPr sz="1800">
                <a:solidFill>
                  <a:schemeClr val="dk1"/>
                </a:solidFill>
                <a:latin typeface="Twentieth Century"/>
                <a:ea typeface="Twentieth Century"/>
                <a:cs typeface="Twentieth Century"/>
                <a:sym typeface="Twentieth Century"/>
              </a:defRPr>
            </a:lvl8pPr>
            <a:lvl9pPr indent="0" lvl="8" marL="0" marR="0" rtl="0" algn="l">
              <a:spcBef>
                <a:spcPts val="0"/>
              </a:spcBef>
              <a:buNone/>
              <a:defRPr sz="1800">
                <a:solidFill>
                  <a:schemeClr val="dk1"/>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fr-FR"/>
              <a:t>‹#›</a:t>
            </a:fld>
            <a:endParaRPr/>
          </a:p>
        </p:txBody>
      </p:sp>
      <p:sp>
        <p:nvSpPr>
          <p:cNvPr id="39" name="Google Shape;39;p26"/>
          <p:cNvSpPr/>
          <p:nvPr>
            <p:ph idx="2" type="pic"/>
          </p:nvPr>
        </p:nvSpPr>
        <p:spPr>
          <a:xfrm>
            <a:off x="708024" y="2489200"/>
            <a:ext cx="10774363" cy="247015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0" name="Shape 40"/>
        <p:cNvGrpSpPr/>
        <p:nvPr/>
      </p:nvGrpSpPr>
      <p:grpSpPr>
        <a:xfrm>
          <a:off x="0" y="0"/>
          <a:ext cx="0" cy="0"/>
          <a:chOff x="0" y="0"/>
          <a:chExt cx="0" cy="0"/>
        </a:xfrm>
      </p:grpSpPr>
      <p:sp>
        <p:nvSpPr>
          <p:cNvPr id="41" name="Google Shape;41;p2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42" name="Google Shape;42;p2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43" name="Google Shape;43;p2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wentieth Century"/>
                <a:ea typeface="Twentieth Century"/>
                <a:cs typeface="Twentieth Century"/>
                <a:sym typeface="Twentieth Century"/>
              </a:defRPr>
            </a:lvl1pPr>
            <a:lvl2pPr indent="0" lvl="1" marL="0" marR="0" rtl="0" algn="l">
              <a:spcBef>
                <a:spcPts val="0"/>
              </a:spcBef>
              <a:buNone/>
              <a:defRPr sz="1800">
                <a:solidFill>
                  <a:schemeClr val="dk1"/>
                </a:solidFill>
                <a:latin typeface="Twentieth Century"/>
                <a:ea typeface="Twentieth Century"/>
                <a:cs typeface="Twentieth Century"/>
                <a:sym typeface="Twentieth Century"/>
              </a:defRPr>
            </a:lvl2pPr>
            <a:lvl3pPr indent="0" lvl="2" marL="0" marR="0" rtl="0" algn="l">
              <a:spcBef>
                <a:spcPts val="0"/>
              </a:spcBef>
              <a:buNone/>
              <a:defRPr sz="1800">
                <a:solidFill>
                  <a:schemeClr val="dk1"/>
                </a:solidFill>
                <a:latin typeface="Twentieth Century"/>
                <a:ea typeface="Twentieth Century"/>
                <a:cs typeface="Twentieth Century"/>
                <a:sym typeface="Twentieth Century"/>
              </a:defRPr>
            </a:lvl3pPr>
            <a:lvl4pPr indent="0" lvl="3" marL="0" marR="0" rtl="0" algn="l">
              <a:spcBef>
                <a:spcPts val="0"/>
              </a:spcBef>
              <a:buNone/>
              <a:defRPr sz="1800">
                <a:solidFill>
                  <a:schemeClr val="dk1"/>
                </a:solidFill>
                <a:latin typeface="Twentieth Century"/>
                <a:ea typeface="Twentieth Century"/>
                <a:cs typeface="Twentieth Century"/>
                <a:sym typeface="Twentieth Century"/>
              </a:defRPr>
            </a:lvl4pPr>
            <a:lvl5pPr indent="0" lvl="4" marL="0" marR="0" rtl="0" algn="l">
              <a:spcBef>
                <a:spcPts val="0"/>
              </a:spcBef>
              <a:buNone/>
              <a:defRPr sz="1800">
                <a:solidFill>
                  <a:schemeClr val="dk1"/>
                </a:solidFill>
                <a:latin typeface="Twentieth Century"/>
                <a:ea typeface="Twentieth Century"/>
                <a:cs typeface="Twentieth Century"/>
                <a:sym typeface="Twentieth Century"/>
              </a:defRPr>
            </a:lvl5pPr>
            <a:lvl6pPr indent="0" lvl="5" marL="0" marR="0" rtl="0" algn="l">
              <a:spcBef>
                <a:spcPts val="0"/>
              </a:spcBef>
              <a:buNone/>
              <a:defRPr sz="1800">
                <a:solidFill>
                  <a:schemeClr val="dk1"/>
                </a:solidFill>
                <a:latin typeface="Twentieth Century"/>
                <a:ea typeface="Twentieth Century"/>
                <a:cs typeface="Twentieth Century"/>
                <a:sym typeface="Twentieth Century"/>
              </a:defRPr>
            </a:lvl6pPr>
            <a:lvl7pPr indent="0" lvl="6" marL="0" marR="0" rtl="0" algn="l">
              <a:spcBef>
                <a:spcPts val="0"/>
              </a:spcBef>
              <a:buNone/>
              <a:defRPr sz="1800">
                <a:solidFill>
                  <a:schemeClr val="dk1"/>
                </a:solidFill>
                <a:latin typeface="Twentieth Century"/>
                <a:ea typeface="Twentieth Century"/>
                <a:cs typeface="Twentieth Century"/>
                <a:sym typeface="Twentieth Century"/>
              </a:defRPr>
            </a:lvl7pPr>
            <a:lvl8pPr indent="0" lvl="7" marL="0" marR="0" rtl="0" algn="l">
              <a:spcBef>
                <a:spcPts val="0"/>
              </a:spcBef>
              <a:buNone/>
              <a:defRPr sz="1800">
                <a:solidFill>
                  <a:schemeClr val="dk1"/>
                </a:solidFill>
                <a:latin typeface="Twentieth Century"/>
                <a:ea typeface="Twentieth Century"/>
                <a:cs typeface="Twentieth Century"/>
                <a:sym typeface="Twentieth Century"/>
              </a:defRPr>
            </a:lvl8pPr>
            <a:lvl9pPr indent="0" lvl="8" marL="0" marR="0" rtl="0" algn="l">
              <a:spcBef>
                <a:spcPts val="0"/>
              </a:spcBef>
              <a:buNone/>
              <a:defRPr sz="1800">
                <a:solidFill>
                  <a:schemeClr val="dk1"/>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fr-FR"/>
              <a:t>‹#›</a:t>
            </a:fld>
            <a:endParaRPr/>
          </a:p>
        </p:txBody>
      </p:sp>
      <p:sp>
        <p:nvSpPr>
          <p:cNvPr id="44" name="Google Shape;44;p27"/>
          <p:cNvSpPr/>
          <p:nvPr>
            <p:ph idx="2" type="pic"/>
          </p:nvPr>
        </p:nvSpPr>
        <p:spPr>
          <a:xfrm>
            <a:off x="5967472" y="708473"/>
            <a:ext cx="5523024" cy="5439915"/>
          </a:xfrm>
          <a:prstGeom prst="rect">
            <a:avLst/>
          </a:prstGeom>
          <a:noFill/>
          <a:ln>
            <a:noFill/>
          </a:ln>
        </p:spPr>
      </p:sp>
      <p:sp>
        <p:nvSpPr>
          <p:cNvPr id="45" name="Google Shape;45;p27"/>
          <p:cNvSpPr txBox="1"/>
          <p:nvPr>
            <p:ph idx="1" type="body"/>
          </p:nvPr>
        </p:nvSpPr>
        <p:spPr>
          <a:xfrm>
            <a:off x="1234440" y="1311966"/>
            <a:ext cx="4114800" cy="1317597"/>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1000"/>
              </a:spcBef>
              <a:spcAft>
                <a:spcPts val="0"/>
              </a:spcAft>
              <a:buClr>
                <a:srgbClr val="3A3838"/>
              </a:buClr>
              <a:buSzPts val="4000"/>
              <a:buFont typeface="Arial"/>
              <a:buNone/>
              <a:defRPr b="1" i="0" sz="4000" u="none" cap="none" strike="noStrike">
                <a:solidFill>
                  <a:srgbClr val="3A3838"/>
                </a:solidFill>
                <a:latin typeface="Twentieth Century"/>
                <a:ea typeface="Twentieth Century"/>
                <a:cs typeface="Twentieth Century"/>
                <a:sym typeface="Twentieth Century"/>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46" name="Shape 46"/>
        <p:cNvGrpSpPr/>
        <p:nvPr/>
      </p:nvGrpSpPr>
      <p:grpSpPr>
        <a:xfrm>
          <a:off x="0" y="0"/>
          <a:ext cx="0" cy="0"/>
          <a:chOff x="0" y="0"/>
          <a:chExt cx="0" cy="0"/>
        </a:xfrm>
      </p:grpSpPr>
      <p:sp>
        <p:nvSpPr>
          <p:cNvPr id="47" name="Google Shape;47;p2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48" name="Google Shape;48;p28"/>
          <p:cNvSpPr txBox="1"/>
          <p:nvPr>
            <p:ph idx="11" type="ftr"/>
          </p:nvPr>
        </p:nvSpPr>
        <p:spPr>
          <a:xfrm>
            <a:off x="4038600" y="6356350"/>
            <a:ext cx="2289629"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49" name="Google Shape;49;p28"/>
          <p:cNvSpPr txBox="1"/>
          <p:nvPr>
            <p:ph idx="12" type="sldNum"/>
          </p:nvPr>
        </p:nvSpPr>
        <p:spPr>
          <a:xfrm>
            <a:off x="11553368" y="6356350"/>
            <a:ext cx="555171"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wentieth Century"/>
                <a:ea typeface="Twentieth Century"/>
                <a:cs typeface="Twentieth Century"/>
                <a:sym typeface="Twentieth Century"/>
              </a:defRPr>
            </a:lvl1pPr>
            <a:lvl2pPr indent="0" lvl="1" marL="0" marR="0" rtl="0" algn="l">
              <a:spcBef>
                <a:spcPts val="0"/>
              </a:spcBef>
              <a:buNone/>
              <a:defRPr sz="1800">
                <a:solidFill>
                  <a:schemeClr val="dk1"/>
                </a:solidFill>
                <a:latin typeface="Twentieth Century"/>
                <a:ea typeface="Twentieth Century"/>
                <a:cs typeface="Twentieth Century"/>
                <a:sym typeface="Twentieth Century"/>
              </a:defRPr>
            </a:lvl2pPr>
            <a:lvl3pPr indent="0" lvl="2" marL="0" marR="0" rtl="0" algn="l">
              <a:spcBef>
                <a:spcPts val="0"/>
              </a:spcBef>
              <a:buNone/>
              <a:defRPr sz="1800">
                <a:solidFill>
                  <a:schemeClr val="dk1"/>
                </a:solidFill>
                <a:latin typeface="Twentieth Century"/>
                <a:ea typeface="Twentieth Century"/>
                <a:cs typeface="Twentieth Century"/>
                <a:sym typeface="Twentieth Century"/>
              </a:defRPr>
            </a:lvl3pPr>
            <a:lvl4pPr indent="0" lvl="3" marL="0" marR="0" rtl="0" algn="l">
              <a:spcBef>
                <a:spcPts val="0"/>
              </a:spcBef>
              <a:buNone/>
              <a:defRPr sz="1800">
                <a:solidFill>
                  <a:schemeClr val="dk1"/>
                </a:solidFill>
                <a:latin typeface="Twentieth Century"/>
                <a:ea typeface="Twentieth Century"/>
                <a:cs typeface="Twentieth Century"/>
                <a:sym typeface="Twentieth Century"/>
              </a:defRPr>
            </a:lvl4pPr>
            <a:lvl5pPr indent="0" lvl="4" marL="0" marR="0" rtl="0" algn="l">
              <a:spcBef>
                <a:spcPts val="0"/>
              </a:spcBef>
              <a:buNone/>
              <a:defRPr sz="1800">
                <a:solidFill>
                  <a:schemeClr val="dk1"/>
                </a:solidFill>
                <a:latin typeface="Twentieth Century"/>
                <a:ea typeface="Twentieth Century"/>
                <a:cs typeface="Twentieth Century"/>
                <a:sym typeface="Twentieth Century"/>
              </a:defRPr>
            </a:lvl5pPr>
            <a:lvl6pPr indent="0" lvl="5" marL="0" marR="0" rtl="0" algn="l">
              <a:spcBef>
                <a:spcPts val="0"/>
              </a:spcBef>
              <a:buNone/>
              <a:defRPr sz="1800">
                <a:solidFill>
                  <a:schemeClr val="dk1"/>
                </a:solidFill>
                <a:latin typeface="Twentieth Century"/>
                <a:ea typeface="Twentieth Century"/>
                <a:cs typeface="Twentieth Century"/>
                <a:sym typeface="Twentieth Century"/>
              </a:defRPr>
            </a:lvl6pPr>
            <a:lvl7pPr indent="0" lvl="6" marL="0" marR="0" rtl="0" algn="l">
              <a:spcBef>
                <a:spcPts val="0"/>
              </a:spcBef>
              <a:buNone/>
              <a:defRPr sz="1800">
                <a:solidFill>
                  <a:schemeClr val="dk1"/>
                </a:solidFill>
                <a:latin typeface="Twentieth Century"/>
                <a:ea typeface="Twentieth Century"/>
                <a:cs typeface="Twentieth Century"/>
                <a:sym typeface="Twentieth Century"/>
              </a:defRPr>
            </a:lvl7pPr>
            <a:lvl8pPr indent="0" lvl="7" marL="0" marR="0" rtl="0" algn="l">
              <a:spcBef>
                <a:spcPts val="0"/>
              </a:spcBef>
              <a:buNone/>
              <a:defRPr sz="1800">
                <a:solidFill>
                  <a:schemeClr val="dk1"/>
                </a:solidFill>
                <a:latin typeface="Twentieth Century"/>
                <a:ea typeface="Twentieth Century"/>
                <a:cs typeface="Twentieth Century"/>
                <a:sym typeface="Twentieth Century"/>
              </a:defRPr>
            </a:lvl8pPr>
            <a:lvl9pPr indent="0" lvl="8" marL="0" marR="0" rtl="0" algn="l">
              <a:spcBef>
                <a:spcPts val="0"/>
              </a:spcBef>
              <a:buNone/>
              <a:defRPr sz="1800">
                <a:solidFill>
                  <a:schemeClr val="dk1"/>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fr-FR"/>
              <a:t>‹#›</a:t>
            </a:fld>
            <a:endParaRPr/>
          </a:p>
        </p:txBody>
      </p:sp>
      <p:sp>
        <p:nvSpPr>
          <p:cNvPr id="50" name="Google Shape;50;p28"/>
          <p:cNvSpPr/>
          <p:nvPr>
            <p:ph idx="2" type="pic"/>
          </p:nvPr>
        </p:nvSpPr>
        <p:spPr>
          <a:xfrm>
            <a:off x="6923372" y="-815154"/>
            <a:ext cx="1797782" cy="1799726"/>
          </a:xfrm>
          <a:prstGeom prst="ellipse">
            <a:avLst/>
          </a:prstGeom>
          <a:noFill/>
          <a:ln>
            <a:noFill/>
          </a:ln>
        </p:spPr>
      </p:sp>
      <p:sp>
        <p:nvSpPr>
          <p:cNvPr id="51" name="Google Shape;51;p28"/>
          <p:cNvSpPr/>
          <p:nvPr>
            <p:ph idx="3" type="pic"/>
          </p:nvPr>
        </p:nvSpPr>
        <p:spPr>
          <a:xfrm>
            <a:off x="6923372" y="1275393"/>
            <a:ext cx="1797782" cy="1799726"/>
          </a:xfrm>
          <a:prstGeom prst="ellipse">
            <a:avLst/>
          </a:prstGeom>
          <a:noFill/>
          <a:ln>
            <a:noFill/>
          </a:ln>
        </p:spPr>
      </p:sp>
      <p:sp>
        <p:nvSpPr>
          <p:cNvPr id="52" name="Google Shape;52;p28"/>
          <p:cNvSpPr/>
          <p:nvPr>
            <p:ph idx="4" type="pic"/>
          </p:nvPr>
        </p:nvSpPr>
        <p:spPr>
          <a:xfrm>
            <a:off x="6923372" y="3365940"/>
            <a:ext cx="1797782" cy="1799726"/>
          </a:xfrm>
          <a:prstGeom prst="ellipse">
            <a:avLst/>
          </a:prstGeom>
          <a:noFill/>
          <a:ln>
            <a:noFill/>
          </a:ln>
        </p:spPr>
      </p:sp>
      <p:sp>
        <p:nvSpPr>
          <p:cNvPr id="53" name="Google Shape;53;p28"/>
          <p:cNvSpPr/>
          <p:nvPr>
            <p:ph idx="5" type="pic"/>
          </p:nvPr>
        </p:nvSpPr>
        <p:spPr>
          <a:xfrm>
            <a:off x="6923372" y="5456487"/>
            <a:ext cx="1797782" cy="1799726"/>
          </a:xfrm>
          <a:prstGeom prst="ellipse">
            <a:avLst/>
          </a:prstGeom>
          <a:noFill/>
          <a:ln>
            <a:noFill/>
          </a:ln>
        </p:spPr>
      </p:sp>
      <p:sp>
        <p:nvSpPr>
          <p:cNvPr id="54" name="Google Shape;54;p28"/>
          <p:cNvSpPr/>
          <p:nvPr>
            <p:ph idx="6" type="pic"/>
          </p:nvPr>
        </p:nvSpPr>
        <p:spPr>
          <a:xfrm>
            <a:off x="8978482" y="4428556"/>
            <a:ext cx="1797782" cy="1799726"/>
          </a:xfrm>
          <a:prstGeom prst="ellipse">
            <a:avLst/>
          </a:prstGeom>
          <a:noFill/>
          <a:ln>
            <a:noFill/>
          </a:ln>
        </p:spPr>
      </p:sp>
      <p:sp>
        <p:nvSpPr>
          <p:cNvPr id="55" name="Google Shape;55;p28"/>
          <p:cNvSpPr/>
          <p:nvPr>
            <p:ph idx="7" type="pic"/>
          </p:nvPr>
        </p:nvSpPr>
        <p:spPr>
          <a:xfrm>
            <a:off x="8978482" y="2338009"/>
            <a:ext cx="1797782" cy="1799726"/>
          </a:xfrm>
          <a:prstGeom prst="ellipse">
            <a:avLst/>
          </a:prstGeom>
          <a:noFill/>
          <a:ln>
            <a:noFill/>
          </a:ln>
        </p:spPr>
      </p:sp>
      <p:sp>
        <p:nvSpPr>
          <p:cNvPr id="56" name="Google Shape;56;p28"/>
          <p:cNvSpPr/>
          <p:nvPr>
            <p:ph idx="8" type="pic"/>
          </p:nvPr>
        </p:nvSpPr>
        <p:spPr>
          <a:xfrm>
            <a:off x="8978482" y="247462"/>
            <a:ext cx="1797782" cy="1799726"/>
          </a:xfrm>
          <a:prstGeom prst="ellipse">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57" name="Shape 57"/>
        <p:cNvGrpSpPr/>
        <p:nvPr/>
      </p:nvGrpSpPr>
      <p:grpSpPr>
        <a:xfrm>
          <a:off x="0" y="0"/>
          <a:ext cx="0" cy="0"/>
          <a:chOff x="0" y="0"/>
          <a:chExt cx="0" cy="0"/>
        </a:xfrm>
      </p:grpSpPr>
      <p:sp>
        <p:nvSpPr>
          <p:cNvPr id="58" name="Google Shape;58;p2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59" name="Google Shape;59;p2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60" name="Google Shape;60;p2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wentieth Century"/>
                <a:ea typeface="Twentieth Century"/>
                <a:cs typeface="Twentieth Century"/>
                <a:sym typeface="Twentieth Century"/>
              </a:defRPr>
            </a:lvl1pPr>
            <a:lvl2pPr indent="0" lvl="1" marL="0" marR="0" rtl="0" algn="l">
              <a:spcBef>
                <a:spcPts val="0"/>
              </a:spcBef>
              <a:buNone/>
              <a:defRPr sz="1800">
                <a:solidFill>
                  <a:schemeClr val="dk1"/>
                </a:solidFill>
                <a:latin typeface="Twentieth Century"/>
                <a:ea typeface="Twentieth Century"/>
                <a:cs typeface="Twentieth Century"/>
                <a:sym typeface="Twentieth Century"/>
              </a:defRPr>
            </a:lvl2pPr>
            <a:lvl3pPr indent="0" lvl="2" marL="0" marR="0" rtl="0" algn="l">
              <a:spcBef>
                <a:spcPts val="0"/>
              </a:spcBef>
              <a:buNone/>
              <a:defRPr sz="1800">
                <a:solidFill>
                  <a:schemeClr val="dk1"/>
                </a:solidFill>
                <a:latin typeface="Twentieth Century"/>
                <a:ea typeface="Twentieth Century"/>
                <a:cs typeface="Twentieth Century"/>
                <a:sym typeface="Twentieth Century"/>
              </a:defRPr>
            </a:lvl3pPr>
            <a:lvl4pPr indent="0" lvl="3" marL="0" marR="0" rtl="0" algn="l">
              <a:spcBef>
                <a:spcPts val="0"/>
              </a:spcBef>
              <a:buNone/>
              <a:defRPr sz="1800">
                <a:solidFill>
                  <a:schemeClr val="dk1"/>
                </a:solidFill>
                <a:latin typeface="Twentieth Century"/>
                <a:ea typeface="Twentieth Century"/>
                <a:cs typeface="Twentieth Century"/>
                <a:sym typeface="Twentieth Century"/>
              </a:defRPr>
            </a:lvl4pPr>
            <a:lvl5pPr indent="0" lvl="4" marL="0" marR="0" rtl="0" algn="l">
              <a:spcBef>
                <a:spcPts val="0"/>
              </a:spcBef>
              <a:buNone/>
              <a:defRPr sz="1800">
                <a:solidFill>
                  <a:schemeClr val="dk1"/>
                </a:solidFill>
                <a:latin typeface="Twentieth Century"/>
                <a:ea typeface="Twentieth Century"/>
                <a:cs typeface="Twentieth Century"/>
                <a:sym typeface="Twentieth Century"/>
              </a:defRPr>
            </a:lvl5pPr>
            <a:lvl6pPr indent="0" lvl="5" marL="0" marR="0" rtl="0" algn="l">
              <a:spcBef>
                <a:spcPts val="0"/>
              </a:spcBef>
              <a:buNone/>
              <a:defRPr sz="1800">
                <a:solidFill>
                  <a:schemeClr val="dk1"/>
                </a:solidFill>
                <a:latin typeface="Twentieth Century"/>
                <a:ea typeface="Twentieth Century"/>
                <a:cs typeface="Twentieth Century"/>
                <a:sym typeface="Twentieth Century"/>
              </a:defRPr>
            </a:lvl6pPr>
            <a:lvl7pPr indent="0" lvl="6" marL="0" marR="0" rtl="0" algn="l">
              <a:spcBef>
                <a:spcPts val="0"/>
              </a:spcBef>
              <a:buNone/>
              <a:defRPr sz="1800">
                <a:solidFill>
                  <a:schemeClr val="dk1"/>
                </a:solidFill>
                <a:latin typeface="Twentieth Century"/>
                <a:ea typeface="Twentieth Century"/>
                <a:cs typeface="Twentieth Century"/>
                <a:sym typeface="Twentieth Century"/>
              </a:defRPr>
            </a:lvl7pPr>
            <a:lvl8pPr indent="0" lvl="7" marL="0" marR="0" rtl="0" algn="l">
              <a:spcBef>
                <a:spcPts val="0"/>
              </a:spcBef>
              <a:buNone/>
              <a:defRPr sz="1800">
                <a:solidFill>
                  <a:schemeClr val="dk1"/>
                </a:solidFill>
                <a:latin typeface="Twentieth Century"/>
                <a:ea typeface="Twentieth Century"/>
                <a:cs typeface="Twentieth Century"/>
                <a:sym typeface="Twentieth Century"/>
              </a:defRPr>
            </a:lvl8pPr>
            <a:lvl9pPr indent="0" lvl="8" marL="0" marR="0" rtl="0" algn="l">
              <a:spcBef>
                <a:spcPts val="0"/>
              </a:spcBef>
              <a:buNone/>
              <a:defRPr sz="1800">
                <a:solidFill>
                  <a:schemeClr val="dk1"/>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fr-FR"/>
              <a:t>‹#›</a:t>
            </a:fld>
            <a:endParaRPr/>
          </a:p>
        </p:txBody>
      </p:sp>
      <p:sp>
        <p:nvSpPr>
          <p:cNvPr id="61" name="Google Shape;61;p29"/>
          <p:cNvSpPr/>
          <p:nvPr>
            <p:ph idx="2" type="pic"/>
          </p:nvPr>
        </p:nvSpPr>
        <p:spPr>
          <a:xfrm>
            <a:off x="6702620" y="2298691"/>
            <a:ext cx="663934" cy="663934"/>
          </a:xfrm>
          <a:prstGeom prst="ellipse">
            <a:avLst/>
          </a:prstGeom>
          <a:noFill/>
          <a:ln>
            <a:noFill/>
          </a:ln>
        </p:spPr>
      </p:sp>
      <p:sp>
        <p:nvSpPr>
          <p:cNvPr id="62" name="Google Shape;62;p29"/>
          <p:cNvSpPr/>
          <p:nvPr>
            <p:ph idx="3" type="pic"/>
          </p:nvPr>
        </p:nvSpPr>
        <p:spPr>
          <a:xfrm>
            <a:off x="6702620" y="4117009"/>
            <a:ext cx="663934" cy="663934"/>
          </a:xfrm>
          <a:prstGeom prst="ellipse">
            <a:avLst/>
          </a:prstGeom>
          <a:noFill/>
          <a:ln>
            <a:noFill/>
          </a:ln>
        </p:spPr>
      </p:sp>
      <p:sp>
        <p:nvSpPr>
          <p:cNvPr id="63" name="Google Shape;63;p29"/>
          <p:cNvSpPr/>
          <p:nvPr>
            <p:ph idx="4" type="pic"/>
          </p:nvPr>
        </p:nvSpPr>
        <p:spPr>
          <a:xfrm>
            <a:off x="4791162" y="3254169"/>
            <a:ext cx="663934" cy="663934"/>
          </a:xfrm>
          <a:prstGeom prst="ellipse">
            <a:avLst/>
          </a:prstGeom>
          <a:noFill/>
          <a:ln>
            <a:noFill/>
          </a:ln>
        </p:spPr>
      </p:sp>
      <p:sp>
        <p:nvSpPr>
          <p:cNvPr id="64" name="Google Shape;64;p29"/>
          <p:cNvSpPr/>
          <p:nvPr>
            <p:ph idx="5" type="pic"/>
          </p:nvPr>
        </p:nvSpPr>
        <p:spPr>
          <a:xfrm>
            <a:off x="4791162" y="5009601"/>
            <a:ext cx="663934" cy="663934"/>
          </a:xfrm>
          <a:prstGeom prst="ellipse">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p:nvPr/>
        </p:nvSpPr>
        <p:spPr>
          <a:xfrm>
            <a:off x="0" y="0"/>
            <a:ext cx="12191999" cy="6858000"/>
          </a:xfrm>
          <a:prstGeom prst="frame">
            <a:avLst>
              <a:gd fmla="val 10298" name="adj1"/>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wentieth Century"/>
              <a:ea typeface="Twentieth Century"/>
              <a:cs typeface="Twentieth Century"/>
              <a:sym typeface="Twentieth Century"/>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rxiv.org/abs/1909.12962"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
          <p:cNvPicPr preferRelativeResize="0"/>
          <p:nvPr>
            <p:ph idx="2" type="pic"/>
          </p:nvPr>
        </p:nvPicPr>
        <p:blipFill rotWithShape="1">
          <a:blip r:embed="rId3">
            <a:alphaModFix/>
          </a:blip>
          <a:srcRect b="5555" l="0" r="0" t="5554"/>
          <a:stretch/>
        </p:blipFill>
        <p:spPr>
          <a:xfrm>
            <a:off x="1" y="0"/>
            <a:ext cx="12192000" cy="6858000"/>
          </a:xfrm>
          <a:prstGeom prst="rect">
            <a:avLst/>
          </a:prstGeom>
          <a:noFill/>
          <a:ln>
            <a:noFill/>
          </a:ln>
        </p:spPr>
      </p:pic>
      <p:sp>
        <p:nvSpPr>
          <p:cNvPr id="90" name="Google Shape;90;p1"/>
          <p:cNvSpPr/>
          <p:nvPr/>
        </p:nvSpPr>
        <p:spPr>
          <a:xfrm>
            <a:off x="0" y="0"/>
            <a:ext cx="12192000" cy="6858000"/>
          </a:xfrm>
          <a:prstGeom prst="rect">
            <a:avLst/>
          </a:prstGeom>
          <a:gradFill>
            <a:gsLst>
              <a:gs pos="0">
                <a:srgbClr val="F25245">
                  <a:alpha val="63921"/>
                </a:srgbClr>
              </a:gs>
              <a:gs pos="7000">
                <a:srgbClr val="F25245">
                  <a:alpha val="63921"/>
                </a:srgbClr>
              </a:gs>
              <a:gs pos="100000">
                <a:srgbClr val="273445">
                  <a:alpha val="77647"/>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1" name="Google Shape;91;p1"/>
          <p:cNvSpPr txBox="1"/>
          <p:nvPr/>
        </p:nvSpPr>
        <p:spPr>
          <a:xfrm>
            <a:off x="1880158" y="1754326"/>
            <a:ext cx="8604937" cy="116955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7000">
                <a:solidFill>
                  <a:schemeClr val="lt1"/>
                </a:solidFill>
                <a:latin typeface="Twentieth Century"/>
                <a:ea typeface="Twentieth Century"/>
                <a:cs typeface="Twentieth Century"/>
                <a:sym typeface="Twentieth Century"/>
              </a:rPr>
              <a:t>DEEPFAKE DETECTION </a:t>
            </a:r>
            <a:endParaRPr/>
          </a:p>
        </p:txBody>
      </p:sp>
      <p:pic>
        <p:nvPicPr>
          <p:cNvPr id="92" name="Google Shape;92;p1"/>
          <p:cNvPicPr preferRelativeResize="0"/>
          <p:nvPr/>
        </p:nvPicPr>
        <p:blipFill rotWithShape="1">
          <a:blip r:embed="rId4">
            <a:alphaModFix/>
          </a:blip>
          <a:srcRect b="0" l="0" r="0" t="0"/>
          <a:stretch/>
        </p:blipFill>
        <p:spPr>
          <a:xfrm>
            <a:off x="66182" y="0"/>
            <a:ext cx="2740814" cy="1025129"/>
          </a:xfrm>
          <a:prstGeom prst="rect">
            <a:avLst/>
          </a:prstGeom>
          <a:noFill/>
          <a:ln>
            <a:noFill/>
          </a:ln>
        </p:spPr>
      </p:pic>
      <p:sp>
        <p:nvSpPr>
          <p:cNvPr id="93" name="Google Shape;93;p1"/>
          <p:cNvSpPr txBox="1"/>
          <p:nvPr/>
        </p:nvSpPr>
        <p:spPr>
          <a:xfrm>
            <a:off x="9891422" y="5934670"/>
            <a:ext cx="3362700" cy="9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2800">
                <a:solidFill>
                  <a:schemeClr val="lt1"/>
                </a:solidFill>
                <a:latin typeface="Twentieth Century"/>
                <a:ea typeface="Twentieth Century"/>
                <a:cs typeface="Twentieth Century"/>
                <a:sym typeface="Twentieth Century"/>
              </a:rPr>
              <a:t>Proposé par</a:t>
            </a:r>
            <a:r>
              <a:rPr lang="fr-FR" sz="2700">
                <a:solidFill>
                  <a:schemeClr val="lt1"/>
                </a:solidFill>
                <a:latin typeface="Twentieth Century"/>
                <a:ea typeface="Twentieth Century"/>
                <a:cs typeface="Twentieth Century"/>
                <a:sym typeface="Twentieth Century"/>
              </a:rPr>
              <a:t> :</a:t>
            </a:r>
            <a:endParaRPr/>
          </a:p>
          <a:p>
            <a:pPr indent="0" lvl="0" marL="0" marR="0" rtl="0" algn="l">
              <a:spcBef>
                <a:spcPts val="0"/>
              </a:spcBef>
              <a:spcAft>
                <a:spcPts val="0"/>
              </a:spcAft>
              <a:buNone/>
            </a:pPr>
            <a:r>
              <a:rPr b="1" lang="fr-FR" sz="2700">
                <a:solidFill>
                  <a:schemeClr val="lt1"/>
                </a:solidFill>
                <a:latin typeface="Twentieth Century"/>
                <a:ea typeface="Twentieth Century"/>
                <a:cs typeface="Twentieth Century"/>
                <a:sym typeface="Twentieth Century"/>
              </a:rPr>
              <a:t>Belcaid Anas</a:t>
            </a:r>
            <a:endParaRPr/>
          </a:p>
        </p:txBody>
      </p:sp>
      <p:sp>
        <p:nvSpPr>
          <p:cNvPr id="94" name="Google Shape;94;p1"/>
          <p:cNvSpPr txBox="1"/>
          <p:nvPr/>
        </p:nvSpPr>
        <p:spPr>
          <a:xfrm>
            <a:off x="66182" y="5103674"/>
            <a:ext cx="4380600" cy="93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2800">
                <a:solidFill>
                  <a:schemeClr val="lt1"/>
                </a:solidFill>
                <a:latin typeface="Twentieth Century"/>
                <a:ea typeface="Twentieth Century"/>
                <a:cs typeface="Twentieth Century"/>
                <a:sym typeface="Twentieth Century"/>
              </a:rPr>
              <a:t>Préparé par </a:t>
            </a:r>
            <a:r>
              <a:rPr b="1" lang="fr-FR" sz="2700">
                <a:solidFill>
                  <a:schemeClr val="lt1"/>
                </a:solidFill>
                <a:latin typeface="Twentieth Century"/>
                <a:ea typeface="Twentieth Century"/>
                <a:cs typeface="Twentieth Century"/>
                <a:sym typeface="Twentieth Century"/>
              </a:rPr>
              <a:t>: </a:t>
            </a:r>
            <a:endParaRPr/>
          </a:p>
          <a:p>
            <a:pPr indent="0" lvl="0" marL="0" marR="0" rtl="0" algn="l">
              <a:spcBef>
                <a:spcPts val="0"/>
              </a:spcBef>
              <a:spcAft>
                <a:spcPts val="0"/>
              </a:spcAft>
              <a:buNone/>
            </a:pPr>
            <a:r>
              <a:rPr b="1" lang="fr-FR" sz="2700">
                <a:solidFill>
                  <a:schemeClr val="lt1"/>
                </a:solidFill>
                <a:latin typeface="Twentieth Century"/>
                <a:ea typeface="Twentieth Century"/>
                <a:cs typeface="Twentieth Century"/>
                <a:sym typeface="Twentieth Century"/>
              </a:rPr>
              <a:t>Bouhnas Chaymae</a:t>
            </a:r>
            <a:endParaRPr b="1" sz="27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0"/>
          <p:cNvSpPr txBox="1"/>
          <p:nvPr/>
        </p:nvSpPr>
        <p:spPr>
          <a:xfrm>
            <a:off x="-472703" y="1303144"/>
            <a:ext cx="10913067" cy="564385"/>
          </a:xfrm>
          <a:prstGeom prst="rect">
            <a:avLst/>
          </a:prstGeom>
          <a:noFill/>
          <a:ln>
            <a:noFill/>
          </a:ln>
        </p:spPr>
        <p:txBody>
          <a:bodyPr anchorCtr="0" anchor="t" bIns="45700" lIns="91425" spcFirstLastPara="1" rIns="91425" wrap="square" tIns="45700">
            <a:spAutoFit/>
          </a:bodyPr>
          <a:lstStyle/>
          <a:p>
            <a:pPr indent="-285750" lvl="0" marL="285750" marR="0" rtl="0" algn="ctr">
              <a:lnSpc>
                <a:spcPct val="107000"/>
              </a:lnSpc>
              <a:spcBef>
                <a:spcPts val="0"/>
              </a:spcBef>
              <a:spcAft>
                <a:spcPts val="0"/>
              </a:spcAft>
              <a:buClr>
                <a:srgbClr val="FF0000"/>
              </a:buClr>
              <a:buSzPts val="3000"/>
              <a:buFont typeface="Arial"/>
              <a:buChar char="•"/>
            </a:pPr>
            <a:r>
              <a:rPr lang="fr-FR" sz="3000">
                <a:solidFill>
                  <a:srgbClr val="FF0000"/>
                </a:solidFill>
                <a:latin typeface="Calibri"/>
                <a:ea typeface="Calibri"/>
                <a:cs typeface="Calibri"/>
                <a:sym typeface="Calibri"/>
              </a:rPr>
              <a:t>L’architecture de model </a:t>
            </a:r>
            <a:r>
              <a:rPr lang="fr-FR" sz="2800">
                <a:solidFill>
                  <a:srgbClr val="FF0000"/>
                </a:solidFill>
                <a:latin typeface="Twentieth Century"/>
                <a:ea typeface="Twentieth Century"/>
                <a:cs typeface="Twentieth Century"/>
                <a:sym typeface="Twentieth Century"/>
              </a:rPr>
              <a:t>pré-entraîn </a:t>
            </a:r>
            <a:r>
              <a:rPr lang="fr-FR" sz="3000">
                <a:solidFill>
                  <a:srgbClr val="FF0000"/>
                </a:solidFill>
                <a:latin typeface="Calibri"/>
                <a:ea typeface="Calibri"/>
                <a:cs typeface="Calibri"/>
                <a:sym typeface="Calibri"/>
              </a:rPr>
              <a:t>: ResNet50+LSTM:</a:t>
            </a:r>
            <a:endParaRPr/>
          </a:p>
        </p:txBody>
      </p:sp>
      <p:sp>
        <p:nvSpPr>
          <p:cNvPr id="221" name="Google Shape;221;p10"/>
          <p:cNvSpPr/>
          <p:nvPr/>
        </p:nvSpPr>
        <p:spPr>
          <a:xfrm>
            <a:off x="10635170" y="-3575080"/>
            <a:ext cx="7473536" cy="7585264"/>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14350">
            <a:solidFill>
              <a:srgbClr val="FD6220">
                <a:alpha val="11764"/>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
          <p:cNvSpPr/>
          <p:nvPr/>
        </p:nvSpPr>
        <p:spPr>
          <a:xfrm>
            <a:off x="-10286508" y="-1946397"/>
            <a:ext cx="10994424" cy="10994424"/>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
            <a:solidFill>
              <a:srgbClr val="FD622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3" name="Google Shape;223;p10"/>
          <p:cNvPicPr preferRelativeResize="0"/>
          <p:nvPr/>
        </p:nvPicPr>
        <p:blipFill rotWithShape="1">
          <a:blip r:embed="rId3">
            <a:alphaModFix/>
          </a:blip>
          <a:srcRect b="0" l="0" r="0" t="0"/>
          <a:stretch/>
        </p:blipFill>
        <p:spPr>
          <a:xfrm>
            <a:off x="707916" y="1926772"/>
            <a:ext cx="10466900" cy="399233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1"/>
          <p:cNvSpPr txBox="1"/>
          <p:nvPr/>
        </p:nvSpPr>
        <p:spPr>
          <a:xfrm>
            <a:off x="-277897" y="770089"/>
            <a:ext cx="10913067" cy="595291"/>
          </a:xfrm>
          <a:prstGeom prst="rect">
            <a:avLst/>
          </a:prstGeom>
          <a:noFill/>
          <a:ln>
            <a:noFill/>
          </a:ln>
        </p:spPr>
        <p:txBody>
          <a:bodyPr anchorCtr="0" anchor="t" bIns="45700" lIns="91425" spcFirstLastPara="1" rIns="91425" wrap="square" tIns="45700">
            <a:spAutoFit/>
          </a:bodyPr>
          <a:lstStyle/>
          <a:p>
            <a:pPr indent="-285750" lvl="0" marL="285750" marR="0" rtl="0" algn="ctr">
              <a:lnSpc>
                <a:spcPct val="107000"/>
              </a:lnSpc>
              <a:spcBef>
                <a:spcPts val="0"/>
              </a:spcBef>
              <a:spcAft>
                <a:spcPts val="0"/>
              </a:spcAft>
              <a:buClr>
                <a:srgbClr val="FF0000"/>
              </a:buClr>
              <a:buSzPts val="3000"/>
              <a:buFont typeface="Arial"/>
              <a:buChar char="•"/>
            </a:pPr>
            <a:r>
              <a:rPr lang="fr-FR" sz="3000">
                <a:solidFill>
                  <a:srgbClr val="FF0000"/>
                </a:solidFill>
                <a:latin typeface="Calibri"/>
                <a:ea typeface="Calibri"/>
                <a:cs typeface="Calibri"/>
                <a:sym typeface="Calibri"/>
              </a:rPr>
              <a:t>L’architecture de model </a:t>
            </a:r>
            <a:r>
              <a:rPr lang="fr-FR" sz="3200">
                <a:solidFill>
                  <a:srgbClr val="F25245"/>
                </a:solidFill>
                <a:latin typeface="Twentieth Century"/>
                <a:ea typeface="Twentieth Century"/>
                <a:cs typeface="Twentieth Century"/>
                <a:sym typeface="Twentieth Century"/>
              </a:rPr>
              <a:t>pré-entraîn : ResNet50 +LSTM</a:t>
            </a:r>
            <a:endParaRPr sz="3000">
              <a:solidFill>
                <a:srgbClr val="F25245"/>
              </a:solidFill>
              <a:latin typeface="Calibri"/>
              <a:ea typeface="Calibri"/>
              <a:cs typeface="Calibri"/>
              <a:sym typeface="Calibri"/>
            </a:endParaRPr>
          </a:p>
        </p:txBody>
      </p:sp>
      <p:sp>
        <p:nvSpPr>
          <p:cNvPr id="229" name="Google Shape;229;p11"/>
          <p:cNvSpPr/>
          <p:nvPr/>
        </p:nvSpPr>
        <p:spPr>
          <a:xfrm>
            <a:off x="10635170" y="-3575080"/>
            <a:ext cx="7473536" cy="7585264"/>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14350">
            <a:solidFill>
              <a:srgbClr val="FD6220">
                <a:alpha val="11764"/>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a:off x="-10286508" y="-1946397"/>
            <a:ext cx="10994424" cy="10994424"/>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
            <a:solidFill>
              <a:srgbClr val="FD622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a:off x="1070244" y="3283865"/>
            <a:ext cx="4906013" cy="528309"/>
          </a:xfrm>
          <a:prstGeom prst="rect">
            <a:avLst/>
          </a:prstGeom>
          <a:noFill/>
          <a:ln>
            <a:noFill/>
          </a:ln>
        </p:spPr>
        <p:txBody>
          <a:bodyPr anchorCtr="0" anchor="ctr" bIns="101550" lIns="91425" spcFirstLastPara="1" rIns="91425" wrap="square" tIns="25375">
            <a:spAutoFit/>
          </a:bodyPr>
          <a:lstStyle/>
          <a:p>
            <a:pPr indent="0" lvl="0" marL="0" marR="0" rtl="0" algn="l">
              <a:lnSpc>
                <a:spcPct val="100000"/>
              </a:lnSpc>
              <a:spcBef>
                <a:spcPts val="0"/>
              </a:spcBef>
              <a:spcAft>
                <a:spcPts val="0"/>
              </a:spcAft>
              <a:buClr>
                <a:schemeClr val="dk1"/>
              </a:buClr>
              <a:buSzPts val="800"/>
              <a:buFont typeface="Twentieth Century"/>
              <a:buNone/>
            </a:pPr>
            <a:r>
              <a:t/>
            </a:r>
            <a:endParaRPr b="0" i="0" sz="800" u="none" cap="none" strike="noStrike">
              <a:solidFill>
                <a:schemeClr val="dk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
        <p:nvSpPr>
          <p:cNvPr id="232" name="Google Shape;232;p11"/>
          <p:cNvSpPr/>
          <p:nvPr/>
        </p:nvSpPr>
        <p:spPr>
          <a:xfrm>
            <a:off x="0" y="457200"/>
            <a:ext cx="12192000" cy="12700"/>
          </a:xfrm>
          <a:prstGeom prst="rect">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233" name="Google Shape;233;p11"/>
          <p:cNvSpPr/>
          <p:nvPr/>
        </p:nvSpPr>
        <p:spPr>
          <a:xfrm>
            <a:off x="1070244" y="3857879"/>
            <a:ext cx="4816206" cy="348805"/>
          </a:xfrm>
          <a:prstGeom prst="rect">
            <a:avLst/>
          </a:prstGeom>
          <a:noFill/>
          <a:ln>
            <a:noFill/>
          </a:ln>
        </p:spPr>
        <p:txBody>
          <a:bodyPr anchorCtr="0" anchor="ctr" bIns="45700" lIns="91425" spcFirstLastPara="1" rIns="91425" wrap="square" tIns="25375">
            <a:sp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
        <p:nvSpPr>
          <p:cNvPr id="234" name="Google Shape;234;p11"/>
          <p:cNvSpPr txBox="1"/>
          <p:nvPr/>
        </p:nvSpPr>
        <p:spPr>
          <a:xfrm>
            <a:off x="797723" y="1659841"/>
            <a:ext cx="5393397"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dk2"/>
                </a:solidFill>
                <a:latin typeface="Twentieth Century"/>
                <a:ea typeface="Twentieth Century"/>
                <a:cs typeface="Twentieth Century"/>
                <a:sym typeface="Twentieth Century"/>
              </a:rPr>
              <a:t>Entrée :</a:t>
            </a:r>
            <a:endParaRPr sz="1600">
              <a:solidFill>
                <a:schemeClr val="dk2"/>
              </a:solidFill>
              <a:latin typeface="Twentieth Century"/>
              <a:ea typeface="Twentieth Century"/>
              <a:cs typeface="Twentieth Century"/>
              <a:sym typeface="Twentieth Century"/>
            </a:endParaRPr>
          </a:p>
          <a:p>
            <a:pPr indent="-101600" lvl="0" marL="0" marR="0" rtl="0" algn="l">
              <a:spcBef>
                <a:spcPts val="0"/>
              </a:spcBef>
              <a:spcAft>
                <a:spcPts val="0"/>
              </a:spcAft>
              <a:buClr>
                <a:srgbClr val="833C0B"/>
              </a:buClr>
              <a:buSzPts val="1600"/>
              <a:buFont typeface="Arial"/>
              <a:buChar char="•"/>
            </a:pPr>
            <a:r>
              <a:rPr b="1" lang="fr-FR" sz="1600">
                <a:solidFill>
                  <a:srgbClr val="833C0B"/>
                </a:solidFill>
                <a:latin typeface="Twentieth Century"/>
                <a:ea typeface="Twentieth Century"/>
                <a:cs typeface="Twentieth Century"/>
                <a:sym typeface="Twentieth Century"/>
              </a:rPr>
              <a:t>Données</a:t>
            </a:r>
            <a:r>
              <a:rPr lang="fr-FR" sz="1600">
                <a:solidFill>
                  <a:srgbClr val="833C0B"/>
                </a:solidFill>
                <a:latin typeface="Twentieth Century"/>
                <a:ea typeface="Twentieth Century"/>
                <a:cs typeface="Twentieth Century"/>
                <a:sym typeface="Twentieth Century"/>
              </a:rPr>
              <a:t> : </a:t>
            </a:r>
            <a:r>
              <a:rPr lang="fr-FR" sz="1600">
                <a:solidFill>
                  <a:schemeClr val="dk1"/>
                </a:solidFill>
                <a:latin typeface="Twentieth Century"/>
                <a:ea typeface="Twentieth Century"/>
                <a:cs typeface="Twentieth Century"/>
                <a:sym typeface="Twentieth Century"/>
              </a:rPr>
              <a:t>Ce sont des images avec une taille de </a:t>
            </a:r>
            <a:r>
              <a:rPr b="1" lang="fr-FR" sz="1600">
                <a:solidFill>
                  <a:schemeClr val="dk1"/>
                </a:solidFill>
                <a:latin typeface="Twentieth Century"/>
                <a:ea typeface="Twentieth Century"/>
                <a:cs typeface="Twentieth Century"/>
                <a:sym typeface="Twentieth Century"/>
              </a:rPr>
              <a:t>224x224 pixels</a:t>
            </a:r>
            <a:r>
              <a:rPr lang="fr-FR" sz="1600">
                <a:solidFill>
                  <a:schemeClr val="dk1"/>
                </a:solidFill>
                <a:latin typeface="Twentieth Century"/>
                <a:ea typeface="Twentieth Century"/>
                <a:cs typeface="Twentieth Century"/>
                <a:sym typeface="Twentieth Century"/>
              </a:rPr>
              <a:t> et 3 canaux de couleur (RGB).</a:t>
            </a:r>
            <a:endParaRPr/>
          </a:p>
          <a:p>
            <a:pPr indent="-101600" lvl="0" marL="0" marR="0" rtl="0" algn="l">
              <a:spcBef>
                <a:spcPts val="0"/>
              </a:spcBef>
              <a:spcAft>
                <a:spcPts val="0"/>
              </a:spcAft>
              <a:buClr>
                <a:srgbClr val="833C0B"/>
              </a:buClr>
              <a:buSzPts val="1600"/>
              <a:buFont typeface="Arial"/>
              <a:buChar char="•"/>
            </a:pPr>
            <a:r>
              <a:rPr b="1" lang="fr-FR" sz="1600">
                <a:solidFill>
                  <a:srgbClr val="833C0B"/>
                </a:solidFill>
                <a:latin typeface="Twentieth Century"/>
                <a:ea typeface="Twentieth Century"/>
                <a:cs typeface="Twentieth Century"/>
                <a:sym typeface="Twentieth Century"/>
              </a:rPr>
              <a:t>Prétraitement</a:t>
            </a:r>
            <a:r>
              <a:rPr lang="fr-FR" sz="1600">
                <a:solidFill>
                  <a:srgbClr val="833C0B"/>
                </a:solidFill>
                <a:latin typeface="Twentieth Century"/>
                <a:ea typeface="Twentieth Century"/>
                <a:cs typeface="Twentieth Century"/>
                <a:sym typeface="Twentieth Century"/>
              </a:rPr>
              <a:t> : </a:t>
            </a:r>
            <a:r>
              <a:rPr lang="fr-FR" sz="1600">
                <a:solidFill>
                  <a:schemeClr val="dk1"/>
                </a:solidFill>
                <a:latin typeface="Twentieth Century"/>
                <a:ea typeface="Twentieth Century"/>
                <a:cs typeface="Twentieth Century"/>
                <a:sym typeface="Twentieth Century"/>
              </a:rPr>
              <a:t>Les images sont redimensionnées à </a:t>
            </a:r>
            <a:r>
              <a:rPr b="1" lang="fr-FR" sz="1600">
                <a:solidFill>
                  <a:schemeClr val="dk1"/>
                </a:solidFill>
                <a:latin typeface="Twentieth Century"/>
                <a:ea typeface="Twentieth Century"/>
                <a:cs typeface="Twentieth Century"/>
                <a:sym typeface="Twentieth Century"/>
              </a:rPr>
              <a:t>224x224</a:t>
            </a:r>
            <a:r>
              <a:rPr lang="fr-FR" sz="1600">
                <a:solidFill>
                  <a:schemeClr val="dk1"/>
                </a:solidFill>
                <a:latin typeface="Twentieth Century"/>
                <a:ea typeface="Twentieth Century"/>
                <a:cs typeface="Twentieth Century"/>
                <a:sym typeface="Twentieth Century"/>
              </a:rPr>
              <a:t> et les valeurs de pixels sont normalisées (divisées par 255) pour faciliter l'apprentissage.</a:t>
            </a:r>
            <a:endParaRPr/>
          </a:p>
          <a:p>
            <a:pPr indent="0" lvl="0" marL="0" marR="0" rtl="0" algn="l">
              <a:spcBef>
                <a:spcPts val="0"/>
              </a:spcBef>
              <a:spcAft>
                <a:spcPts val="0"/>
              </a:spcAft>
              <a:buNone/>
            </a:pPr>
            <a:r>
              <a:rPr b="1" lang="fr-FR" sz="1600">
                <a:solidFill>
                  <a:schemeClr val="dk2"/>
                </a:solidFill>
                <a:latin typeface="Twentieth Century"/>
                <a:ea typeface="Twentieth Century"/>
                <a:cs typeface="Twentieth Century"/>
                <a:sym typeface="Twentieth Century"/>
              </a:rPr>
              <a:t>Extraction des caractéristiques :</a:t>
            </a:r>
            <a:endParaRPr sz="1600">
              <a:solidFill>
                <a:schemeClr val="dk2"/>
              </a:solidFill>
              <a:latin typeface="Twentieth Century"/>
              <a:ea typeface="Twentieth Century"/>
              <a:cs typeface="Twentieth Century"/>
              <a:sym typeface="Twentieth Century"/>
            </a:endParaRPr>
          </a:p>
          <a:p>
            <a:pPr indent="-101600" lvl="0" marL="0" marR="0" rtl="0" algn="l">
              <a:spcBef>
                <a:spcPts val="0"/>
              </a:spcBef>
              <a:spcAft>
                <a:spcPts val="0"/>
              </a:spcAft>
              <a:buClr>
                <a:srgbClr val="833C0B"/>
              </a:buClr>
              <a:buSzPts val="1600"/>
              <a:buFont typeface="Arial"/>
              <a:buChar char="•"/>
            </a:pPr>
            <a:r>
              <a:rPr b="1" lang="fr-FR" sz="1600">
                <a:solidFill>
                  <a:srgbClr val="833C0B"/>
                </a:solidFill>
                <a:latin typeface="Twentieth Century"/>
                <a:ea typeface="Twentieth Century"/>
                <a:cs typeface="Twentieth Century"/>
                <a:sym typeface="Twentieth Century"/>
              </a:rPr>
              <a:t>ResNet50</a:t>
            </a:r>
            <a:r>
              <a:rPr lang="fr-FR" sz="1600">
                <a:solidFill>
                  <a:schemeClr val="dk1"/>
                </a:solidFill>
                <a:latin typeface="Twentieth Century"/>
                <a:ea typeface="Twentieth Century"/>
                <a:cs typeface="Twentieth Century"/>
                <a:sym typeface="Twentieth Century"/>
              </a:rPr>
              <a:t> est un modèle déjà entraîné sur un grand ensemble d'images (</a:t>
            </a:r>
            <a:r>
              <a:rPr b="1" lang="fr-FR" sz="1600">
                <a:solidFill>
                  <a:schemeClr val="dk1"/>
                </a:solidFill>
                <a:latin typeface="Twentieth Century"/>
                <a:ea typeface="Twentieth Century"/>
                <a:cs typeface="Twentieth Century"/>
                <a:sym typeface="Twentieth Century"/>
              </a:rPr>
              <a:t>ImageNet</a:t>
            </a:r>
            <a:r>
              <a:rPr lang="fr-FR" sz="1600">
                <a:solidFill>
                  <a:schemeClr val="dk1"/>
                </a:solidFill>
                <a:latin typeface="Twentieth Century"/>
                <a:ea typeface="Twentieth Century"/>
                <a:cs typeface="Twentieth Century"/>
                <a:sym typeface="Twentieth Century"/>
              </a:rPr>
              <a:t>) pour extraire des caractéristiques importantes des images.</a:t>
            </a:r>
            <a:endParaRPr/>
          </a:p>
          <a:p>
            <a:pPr indent="-101600" lvl="0" marL="0" marR="0" rtl="0" algn="l">
              <a:spcBef>
                <a:spcPts val="0"/>
              </a:spcBef>
              <a:spcAft>
                <a:spcPts val="0"/>
              </a:spcAft>
              <a:buClr>
                <a:schemeClr val="dk1"/>
              </a:buClr>
              <a:buSzPts val="1600"/>
              <a:buFont typeface="Arial"/>
              <a:buChar char="•"/>
            </a:pPr>
            <a:r>
              <a:rPr lang="fr-FR" sz="1600">
                <a:solidFill>
                  <a:schemeClr val="dk1"/>
                </a:solidFill>
                <a:latin typeface="Twentieth Century"/>
                <a:ea typeface="Twentieth Century"/>
                <a:cs typeface="Twentieth Century"/>
                <a:sym typeface="Twentieth Century"/>
              </a:rPr>
              <a:t>Ce modèle est utilisé sans sa couche de sortie initiale (top) pour que l'on puisse ajouter nos propres couches et l'ajuster (fine-tuning).</a:t>
            </a:r>
            <a:endParaRPr/>
          </a:p>
          <a:p>
            <a:pPr indent="0" lvl="0" marL="0" marR="0" rtl="0" algn="l">
              <a:spcBef>
                <a:spcPts val="0"/>
              </a:spcBef>
              <a:spcAft>
                <a:spcPts val="0"/>
              </a:spcAft>
              <a:buNone/>
            </a:pPr>
            <a:r>
              <a:t/>
            </a:r>
            <a:endParaRPr sz="16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600">
              <a:solidFill>
                <a:schemeClr val="dk1"/>
              </a:solidFill>
              <a:latin typeface="Twentieth Century"/>
              <a:ea typeface="Twentieth Century"/>
              <a:cs typeface="Twentieth Century"/>
              <a:sym typeface="Twentieth Century"/>
            </a:endParaRPr>
          </a:p>
        </p:txBody>
      </p:sp>
      <p:pic>
        <p:nvPicPr>
          <p:cNvPr id="235" name="Google Shape;235;p11"/>
          <p:cNvPicPr preferRelativeResize="0"/>
          <p:nvPr/>
        </p:nvPicPr>
        <p:blipFill rotWithShape="1">
          <a:blip r:embed="rId3">
            <a:alphaModFix/>
          </a:blip>
          <a:srcRect b="63810" l="0" r="52002" t="0"/>
          <a:stretch/>
        </p:blipFill>
        <p:spPr>
          <a:xfrm>
            <a:off x="6280927" y="2057411"/>
            <a:ext cx="5023900" cy="24819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2"/>
          <p:cNvSpPr txBox="1"/>
          <p:nvPr/>
        </p:nvSpPr>
        <p:spPr>
          <a:xfrm>
            <a:off x="-277897" y="770089"/>
            <a:ext cx="10913067" cy="595291"/>
          </a:xfrm>
          <a:prstGeom prst="rect">
            <a:avLst/>
          </a:prstGeom>
          <a:noFill/>
          <a:ln>
            <a:noFill/>
          </a:ln>
        </p:spPr>
        <p:txBody>
          <a:bodyPr anchorCtr="0" anchor="t" bIns="45700" lIns="91425" spcFirstLastPara="1" rIns="91425" wrap="square" tIns="45700">
            <a:spAutoFit/>
          </a:bodyPr>
          <a:lstStyle/>
          <a:p>
            <a:pPr indent="-285750" lvl="0" marL="285750" marR="0" rtl="0" algn="ctr">
              <a:lnSpc>
                <a:spcPct val="107000"/>
              </a:lnSpc>
              <a:spcBef>
                <a:spcPts val="0"/>
              </a:spcBef>
              <a:spcAft>
                <a:spcPts val="0"/>
              </a:spcAft>
              <a:buClr>
                <a:srgbClr val="FF0000"/>
              </a:buClr>
              <a:buSzPts val="3000"/>
              <a:buFont typeface="Arial"/>
              <a:buChar char="•"/>
            </a:pPr>
            <a:r>
              <a:rPr lang="fr-FR" sz="3000">
                <a:solidFill>
                  <a:srgbClr val="FF0000"/>
                </a:solidFill>
                <a:latin typeface="Calibri"/>
                <a:ea typeface="Calibri"/>
                <a:cs typeface="Calibri"/>
                <a:sym typeface="Calibri"/>
              </a:rPr>
              <a:t>L’architecture de model </a:t>
            </a:r>
            <a:r>
              <a:rPr lang="fr-FR" sz="3200">
                <a:solidFill>
                  <a:srgbClr val="F25245"/>
                </a:solidFill>
                <a:latin typeface="Twentieth Century"/>
                <a:ea typeface="Twentieth Century"/>
                <a:cs typeface="Twentieth Century"/>
                <a:sym typeface="Twentieth Century"/>
              </a:rPr>
              <a:t>pré-entraîn : ResNet50 +LSTM</a:t>
            </a:r>
            <a:endParaRPr sz="3000">
              <a:solidFill>
                <a:srgbClr val="F25245"/>
              </a:solidFill>
              <a:latin typeface="Calibri"/>
              <a:ea typeface="Calibri"/>
              <a:cs typeface="Calibri"/>
              <a:sym typeface="Calibri"/>
            </a:endParaRPr>
          </a:p>
        </p:txBody>
      </p:sp>
      <p:sp>
        <p:nvSpPr>
          <p:cNvPr id="241" name="Google Shape;241;p12"/>
          <p:cNvSpPr/>
          <p:nvPr/>
        </p:nvSpPr>
        <p:spPr>
          <a:xfrm>
            <a:off x="10635170" y="-3575080"/>
            <a:ext cx="7473536" cy="7585264"/>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14350">
            <a:solidFill>
              <a:srgbClr val="FD6220">
                <a:alpha val="11764"/>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10286508" y="-1946397"/>
            <a:ext cx="10994424" cy="10994424"/>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
            <a:solidFill>
              <a:srgbClr val="FD622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1070244" y="3283865"/>
            <a:ext cx="4906013" cy="528309"/>
          </a:xfrm>
          <a:prstGeom prst="rect">
            <a:avLst/>
          </a:prstGeom>
          <a:noFill/>
          <a:ln>
            <a:noFill/>
          </a:ln>
        </p:spPr>
        <p:txBody>
          <a:bodyPr anchorCtr="0" anchor="ctr" bIns="101550" lIns="91425" spcFirstLastPara="1" rIns="91425" wrap="square" tIns="25375">
            <a:spAutoFit/>
          </a:bodyPr>
          <a:lstStyle/>
          <a:p>
            <a:pPr indent="0" lvl="0" marL="0" marR="0" rtl="0" algn="l">
              <a:lnSpc>
                <a:spcPct val="100000"/>
              </a:lnSpc>
              <a:spcBef>
                <a:spcPts val="0"/>
              </a:spcBef>
              <a:spcAft>
                <a:spcPts val="0"/>
              </a:spcAft>
              <a:buClr>
                <a:schemeClr val="dk1"/>
              </a:buClr>
              <a:buSzPts val="800"/>
              <a:buFont typeface="Twentieth Century"/>
              <a:buNone/>
            </a:pPr>
            <a:r>
              <a:t/>
            </a:r>
            <a:endParaRPr b="0" i="0" sz="800" u="none" cap="none" strike="noStrike">
              <a:solidFill>
                <a:schemeClr val="dk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
        <p:nvSpPr>
          <p:cNvPr id="244" name="Google Shape;244;p12"/>
          <p:cNvSpPr/>
          <p:nvPr/>
        </p:nvSpPr>
        <p:spPr>
          <a:xfrm>
            <a:off x="0" y="457200"/>
            <a:ext cx="12192000" cy="12700"/>
          </a:xfrm>
          <a:prstGeom prst="rect">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245" name="Google Shape;245;p12"/>
          <p:cNvSpPr/>
          <p:nvPr/>
        </p:nvSpPr>
        <p:spPr>
          <a:xfrm>
            <a:off x="1070244" y="3857879"/>
            <a:ext cx="4816206" cy="348805"/>
          </a:xfrm>
          <a:prstGeom prst="rect">
            <a:avLst/>
          </a:prstGeom>
          <a:noFill/>
          <a:ln>
            <a:noFill/>
          </a:ln>
        </p:spPr>
        <p:txBody>
          <a:bodyPr anchorCtr="0" anchor="ctr" bIns="45700" lIns="91425" spcFirstLastPara="1" rIns="91425" wrap="square" tIns="25375">
            <a:sp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
        <p:nvSpPr>
          <p:cNvPr id="246" name="Google Shape;246;p12"/>
          <p:cNvSpPr txBox="1"/>
          <p:nvPr/>
        </p:nvSpPr>
        <p:spPr>
          <a:xfrm>
            <a:off x="947531" y="2024525"/>
            <a:ext cx="5393397"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dk2"/>
                </a:solidFill>
                <a:latin typeface="Twentieth Century"/>
                <a:ea typeface="Twentieth Century"/>
                <a:cs typeface="Twentieth Century"/>
                <a:sym typeface="Twentieth Century"/>
              </a:rPr>
              <a:t>Préparation pour LSTM (Traitement séquentiel) :</a:t>
            </a:r>
            <a:endParaRPr sz="1600">
              <a:solidFill>
                <a:schemeClr val="dk2"/>
              </a:solidFill>
              <a:latin typeface="Twentieth Century"/>
              <a:ea typeface="Twentieth Century"/>
              <a:cs typeface="Twentieth Century"/>
              <a:sym typeface="Twentieth Century"/>
            </a:endParaRPr>
          </a:p>
          <a:p>
            <a:pPr indent="-285750" lvl="0" marL="285750" marR="0" rtl="0" algn="l">
              <a:spcBef>
                <a:spcPts val="0"/>
              </a:spcBef>
              <a:spcAft>
                <a:spcPts val="0"/>
              </a:spcAft>
              <a:buClr>
                <a:srgbClr val="833C0B"/>
              </a:buClr>
              <a:buSzPts val="1600"/>
              <a:buFont typeface="Arial"/>
              <a:buChar char="•"/>
            </a:pPr>
            <a:r>
              <a:rPr b="1" lang="fr-FR" sz="1600">
                <a:solidFill>
                  <a:srgbClr val="833C0B"/>
                </a:solidFill>
                <a:latin typeface="Twentieth Century"/>
                <a:ea typeface="Twentieth Century"/>
                <a:cs typeface="Twentieth Century"/>
                <a:sym typeface="Twentieth Century"/>
              </a:rPr>
              <a:t>Permute</a:t>
            </a:r>
            <a:r>
              <a:rPr lang="fr-FR" sz="1600">
                <a:solidFill>
                  <a:srgbClr val="833C0B"/>
                </a:solidFill>
                <a:latin typeface="Twentieth Century"/>
                <a:ea typeface="Twentieth Century"/>
                <a:cs typeface="Twentieth Century"/>
                <a:sym typeface="Twentieth Century"/>
              </a:rPr>
              <a:t> : </a:t>
            </a:r>
            <a:r>
              <a:rPr lang="fr-FR" sz="1600">
                <a:solidFill>
                  <a:schemeClr val="dk1"/>
                </a:solidFill>
                <a:latin typeface="Twentieth Century"/>
                <a:ea typeface="Twentieth Century"/>
                <a:cs typeface="Twentieth Century"/>
                <a:sym typeface="Twentieth Century"/>
              </a:rPr>
              <a:t>Change l'ordre des dimensions des données pour les rendre compatibles avec le LSTM.</a:t>
            </a:r>
            <a:endParaRPr/>
          </a:p>
          <a:p>
            <a:pPr indent="-285750" lvl="0" marL="285750" marR="0" rtl="0" algn="l">
              <a:spcBef>
                <a:spcPts val="0"/>
              </a:spcBef>
              <a:spcAft>
                <a:spcPts val="0"/>
              </a:spcAft>
              <a:buClr>
                <a:srgbClr val="833C0B"/>
              </a:buClr>
              <a:buSzPts val="1600"/>
              <a:buFont typeface="Arial"/>
              <a:buChar char="•"/>
            </a:pPr>
            <a:r>
              <a:rPr b="1" lang="fr-FR" sz="1600">
                <a:solidFill>
                  <a:srgbClr val="833C0B"/>
                </a:solidFill>
                <a:latin typeface="Twentieth Century"/>
                <a:ea typeface="Twentieth Century"/>
                <a:cs typeface="Twentieth Century"/>
                <a:sym typeface="Twentieth Century"/>
              </a:rPr>
              <a:t>Reshape</a:t>
            </a:r>
            <a:r>
              <a:rPr lang="fr-FR" sz="1600">
                <a:solidFill>
                  <a:srgbClr val="833C0B"/>
                </a:solidFill>
                <a:latin typeface="Twentieth Century"/>
                <a:ea typeface="Twentieth Century"/>
                <a:cs typeface="Twentieth Century"/>
                <a:sym typeface="Twentieth Century"/>
              </a:rPr>
              <a:t> : </a:t>
            </a:r>
            <a:r>
              <a:rPr lang="fr-FR" sz="1600">
                <a:solidFill>
                  <a:schemeClr val="dk1"/>
                </a:solidFill>
                <a:latin typeface="Twentieth Century"/>
                <a:ea typeface="Twentieth Century"/>
                <a:cs typeface="Twentieth Century"/>
                <a:sym typeface="Twentieth Century"/>
              </a:rPr>
              <a:t>Les données sont réorganisées sous forme de séquences, où chaque image est transformée en une séquence de caractéristiques.</a:t>
            </a:r>
            <a:endParaRPr/>
          </a:p>
          <a:p>
            <a:pPr indent="-285750" lvl="0" marL="285750" marR="0" rtl="0" algn="l">
              <a:spcBef>
                <a:spcPts val="0"/>
              </a:spcBef>
              <a:spcAft>
                <a:spcPts val="0"/>
              </a:spcAft>
              <a:buClr>
                <a:srgbClr val="833C0B"/>
              </a:buClr>
              <a:buSzPts val="1600"/>
              <a:buFont typeface="Arial"/>
              <a:buChar char="•"/>
            </a:pPr>
            <a:r>
              <a:rPr b="1" lang="fr-FR" sz="1600">
                <a:solidFill>
                  <a:srgbClr val="833C0B"/>
                </a:solidFill>
                <a:latin typeface="Twentieth Century"/>
                <a:ea typeface="Twentieth Century"/>
                <a:cs typeface="Twentieth Century"/>
                <a:sym typeface="Twentieth Century"/>
              </a:rPr>
              <a:t>LSTM Bidirectionnel</a:t>
            </a:r>
            <a:r>
              <a:rPr lang="fr-FR" sz="1600">
                <a:solidFill>
                  <a:srgbClr val="833C0B"/>
                </a:solidFill>
                <a:latin typeface="Twentieth Century"/>
                <a:ea typeface="Twentieth Century"/>
                <a:cs typeface="Twentieth Century"/>
                <a:sym typeface="Twentieth Century"/>
              </a:rPr>
              <a:t> : </a:t>
            </a:r>
            <a:r>
              <a:rPr lang="fr-FR" sz="1600">
                <a:solidFill>
                  <a:schemeClr val="dk1"/>
                </a:solidFill>
                <a:latin typeface="Twentieth Century"/>
                <a:ea typeface="Twentieth Century"/>
                <a:cs typeface="Twentieth Century"/>
                <a:sym typeface="Twentieth Century"/>
              </a:rPr>
              <a:t>Nous utilisons deux couches </a:t>
            </a:r>
            <a:r>
              <a:rPr b="1" lang="fr-FR" sz="1600">
                <a:solidFill>
                  <a:schemeClr val="dk1"/>
                </a:solidFill>
                <a:latin typeface="Twentieth Century"/>
                <a:ea typeface="Twentieth Century"/>
                <a:cs typeface="Twentieth Century"/>
                <a:sym typeface="Twentieth Century"/>
              </a:rPr>
              <a:t>LSTM bidirectionnelles</a:t>
            </a:r>
            <a:r>
              <a:rPr lang="fr-FR" sz="1600">
                <a:solidFill>
                  <a:schemeClr val="dk1"/>
                </a:solidFill>
                <a:latin typeface="Twentieth Century"/>
                <a:ea typeface="Twentieth Century"/>
                <a:cs typeface="Twentieth Century"/>
                <a:sym typeface="Twentieth Century"/>
              </a:rPr>
              <a:t> pour analyser la séquence dans les deux sens (avant et arrière) et en extraire des informations contextuelle</a:t>
            </a:r>
            <a:endParaRPr/>
          </a:p>
          <a:p>
            <a:pPr indent="0" lvl="0" marL="0" marR="0" rtl="0" algn="l">
              <a:spcBef>
                <a:spcPts val="0"/>
              </a:spcBef>
              <a:spcAft>
                <a:spcPts val="0"/>
              </a:spcAft>
              <a:buNone/>
            </a:pPr>
            <a:r>
              <a:t/>
            </a:r>
            <a:endParaRPr sz="16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600">
              <a:solidFill>
                <a:schemeClr val="dk1"/>
              </a:solidFill>
              <a:latin typeface="Twentieth Century"/>
              <a:ea typeface="Twentieth Century"/>
              <a:cs typeface="Twentieth Century"/>
              <a:sym typeface="Twentieth Century"/>
            </a:endParaRPr>
          </a:p>
        </p:txBody>
      </p:sp>
      <p:pic>
        <p:nvPicPr>
          <p:cNvPr id="247" name="Google Shape;247;p12"/>
          <p:cNvPicPr preferRelativeResize="0"/>
          <p:nvPr/>
        </p:nvPicPr>
        <p:blipFill rotWithShape="1">
          <a:blip r:embed="rId3">
            <a:alphaModFix/>
          </a:blip>
          <a:srcRect b="45833" l="46204" r="24155" t="0"/>
          <a:stretch/>
        </p:blipFill>
        <p:spPr>
          <a:xfrm>
            <a:off x="6458328" y="1491953"/>
            <a:ext cx="3102430" cy="3714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3"/>
          <p:cNvSpPr txBox="1"/>
          <p:nvPr/>
        </p:nvSpPr>
        <p:spPr>
          <a:xfrm>
            <a:off x="-277897" y="770089"/>
            <a:ext cx="10913067" cy="595291"/>
          </a:xfrm>
          <a:prstGeom prst="rect">
            <a:avLst/>
          </a:prstGeom>
          <a:noFill/>
          <a:ln>
            <a:noFill/>
          </a:ln>
        </p:spPr>
        <p:txBody>
          <a:bodyPr anchorCtr="0" anchor="t" bIns="45700" lIns="91425" spcFirstLastPara="1" rIns="91425" wrap="square" tIns="45700">
            <a:spAutoFit/>
          </a:bodyPr>
          <a:lstStyle/>
          <a:p>
            <a:pPr indent="-285750" lvl="0" marL="285750" marR="0" rtl="0" algn="ctr">
              <a:lnSpc>
                <a:spcPct val="107000"/>
              </a:lnSpc>
              <a:spcBef>
                <a:spcPts val="0"/>
              </a:spcBef>
              <a:spcAft>
                <a:spcPts val="0"/>
              </a:spcAft>
              <a:buClr>
                <a:srgbClr val="FF0000"/>
              </a:buClr>
              <a:buSzPts val="3000"/>
              <a:buFont typeface="Arial"/>
              <a:buChar char="•"/>
            </a:pPr>
            <a:r>
              <a:rPr lang="fr-FR" sz="3000">
                <a:solidFill>
                  <a:srgbClr val="FF0000"/>
                </a:solidFill>
                <a:latin typeface="Calibri"/>
                <a:ea typeface="Calibri"/>
                <a:cs typeface="Calibri"/>
                <a:sym typeface="Calibri"/>
              </a:rPr>
              <a:t>L’architecture de model </a:t>
            </a:r>
            <a:r>
              <a:rPr lang="fr-FR" sz="3200">
                <a:solidFill>
                  <a:srgbClr val="F25245"/>
                </a:solidFill>
                <a:latin typeface="Twentieth Century"/>
                <a:ea typeface="Twentieth Century"/>
                <a:cs typeface="Twentieth Century"/>
                <a:sym typeface="Twentieth Century"/>
              </a:rPr>
              <a:t>pré-entraîn : ResNet50 +LSTM</a:t>
            </a:r>
            <a:endParaRPr sz="3000">
              <a:solidFill>
                <a:srgbClr val="F25245"/>
              </a:solidFill>
              <a:latin typeface="Calibri"/>
              <a:ea typeface="Calibri"/>
              <a:cs typeface="Calibri"/>
              <a:sym typeface="Calibri"/>
            </a:endParaRPr>
          </a:p>
        </p:txBody>
      </p:sp>
      <p:sp>
        <p:nvSpPr>
          <p:cNvPr id="253" name="Google Shape;253;p13"/>
          <p:cNvSpPr/>
          <p:nvPr/>
        </p:nvSpPr>
        <p:spPr>
          <a:xfrm>
            <a:off x="10635170" y="-3575080"/>
            <a:ext cx="7473536" cy="7585264"/>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14350">
            <a:solidFill>
              <a:srgbClr val="FD6220">
                <a:alpha val="11764"/>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
          <p:cNvSpPr/>
          <p:nvPr/>
        </p:nvSpPr>
        <p:spPr>
          <a:xfrm>
            <a:off x="-10286508" y="-1946397"/>
            <a:ext cx="10994424" cy="10994424"/>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
            <a:solidFill>
              <a:srgbClr val="FD622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p:nvPr/>
        </p:nvSpPr>
        <p:spPr>
          <a:xfrm>
            <a:off x="1070244" y="3283865"/>
            <a:ext cx="4906013" cy="528309"/>
          </a:xfrm>
          <a:prstGeom prst="rect">
            <a:avLst/>
          </a:prstGeom>
          <a:noFill/>
          <a:ln>
            <a:noFill/>
          </a:ln>
        </p:spPr>
        <p:txBody>
          <a:bodyPr anchorCtr="0" anchor="ctr" bIns="101550" lIns="91425" spcFirstLastPara="1" rIns="91425" wrap="square" tIns="25375">
            <a:spAutoFit/>
          </a:bodyPr>
          <a:lstStyle/>
          <a:p>
            <a:pPr indent="0" lvl="0" marL="0" marR="0" rtl="0" algn="l">
              <a:lnSpc>
                <a:spcPct val="100000"/>
              </a:lnSpc>
              <a:spcBef>
                <a:spcPts val="0"/>
              </a:spcBef>
              <a:spcAft>
                <a:spcPts val="0"/>
              </a:spcAft>
              <a:buClr>
                <a:schemeClr val="dk1"/>
              </a:buClr>
              <a:buSzPts val="800"/>
              <a:buFont typeface="Twentieth Century"/>
              <a:buNone/>
            </a:pPr>
            <a:r>
              <a:t/>
            </a:r>
            <a:endParaRPr b="0" i="0" sz="800" u="none" cap="none" strike="noStrike">
              <a:solidFill>
                <a:schemeClr val="dk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
        <p:nvSpPr>
          <p:cNvPr id="256" name="Google Shape;256;p13"/>
          <p:cNvSpPr/>
          <p:nvPr/>
        </p:nvSpPr>
        <p:spPr>
          <a:xfrm>
            <a:off x="0" y="457200"/>
            <a:ext cx="12192000" cy="12700"/>
          </a:xfrm>
          <a:prstGeom prst="rect">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257" name="Google Shape;257;p13"/>
          <p:cNvSpPr/>
          <p:nvPr/>
        </p:nvSpPr>
        <p:spPr>
          <a:xfrm>
            <a:off x="1070244" y="3857879"/>
            <a:ext cx="4816206" cy="348805"/>
          </a:xfrm>
          <a:prstGeom prst="rect">
            <a:avLst/>
          </a:prstGeom>
          <a:noFill/>
          <a:ln>
            <a:noFill/>
          </a:ln>
        </p:spPr>
        <p:txBody>
          <a:bodyPr anchorCtr="0" anchor="ctr" bIns="45700" lIns="91425" spcFirstLastPara="1" rIns="91425" wrap="square" tIns="25375">
            <a:sp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
        <p:nvSpPr>
          <p:cNvPr id="258" name="Google Shape;258;p13"/>
          <p:cNvSpPr txBox="1"/>
          <p:nvPr/>
        </p:nvSpPr>
        <p:spPr>
          <a:xfrm>
            <a:off x="1171507" y="2312151"/>
            <a:ext cx="5393397"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dk2"/>
                </a:solidFill>
                <a:latin typeface="Twentieth Century"/>
                <a:ea typeface="Twentieth Century"/>
                <a:cs typeface="Twentieth Century"/>
                <a:sym typeface="Twentieth Century"/>
              </a:rPr>
              <a:t>Couches Fully Connected (Décision finale) :</a:t>
            </a:r>
            <a:endParaRPr sz="1600">
              <a:solidFill>
                <a:schemeClr val="dk2"/>
              </a:solidFill>
              <a:latin typeface="Twentieth Century"/>
              <a:ea typeface="Twentieth Century"/>
              <a:cs typeface="Twentieth Century"/>
              <a:sym typeface="Twentieth Century"/>
            </a:endParaRPr>
          </a:p>
          <a:p>
            <a:pPr indent="-285750" lvl="0" marL="285750" marR="0" rtl="0" algn="l">
              <a:spcBef>
                <a:spcPts val="0"/>
              </a:spcBef>
              <a:spcAft>
                <a:spcPts val="0"/>
              </a:spcAft>
              <a:buClr>
                <a:srgbClr val="833C0B"/>
              </a:buClr>
              <a:buSzPts val="1600"/>
              <a:buFont typeface="Arial"/>
              <a:buChar char="•"/>
            </a:pPr>
            <a:r>
              <a:rPr b="1" lang="fr-FR" sz="1600">
                <a:solidFill>
                  <a:srgbClr val="833C0B"/>
                </a:solidFill>
                <a:latin typeface="Twentieth Century"/>
                <a:ea typeface="Twentieth Century"/>
                <a:cs typeface="Twentieth Century"/>
                <a:sym typeface="Twentieth Century"/>
              </a:rPr>
              <a:t>Batch Normalization</a:t>
            </a:r>
            <a:r>
              <a:rPr lang="fr-FR" sz="1600">
                <a:solidFill>
                  <a:srgbClr val="833C0B"/>
                </a:solidFill>
                <a:latin typeface="Twentieth Century"/>
                <a:ea typeface="Twentieth Century"/>
                <a:cs typeface="Twentieth Century"/>
                <a:sym typeface="Twentieth Century"/>
              </a:rPr>
              <a:t> : </a:t>
            </a:r>
            <a:r>
              <a:rPr lang="fr-FR" sz="1600">
                <a:solidFill>
                  <a:schemeClr val="dk1"/>
                </a:solidFill>
                <a:latin typeface="Twentieth Century"/>
                <a:ea typeface="Twentieth Century"/>
                <a:cs typeface="Twentieth Century"/>
                <a:sym typeface="Twentieth Century"/>
              </a:rPr>
              <a:t>Cette couche aide à stabiliser l'apprentissage en normalisant les activations.</a:t>
            </a:r>
            <a:endParaRPr/>
          </a:p>
          <a:p>
            <a:pPr indent="-285750" lvl="0" marL="285750" marR="0" rtl="0" algn="l">
              <a:spcBef>
                <a:spcPts val="0"/>
              </a:spcBef>
              <a:spcAft>
                <a:spcPts val="0"/>
              </a:spcAft>
              <a:buClr>
                <a:srgbClr val="833C0B"/>
              </a:buClr>
              <a:buSzPts val="1600"/>
              <a:buFont typeface="Arial"/>
              <a:buChar char="•"/>
            </a:pPr>
            <a:r>
              <a:rPr b="1" lang="fr-FR" sz="1600">
                <a:solidFill>
                  <a:srgbClr val="833C0B"/>
                </a:solidFill>
                <a:latin typeface="Twentieth Century"/>
                <a:ea typeface="Twentieth Century"/>
                <a:cs typeface="Twentieth Century"/>
                <a:sym typeface="Twentieth Century"/>
              </a:rPr>
              <a:t>Dense</a:t>
            </a:r>
            <a:r>
              <a:rPr lang="fr-FR" sz="1600">
                <a:solidFill>
                  <a:srgbClr val="833C0B"/>
                </a:solidFill>
                <a:latin typeface="Twentieth Century"/>
                <a:ea typeface="Twentieth Century"/>
                <a:cs typeface="Twentieth Century"/>
                <a:sym typeface="Twentieth Century"/>
              </a:rPr>
              <a:t> : </a:t>
            </a:r>
            <a:r>
              <a:rPr lang="fr-FR" sz="1600">
                <a:solidFill>
                  <a:schemeClr val="dk1"/>
                </a:solidFill>
                <a:latin typeface="Twentieth Century"/>
                <a:ea typeface="Twentieth Century"/>
                <a:cs typeface="Twentieth Century"/>
                <a:sym typeface="Twentieth Century"/>
              </a:rPr>
              <a:t>Ces couches de neurones permettent de transformer les données extraites en une représentation plus utile pour la décision finale.</a:t>
            </a:r>
            <a:endParaRPr/>
          </a:p>
          <a:p>
            <a:pPr indent="-285750" lvl="0" marL="285750" marR="0" rtl="0" algn="l">
              <a:spcBef>
                <a:spcPts val="0"/>
              </a:spcBef>
              <a:spcAft>
                <a:spcPts val="0"/>
              </a:spcAft>
              <a:buClr>
                <a:srgbClr val="833C0B"/>
              </a:buClr>
              <a:buSzPts val="1600"/>
              <a:buFont typeface="Arial"/>
              <a:buChar char="•"/>
            </a:pPr>
            <a:r>
              <a:rPr b="1" lang="fr-FR" sz="1600">
                <a:solidFill>
                  <a:srgbClr val="833C0B"/>
                </a:solidFill>
                <a:latin typeface="Twentieth Century"/>
                <a:ea typeface="Twentieth Century"/>
                <a:cs typeface="Twentieth Century"/>
                <a:sym typeface="Twentieth Century"/>
              </a:rPr>
              <a:t>Dropout</a:t>
            </a:r>
            <a:r>
              <a:rPr lang="fr-FR" sz="1600">
                <a:solidFill>
                  <a:srgbClr val="833C0B"/>
                </a:solidFill>
                <a:latin typeface="Twentieth Century"/>
                <a:ea typeface="Twentieth Century"/>
                <a:cs typeface="Twentieth Century"/>
                <a:sym typeface="Twentieth Century"/>
              </a:rPr>
              <a:t> </a:t>
            </a:r>
            <a:r>
              <a:rPr lang="fr-FR" sz="1600">
                <a:solidFill>
                  <a:schemeClr val="dk1"/>
                </a:solidFill>
                <a:latin typeface="Twentieth Century"/>
                <a:ea typeface="Twentieth Century"/>
                <a:cs typeface="Twentieth Century"/>
                <a:sym typeface="Twentieth Century"/>
              </a:rPr>
              <a:t>: Cette étape aide à éviter le surapprentissage en désactivant aléatoirement certaines connexions entre les neurones.</a:t>
            </a:r>
            <a:endParaRPr/>
          </a:p>
          <a:p>
            <a:pPr indent="-285750" lvl="0" marL="285750" marR="0" rtl="0" algn="l">
              <a:spcBef>
                <a:spcPts val="0"/>
              </a:spcBef>
              <a:spcAft>
                <a:spcPts val="0"/>
              </a:spcAft>
              <a:buClr>
                <a:srgbClr val="833C0B"/>
              </a:buClr>
              <a:buSzPts val="1600"/>
              <a:buFont typeface="Arial"/>
              <a:buChar char="•"/>
            </a:pPr>
            <a:r>
              <a:rPr b="1" lang="fr-FR" sz="1600">
                <a:solidFill>
                  <a:srgbClr val="833C0B"/>
                </a:solidFill>
                <a:latin typeface="Twentieth Century"/>
                <a:ea typeface="Twentieth Century"/>
                <a:cs typeface="Twentieth Century"/>
                <a:sym typeface="Twentieth Century"/>
              </a:rPr>
              <a:t>Dense de sortie</a:t>
            </a:r>
            <a:r>
              <a:rPr lang="fr-FR" sz="1600">
                <a:solidFill>
                  <a:srgbClr val="833C0B"/>
                </a:solidFill>
                <a:latin typeface="Twentieth Century"/>
                <a:ea typeface="Twentieth Century"/>
                <a:cs typeface="Twentieth Century"/>
                <a:sym typeface="Twentieth Century"/>
              </a:rPr>
              <a:t> : </a:t>
            </a:r>
            <a:r>
              <a:rPr lang="fr-FR" sz="1600">
                <a:solidFill>
                  <a:schemeClr val="dk1"/>
                </a:solidFill>
                <a:latin typeface="Twentieth Century"/>
                <a:ea typeface="Twentieth Century"/>
                <a:cs typeface="Twentieth Century"/>
                <a:sym typeface="Twentieth Century"/>
              </a:rPr>
              <a:t>Dernière couche avec une activation </a:t>
            </a:r>
            <a:r>
              <a:rPr b="1" lang="fr-FR" sz="1600">
                <a:solidFill>
                  <a:schemeClr val="dk1"/>
                </a:solidFill>
                <a:latin typeface="Twentieth Century"/>
                <a:ea typeface="Twentieth Century"/>
                <a:cs typeface="Twentieth Century"/>
                <a:sym typeface="Twentieth Century"/>
              </a:rPr>
              <a:t>Softmax</a:t>
            </a:r>
            <a:r>
              <a:rPr lang="fr-FR" sz="1600">
                <a:solidFill>
                  <a:schemeClr val="dk1"/>
                </a:solidFill>
                <a:latin typeface="Twentieth Century"/>
                <a:ea typeface="Twentieth Century"/>
                <a:cs typeface="Twentieth Century"/>
                <a:sym typeface="Twentieth Century"/>
              </a:rPr>
              <a:t> pour prédire la classe de chaque image parmi les catégories possibles</a:t>
            </a:r>
            <a:endParaRPr/>
          </a:p>
          <a:p>
            <a:pPr indent="0" lvl="0" marL="0" marR="0" rtl="0" algn="l">
              <a:spcBef>
                <a:spcPts val="0"/>
              </a:spcBef>
              <a:spcAft>
                <a:spcPts val="0"/>
              </a:spcAft>
              <a:buNone/>
            </a:pPr>
            <a:r>
              <a:t/>
            </a:r>
            <a:endParaRPr sz="16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600">
              <a:solidFill>
                <a:schemeClr val="dk1"/>
              </a:solidFill>
              <a:latin typeface="Twentieth Century"/>
              <a:ea typeface="Twentieth Century"/>
              <a:cs typeface="Twentieth Century"/>
              <a:sym typeface="Twentieth Century"/>
            </a:endParaRPr>
          </a:p>
        </p:txBody>
      </p:sp>
      <p:pic>
        <p:nvPicPr>
          <p:cNvPr id="259" name="Google Shape;259;p13"/>
          <p:cNvPicPr preferRelativeResize="0"/>
          <p:nvPr/>
        </p:nvPicPr>
        <p:blipFill rotWithShape="1">
          <a:blip r:embed="rId3">
            <a:alphaModFix/>
          </a:blip>
          <a:srcRect b="0" l="74830" r="0" t="26508"/>
          <a:stretch/>
        </p:blipFill>
        <p:spPr>
          <a:xfrm>
            <a:off x="7566660" y="1337836"/>
            <a:ext cx="2390056" cy="45724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4"/>
          <p:cNvSpPr/>
          <p:nvPr/>
        </p:nvSpPr>
        <p:spPr>
          <a:xfrm>
            <a:off x="-9965724" y="-1383136"/>
            <a:ext cx="10994424" cy="10994424"/>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14350">
            <a:solidFill>
              <a:srgbClr val="FD6220">
                <a:alpha val="11764"/>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65" name="Google Shape;265;p14"/>
          <p:cNvGraphicFramePr/>
          <p:nvPr/>
        </p:nvGraphicFramePr>
        <p:xfrm>
          <a:off x="1462192" y="2039196"/>
          <a:ext cx="3000000" cy="3000000"/>
        </p:xfrm>
        <a:graphic>
          <a:graphicData uri="http://schemas.openxmlformats.org/drawingml/2006/table">
            <a:tbl>
              <a:tblPr bandRow="1" firstRow="1">
                <a:noFill/>
                <a:tableStyleId>{FD932A9D-0764-4EB2-9C22-3D147E771DF1}</a:tableStyleId>
              </a:tblPr>
              <a:tblGrid>
                <a:gridCol w="2366425"/>
                <a:gridCol w="2366425"/>
                <a:gridCol w="2366425"/>
                <a:gridCol w="2366425"/>
              </a:tblGrid>
              <a:tr h="731525">
                <a:tc>
                  <a:txBody>
                    <a:bodyPr/>
                    <a:lstStyle/>
                    <a:p>
                      <a:pPr indent="0" lvl="0" marL="0" marR="0" rtl="0" algn="ctr">
                        <a:spcBef>
                          <a:spcPts val="0"/>
                        </a:spcBef>
                        <a:spcAft>
                          <a:spcPts val="0"/>
                        </a:spcAft>
                        <a:buNone/>
                      </a:pPr>
                      <a:r>
                        <a:rPr lang="fr-FR" sz="2000">
                          <a:latin typeface="Twentieth Century"/>
                          <a:ea typeface="Twentieth Century"/>
                          <a:cs typeface="Twentieth Century"/>
                          <a:sym typeface="Twentieth Century"/>
                        </a:rPr>
                        <a:t>Modèles</a:t>
                      </a:r>
                      <a:endParaRPr/>
                    </a:p>
                  </a:txBody>
                  <a:tcPr marT="45725" marB="45725" marR="91450" marL="91450"/>
                </a:tc>
                <a:tc>
                  <a:txBody>
                    <a:bodyPr/>
                    <a:lstStyle/>
                    <a:p>
                      <a:pPr indent="0" lvl="0" marL="0" marR="0" rtl="0" algn="ctr">
                        <a:spcBef>
                          <a:spcPts val="0"/>
                        </a:spcBef>
                        <a:spcAft>
                          <a:spcPts val="0"/>
                        </a:spcAft>
                        <a:buNone/>
                      </a:pPr>
                      <a:r>
                        <a:rPr lang="fr-FR" sz="2000"/>
                        <a:t>Nombre de Frames</a:t>
                      </a:r>
                      <a:endParaRPr/>
                    </a:p>
                  </a:txBody>
                  <a:tcPr marT="45725" marB="45725" marR="91450" marL="91450"/>
                </a:tc>
                <a:tc>
                  <a:txBody>
                    <a:bodyPr/>
                    <a:lstStyle/>
                    <a:p>
                      <a:pPr indent="0" lvl="0" marL="0" marR="0" rtl="0" algn="ctr">
                        <a:spcBef>
                          <a:spcPts val="0"/>
                        </a:spcBef>
                        <a:spcAft>
                          <a:spcPts val="0"/>
                        </a:spcAft>
                        <a:buNone/>
                      </a:pPr>
                      <a:r>
                        <a:rPr lang="fr-FR" sz="1800"/>
                        <a:t>Test Accuracy </a:t>
                      </a:r>
                      <a:endParaRPr sz="1800"/>
                    </a:p>
                  </a:txBody>
                  <a:tcPr marT="45725" marB="45725" marR="91450" marL="91450"/>
                </a:tc>
                <a:tc>
                  <a:txBody>
                    <a:bodyPr/>
                    <a:lstStyle/>
                    <a:p>
                      <a:pPr indent="0" lvl="0" marL="0" marR="0" rtl="0" algn="ctr">
                        <a:spcBef>
                          <a:spcPts val="0"/>
                        </a:spcBef>
                        <a:spcAft>
                          <a:spcPts val="0"/>
                        </a:spcAft>
                        <a:buNone/>
                      </a:pPr>
                      <a:r>
                        <a:rPr lang="fr-FR" sz="1800"/>
                        <a:t>Test Loss</a:t>
                      </a:r>
                      <a:endParaRPr sz="1800"/>
                    </a:p>
                  </a:txBody>
                  <a:tcPr marT="45725" marB="45725" marR="91450" marL="91450"/>
                </a:tc>
              </a:tr>
              <a:tr h="1515525">
                <a:tc>
                  <a:txBody>
                    <a:bodyPr/>
                    <a:lstStyle/>
                    <a:p>
                      <a:pPr indent="0" lvl="0" marL="0" marR="0" rtl="0" algn="ctr">
                        <a:spcBef>
                          <a:spcPts val="0"/>
                        </a:spcBef>
                        <a:spcAft>
                          <a:spcPts val="0"/>
                        </a:spcAft>
                        <a:buNone/>
                      </a:pPr>
                      <a:r>
                        <a:rPr b="1" lang="fr-FR" sz="2000"/>
                        <a:t>Model From Scratch</a:t>
                      </a:r>
                      <a:endParaRPr/>
                    </a:p>
                    <a:p>
                      <a:pPr indent="0" lvl="0" marL="0" marR="0" rtl="0" algn="ctr">
                        <a:spcBef>
                          <a:spcPts val="0"/>
                        </a:spcBef>
                        <a:spcAft>
                          <a:spcPts val="0"/>
                        </a:spcAft>
                        <a:buNone/>
                      </a:pPr>
                      <a:r>
                        <a:rPr b="1" lang="fr-FR" sz="2000"/>
                        <a:t>(CNN + LSTM )</a:t>
                      </a:r>
                      <a:endParaRPr/>
                    </a:p>
                  </a:txBody>
                  <a:tcPr marT="45725" marB="45725" marR="91450" marL="91450"/>
                </a:tc>
                <a:tc>
                  <a:txBody>
                    <a:bodyPr/>
                    <a:lstStyle/>
                    <a:p>
                      <a:pPr indent="0" lvl="0" marL="0" marR="0" rtl="0" algn="ctr">
                        <a:spcBef>
                          <a:spcPts val="0"/>
                        </a:spcBef>
                        <a:spcAft>
                          <a:spcPts val="0"/>
                        </a:spcAft>
                        <a:buNone/>
                      </a:pPr>
                      <a:r>
                        <a:rPr b="1" lang="fr-FR" sz="1800"/>
                        <a:t>20</a:t>
                      </a:r>
                      <a:endParaRPr b="1" sz="1800"/>
                    </a:p>
                  </a:txBody>
                  <a:tcPr marT="45725" marB="45725" marR="91450" marL="91450"/>
                </a:tc>
                <a:tc>
                  <a:txBody>
                    <a:bodyPr/>
                    <a:lstStyle/>
                    <a:p>
                      <a:pPr indent="0" lvl="0" marL="0" marR="0" rtl="0" algn="ctr">
                        <a:spcBef>
                          <a:spcPts val="0"/>
                        </a:spcBef>
                        <a:spcAft>
                          <a:spcPts val="0"/>
                        </a:spcAft>
                        <a:buNone/>
                      </a:pPr>
                      <a:r>
                        <a:rPr b="1" lang="fr-FR" sz="1800"/>
                        <a:t>78%</a:t>
                      </a:r>
                      <a:endParaRPr b="1" sz="1800"/>
                    </a:p>
                  </a:txBody>
                  <a:tcPr marT="45725" marB="45725" marR="91450" marL="91450"/>
                </a:tc>
                <a:tc>
                  <a:txBody>
                    <a:bodyPr/>
                    <a:lstStyle/>
                    <a:p>
                      <a:pPr indent="0" lvl="0" marL="0" marR="0" rtl="0" algn="ctr">
                        <a:spcBef>
                          <a:spcPts val="0"/>
                        </a:spcBef>
                        <a:spcAft>
                          <a:spcPts val="0"/>
                        </a:spcAft>
                        <a:buNone/>
                      </a:pPr>
                      <a:r>
                        <a:rPr b="1" lang="fr-FR" sz="1800"/>
                        <a:t>0.3</a:t>
                      </a:r>
                      <a:endParaRPr b="1" sz="1800"/>
                    </a:p>
                  </a:txBody>
                  <a:tcPr marT="45725" marB="45725" marR="91450" marL="91450"/>
                </a:tc>
              </a:tr>
              <a:tr h="1387500">
                <a:tc>
                  <a:txBody>
                    <a:bodyPr/>
                    <a:lstStyle/>
                    <a:p>
                      <a:pPr indent="0" lvl="0" marL="0" marR="0" rtl="0" algn="ctr">
                        <a:spcBef>
                          <a:spcPts val="0"/>
                        </a:spcBef>
                        <a:spcAft>
                          <a:spcPts val="0"/>
                        </a:spcAft>
                        <a:buNone/>
                      </a:pPr>
                      <a:r>
                        <a:rPr b="1" lang="fr-FR" sz="2000">
                          <a:latin typeface="Twentieth Century"/>
                          <a:ea typeface="Twentieth Century"/>
                          <a:cs typeface="Twentieth Century"/>
                          <a:sym typeface="Twentieth Century"/>
                        </a:rPr>
                        <a:t>ResNet50 + LSTM</a:t>
                      </a:r>
                      <a:endParaRPr/>
                    </a:p>
                  </a:txBody>
                  <a:tcPr marT="45725" marB="45725" marR="91450" marL="91450"/>
                </a:tc>
                <a:tc>
                  <a:txBody>
                    <a:bodyPr/>
                    <a:lstStyle/>
                    <a:p>
                      <a:pPr indent="0" lvl="0" marL="0" marR="0" rtl="0" algn="ctr">
                        <a:spcBef>
                          <a:spcPts val="0"/>
                        </a:spcBef>
                        <a:spcAft>
                          <a:spcPts val="0"/>
                        </a:spcAft>
                        <a:buNone/>
                      </a:pPr>
                      <a:r>
                        <a:rPr b="1" lang="fr-FR" sz="2000"/>
                        <a:t>20</a:t>
                      </a:r>
                      <a:endParaRPr/>
                    </a:p>
                  </a:txBody>
                  <a:tcPr marT="45725" marB="45725" marR="91450" marL="91450"/>
                </a:tc>
                <a:tc>
                  <a:txBody>
                    <a:bodyPr/>
                    <a:lstStyle/>
                    <a:p>
                      <a:pPr indent="0" lvl="0" marL="0" marR="0" rtl="0" algn="ctr">
                        <a:spcBef>
                          <a:spcPts val="0"/>
                        </a:spcBef>
                        <a:spcAft>
                          <a:spcPts val="0"/>
                        </a:spcAft>
                        <a:buNone/>
                      </a:pPr>
                      <a:r>
                        <a:rPr b="1" lang="fr-FR" sz="1800"/>
                        <a:t>93%</a:t>
                      </a:r>
                      <a:endParaRPr b="1" sz="1800"/>
                    </a:p>
                  </a:txBody>
                  <a:tcPr marT="45725" marB="45725" marR="91450" marL="91450"/>
                </a:tc>
                <a:tc>
                  <a:txBody>
                    <a:bodyPr/>
                    <a:lstStyle/>
                    <a:p>
                      <a:pPr indent="0" lvl="0" marL="0" marR="0" rtl="0" algn="ctr">
                        <a:spcBef>
                          <a:spcPts val="0"/>
                        </a:spcBef>
                        <a:spcAft>
                          <a:spcPts val="0"/>
                        </a:spcAft>
                        <a:buNone/>
                      </a:pPr>
                      <a:r>
                        <a:rPr b="1" lang="fr-FR" sz="1800"/>
                        <a:t>0.18</a:t>
                      </a:r>
                      <a:endParaRPr b="1" sz="1800"/>
                    </a:p>
                  </a:txBody>
                  <a:tcPr marT="45725" marB="45725" marR="91450" marL="91450"/>
                </a:tc>
              </a:tr>
            </a:tbl>
          </a:graphicData>
        </a:graphic>
      </p:graphicFrame>
      <p:sp>
        <p:nvSpPr>
          <p:cNvPr id="266" name="Google Shape;266;p14"/>
          <p:cNvSpPr txBox="1"/>
          <p:nvPr/>
        </p:nvSpPr>
        <p:spPr>
          <a:xfrm>
            <a:off x="865823" y="891540"/>
            <a:ext cx="5329237" cy="58477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FF0000"/>
              </a:buClr>
              <a:buSzPts val="3200"/>
              <a:buFont typeface="Arial"/>
              <a:buChar char="•"/>
            </a:pPr>
            <a:r>
              <a:rPr b="1" lang="fr-FR" sz="3200">
                <a:solidFill>
                  <a:srgbClr val="FF0000"/>
                </a:solidFill>
                <a:latin typeface="Calibri"/>
                <a:ea typeface="Calibri"/>
                <a:cs typeface="Calibri"/>
                <a:sym typeface="Calibri"/>
              </a:rPr>
              <a:t>Compraison :</a:t>
            </a:r>
            <a:endParaRPr sz="3200">
              <a:solidFill>
                <a:schemeClr val="dk1"/>
              </a:solidFill>
              <a:latin typeface="Twentieth Century"/>
              <a:ea typeface="Twentieth Century"/>
              <a:cs typeface="Twentieth Century"/>
              <a:sym typeface="Twentieth Century"/>
            </a:endParaRPr>
          </a:p>
        </p:txBody>
      </p:sp>
      <p:grpSp>
        <p:nvGrpSpPr>
          <p:cNvPr id="267" name="Google Shape;267;p14"/>
          <p:cNvGrpSpPr/>
          <p:nvPr/>
        </p:nvGrpSpPr>
        <p:grpSpPr>
          <a:xfrm>
            <a:off x="10837833" y="-3464978"/>
            <a:ext cx="6750922" cy="6381532"/>
            <a:chOff x="41015" y="-14288"/>
            <a:chExt cx="812800" cy="812800"/>
          </a:xfrm>
        </p:grpSpPr>
        <p:sp>
          <p:nvSpPr>
            <p:cNvPr id="268" name="Google Shape;268;p14"/>
            <p:cNvSpPr/>
            <p:nvPr/>
          </p:nvSpPr>
          <p:spPr>
            <a:xfrm>
              <a:off x="41015" y="-14288"/>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
              <a:solidFill>
                <a:srgbClr val="FD622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grpSp>
      <p:sp>
        <p:nvSpPr>
          <p:cNvPr descr="Examples from celeb-DF dataset: (a) real images, (b) deepfake images. Images in each column belong to the same identity" id="270" name="Google Shape;270;p14"/>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5"/>
          <p:cNvSpPr/>
          <p:nvPr/>
        </p:nvSpPr>
        <p:spPr>
          <a:xfrm>
            <a:off x="-9965724" y="-1383136"/>
            <a:ext cx="10994424" cy="10994424"/>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14350">
            <a:solidFill>
              <a:srgbClr val="FD6220">
                <a:alpha val="11764"/>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txBox="1"/>
          <p:nvPr/>
        </p:nvSpPr>
        <p:spPr>
          <a:xfrm>
            <a:off x="865822" y="891540"/>
            <a:ext cx="9972011" cy="58477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FF0000"/>
              </a:buClr>
              <a:buSzPts val="3200"/>
              <a:buFont typeface="Arial"/>
              <a:buChar char="•"/>
            </a:pPr>
            <a:r>
              <a:rPr b="1" lang="fr-FR" sz="3200">
                <a:solidFill>
                  <a:srgbClr val="FF0000"/>
                </a:solidFill>
                <a:latin typeface="Calibri"/>
                <a:ea typeface="Calibri"/>
                <a:cs typeface="Calibri"/>
                <a:sym typeface="Calibri"/>
              </a:rPr>
              <a:t>Model Accuracy &amp; Model Loss : </a:t>
            </a:r>
            <a:r>
              <a:rPr lang="fr-FR" sz="3200">
                <a:solidFill>
                  <a:srgbClr val="FF0000"/>
                </a:solidFill>
                <a:latin typeface="Calibri"/>
                <a:ea typeface="Calibri"/>
                <a:cs typeface="Calibri"/>
                <a:sym typeface="Calibri"/>
              </a:rPr>
              <a:t>(FROM SCRATCH)</a:t>
            </a:r>
            <a:endParaRPr sz="3200">
              <a:solidFill>
                <a:schemeClr val="dk1"/>
              </a:solidFill>
              <a:latin typeface="Twentieth Century"/>
              <a:ea typeface="Twentieth Century"/>
              <a:cs typeface="Twentieth Century"/>
              <a:sym typeface="Twentieth Century"/>
            </a:endParaRPr>
          </a:p>
        </p:txBody>
      </p:sp>
      <p:grpSp>
        <p:nvGrpSpPr>
          <p:cNvPr id="277" name="Google Shape;277;p15"/>
          <p:cNvGrpSpPr/>
          <p:nvPr/>
        </p:nvGrpSpPr>
        <p:grpSpPr>
          <a:xfrm>
            <a:off x="10837833" y="-3464978"/>
            <a:ext cx="6750922" cy="6381532"/>
            <a:chOff x="41015" y="-14288"/>
            <a:chExt cx="812800" cy="812800"/>
          </a:xfrm>
        </p:grpSpPr>
        <p:sp>
          <p:nvSpPr>
            <p:cNvPr id="278" name="Google Shape;278;p15"/>
            <p:cNvSpPr/>
            <p:nvPr/>
          </p:nvSpPr>
          <p:spPr>
            <a:xfrm>
              <a:off x="41015" y="-14288"/>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
              <a:solidFill>
                <a:srgbClr val="FD622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grpSp>
      <p:pic>
        <p:nvPicPr>
          <p:cNvPr id="280" name="Google Shape;280;p15"/>
          <p:cNvPicPr preferRelativeResize="0"/>
          <p:nvPr/>
        </p:nvPicPr>
        <p:blipFill rotWithShape="1">
          <a:blip r:embed="rId3">
            <a:alphaModFix/>
          </a:blip>
          <a:srcRect b="0" l="0" r="0" t="0"/>
          <a:stretch/>
        </p:blipFill>
        <p:spPr>
          <a:xfrm>
            <a:off x="2070011" y="1585319"/>
            <a:ext cx="4462611" cy="3049243"/>
          </a:xfrm>
          <a:prstGeom prst="rect">
            <a:avLst/>
          </a:prstGeom>
          <a:noFill/>
          <a:ln>
            <a:noFill/>
          </a:ln>
        </p:spPr>
      </p:pic>
      <p:pic>
        <p:nvPicPr>
          <p:cNvPr id="281" name="Google Shape;281;p15"/>
          <p:cNvPicPr preferRelativeResize="0"/>
          <p:nvPr/>
        </p:nvPicPr>
        <p:blipFill rotWithShape="1">
          <a:blip r:embed="rId4">
            <a:alphaModFix/>
          </a:blip>
          <a:srcRect b="0" l="0" r="0" t="2445"/>
          <a:stretch/>
        </p:blipFill>
        <p:spPr>
          <a:xfrm>
            <a:off x="6197101" y="1552475"/>
            <a:ext cx="4714702" cy="3122473"/>
          </a:xfrm>
          <a:prstGeom prst="rect">
            <a:avLst/>
          </a:prstGeom>
          <a:noFill/>
          <a:ln>
            <a:noFill/>
          </a:ln>
        </p:spPr>
      </p:pic>
      <p:sp>
        <p:nvSpPr>
          <p:cNvPr id="282" name="Google Shape;282;p15"/>
          <p:cNvSpPr txBox="1"/>
          <p:nvPr/>
        </p:nvSpPr>
        <p:spPr>
          <a:xfrm>
            <a:off x="1441453" y="4629775"/>
            <a:ext cx="9603574" cy="120032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Noto Sans Symbols"/>
              <a:buChar char="❖"/>
            </a:pPr>
            <a:r>
              <a:rPr lang="fr-FR" sz="1800">
                <a:solidFill>
                  <a:schemeClr val="dk1"/>
                </a:solidFill>
                <a:latin typeface="Twentieth Century"/>
                <a:ea typeface="Twentieth Century"/>
                <a:cs typeface="Twentieth Century"/>
                <a:sym typeface="Twentieth Century"/>
              </a:rPr>
              <a:t>Les graphes montrent une diminution régulière des pertes et une augmentation rapide de la précision, indiquant un apprentissage efficace et une bonne généralisation. Bien que la perte et la précision de validation présentent une légère instabilité après 10 époques, le modèle conserve des performances globalement stables avec une précision d’environ 80 %.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6"/>
          <p:cNvSpPr/>
          <p:nvPr/>
        </p:nvSpPr>
        <p:spPr>
          <a:xfrm>
            <a:off x="-9965724" y="-1383136"/>
            <a:ext cx="10994424" cy="10994424"/>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14350">
            <a:solidFill>
              <a:srgbClr val="FD6220">
                <a:alpha val="11764"/>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txBox="1"/>
          <p:nvPr/>
        </p:nvSpPr>
        <p:spPr>
          <a:xfrm>
            <a:off x="865822" y="891540"/>
            <a:ext cx="9972011" cy="58477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FF0000"/>
              </a:buClr>
              <a:buSzPts val="3200"/>
              <a:buFont typeface="Arial"/>
              <a:buChar char="•"/>
            </a:pPr>
            <a:r>
              <a:rPr b="1" lang="fr-FR" sz="3200">
                <a:solidFill>
                  <a:srgbClr val="FF0000"/>
                </a:solidFill>
                <a:latin typeface="Calibri"/>
                <a:ea typeface="Calibri"/>
                <a:cs typeface="Calibri"/>
                <a:sym typeface="Calibri"/>
              </a:rPr>
              <a:t>Model Accuracy &amp; Model Loss : </a:t>
            </a:r>
            <a:r>
              <a:rPr lang="fr-FR" sz="3200">
                <a:solidFill>
                  <a:srgbClr val="FF0000"/>
                </a:solidFill>
                <a:latin typeface="Calibri"/>
                <a:ea typeface="Calibri"/>
                <a:cs typeface="Calibri"/>
                <a:sym typeface="Calibri"/>
              </a:rPr>
              <a:t>(ResNet50)</a:t>
            </a:r>
            <a:endParaRPr sz="3200">
              <a:solidFill>
                <a:schemeClr val="dk1"/>
              </a:solidFill>
              <a:latin typeface="Twentieth Century"/>
              <a:ea typeface="Twentieth Century"/>
              <a:cs typeface="Twentieth Century"/>
              <a:sym typeface="Twentieth Century"/>
            </a:endParaRPr>
          </a:p>
        </p:txBody>
      </p:sp>
      <p:grpSp>
        <p:nvGrpSpPr>
          <p:cNvPr id="289" name="Google Shape;289;p16"/>
          <p:cNvGrpSpPr/>
          <p:nvPr/>
        </p:nvGrpSpPr>
        <p:grpSpPr>
          <a:xfrm>
            <a:off x="10837833" y="-3464978"/>
            <a:ext cx="6750922" cy="6381532"/>
            <a:chOff x="41015" y="-14288"/>
            <a:chExt cx="812800" cy="812800"/>
          </a:xfrm>
        </p:grpSpPr>
        <p:sp>
          <p:nvSpPr>
            <p:cNvPr id="290" name="Google Shape;290;p16"/>
            <p:cNvSpPr/>
            <p:nvPr/>
          </p:nvSpPr>
          <p:spPr>
            <a:xfrm>
              <a:off x="41015" y="-14288"/>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
              <a:solidFill>
                <a:srgbClr val="FD622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grpSp>
      <p:sp>
        <p:nvSpPr>
          <p:cNvPr id="292" name="Google Shape;292;p16"/>
          <p:cNvSpPr txBox="1"/>
          <p:nvPr/>
        </p:nvSpPr>
        <p:spPr>
          <a:xfrm>
            <a:off x="1441453" y="4721215"/>
            <a:ext cx="9603574" cy="120032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Noto Sans Symbols"/>
              <a:buChar char="❖"/>
            </a:pPr>
            <a:r>
              <a:rPr lang="fr-FR" sz="1800">
                <a:solidFill>
                  <a:schemeClr val="dk1"/>
                </a:solidFill>
                <a:latin typeface="Twentieth Century"/>
                <a:ea typeface="Twentieth Century"/>
                <a:cs typeface="Twentieth Century"/>
                <a:sym typeface="Twentieth Century"/>
              </a:rPr>
              <a:t>Les graphes montrent que le modèle apprend bien, avec une précision d'entraînement proche de 1 et une précision de validation qui se stabilise autour de 0,9 après l'époque 8. La perte d'entraînement diminue régulièrement, tandis que la perte de validation fluctue avant de se stabiliser, indiquant une que le modèle est en train d'atteindre une performance stable.</a:t>
            </a:r>
            <a:endParaRPr/>
          </a:p>
        </p:txBody>
      </p:sp>
      <p:pic>
        <p:nvPicPr>
          <p:cNvPr id="293" name="Google Shape;293;p16"/>
          <p:cNvPicPr preferRelativeResize="0"/>
          <p:nvPr/>
        </p:nvPicPr>
        <p:blipFill rotWithShape="1">
          <a:blip r:embed="rId3">
            <a:alphaModFix/>
          </a:blip>
          <a:srcRect b="0" l="4479" r="0" t="0"/>
          <a:stretch/>
        </p:blipFill>
        <p:spPr>
          <a:xfrm>
            <a:off x="1743726" y="1552475"/>
            <a:ext cx="4349232" cy="3200564"/>
          </a:xfrm>
          <a:prstGeom prst="rect">
            <a:avLst/>
          </a:prstGeom>
          <a:noFill/>
          <a:ln>
            <a:noFill/>
          </a:ln>
        </p:spPr>
      </p:pic>
      <p:pic>
        <p:nvPicPr>
          <p:cNvPr id="294" name="Google Shape;294;p16"/>
          <p:cNvPicPr preferRelativeResize="0"/>
          <p:nvPr/>
        </p:nvPicPr>
        <p:blipFill rotWithShape="1">
          <a:blip r:embed="rId4">
            <a:alphaModFix/>
          </a:blip>
          <a:srcRect b="0" l="0" r="0" t="3325"/>
          <a:stretch/>
        </p:blipFill>
        <p:spPr>
          <a:xfrm>
            <a:off x="6092957" y="1552474"/>
            <a:ext cx="4221361" cy="328241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7"/>
          <p:cNvSpPr/>
          <p:nvPr/>
        </p:nvSpPr>
        <p:spPr>
          <a:xfrm>
            <a:off x="-9965724" y="-1383136"/>
            <a:ext cx="10994424" cy="10994424"/>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14350">
            <a:solidFill>
              <a:srgbClr val="FD6220">
                <a:alpha val="11764"/>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txBox="1"/>
          <p:nvPr/>
        </p:nvSpPr>
        <p:spPr>
          <a:xfrm>
            <a:off x="947261" y="733366"/>
            <a:ext cx="9972011" cy="107721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FF0000"/>
              </a:buClr>
              <a:buSzPts val="3200"/>
              <a:buFont typeface="Arial"/>
              <a:buChar char="•"/>
            </a:pPr>
            <a:r>
              <a:rPr b="1" lang="fr-FR" sz="3200">
                <a:solidFill>
                  <a:srgbClr val="FF0000"/>
                </a:solidFill>
                <a:latin typeface="Calibri"/>
                <a:ea typeface="Calibri"/>
                <a:cs typeface="Calibri"/>
                <a:sym typeface="Calibri"/>
              </a:rPr>
              <a:t>Les Défits : </a:t>
            </a:r>
            <a:endParaRPr b="1" sz="3200">
              <a:solidFill>
                <a:srgbClr val="FF0000"/>
              </a:solidFill>
              <a:latin typeface="Calibri"/>
              <a:ea typeface="Calibri"/>
              <a:cs typeface="Calibri"/>
              <a:sym typeface="Calibri"/>
            </a:endParaRPr>
          </a:p>
          <a:p>
            <a:pPr indent="-254000" lvl="0" marL="457200" marR="0" rtl="0" algn="l">
              <a:spcBef>
                <a:spcPts val="0"/>
              </a:spcBef>
              <a:spcAft>
                <a:spcPts val="0"/>
              </a:spcAft>
              <a:buClr>
                <a:srgbClr val="FF0000"/>
              </a:buClr>
              <a:buSzPts val="3200"/>
              <a:buFont typeface="Arial"/>
              <a:buNone/>
            </a:pPr>
            <a:r>
              <a:t/>
            </a:r>
            <a:endParaRPr b="1" sz="3200">
              <a:solidFill>
                <a:srgbClr val="FF0000"/>
              </a:solidFill>
              <a:latin typeface="Calibri"/>
              <a:ea typeface="Calibri"/>
              <a:cs typeface="Calibri"/>
              <a:sym typeface="Calibri"/>
            </a:endParaRPr>
          </a:p>
        </p:txBody>
      </p:sp>
      <p:grpSp>
        <p:nvGrpSpPr>
          <p:cNvPr id="301" name="Google Shape;301;p17"/>
          <p:cNvGrpSpPr/>
          <p:nvPr/>
        </p:nvGrpSpPr>
        <p:grpSpPr>
          <a:xfrm>
            <a:off x="10837833" y="-3464978"/>
            <a:ext cx="6750922" cy="6381532"/>
            <a:chOff x="41015" y="-14288"/>
            <a:chExt cx="812800" cy="812800"/>
          </a:xfrm>
        </p:grpSpPr>
        <p:sp>
          <p:nvSpPr>
            <p:cNvPr id="302" name="Google Shape;302;p17"/>
            <p:cNvSpPr/>
            <p:nvPr/>
          </p:nvSpPr>
          <p:spPr>
            <a:xfrm>
              <a:off x="41015" y="-14288"/>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
              <a:solidFill>
                <a:srgbClr val="FD622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grpSp>
      <p:graphicFrame>
        <p:nvGraphicFramePr>
          <p:cNvPr id="304" name="Google Shape;304;p17"/>
          <p:cNvGraphicFramePr/>
          <p:nvPr/>
        </p:nvGraphicFramePr>
        <p:xfrm>
          <a:off x="2340493" y="1448070"/>
          <a:ext cx="3000000" cy="3000000"/>
        </p:xfrm>
        <a:graphic>
          <a:graphicData uri="http://schemas.openxmlformats.org/drawingml/2006/table">
            <a:tbl>
              <a:tblPr>
                <a:noFill/>
                <a:tableStyleId>{FD932A9D-0764-4EB2-9C22-3D147E771DF1}</a:tableStyleId>
              </a:tblPr>
              <a:tblGrid>
                <a:gridCol w="2050825"/>
                <a:gridCol w="2347475"/>
                <a:gridCol w="1754200"/>
                <a:gridCol w="2050825"/>
              </a:tblGrid>
              <a:tr h="285325">
                <a:tc>
                  <a:txBody>
                    <a:bodyPr/>
                    <a:lstStyle/>
                    <a:p>
                      <a:pPr indent="0" lvl="0" marL="0" marR="0" rtl="0" algn="l">
                        <a:spcBef>
                          <a:spcPts val="0"/>
                        </a:spcBef>
                        <a:spcAft>
                          <a:spcPts val="0"/>
                        </a:spcAft>
                        <a:buNone/>
                      </a:pPr>
                      <a:r>
                        <a:rPr b="1" lang="fr-FR" sz="1400"/>
                        <a:t>Défi</a:t>
                      </a:r>
                      <a:endParaRPr sz="1400"/>
                    </a:p>
                  </a:txBody>
                  <a:tcPr marT="35675" marB="35675" marR="71325" marL="71325" anchor="ctr"/>
                </a:tc>
                <a:tc>
                  <a:txBody>
                    <a:bodyPr/>
                    <a:lstStyle/>
                    <a:p>
                      <a:pPr indent="0" lvl="0" marL="0" marR="0" rtl="0" algn="l">
                        <a:spcBef>
                          <a:spcPts val="0"/>
                        </a:spcBef>
                        <a:spcAft>
                          <a:spcPts val="0"/>
                        </a:spcAft>
                        <a:buNone/>
                      </a:pPr>
                      <a:r>
                        <a:rPr b="1" lang="fr-FR" sz="1400"/>
                        <a:t>Description</a:t>
                      </a:r>
                      <a:endParaRPr sz="1400"/>
                    </a:p>
                  </a:txBody>
                  <a:tcPr marT="35675" marB="35675" marR="71325" marL="71325" anchor="ctr"/>
                </a:tc>
                <a:tc>
                  <a:txBody>
                    <a:bodyPr/>
                    <a:lstStyle/>
                    <a:p>
                      <a:pPr indent="0" lvl="0" marL="0" marR="0" rtl="0" algn="l">
                        <a:spcBef>
                          <a:spcPts val="0"/>
                        </a:spcBef>
                        <a:spcAft>
                          <a:spcPts val="0"/>
                        </a:spcAft>
                        <a:buNone/>
                      </a:pPr>
                      <a:r>
                        <a:rPr b="1" lang="fr-FR" sz="1400"/>
                        <a:t>Impact</a:t>
                      </a:r>
                      <a:endParaRPr sz="1400"/>
                    </a:p>
                  </a:txBody>
                  <a:tcPr marT="35675" marB="35675" marR="71325" marL="71325" anchor="ctr"/>
                </a:tc>
                <a:tc>
                  <a:txBody>
                    <a:bodyPr/>
                    <a:lstStyle/>
                    <a:p>
                      <a:pPr indent="0" lvl="0" marL="0" marR="0" rtl="0" algn="l">
                        <a:spcBef>
                          <a:spcPts val="0"/>
                        </a:spcBef>
                        <a:spcAft>
                          <a:spcPts val="0"/>
                        </a:spcAft>
                        <a:buNone/>
                      </a:pPr>
                      <a:r>
                        <a:rPr b="1" lang="fr-FR" sz="1400"/>
                        <a:t>Solution</a:t>
                      </a:r>
                      <a:endParaRPr sz="1400"/>
                    </a:p>
                  </a:txBody>
                  <a:tcPr marT="35675" marB="35675" marR="71325" marL="71325" anchor="ctr"/>
                </a:tc>
              </a:tr>
              <a:tr h="1355325">
                <a:tc>
                  <a:txBody>
                    <a:bodyPr/>
                    <a:lstStyle/>
                    <a:p>
                      <a:pPr indent="0" lvl="0" marL="0" marR="0" rtl="0" algn="l">
                        <a:spcBef>
                          <a:spcPts val="0"/>
                        </a:spcBef>
                        <a:spcAft>
                          <a:spcPts val="0"/>
                        </a:spcAft>
                        <a:buNone/>
                      </a:pPr>
                      <a:r>
                        <a:rPr lang="fr-FR" sz="1400"/>
                        <a:t>Manque de ressources GPU</a:t>
                      </a:r>
                      <a:endParaRPr/>
                    </a:p>
                  </a:txBody>
                  <a:tcPr marT="35675" marB="35675" marR="71325" marL="71325" anchor="ctr"/>
                </a:tc>
                <a:tc>
                  <a:txBody>
                    <a:bodyPr/>
                    <a:lstStyle/>
                    <a:p>
                      <a:pPr indent="0" lvl="0" marL="0" marR="0" rtl="0" algn="l">
                        <a:spcBef>
                          <a:spcPts val="0"/>
                        </a:spcBef>
                        <a:spcAft>
                          <a:spcPts val="0"/>
                        </a:spcAft>
                        <a:buNone/>
                      </a:pPr>
                      <a:r>
                        <a:rPr lang="fr-FR" sz="1400"/>
                        <a:t>L'entraînement de modèles CNN et LSTM sur des vidéos nécessite une grande capacité de calcul, notamment des GPU puissants.</a:t>
                      </a:r>
                      <a:endParaRPr/>
                    </a:p>
                  </a:txBody>
                  <a:tcPr marT="35675" marB="35675" marR="71325" marL="71325" anchor="ctr"/>
                </a:tc>
                <a:tc>
                  <a:txBody>
                    <a:bodyPr/>
                    <a:lstStyle/>
                    <a:p>
                      <a:pPr indent="0" lvl="0" marL="0" marR="0" rtl="0" algn="l">
                        <a:spcBef>
                          <a:spcPts val="0"/>
                        </a:spcBef>
                        <a:spcAft>
                          <a:spcPts val="0"/>
                        </a:spcAft>
                        <a:buNone/>
                      </a:pPr>
                      <a:r>
                        <a:rPr lang="fr-FR" sz="1400"/>
                        <a:t>Limite la vitesse d'entraînement et rend difficile l'expérimentation avec différents paramètres et architectures.</a:t>
                      </a:r>
                      <a:endParaRPr/>
                    </a:p>
                  </a:txBody>
                  <a:tcPr marT="35675" marB="35675" marR="71325" marL="71325" anchor="ctr"/>
                </a:tc>
                <a:tc>
                  <a:txBody>
                    <a:bodyPr/>
                    <a:lstStyle/>
                    <a:p>
                      <a:pPr indent="0" lvl="0" marL="0" marR="0" rtl="0" algn="l">
                        <a:spcBef>
                          <a:spcPts val="0"/>
                        </a:spcBef>
                        <a:spcAft>
                          <a:spcPts val="0"/>
                        </a:spcAft>
                        <a:buNone/>
                      </a:pPr>
                      <a:r>
                        <a:rPr lang="fr-FR" sz="1400"/>
                        <a:t>Utilisation de Kaggle pour l'entraînement, qui offre des ressources GPU pour les projets.</a:t>
                      </a:r>
                      <a:endParaRPr/>
                    </a:p>
                  </a:txBody>
                  <a:tcPr marT="35675" marB="35675" marR="71325" marL="71325" anchor="ctr"/>
                </a:tc>
              </a:tr>
              <a:tr h="1355325">
                <a:tc>
                  <a:txBody>
                    <a:bodyPr/>
                    <a:lstStyle/>
                    <a:p>
                      <a:pPr indent="0" lvl="0" marL="0" marR="0" rtl="0" algn="l">
                        <a:spcBef>
                          <a:spcPts val="0"/>
                        </a:spcBef>
                        <a:spcAft>
                          <a:spcPts val="0"/>
                        </a:spcAft>
                        <a:buNone/>
                      </a:pPr>
                      <a:r>
                        <a:rPr lang="fr-FR" sz="1400"/>
                        <a:t>Résolution des images</a:t>
                      </a:r>
                      <a:endParaRPr/>
                    </a:p>
                  </a:txBody>
                  <a:tcPr marT="35675" marB="35675" marR="71325" marL="71325" anchor="ctr"/>
                </a:tc>
                <a:tc>
                  <a:txBody>
                    <a:bodyPr/>
                    <a:lstStyle/>
                    <a:p>
                      <a:pPr indent="0" lvl="0" marL="0" marR="0" rtl="0" algn="l">
                        <a:spcBef>
                          <a:spcPts val="0"/>
                        </a:spcBef>
                        <a:spcAft>
                          <a:spcPts val="0"/>
                        </a:spcAft>
                        <a:buNone/>
                      </a:pPr>
                      <a:r>
                        <a:rPr lang="fr-FR" sz="1400"/>
                        <a:t>Les vidéos deepfake peuvent être manipulées à différentes résolutions, ce qui impacte la qualité des caractéristiques extraites.</a:t>
                      </a:r>
                      <a:endParaRPr/>
                    </a:p>
                  </a:txBody>
                  <a:tcPr marT="35675" marB="35675" marR="71325" marL="71325" anchor="ctr"/>
                </a:tc>
                <a:tc>
                  <a:txBody>
                    <a:bodyPr/>
                    <a:lstStyle/>
                    <a:p>
                      <a:pPr indent="0" lvl="0" marL="0" marR="0" rtl="0" algn="l">
                        <a:spcBef>
                          <a:spcPts val="0"/>
                        </a:spcBef>
                        <a:spcAft>
                          <a:spcPts val="0"/>
                        </a:spcAft>
                        <a:buNone/>
                      </a:pPr>
                      <a:r>
                        <a:rPr lang="fr-FR" sz="1400"/>
                        <a:t>Des résolutions faibles rendent la détection plus difficile, tandis que des résolutions plus élevées nécessitent plus de ressources.</a:t>
                      </a:r>
                      <a:endParaRPr/>
                    </a:p>
                  </a:txBody>
                  <a:tcPr marT="35675" marB="35675" marR="71325" marL="71325" anchor="ctr"/>
                </a:tc>
                <a:tc>
                  <a:txBody>
                    <a:bodyPr/>
                    <a:lstStyle/>
                    <a:p>
                      <a:pPr indent="0" lvl="0" marL="0" marR="0" rtl="0" algn="l">
                        <a:spcBef>
                          <a:spcPts val="0"/>
                        </a:spcBef>
                        <a:spcAft>
                          <a:spcPts val="0"/>
                        </a:spcAft>
                        <a:buNone/>
                      </a:pPr>
                      <a:r>
                        <a:rPr lang="fr-FR" sz="1400"/>
                        <a:t>Aucune solution trouvée pour ce défi spécifique.</a:t>
                      </a:r>
                      <a:endParaRPr/>
                    </a:p>
                  </a:txBody>
                  <a:tcPr marT="35675" marB="35675" marR="71325" marL="71325" anchor="ctr"/>
                </a:tc>
              </a:tr>
              <a:tr h="1355325">
                <a:tc>
                  <a:txBody>
                    <a:bodyPr/>
                    <a:lstStyle/>
                    <a:p>
                      <a:pPr indent="0" lvl="0" marL="0" marR="0" rtl="0" algn="l">
                        <a:spcBef>
                          <a:spcPts val="0"/>
                        </a:spcBef>
                        <a:spcAft>
                          <a:spcPts val="0"/>
                        </a:spcAft>
                        <a:buNone/>
                      </a:pPr>
                      <a:r>
                        <a:rPr lang="fr-FR" sz="1400"/>
                        <a:t>Adaptation des fonctions d'extraction</a:t>
                      </a:r>
                      <a:endParaRPr/>
                    </a:p>
                  </a:txBody>
                  <a:tcPr marT="35675" marB="35675" marR="71325" marL="71325" anchor="ctr"/>
                </a:tc>
                <a:tc>
                  <a:txBody>
                    <a:bodyPr/>
                    <a:lstStyle/>
                    <a:p>
                      <a:pPr indent="0" lvl="0" marL="0" marR="0" rtl="0" algn="l">
                        <a:spcBef>
                          <a:spcPts val="0"/>
                        </a:spcBef>
                        <a:spcAft>
                          <a:spcPts val="0"/>
                        </a:spcAft>
                        <a:buNone/>
                      </a:pPr>
                      <a:r>
                        <a:rPr lang="fr-FR" sz="1400"/>
                        <a:t>Les vidéos doivent être correctement traitées pour extraire les bonnes caractéristiques avant d'être introduites dans les modèles.</a:t>
                      </a:r>
                      <a:endParaRPr/>
                    </a:p>
                  </a:txBody>
                  <a:tcPr marT="35675" marB="35675" marR="71325" marL="71325" anchor="ctr"/>
                </a:tc>
                <a:tc>
                  <a:txBody>
                    <a:bodyPr/>
                    <a:lstStyle/>
                    <a:p>
                      <a:pPr indent="0" lvl="0" marL="0" marR="0" rtl="0" algn="l">
                        <a:spcBef>
                          <a:spcPts val="0"/>
                        </a:spcBef>
                        <a:spcAft>
                          <a:spcPts val="0"/>
                        </a:spcAft>
                        <a:buNone/>
                      </a:pPr>
                      <a:r>
                        <a:rPr lang="fr-FR" sz="1400"/>
                        <a:t>Les fonctions d'extraction doivent être adaptées à chaque type de vidéo et de modèle pour garantir la précision.</a:t>
                      </a:r>
                      <a:endParaRPr/>
                    </a:p>
                  </a:txBody>
                  <a:tcPr marT="35675" marB="35675" marR="71325" marL="71325" anchor="ctr"/>
                </a:tc>
                <a:tc>
                  <a:txBody>
                    <a:bodyPr/>
                    <a:lstStyle/>
                    <a:p>
                      <a:pPr indent="0" lvl="0" marL="0" marR="0" rtl="0" algn="l">
                        <a:spcBef>
                          <a:spcPts val="0"/>
                        </a:spcBef>
                        <a:spcAft>
                          <a:spcPts val="0"/>
                        </a:spcAft>
                        <a:buNone/>
                      </a:pPr>
                      <a:r>
                        <a:rPr lang="fr-FR" sz="1400"/>
                        <a:t>Tests de plusieurs méthodes d'extraction pour trouver celle qui fonctionne le mieux avec le modèle.</a:t>
                      </a:r>
                      <a:endParaRPr/>
                    </a:p>
                  </a:txBody>
                  <a:tcPr marT="35675" marB="35675" marR="71325" marL="71325"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p:nvPr/>
        </p:nvSpPr>
        <p:spPr>
          <a:xfrm>
            <a:off x="0" y="0"/>
            <a:ext cx="12192000" cy="6858000"/>
          </a:xfrm>
          <a:prstGeom prst="rect">
            <a:avLst/>
          </a:prstGeom>
          <a:gradFill>
            <a:gsLst>
              <a:gs pos="0">
                <a:srgbClr val="F25245">
                  <a:alpha val="63921"/>
                </a:srgbClr>
              </a:gs>
              <a:gs pos="7000">
                <a:srgbClr val="F25245">
                  <a:alpha val="63921"/>
                </a:srgbClr>
              </a:gs>
              <a:gs pos="100000">
                <a:srgbClr val="273445">
                  <a:alpha val="77647"/>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10" name="Google Shape;310;p18"/>
          <p:cNvSpPr txBox="1"/>
          <p:nvPr/>
        </p:nvSpPr>
        <p:spPr>
          <a:xfrm>
            <a:off x="546330" y="956197"/>
            <a:ext cx="10426469" cy="721736"/>
          </a:xfrm>
          <a:prstGeom prst="rect">
            <a:avLst/>
          </a:prstGeom>
          <a:noFill/>
          <a:ln>
            <a:noFill/>
          </a:ln>
        </p:spPr>
        <p:txBody>
          <a:bodyPr anchorCtr="0" anchor="t" bIns="45700" lIns="91425" spcFirstLastPara="1" rIns="91425" wrap="square" tIns="45700">
            <a:spAutoFit/>
          </a:bodyPr>
          <a:lstStyle/>
          <a:p>
            <a:pPr indent="-571500" lvl="0" marL="571500" marR="0" rtl="0" algn="l">
              <a:lnSpc>
                <a:spcPct val="107000"/>
              </a:lnSpc>
              <a:spcBef>
                <a:spcPts val="0"/>
              </a:spcBef>
              <a:spcAft>
                <a:spcPts val="0"/>
              </a:spcAft>
              <a:buClr>
                <a:schemeClr val="lt1"/>
              </a:buClr>
              <a:buSzPts val="4000"/>
              <a:buFont typeface="Arial"/>
              <a:buChar char="•"/>
            </a:pPr>
            <a:r>
              <a:rPr lang="fr-FR" sz="4000">
                <a:solidFill>
                  <a:schemeClr val="lt1"/>
                </a:solidFill>
                <a:latin typeface="Calibri"/>
                <a:ea typeface="Calibri"/>
                <a:cs typeface="Calibri"/>
                <a:sym typeface="Calibri"/>
              </a:rPr>
              <a:t>L’application:</a:t>
            </a:r>
            <a:endParaRPr/>
          </a:p>
        </p:txBody>
      </p:sp>
      <p:pic>
        <p:nvPicPr>
          <p:cNvPr id="311" name="Google Shape;311;p18"/>
          <p:cNvPicPr preferRelativeResize="0"/>
          <p:nvPr/>
        </p:nvPicPr>
        <p:blipFill rotWithShape="1">
          <a:blip r:embed="rId3">
            <a:alphaModFix/>
          </a:blip>
          <a:srcRect b="0" l="0" r="0" t="0"/>
          <a:stretch/>
        </p:blipFill>
        <p:spPr>
          <a:xfrm>
            <a:off x="0" y="-65314"/>
            <a:ext cx="12192000" cy="692331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19"/>
          <p:cNvPicPr preferRelativeResize="0"/>
          <p:nvPr>
            <p:ph idx="2" type="pic"/>
          </p:nvPr>
        </p:nvPicPr>
        <p:blipFill rotWithShape="1">
          <a:blip r:embed="rId3">
            <a:alphaModFix/>
          </a:blip>
          <a:srcRect b="5555" l="0" r="0" t="5554"/>
          <a:stretch/>
        </p:blipFill>
        <p:spPr>
          <a:xfrm>
            <a:off x="1" y="0"/>
            <a:ext cx="12192000" cy="6858000"/>
          </a:xfrm>
          <a:prstGeom prst="rect">
            <a:avLst/>
          </a:prstGeom>
          <a:noFill/>
          <a:ln>
            <a:noFill/>
          </a:ln>
        </p:spPr>
      </p:pic>
      <p:sp>
        <p:nvSpPr>
          <p:cNvPr id="317" name="Google Shape;317;p19"/>
          <p:cNvSpPr/>
          <p:nvPr/>
        </p:nvSpPr>
        <p:spPr>
          <a:xfrm>
            <a:off x="0" y="0"/>
            <a:ext cx="12192000" cy="6858000"/>
          </a:xfrm>
          <a:prstGeom prst="rect">
            <a:avLst/>
          </a:prstGeom>
          <a:gradFill>
            <a:gsLst>
              <a:gs pos="0">
                <a:srgbClr val="F25245">
                  <a:alpha val="63921"/>
                </a:srgbClr>
              </a:gs>
              <a:gs pos="7000">
                <a:srgbClr val="F25245">
                  <a:alpha val="63921"/>
                </a:srgbClr>
              </a:gs>
              <a:gs pos="100000">
                <a:srgbClr val="273445">
                  <a:alpha val="77647"/>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18" name="Google Shape;318;p19"/>
          <p:cNvSpPr txBox="1"/>
          <p:nvPr/>
        </p:nvSpPr>
        <p:spPr>
          <a:xfrm>
            <a:off x="1956358" y="2504738"/>
            <a:ext cx="8604937" cy="16312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0000">
                <a:solidFill>
                  <a:schemeClr val="lt1"/>
                </a:solidFill>
                <a:latin typeface="Twentieth Century"/>
                <a:ea typeface="Twentieth Century"/>
                <a:cs typeface="Twentieth Century"/>
                <a:sym typeface="Twentieth Century"/>
              </a:rPr>
              <a:t>Thank you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8"/>
                                        </p:tgtEl>
                                        <p:attrNameLst>
                                          <p:attrName>style.visibility</p:attrName>
                                        </p:attrNameLst>
                                      </p:cBhvr>
                                      <p:to>
                                        <p:strVal val="visible"/>
                                      </p:to>
                                    </p:set>
                                    <p:anim calcmode="lin" valueType="num">
                                      <p:cBhvr additive="base">
                                        <p:cTn dur="500"/>
                                        <p:tgtEl>
                                          <p:spTgt spid="31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p:nvPr/>
        </p:nvSpPr>
        <p:spPr>
          <a:xfrm>
            <a:off x="8786813" y="683204"/>
            <a:ext cx="2705094" cy="5491595"/>
          </a:xfrm>
          <a:custGeom>
            <a:rect b="b" l="l" r="r" t="t"/>
            <a:pathLst>
              <a:path extrusionOk="0" h="5491595" w="2705094">
                <a:moveTo>
                  <a:pt x="2705094" y="0"/>
                </a:moveTo>
                <a:lnTo>
                  <a:pt x="2705094" y="1373981"/>
                </a:lnTo>
                <a:lnTo>
                  <a:pt x="2607480" y="1378910"/>
                </a:lnTo>
                <a:cubicBezTo>
                  <a:pt x="1914642" y="1449271"/>
                  <a:pt x="1373981" y="2034395"/>
                  <a:pt x="1373981" y="2745797"/>
                </a:cubicBezTo>
                <a:cubicBezTo>
                  <a:pt x="1373981" y="3457199"/>
                  <a:pt x="1914642" y="4042323"/>
                  <a:pt x="2607480" y="4112684"/>
                </a:cubicBezTo>
                <a:lnTo>
                  <a:pt x="2705094" y="4117614"/>
                </a:lnTo>
                <a:lnTo>
                  <a:pt x="2705094" y="5491595"/>
                </a:lnTo>
                <a:lnTo>
                  <a:pt x="2466999" y="5479572"/>
                </a:lnTo>
                <a:cubicBezTo>
                  <a:pt x="1081322" y="5338849"/>
                  <a:pt x="0" y="4168602"/>
                  <a:pt x="0" y="2745797"/>
                </a:cubicBezTo>
                <a:cubicBezTo>
                  <a:pt x="0" y="1322993"/>
                  <a:pt x="1081322" y="152746"/>
                  <a:pt x="2466999" y="12023"/>
                </a:cubicBezTo>
                <a:close/>
              </a:path>
            </a:pathLst>
          </a:custGeom>
          <a:gradFill>
            <a:gsLst>
              <a:gs pos="0">
                <a:srgbClr val="F25245"/>
              </a:gs>
              <a:gs pos="100000">
                <a:srgbClr val="273445"/>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grpSp>
        <p:nvGrpSpPr>
          <p:cNvPr id="100" name="Google Shape;100;p2"/>
          <p:cNvGrpSpPr/>
          <p:nvPr/>
        </p:nvGrpSpPr>
        <p:grpSpPr>
          <a:xfrm>
            <a:off x="10326624" y="2628900"/>
            <a:ext cx="608076" cy="1449325"/>
            <a:chOff x="4408424" y="2628900"/>
            <a:chExt cx="608076" cy="1449325"/>
          </a:xfrm>
        </p:grpSpPr>
        <p:sp>
          <p:nvSpPr>
            <p:cNvPr id="101" name="Google Shape;101;p2"/>
            <p:cNvSpPr/>
            <p:nvPr/>
          </p:nvSpPr>
          <p:spPr>
            <a:xfrm>
              <a:off x="4826000" y="2628900"/>
              <a:ext cx="190500" cy="19050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2" name="Google Shape;102;p2"/>
            <p:cNvSpPr/>
            <p:nvPr/>
          </p:nvSpPr>
          <p:spPr>
            <a:xfrm>
              <a:off x="4843526" y="2881376"/>
              <a:ext cx="155448" cy="155448"/>
            </a:xfrm>
            <a:prstGeom prst="ellipse">
              <a:avLst/>
            </a:prstGeom>
            <a:noFill/>
            <a:ln cap="flat" cmpd="sng" w="381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3" name="Google Shape;103;p2"/>
            <p:cNvSpPr/>
            <p:nvPr/>
          </p:nvSpPr>
          <p:spPr>
            <a:xfrm>
              <a:off x="4826000" y="3098800"/>
              <a:ext cx="190500" cy="190500"/>
            </a:xfrm>
            <a:prstGeom prst="ellipse">
              <a:avLst/>
            </a:prstGeom>
            <a:solidFill>
              <a:srgbClr val="3BBEB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4" name="Google Shape;104;p2"/>
            <p:cNvSpPr/>
            <p:nvPr/>
          </p:nvSpPr>
          <p:spPr>
            <a:xfrm>
              <a:off x="4826000" y="3352800"/>
              <a:ext cx="190500" cy="19050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5" name="Google Shape;105;p2"/>
            <p:cNvSpPr/>
            <p:nvPr/>
          </p:nvSpPr>
          <p:spPr>
            <a:xfrm>
              <a:off x="4640326" y="2779776"/>
              <a:ext cx="155448" cy="155448"/>
            </a:xfrm>
            <a:prstGeom prst="ellipse">
              <a:avLst/>
            </a:prstGeom>
            <a:noFill/>
            <a:ln cap="flat" cmpd="sng" w="381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6" name="Google Shape;106;p2"/>
            <p:cNvSpPr/>
            <p:nvPr/>
          </p:nvSpPr>
          <p:spPr>
            <a:xfrm>
              <a:off x="4622800" y="2997200"/>
              <a:ext cx="190500" cy="19050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7" name="Google Shape;107;p2"/>
            <p:cNvSpPr/>
            <p:nvPr/>
          </p:nvSpPr>
          <p:spPr>
            <a:xfrm>
              <a:off x="4640326" y="3249676"/>
              <a:ext cx="155448" cy="155448"/>
            </a:xfrm>
            <a:prstGeom prst="ellipse">
              <a:avLst/>
            </a:prstGeom>
            <a:noFill/>
            <a:ln cap="flat" cmpd="sng" w="381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8" name="Google Shape;108;p2"/>
            <p:cNvSpPr/>
            <p:nvPr/>
          </p:nvSpPr>
          <p:spPr>
            <a:xfrm>
              <a:off x="4640326" y="3467100"/>
              <a:ext cx="155448" cy="155448"/>
            </a:xfrm>
            <a:prstGeom prst="ellipse">
              <a:avLst/>
            </a:prstGeom>
            <a:noFill/>
            <a:ln cap="flat" cmpd="sng" w="38100">
              <a:solidFill>
                <a:srgbClr val="F2524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9" name="Google Shape;109;p2"/>
            <p:cNvSpPr/>
            <p:nvPr/>
          </p:nvSpPr>
          <p:spPr>
            <a:xfrm>
              <a:off x="4843526" y="3705353"/>
              <a:ext cx="155448" cy="155448"/>
            </a:xfrm>
            <a:prstGeom prst="ellipse">
              <a:avLst/>
            </a:prstGeom>
            <a:noFill/>
            <a:ln cap="flat" cmpd="sng" w="381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0" name="Google Shape;110;p2"/>
            <p:cNvSpPr/>
            <p:nvPr/>
          </p:nvSpPr>
          <p:spPr>
            <a:xfrm>
              <a:off x="4843526" y="3922777"/>
              <a:ext cx="155448" cy="155448"/>
            </a:xfrm>
            <a:prstGeom prst="ellipse">
              <a:avLst/>
            </a:prstGeom>
            <a:noFill/>
            <a:ln cap="flat" cmpd="sng" w="381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1" name="Google Shape;111;p2"/>
            <p:cNvSpPr/>
            <p:nvPr/>
          </p:nvSpPr>
          <p:spPr>
            <a:xfrm>
              <a:off x="4425950" y="3144774"/>
              <a:ext cx="155448" cy="155448"/>
            </a:xfrm>
            <a:prstGeom prst="ellipse">
              <a:avLst/>
            </a:prstGeom>
            <a:noFill/>
            <a:ln cap="flat" cmpd="sng" w="381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2" name="Google Shape;112;p2"/>
            <p:cNvSpPr/>
            <p:nvPr/>
          </p:nvSpPr>
          <p:spPr>
            <a:xfrm>
              <a:off x="4408424" y="3362198"/>
              <a:ext cx="190500" cy="19050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3" name="Google Shape;113;p2"/>
            <p:cNvSpPr/>
            <p:nvPr/>
          </p:nvSpPr>
          <p:spPr>
            <a:xfrm>
              <a:off x="4408424" y="3616198"/>
              <a:ext cx="190500" cy="190500"/>
            </a:xfrm>
            <a:prstGeom prst="ellipse">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grpSp>
      <p:pic>
        <p:nvPicPr>
          <p:cNvPr id="114" name="Google Shape;114;p2"/>
          <p:cNvPicPr preferRelativeResize="0"/>
          <p:nvPr>
            <p:ph idx="2" type="media"/>
          </p:nvPr>
        </p:nvPicPr>
        <p:blipFill rotWithShape="1">
          <a:blip r:embed="rId3">
            <a:alphaModFix/>
          </a:blip>
          <a:srcRect b="0" l="0" r="0" t="0"/>
          <a:stretch/>
        </p:blipFill>
        <p:spPr>
          <a:xfrm>
            <a:off x="5913438" y="2208213"/>
            <a:ext cx="4641850" cy="2611437"/>
          </a:xfrm>
          <a:prstGeom prst="rect">
            <a:avLst/>
          </a:prstGeom>
          <a:noFill/>
          <a:ln>
            <a:noFill/>
          </a:ln>
        </p:spPr>
      </p:pic>
      <p:sp>
        <p:nvSpPr>
          <p:cNvPr id="115" name="Google Shape;115;p2"/>
          <p:cNvSpPr txBox="1"/>
          <p:nvPr/>
        </p:nvSpPr>
        <p:spPr>
          <a:xfrm>
            <a:off x="1092558" y="683204"/>
            <a:ext cx="4171712"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4400">
                <a:solidFill>
                  <a:srgbClr val="3F3F3F"/>
                </a:solidFill>
                <a:latin typeface="Twentieth Century"/>
                <a:ea typeface="Twentieth Century"/>
                <a:cs typeface="Twentieth Century"/>
                <a:sym typeface="Twentieth Century"/>
              </a:rPr>
              <a:t>DEEPFAKE</a:t>
            </a:r>
            <a:endParaRPr/>
          </a:p>
          <a:p>
            <a:pPr indent="0" lvl="0" marL="0" marR="0" rtl="0" algn="l">
              <a:spcBef>
                <a:spcPts val="0"/>
              </a:spcBef>
              <a:spcAft>
                <a:spcPts val="0"/>
              </a:spcAft>
              <a:buNone/>
            </a:pPr>
            <a:r>
              <a:rPr b="1" lang="fr-FR" sz="4400">
                <a:solidFill>
                  <a:srgbClr val="3F3F3F"/>
                </a:solidFill>
                <a:latin typeface="Twentieth Century"/>
                <a:ea typeface="Twentieth Century"/>
                <a:cs typeface="Twentieth Century"/>
                <a:sym typeface="Twentieth Century"/>
              </a:rPr>
              <a:t>DETECTION :</a:t>
            </a:r>
            <a:endParaRPr/>
          </a:p>
        </p:txBody>
      </p:sp>
      <p:sp>
        <p:nvSpPr>
          <p:cNvPr id="116" name="Google Shape;116;p2"/>
          <p:cNvSpPr txBox="1"/>
          <p:nvPr/>
        </p:nvSpPr>
        <p:spPr>
          <a:xfrm>
            <a:off x="919017" y="2129754"/>
            <a:ext cx="4055601"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Twentieth Century"/>
                <a:ea typeface="Twentieth Century"/>
                <a:cs typeface="Twentieth Century"/>
                <a:sym typeface="Twentieth Century"/>
              </a:rPr>
              <a:t>"Deepfake" combine "DeepLearning" et </a:t>
            </a:r>
            <a:endParaRPr/>
          </a:p>
          <a:p>
            <a:pPr indent="0" lvl="0" marL="0" marR="0" rtl="0" algn="l">
              <a:spcBef>
                <a:spcPts val="0"/>
              </a:spcBef>
              <a:spcAft>
                <a:spcPts val="0"/>
              </a:spcAft>
              <a:buNone/>
            </a:pPr>
            <a:r>
              <a:rPr lang="fr-FR" sz="1800">
                <a:solidFill>
                  <a:schemeClr val="dk1"/>
                </a:solidFill>
                <a:latin typeface="Twentieth Century"/>
                <a:ea typeface="Twentieth Century"/>
                <a:cs typeface="Twentieth Century"/>
                <a:sym typeface="Twentieth Century"/>
              </a:rPr>
              <a:t>" Fake". À mesure que la technologie progresse, créant des médias synthétiques réalistes, il y a un intérêt croissant pour le développement de méthodes de détection des deepfakes, en utilisant l'apprentissage profond pour classifier les médias comme étant des deepfakes ou authentiques.</a:t>
            </a:r>
            <a:endParaRPr sz="1800">
              <a:solidFill>
                <a:srgbClr val="7F7F7F"/>
              </a:solidFill>
              <a:latin typeface="Calibri"/>
              <a:ea typeface="Calibri"/>
              <a:cs typeface="Calibri"/>
              <a:sym typeface="Calibri"/>
            </a:endParaRPr>
          </a:p>
        </p:txBody>
      </p:sp>
      <p:sp>
        <p:nvSpPr>
          <p:cNvPr id="117" name="Google Shape;117;p2"/>
          <p:cNvSpPr/>
          <p:nvPr/>
        </p:nvSpPr>
        <p:spPr>
          <a:xfrm>
            <a:off x="1246403" y="4794250"/>
            <a:ext cx="1587937" cy="425450"/>
          </a:xfrm>
          <a:prstGeom prst="roundRect">
            <a:avLst>
              <a:gd fmla="val 50000" name="adj"/>
            </a:avLst>
          </a:prstGeom>
          <a:gradFill>
            <a:gsLst>
              <a:gs pos="0">
                <a:srgbClr val="F25245"/>
              </a:gs>
              <a:gs pos="100000">
                <a:srgbClr val="273445"/>
              </a:gs>
            </a:gsLst>
            <a:lin ang="2700000" scaled="0"/>
          </a:gradFill>
          <a:ln cap="flat" cmpd="sng" w="19050">
            <a:solidFill>
              <a:srgbClr val="F2524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8" name="Google Shape;118;p2"/>
          <p:cNvSpPr/>
          <p:nvPr/>
        </p:nvSpPr>
        <p:spPr>
          <a:xfrm>
            <a:off x="3191679" y="4794250"/>
            <a:ext cx="1587937" cy="425450"/>
          </a:xfrm>
          <a:prstGeom prst="roundRect">
            <a:avLst>
              <a:gd fmla="val 50000" name="adj"/>
            </a:avLst>
          </a:prstGeom>
          <a:noFill/>
          <a:ln cap="flat" cmpd="sng" w="2857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9" name="Google Shape;119;p2"/>
          <p:cNvSpPr txBox="1"/>
          <p:nvPr/>
        </p:nvSpPr>
        <p:spPr>
          <a:xfrm>
            <a:off x="1301353" y="4853086"/>
            <a:ext cx="1478035"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400">
                <a:solidFill>
                  <a:schemeClr val="lt1"/>
                </a:solidFill>
                <a:latin typeface="Twentieth Century"/>
                <a:ea typeface="Twentieth Century"/>
                <a:cs typeface="Twentieth Century"/>
                <a:sym typeface="Twentieth Century"/>
              </a:rPr>
              <a:t>INTERESTED</a:t>
            </a:r>
            <a:endParaRPr/>
          </a:p>
        </p:txBody>
      </p:sp>
      <p:sp>
        <p:nvSpPr>
          <p:cNvPr id="120" name="Google Shape;120;p2"/>
          <p:cNvSpPr txBox="1"/>
          <p:nvPr/>
        </p:nvSpPr>
        <p:spPr>
          <a:xfrm>
            <a:off x="3246629" y="4853086"/>
            <a:ext cx="1478035"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400">
                <a:solidFill>
                  <a:srgbClr val="3F3F3F"/>
                </a:solidFill>
                <a:latin typeface="Twentieth Century"/>
                <a:ea typeface="Twentieth Century"/>
                <a:cs typeface="Twentieth Century"/>
                <a:sym typeface="Twentieth Century"/>
              </a:rPr>
              <a:t>KNOW MORE</a:t>
            </a:r>
            <a:endParaRPr/>
          </a:p>
        </p:txBody>
      </p:sp>
      <p:sp>
        <p:nvSpPr>
          <p:cNvPr id="121" name="Google Shape;121;p2"/>
          <p:cNvSpPr/>
          <p:nvPr/>
        </p:nvSpPr>
        <p:spPr>
          <a:xfrm>
            <a:off x="5884638" y="2170706"/>
            <a:ext cx="4697249" cy="2682380"/>
          </a:xfrm>
          <a:prstGeom prst="roundRect">
            <a:avLst>
              <a:gd fmla="val 2818" name="adj"/>
            </a:avLst>
          </a:prstGeom>
          <a:noFill/>
          <a:ln cap="flat" cmpd="sng" w="95250">
            <a:solidFill>
              <a:srgbClr val="F25245"/>
            </a:solidFill>
            <a:prstDash val="solid"/>
            <a:miter lim="800000"/>
            <a:headEnd len="sm" w="sm" type="none"/>
            <a:tailEnd len="sm" w="sm" type="none"/>
          </a:ln>
          <a:effectLst>
            <a:outerShdw blurRad="76200" sx="102000" rotWithShape="0" algn="ctr" sy="102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p:nvPr/>
        </p:nvSpPr>
        <p:spPr>
          <a:xfrm>
            <a:off x="-9965724" y="-1383136"/>
            <a:ext cx="10994424" cy="10994424"/>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14350">
            <a:solidFill>
              <a:srgbClr val="FD6220">
                <a:alpha val="11764"/>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27" name="Google Shape;127;p3"/>
          <p:cNvGraphicFramePr/>
          <p:nvPr/>
        </p:nvGraphicFramePr>
        <p:xfrm>
          <a:off x="1447061" y="4749363"/>
          <a:ext cx="3000000" cy="3000000"/>
        </p:xfrm>
        <a:graphic>
          <a:graphicData uri="http://schemas.openxmlformats.org/drawingml/2006/table">
            <a:tbl>
              <a:tblPr bandRow="1" firstRow="1">
                <a:noFill/>
                <a:tableStyleId>{FD932A9D-0764-4EB2-9C22-3D147E771DF1}</a:tableStyleId>
              </a:tblPr>
              <a:tblGrid>
                <a:gridCol w="2321425"/>
                <a:gridCol w="2321425"/>
                <a:gridCol w="2321425"/>
                <a:gridCol w="2321425"/>
              </a:tblGrid>
              <a:tr h="454150">
                <a:tc>
                  <a:txBody>
                    <a:bodyPr/>
                    <a:lstStyle/>
                    <a:p>
                      <a:pPr indent="0" lvl="0" marL="0" marR="0" rtl="0" algn="ctr">
                        <a:spcBef>
                          <a:spcPts val="0"/>
                        </a:spcBef>
                        <a:spcAft>
                          <a:spcPts val="0"/>
                        </a:spcAft>
                        <a:buNone/>
                      </a:pPr>
                      <a:r>
                        <a:rPr lang="fr-FR" sz="2000" u="none" cap="none" strike="noStrike">
                          <a:latin typeface="Twentieth Century"/>
                          <a:ea typeface="Twentieth Century"/>
                          <a:cs typeface="Twentieth Century"/>
                          <a:sym typeface="Twentieth Century"/>
                        </a:rPr>
                        <a:t>Category</a:t>
                      </a:r>
                      <a:endParaRPr sz="2000" u="none" cap="none" strike="noStrike">
                        <a:latin typeface="Twentieth Century"/>
                        <a:ea typeface="Twentieth Century"/>
                        <a:cs typeface="Twentieth Century"/>
                        <a:sym typeface="Twentieth Century"/>
                      </a:endParaRPr>
                    </a:p>
                  </a:txBody>
                  <a:tcPr marT="45725" marB="45725" marR="91450" marL="91450"/>
                </a:tc>
                <a:tc>
                  <a:txBody>
                    <a:bodyPr/>
                    <a:lstStyle/>
                    <a:p>
                      <a:pPr indent="0" lvl="0" marL="0" marR="0" rtl="0" algn="ctr">
                        <a:spcBef>
                          <a:spcPts val="0"/>
                        </a:spcBef>
                        <a:spcAft>
                          <a:spcPts val="0"/>
                        </a:spcAft>
                        <a:buNone/>
                      </a:pPr>
                      <a:r>
                        <a:rPr lang="fr-FR" sz="2000" u="none" cap="none" strike="noStrike"/>
                        <a:t>Videos</a:t>
                      </a:r>
                      <a:endParaRPr sz="2000" u="none" cap="none" strike="noStrike"/>
                    </a:p>
                  </a:txBody>
                  <a:tcPr marT="45725" marB="45725" marR="91450" marL="91450"/>
                </a:tc>
                <a:tc>
                  <a:txBody>
                    <a:bodyPr/>
                    <a:lstStyle/>
                    <a:p>
                      <a:pPr indent="0" lvl="0" marL="0" marR="0" rtl="0" algn="ctr">
                        <a:spcBef>
                          <a:spcPts val="0"/>
                        </a:spcBef>
                        <a:spcAft>
                          <a:spcPts val="0"/>
                        </a:spcAft>
                        <a:buNone/>
                      </a:pPr>
                      <a:r>
                        <a:rPr lang="fr-FR" sz="1800" u="none" cap="none" strike="noStrike"/>
                        <a:t>Lables</a:t>
                      </a:r>
                      <a:endParaRPr sz="1800" u="none" cap="none" strike="noStrike"/>
                    </a:p>
                  </a:txBody>
                  <a:tcPr marT="45725" marB="45725" marR="91450" marL="91450"/>
                </a:tc>
                <a:tc>
                  <a:txBody>
                    <a:bodyPr/>
                    <a:lstStyle/>
                    <a:p>
                      <a:pPr indent="0" lvl="0" marL="0" marR="0" rtl="0" algn="ctr">
                        <a:spcBef>
                          <a:spcPts val="0"/>
                        </a:spcBef>
                        <a:spcAft>
                          <a:spcPts val="0"/>
                        </a:spcAft>
                        <a:buNone/>
                      </a:pPr>
                      <a:r>
                        <a:rPr lang="fr-FR" sz="1800" u="none" cap="none" strike="noStrike"/>
                        <a:t>Split (Train/Test)</a:t>
                      </a:r>
                      <a:endParaRPr/>
                    </a:p>
                  </a:txBody>
                  <a:tcPr marT="45725" marB="45725" marR="91450" marL="91450"/>
                </a:tc>
              </a:tr>
              <a:tr h="762950">
                <a:tc>
                  <a:txBody>
                    <a:bodyPr/>
                    <a:lstStyle/>
                    <a:p>
                      <a:pPr indent="0" lvl="0" marL="0" marR="0" rtl="0" algn="l">
                        <a:spcBef>
                          <a:spcPts val="0"/>
                        </a:spcBef>
                        <a:spcAft>
                          <a:spcPts val="0"/>
                        </a:spcAft>
                        <a:buNone/>
                      </a:pPr>
                      <a:r>
                        <a:rPr b="1" lang="fr-FR" sz="2000" u="none" cap="none" strike="noStrike"/>
                        <a:t>Celeb-DF</a:t>
                      </a:r>
                      <a:endParaRPr/>
                    </a:p>
                  </a:txBody>
                  <a:tcPr marT="45725" marB="45725" marR="91450" marL="91450"/>
                </a:tc>
                <a:tc>
                  <a:txBody>
                    <a:bodyPr/>
                    <a:lstStyle/>
                    <a:p>
                      <a:pPr indent="0" lvl="0" marL="0" marR="0" rtl="0" algn="ctr">
                        <a:spcBef>
                          <a:spcPts val="0"/>
                        </a:spcBef>
                        <a:spcAft>
                          <a:spcPts val="0"/>
                        </a:spcAft>
                        <a:buNone/>
                      </a:pPr>
                      <a:r>
                        <a:rPr lang="fr-FR" sz="1800"/>
                        <a:t>6,000+</a:t>
                      </a:r>
                      <a:endParaRPr b="1" sz="1800"/>
                    </a:p>
                  </a:txBody>
                  <a:tcPr marT="45725" marB="45725" marR="91450" marL="91450"/>
                </a:tc>
                <a:tc>
                  <a:txBody>
                    <a:bodyPr/>
                    <a:lstStyle/>
                    <a:p>
                      <a:pPr indent="0" lvl="0" marL="0" marR="0" rtl="0" algn="l">
                        <a:spcBef>
                          <a:spcPts val="0"/>
                        </a:spcBef>
                        <a:spcAft>
                          <a:spcPts val="0"/>
                        </a:spcAft>
                        <a:buNone/>
                      </a:pPr>
                      <a:r>
                        <a:rPr b="1" lang="fr-FR" sz="1800"/>
                        <a:t>5,639 Fake</a:t>
                      </a:r>
                      <a:endParaRPr/>
                    </a:p>
                    <a:p>
                      <a:pPr indent="0" lvl="0" marL="0" marR="0" rtl="0" algn="l">
                        <a:spcBef>
                          <a:spcPts val="0"/>
                        </a:spcBef>
                        <a:spcAft>
                          <a:spcPts val="0"/>
                        </a:spcAft>
                        <a:buNone/>
                      </a:pPr>
                      <a:r>
                        <a:rPr b="1" lang="fr-FR" sz="1800"/>
                        <a:t>590 Reals</a:t>
                      </a:r>
                      <a:endParaRPr b="1" sz="1800"/>
                    </a:p>
                    <a:p>
                      <a:pPr indent="0" lvl="0" marL="0" marR="0" rtl="0" algn="l">
                        <a:spcBef>
                          <a:spcPts val="0"/>
                        </a:spcBef>
                        <a:spcAft>
                          <a:spcPts val="0"/>
                        </a:spcAft>
                        <a:buNone/>
                      </a:pPr>
                      <a:r>
                        <a:t/>
                      </a:r>
                      <a:endParaRPr b="1" sz="1800"/>
                    </a:p>
                  </a:txBody>
                  <a:tcPr marT="45725" marB="45725" marR="91450" marL="91450"/>
                </a:tc>
                <a:tc>
                  <a:txBody>
                    <a:bodyPr/>
                    <a:lstStyle/>
                    <a:p>
                      <a:pPr indent="0" lvl="0" marL="0" marR="0" rtl="0" algn="l">
                        <a:spcBef>
                          <a:spcPts val="0"/>
                        </a:spcBef>
                        <a:spcAft>
                          <a:spcPts val="0"/>
                        </a:spcAft>
                        <a:buNone/>
                      </a:pPr>
                      <a:r>
                        <a:rPr b="1" lang="fr-FR" sz="1800"/>
                        <a:t>5,711/518 (Train/Test)</a:t>
                      </a:r>
                      <a:endParaRPr/>
                    </a:p>
                  </a:txBody>
                  <a:tcPr marT="45725" marB="45725" marR="91450" marL="91450"/>
                </a:tc>
              </a:tr>
            </a:tbl>
          </a:graphicData>
        </a:graphic>
      </p:graphicFrame>
      <p:sp>
        <p:nvSpPr>
          <p:cNvPr id="128" name="Google Shape;128;p3"/>
          <p:cNvSpPr txBox="1"/>
          <p:nvPr/>
        </p:nvSpPr>
        <p:spPr>
          <a:xfrm>
            <a:off x="865823" y="891540"/>
            <a:ext cx="5329237" cy="58477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FF0000"/>
              </a:buClr>
              <a:buSzPts val="3200"/>
              <a:buFont typeface="Arial"/>
              <a:buChar char="•"/>
            </a:pPr>
            <a:r>
              <a:rPr b="1" lang="fr-FR" sz="3200">
                <a:solidFill>
                  <a:srgbClr val="FF0000"/>
                </a:solidFill>
                <a:latin typeface="Twentieth Century"/>
                <a:ea typeface="Twentieth Century"/>
                <a:cs typeface="Twentieth Century"/>
                <a:sym typeface="Twentieth Century"/>
              </a:rPr>
              <a:t>Celeb-DF</a:t>
            </a:r>
            <a:r>
              <a:rPr lang="fr-FR" sz="3200">
                <a:solidFill>
                  <a:srgbClr val="FF0000"/>
                </a:solidFill>
                <a:latin typeface="Twentieth Century"/>
                <a:ea typeface="Twentieth Century"/>
                <a:cs typeface="Twentieth Century"/>
                <a:sym typeface="Twentieth Century"/>
              </a:rPr>
              <a:t> </a:t>
            </a:r>
            <a:r>
              <a:rPr b="1" lang="fr-FR" sz="3200">
                <a:solidFill>
                  <a:srgbClr val="FF0000"/>
                </a:solidFill>
                <a:latin typeface="Calibri"/>
                <a:ea typeface="Calibri"/>
                <a:cs typeface="Calibri"/>
                <a:sym typeface="Calibri"/>
              </a:rPr>
              <a:t>dataset :</a:t>
            </a:r>
            <a:endParaRPr sz="3200">
              <a:solidFill>
                <a:schemeClr val="dk1"/>
              </a:solidFill>
              <a:latin typeface="Twentieth Century"/>
              <a:ea typeface="Twentieth Century"/>
              <a:cs typeface="Twentieth Century"/>
              <a:sym typeface="Twentieth Century"/>
            </a:endParaRPr>
          </a:p>
        </p:txBody>
      </p:sp>
      <p:sp>
        <p:nvSpPr>
          <p:cNvPr id="129" name="Google Shape;129;p3"/>
          <p:cNvSpPr txBox="1"/>
          <p:nvPr/>
        </p:nvSpPr>
        <p:spPr>
          <a:xfrm>
            <a:off x="1244271" y="1839861"/>
            <a:ext cx="3715759" cy="1001236"/>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fr-FR" sz="1800">
                <a:solidFill>
                  <a:schemeClr val="dk1"/>
                </a:solidFill>
                <a:latin typeface="Calibri"/>
                <a:ea typeface="Calibri"/>
                <a:cs typeface="Calibri"/>
                <a:sym typeface="Calibri"/>
              </a:rPr>
              <a:t>Figure: Celeb_DF</a:t>
            </a:r>
            <a:r>
              <a:rPr b="1" lang="fr-FR" sz="1800">
                <a:solidFill>
                  <a:schemeClr val="dk1"/>
                </a:solidFill>
                <a:latin typeface="Calibri"/>
                <a:ea typeface="Calibri"/>
                <a:cs typeface="Calibri"/>
                <a:sym typeface="Calibri"/>
              </a:rPr>
              <a:t> </a:t>
            </a:r>
            <a:r>
              <a:rPr lang="fr-FR" sz="1800">
                <a:solidFill>
                  <a:schemeClr val="dk1"/>
                </a:solidFill>
                <a:latin typeface="Calibri"/>
                <a:ea typeface="Calibri"/>
                <a:cs typeface="Calibri"/>
                <a:sym typeface="Calibri"/>
              </a:rPr>
              <a:t>Dataset Overview. More details: </a:t>
            </a:r>
            <a:r>
              <a:rPr b="1" lang="fr-FR" sz="1800" u="sng">
                <a:solidFill>
                  <a:srgbClr val="0563C1"/>
                </a:solidFill>
                <a:latin typeface="Calibri"/>
                <a:ea typeface="Calibri"/>
                <a:cs typeface="Calibri"/>
                <a:sym typeface="Calibri"/>
                <a:hlinkClick r:id="rId3">
                  <a:extLst>
                    <a:ext uri="{A12FA001-AC4F-418D-AE19-62706E023703}">
                      <ahyp:hlinkClr val="tx"/>
                    </a:ext>
                  </a:extLst>
                </a:hlinkClick>
              </a:rPr>
              <a:t>https://arxiv.org/abs/1909.12962</a:t>
            </a:r>
            <a:endParaRPr b="1" sz="1800">
              <a:solidFill>
                <a:schemeClr val="dk1"/>
              </a:solidFill>
              <a:latin typeface="Calibri"/>
              <a:ea typeface="Calibri"/>
              <a:cs typeface="Calibri"/>
              <a:sym typeface="Calibri"/>
            </a:endParaRPr>
          </a:p>
        </p:txBody>
      </p:sp>
      <p:grpSp>
        <p:nvGrpSpPr>
          <p:cNvPr id="130" name="Google Shape;130;p3"/>
          <p:cNvGrpSpPr/>
          <p:nvPr/>
        </p:nvGrpSpPr>
        <p:grpSpPr>
          <a:xfrm>
            <a:off x="10837833" y="-3464978"/>
            <a:ext cx="6750922" cy="6381532"/>
            <a:chOff x="41015" y="-14288"/>
            <a:chExt cx="812800" cy="812800"/>
          </a:xfrm>
        </p:grpSpPr>
        <p:sp>
          <p:nvSpPr>
            <p:cNvPr id="131" name="Google Shape;131;p3"/>
            <p:cNvSpPr/>
            <p:nvPr/>
          </p:nvSpPr>
          <p:spPr>
            <a:xfrm>
              <a:off x="41015" y="-14288"/>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
              <a:solidFill>
                <a:srgbClr val="FD622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grpSp>
      <p:sp>
        <p:nvSpPr>
          <p:cNvPr descr="Examples from celeb-DF dataset: (a) real images, (b) deepfake images. Images in each column belong to the same identity" id="133" name="Google Shape;133;p3"/>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pic>
        <p:nvPicPr>
          <p:cNvPr id="134" name="Google Shape;134;p3"/>
          <p:cNvPicPr preferRelativeResize="0"/>
          <p:nvPr/>
        </p:nvPicPr>
        <p:blipFill rotWithShape="1">
          <a:blip r:embed="rId4">
            <a:alphaModFix/>
          </a:blip>
          <a:srcRect b="0" l="0" r="0" t="0"/>
          <a:stretch/>
        </p:blipFill>
        <p:spPr>
          <a:xfrm>
            <a:off x="5423537" y="1265179"/>
            <a:ext cx="5489258" cy="3261265"/>
          </a:xfrm>
          <a:prstGeom prst="rect">
            <a:avLst/>
          </a:prstGeom>
          <a:noFill/>
          <a:ln>
            <a:noFill/>
          </a:ln>
        </p:spPr>
      </p:pic>
      <p:sp>
        <p:nvSpPr>
          <p:cNvPr id="135" name="Google Shape;135;p3"/>
          <p:cNvSpPr txBox="1"/>
          <p:nvPr/>
        </p:nvSpPr>
        <p:spPr>
          <a:xfrm>
            <a:off x="1261737" y="2787717"/>
            <a:ext cx="36808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u="sng">
                <a:solidFill>
                  <a:schemeClr val="accent1"/>
                </a:solidFill>
                <a:latin typeface="Calibri"/>
                <a:ea typeface="Calibri"/>
                <a:cs typeface="Calibri"/>
                <a:sym typeface="Calibri"/>
              </a:rPr>
              <a:t>https://ar5iv.org/html/2106.01217</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p:nvPr/>
        </p:nvSpPr>
        <p:spPr>
          <a:xfrm>
            <a:off x="0" y="0"/>
            <a:ext cx="12192000" cy="6858000"/>
          </a:xfrm>
          <a:prstGeom prst="rect">
            <a:avLst/>
          </a:prstGeom>
          <a:gradFill>
            <a:gsLst>
              <a:gs pos="0">
                <a:srgbClr val="F25245">
                  <a:alpha val="63921"/>
                </a:srgbClr>
              </a:gs>
              <a:gs pos="7000">
                <a:srgbClr val="F25245">
                  <a:alpha val="63921"/>
                </a:srgbClr>
              </a:gs>
              <a:gs pos="100000">
                <a:srgbClr val="273445">
                  <a:alpha val="77647"/>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grpSp>
        <p:nvGrpSpPr>
          <p:cNvPr id="141" name="Google Shape;141;p4"/>
          <p:cNvGrpSpPr/>
          <p:nvPr/>
        </p:nvGrpSpPr>
        <p:grpSpPr>
          <a:xfrm>
            <a:off x="1945090" y="2332292"/>
            <a:ext cx="8111614" cy="4452574"/>
            <a:chOff x="1976281" y="3046771"/>
            <a:chExt cx="8111614" cy="3429000"/>
          </a:xfrm>
        </p:grpSpPr>
        <p:grpSp>
          <p:nvGrpSpPr>
            <p:cNvPr id="142" name="Google Shape;142;p4"/>
            <p:cNvGrpSpPr/>
            <p:nvPr/>
          </p:nvGrpSpPr>
          <p:grpSpPr>
            <a:xfrm>
              <a:off x="1976281" y="3046771"/>
              <a:ext cx="8111614" cy="3429000"/>
              <a:chOff x="1976282" y="3429000"/>
              <a:chExt cx="8111614" cy="3429000"/>
            </a:xfrm>
          </p:grpSpPr>
          <p:sp>
            <p:nvSpPr>
              <p:cNvPr id="143" name="Google Shape;143;p4"/>
              <p:cNvSpPr/>
              <p:nvPr/>
            </p:nvSpPr>
            <p:spPr>
              <a:xfrm>
                <a:off x="1976282" y="3429000"/>
                <a:ext cx="8111613" cy="3274142"/>
              </a:xfrm>
              <a:prstGeom prst="round2SameRect">
                <a:avLst>
                  <a:gd fmla="val 11712" name="adj1"/>
                  <a:gd fmla="val 0" name="adj2"/>
                </a:avLst>
              </a:prstGeom>
              <a:solidFill>
                <a:srgbClr val="F25245"/>
              </a:solidFill>
              <a:ln>
                <a:noFill/>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44" name="Google Shape;144;p4"/>
              <p:cNvSpPr/>
              <p:nvPr/>
            </p:nvSpPr>
            <p:spPr>
              <a:xfrm>
                <a:off x="1976283" y="3583858"/>
                <a:ext cx="8111613" cy="3274142"/>
              </a:xfrm>
              <a:prstGeom prst="round2SameRect">
                <a:avLst>
                  <a:gd fmla="val 10811" name="adj1"/>
                  <a:gd fmla="val 0" name="adj2"/>
                </a:avLst>
              </a:prstGeom>
              <a:solidFill>
                <a:schemeClr val="lt1"/>
              </a:solidFill>
              <a:ln>
                <a:noFill/>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grpSp>
        <p:grpSp>
          <p:nvGrpSpPr>
            <p:cNvPr id="145" name="Google Shape;145;p4"/>
            <p:cNvGrpSpPr/>
            <p:nvPr/>
          </p:nvGrpSpPr>
          <p:grpSpPr>
            <a:xfrm>
              <a:off x="2270760" y="3254923"/>
              <a:ext cx="5100315" cy="1012845"/>
              <a:chOff x="2240280" y="3776877"/>
              <a:chExt cx="5100315" cy="1012845"/>
            </a:xfrm>
          </p:grpSpPr>
          <p:sp>
            <p:nvSpPr>
              <p:cNvPr id="146" name="Google Shape;146;p4"/>
              <p:cNvSpPr/>
              <p:nvPr/>
            </p:nvSpPr>
            <p:spPr>
              <a:xfrm>
                <a:off x="2240280" y="3826100"/>
                <a:ext cx="914400" cy="914400"/>
              </a:xfrm>
              <a:prstGeom prst="rect">
                <a:avLst/>
              </a:prstGeom>
              <a:solidFill>
                <a:srgbClr val="F2524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147" name="Google Shape;147;p4"/>
              <p:cNvCxnSpPr/>
              <p:nvPr/>
            </p:nvCxnSpPr>
            <p:spPr>
              <a:xfrm>
                <a:off x="3489960" y="3776877"/>
                <a:ext cx="0" cy="1012845"/>
              </a:xfrm>
              <a:prstGeom prst="straightConnector1">
                <a:avLst/>
              </a:prstGeom>
              <a:noFill/>
              <a:ln cap="flat" cmpd="sng" w="28575">
                <a:solidFill>
                  <a:schemeClr val="accent1"/>
                </a:solidFill>
                <a:prstDash val="solid"/>
                <a:miter lim="800000"/>
                <a:headEnd len="sm" w="sm" type="none"/>
                <a:tailEnd len="sm" w="sm" type="none"/>
              </a:ln>
            </p:spPr>
          </p:cxnSp>
          <p:sp>
            <p:nvSpPr>
              <p:cNvPr id="148" name="Google Shape;148;p4"/>
              <p:cNvSpPr txBox="1"/>
              <p:nvPr/>
            </p:nvSpPr>
            <p:spPr>
              <a:xfrm>
                <a:off x="2270760" y="4012083"/>
                <a:ext cx="88392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2800">
                    <a:solidFill>
                      <a:schemeClr val="lt1"/>
                    </a:solidFill>
                    <a:latin typeface="Open Sans ExtraBold"/>
                    <a:ea typeface="Open Sans ExtraBold"/>
                    <a:cs typeface="Open Sans ExtraBold"/>
                    <a:sym typeface="Open Sans ExtraBold"/>
                  </a:rPr>
                  <a:t>02</a:t>
                </a:r>
                <a:endParaRPr/>
              </a:p>
            </p:txBody>
          </p:sp>
          <p:sp>
            <p:nvSpPr>
              <p:cNvPr id="149" name="Google Shape;149;p4"/>
              <p:cNvSpPr txBox="1"/>
              <p:nvPr/>
            </p:nvSpPr>
            <p:spPr>
              <a:xfrm>
                <a:off x="3595994" y="3806245"/>
                <a:ext cx="374460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500">
                    <a:solidFill>
                      <a:srgbClr val="F25245"/>
                    </a:solidFill>
                    <a:latin typeface="Open Sans ExtraBold"/>
                    <a:ea typeface="Open Sans ExtraBold"/>
                    <a:cs typeface="Open Sans ExtraBold"/>
                    <a:sym typeface="Open Sans ExtraBold"/>
                  </a:rPr>
                  <a:t>Un model </a:t>
                </a:r>
                <a:r>
                  <a:rPr b="1" lang="fr-FR" sz="3200">
                    <a:solidFill>
                      <a:srgbClr val="F25245"/>
                    </a:solidFill>
                    <a:latin typeface="Twentieth Century"/>
                    <a:ea typeface="Twentieth Century"/>
                    <a:cs typeface="Twentieth Century"/>
                    <a:sym typeface="Twentieth Century"/>
                  </a:rPr>
                  <a:t>pré-entraîn</a:t>
                </a:r>
                <a:endParaRPr b="1" sz="2500">
                  <a:solidFill>
                    <a:srgbClr val="F25245"/>
                  </a:solidFill>
                  <a:latin typeface="Open Sans ExtraBold"/>
                  <a:ea typeface="Open Sans ExtraBold"/>
                  <a:cs typeface="Open Sans ExtraBold"/>
                  <a:sym typeface="Open Sans ExtraBold"/>
                </a:endParaRPr>
              </a:p>
            </p:txBody>
          </p:sp>
        </p:grpSp>
      </p:grpSp>
      <p:grpSp>
        <p:nvGrpSpPr>
          <p:cNvPr id="150" name="Google Shape;150;p4"/>
          <p:cNvGrpSpPr/>
          <p:nvPr/>
        </p:nvGrpSpPr>
        <p:grpSpPr>
          <a:xfrm>
            <a:off x="1960685" y="4406747"/>
            <a:ext cx="8247236" cy="3612841"/>
            <a:chOff x="1960685" y="4643177"/>
            <a:chExt cx="8247236" cy="3376411"/>
          </a:xfrm>
        </p:grpSpPr>
        <p:grpSp>
          <p:nvGrpSpPr>
            <p:cNvPr id="151" name="Google Shape;151;p4"/>
            <p:cNvGrpSpPr/>
            <p:nvPr/>
          </p:nvGrpSpPr>
          <p:grpSpPr>
            <a:xfrm>
              <a:off x="1960685" y="4643177"/>
              <a:ext cx="8247236" cy="3376411"/>
              <a:chOff x="1960685" y="3667817"/>
              <a:chExt cx="8247236" cy="3376411"/>
            </a:xfrm>
          </p:grpSpPr>
          <p:sp>
            <p:nvSpPr>
              <p:cNvPr id="152" name="Google Shape;152;p4"/>
              <p:cNvSpPr/>
              <p:nvPr/>
            </p:nvSpPr>
            <p:spPr>
              <a:xfrm>
                <a:off x="1960685" y="3667817"/>
                <a:ext cx="8111613" cy="3274142"/>
              </a:xfrm>
              <a:prstGeom prst="round2SameRect">
                <a:avLst>
                  <a:gd fmla="val 11712" name="adj1"/>
                  <a:gd fmla="val 0" name="adj2"/>
                </a:avLst>
              </a:prstGeom>
              <a:solidFill>
                <a:srgbClr val="737478"/>
              </a:solidFill>
              <a:ln>
                <a:noFill/>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53" name="Google Shape;153;p4"/>
              <p:cNvSpPr/>
              <p:nvPr/>
            </p:nvSpPr>
            <p:spPr>
              <a:xfrm>
                <a:off x="2096308" y="3770086"/>
                <a:ext cx="8111613" cy="3274142"/>
              </a:xfrm>
              <a:prstGeom prst="round2SameRect">
                <a:avLst>
                  <a:gd fmla="val 10811" name="adj1"/>
                  <a:gd fmla="val 0" name="adj2"/>
                </a:avLst>
              </a:prstGeom>
              <a:solidFill>
                <a:schemeClr val="lt1"/>
              </a:solidFill>
              <a:ln>
                <a:noFill/>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grpSp>
        <p:grpSp>
          <p:nvGrpSpPr>
            <p:cNvPr id="154" name="Google Shape;154;p4"/>
            <p:cNvGrpSpPr/>
            <p:nvPr/>
          </p:nvGrpSpPr>
          <p:grpSpPr>
            <a:xfrm>
              <a:off x="2240280" y="4752237"/>
              <a:ext cx="6826156" cy="1012845"/>
              <a:chOff x="2240280" y="3776877"/>
              <a:chExt cx="6826156" cy="1012845"/>
            </a:xfrm>
          </p:grpSpPr>
          <p:sp>
            <p:nvSpPr>
              <p:cNvPr id="155" name="Google Shape;155;p4"/>
              <p:cNvSpPr/>
              <p:nvPr/>
            </p:nvSpPr>
            <p:spPr>
              <a:xfrm>
                <a:off x="2240280" y="3826100"/>
                <a:ext cx="914400" cy="914400"/>
              </a:xfrm>
              <a:prstGeom prst="rect">
                <a:avLst/>
              </a:prstGeom>
              <a:solidFill>
                <a:srgbClr val="7374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156" name="Google Shape;156;p4"/>
              <p:cNvCxnSpPr/>
              <p:nvPr/>
            </p:nvCxnSpPr>
            <p:spPr>
              <a:xfrm>
                <a:off x="3489960" y="3776877"/>
                <a:ext cx="0" cy="1012845"/>
              </a:xfrm>
              <a:prstGeom prst="straightConnector1">
                <a:avLst/>
              </a:prstGeom>
              <a:noFill/>
              <a:ln cap="flat" cmpd="sng" w="28575">
                <a:solidFill>
                  <a:schemeClr val="accent1"/>
                </a:solidFill>
                <a:prstDash val="solid"/>
                <a:miter lim="800000"/>
                <a:headEnd len="sm" w="sm" type="none"/>
                <a:tailEnd len="sm" w="sm" type="none"/>
              </a:ln>
            </p:spPr>
          </p:cxnSp>
          <p:sp>
            <p:nvSpPr>
              <p:cNvPr id="157" name="Google Shape;157;p4"/>
              <p:cNvSpPr txBox="1"/>
              <p:nvPr/>
            </p:nvSpPr>
            <p:spPr>
              <a:xfrm>
                <a:off x="2270760" y="4012083"/>
                <a:ext cx="88392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2800">
                    <a:solidFill>
                      <a:schemeClr val="lt1"/>
                    </a:solidFill>
                    <a:latin typeface="Open Sans ExtraBold"/>
                    <a:ea typeface="Open Sans ExtraBold"/>
                    <a:cs typeface="Open Sans ExtraBold"/>
                    <a:sym typeface="Open Sans ExtraBold"/>
                  </a:rPr>
                  <a:t>01</a:t>
                </a:r>
                <a:endParaRPr/>
              </a:p>
            </p:txBody>
          </p:sp>
          <p:sp>
            <p:nvSpPr>
              <p:cNvPr id="158" name="Google Shape;158;p4"/>
              <p:cNvSpPr txBox="1"/>
              <p:nvPr/>
            </p:nvSpPr>
            <p:spPr>
              <a:xfrm>
                <a:off x="3595283" y="3814091"/>
                <a:ext cx="5471153"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200">
                    <a:solidFill>
                      <a:srgbClr val="757070"/>
                    </a:solidFill>
                    <a:latin typeface="Open Sans ExtraBold"/>
                    <a:ea typeface="Open Sans ExtraBold"/>
                    <a:cs typeface="Open Sans ExtraBold"/>
                    <a:sym typeface="Open Sans ExtraBold"/>
                  </a:rPr>
                  <a:t> un model FROM SCRATCH </a:t>
                </a:r>
                <a:endParaRPr/>
              </a:p>
            </p:txBody>
          </p:sp>
        </p:grpSp>
      </p:grpSp>
      <p:sp>
        <p:nvSpPr>
          <p:cNvPr id="159" name="Google Shape;159;p4"/>
          <p:cNvSpPr txBox="1"/>
          <p:nvPr/>
        </p:nvSpPr>
        <p:spPr>
          <a:xfrm>
            <a:off x="546330" y="956197"/>
            <a:ext cx="10426469" cy="721736"/>
          </a:xfrm>
          <a:prstGeom prst="rect">
            <a:avLst/>
          </a:prstGeom>
          <a:noFill/>
          <a:ln>
            <a:noFill/>
          </a:ln>
        </p:spPr>
        <p:txBody>
          <a:bodyPr anchorCtr="0" anchor="t" bIns="45700" lIns="91425" spcFirstLastPara="1" rIns="91425" wrap="square" tIns="45700">
            <a:spAutoFit/>
          </a:bodyPr>
          <a:lstStyle/>
          <a:p>
            <a:pPr indent="-571500" lvl="0" marL="571500" marR="0" rtl="0" algn="l">
              <a:lnSpc>
                <a:spcPct val="107000"/>
              </a:lnSpc>
              <a:spcBef>
                <a:spcPts val="0"/>
              </a:spcBef>
              <a:spcAft>
                <a:spcPts val="0"/>
              </a:spcAft>
              <a:buClr>
                <a:schemeClr val="lt1"/>
              </a:buClr>
              <a:buSzPts val="4000"/>
              <a:buFont typeface="Arial"/>
              <a:buChar char="•"/>
            </a:pPr>
            <a:r>
              <a:rPr b="1" lang="fr-FR" sz="4000">
                <a:solidFill>
                  <a:schemeClr val="lt1"/>
                </a:solidFill>
                <a:latin typeface="Calibri"/>
                <a:ea typeface="Calibri"/>
                <a:cs typeface="Calibri"/>
                <a:sym typeface="Calibri"/>
              </a:rPr>
              <a:t>Les modèles utilisés dans notre projet:</a:t>
            </a:r>
            <a:endParaRPr sz="4000">
              <a:solidFill>
                <a:schemeClr val="lt1"/>
              </a:solidFill>
              <a:latin typeface="Calibri"/>
              <a:ea typeface="Calibri"/>
              <a:cs typeface="Calibri"/>
              <a:sym typeface="Calibri"/>
            </a:endParaRPr>
          </a:p>
        </p:txBody>
      </p:sp>
      <p:sp>
        <p:nvSpPr>
          <p:cNvPr id="160" name="Google Shape;160;p4"/>
          <p:cNvSpPr txBox="1"/>
          <p:nvPr/>
        </p:nvSpPr>
        <p:spPr>
          <a:xfrm>
            <a:off x="3589873" y="3619487"/>
            <a:ext cx="64465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Twentieth Century"/>
                <a:ea typeface="Twentieth Century"/>
                <a:cs typeface="Twentieth Century"/>
                <a:sym typeface="Twentieth Century"/>
              </a:rPr>
              <a:t>Resnet 50 +LSTM</a:t>
            </a:r>
            <a:endParaRPr/>
          </a:p>
        </p:txBody>
      </p:sp>
      <p:sp>
        <p:nvSpPr>
          <p:cNvPr id="161" name="Google Shape;161;p4"/>
          <p:cNvSpPr txBox="1"/>
          <p:nvPr/>
        </p:nvSpPr>
        <p:spPr>
          <a:xfrm>
            <a:off x="3521427" y="5458727"/>
            <a:ext cx="61321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Twentieth Century"/>
                <a:ea typeface="Twentieth Century"/>
                <a:cs typeface="Twentieth Century"/>
                <a:sym typeface="Twentieth Century"/>
              </a:rPr>
              <a:t>CNN+LSTM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500"/>
                                        <p:tgtEl>
                                          <p:spTgt spid="15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500"/>
                                        <p:tgtEl>
                                          <p:spTgt spid="141"/>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
          <p:cNvSpPr txBox="1"/>
          <p:nvPr/>
        </p:nvSpPr>
        <p:spPr>
          <a:xfrm>
            <a:off x="1178339" y="1412401"/>
            <a:ext cx="6986587" cy="55399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FF0000"/>
              </a:buClr>
              <a:buSzPts val="3000"/>
              <a:buFont typeface="Arial"/>
              <a:buChar char="•"/>
            </a:pPr>
            <a:r>
              <a:rPr b="1" lang="fr-FR" sz="3000">
                <a:solidFill>
                  <a:srgbClr val="FF0000"/>
                </a:solidFill>
                <a:latin typeface="Calibri"/>
                <a:ea typeface="Calibri"/>
                <a:cs typeface="Calibri"/>
                <a:sym typeface="Calibri"/>
              </a:rPr>
              <a:t>Préparation des données </a:t>
            </a:r>
            <a:endParaRPr sz="3000">
              <a:solidFill>
                <a:srgbClr val="FF0000"/>
              </a:solidFill>
              <a:latin typeface="Twentieth Century"/>
              <a:ea typeface="Twentieth Century"/>
              <a:cs typeface="Twentieth Century"/>
              <a:sym typeface="Twentieth Century"/>
            </a:endParaRPr>
          </a:p>
        </p:txBody>
      </p:sp>
      <p:grpSp>
        <p:nvGrpSpPr>
          <p:cNvPr id="167" name="Google Shape;167;p5"/>
          <p:cNvGrpSpPr/>
          <p:nvPr/>
        </p:nvGrpSpPr>
        <p:grpSpPr>
          <a:xfrm>
            <a:off x="-10337120" y="-1835333"/>
            <a:ext cx="10994424" cy="10994424"/>
            <a:chOff x="0" y="0"/>
            <a:chExt cx="812800" cy="812800"/>
          </a:xfrm>
        </p:grpSpPr>
        <p:sp>
          <p:nvSpPr>
            <p:cNvPr id="168" name="Google Shape;168;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
              <a:solidFill>
                <a:srgbClr val="FD622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grpSp>
      <p:sp>
        <p:nvSpPr>
          <p:cNvPr id="170" name="Google Shape;170;p5"/>
          <p:cNvSpPr/>
          <p:nvPr/>
        </p:nvSpPr>
        <p:spPr>
          <a:xfrm>
            <a:off x="10635170" y="-3575080"/>
            <a:ext cx="7473536" cy="7585264"/>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14350">
            <a:solidFill>
              <a:srgbClr val="FD6220">
                <a:alpha val="11764"/>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txBox="1"/>
          <p:nvPr/>
        </p:nvSpPr>
        <p:spPr>
          <a:xfrm>
            <a:off x="997597" y="2193451"/>
            <a:ext cx="6381790" cy="4067717"/>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fr-FR" sz="1600">
                <a:solidFill>
                  <a:schemeClr val="dk1"/>
                </a:solidFill>
                <a:latin typeface="Calibri"/>
                <a:ea typeface="Calibri"/>
                <a:cs typeface="Calibri"/>
                <a:sym typeface="Calibri"/>
              </a:rPr>
              <a:t>Notre dataset contient un déséquilibre entre les classes (plus de vidéos réelles que de vidéos synthétiques). Cette étape vise à équilibrer les données pour éviter un biais du modèle en faveur de la classe majoritaire.</a:t>
            </a:r>
            <a:endParaRPr/>
          </a:p>
          <a:p>
            <a:pPr indent="0" lvl="0" marL="0" marR="0" rtl="0" algn="l">
              <a:lnSpc>
                <a:spcPct val="107000"/>
              </a:lnSpc>
              <a:spcBef>
                <a:spcPts val="800"/>
              </a:spcBef>
              <a:spcAft>
                <a:spcPts val="0"/>
              </a:spcAft>
              <a:buNone/>
            </a:pPr>
            <a:r>
              <a:rPr lang="fr-FR" sz="1600">
                <a:solidFill>
                  <a:schemeClr val="dk1"/>
                </a:solidFill>
                <a:latin typeface="Calibri"/>
                <a:ea typeface="Calibri"/>
                <a:cs typeface="Calibri"/>
                <a:sym typeface="Calibri"/>
              </a:rPr>
              <a:t>Alors on effectuée un :</a:t>
            </a:r>
            <a:endParaRPr sz="1400">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000"/>
              <a:buFont typeface="Noto Sans Symbols"/>
              <a:buChar char="∙"/>
            </a:pPr>
            <a:r>
              <a:rPr b="1" lang="fr-FR" sz="1600">
                <a:solidFill>
                  <a:schemeClr val="dk1"/>
                </a:solidFill>
                <a:latin typeface="Calibri"/>
                <a:ea typeface="Calibri"/>
                <a:cs typeface="Calibri"/>
                <a:sym typeface="Calibri"/>
              </a:rPr>
              <a:t>Sous-échantillonnage des vidéos deepfake</a:t>
            </a:r>
            <a:r>
              <a:rPr lang="fr-FR" sz="16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indent="-285750" lvl="1" marL="742950" marR="0" rtl="0" algn="l">
              <a:lnSpc>
                <a:spcPct val="107000"/>
              </a:lnSpc>
              <a:spcBef>
                <a:spcPts val="800"/>
              </a:spcBef>
              <a:spcAft>
                <a:spcPts val="0"/>
              </a:spcAft>
              <a:buClr>
                <a:schemeClr val="dk1"/>
              </a:buClr>
              <a:buSzPts val="1000"/>
              <a:buFont typeface="Courier New"/>
              <a:buChar char="o"/>
            </a:pPr>
            <a:r>
              <a:rPr b="0" i="0" lang="fr-FR" sz="1600" u="none" cap="none" strike="noStrike">
                <a:solidFill>
                  <a:schemeClr val="dk1"/>
                </a:solidFill>
                <a:latin typeface="Calibri"/>
                <a:ea typeface="Calibri"/>
                <a:cs typeface="Calibri"/>
                <a:sym typeface="Calibri"/>
              </a:rPr>
              <a:t>Une sélection aléatoire de 300 vidéos deepfake a été effectuée . Cela réduit la classe synthétique à une taille gérable et comparable à celle des vidéos réelles.</a:t>
            </a:r>
            <a:endParaRPr b="0" i="0" sz="1400" u="none" cap="none" strike="noStrike">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000"/>
              <a:buFont typeface="Noto Sans Symbols"/>
              <a:buChar char="∙"/>
            </a:pPr>
            <a:r>
              <a:rPr b="1" lang="fr-FR" sz="1600">
                <a:solidFill>
                  <a:schemeClr val="dk1"/>
                </a:solidFill>
                <a:latin typeface="Calibri"/>
                <a:ea typeface="Calibri"/>
                <a:cs typeface="Calibri"/>
                <a:sym typeface="Calibri"/>
              </a:rPr>
              <a:t>Sous-échantillonnage des vidéos réelles</a:t>
            </a:r>
            <a:r>
              <a:rPr lang="fr-FR" sz="16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indent="-285750" lvl="1" marL="742950" marR="0" rtl="0" algn="l">
              <a:lnSpc>
                <a:spcPct val="107000"/>
              </a:lnSpc>
              <a:spcBef>
                <a:spcPts val="800"/>
              </a:spcBef>
              <a:spcAft>
                <a:spcPts val="0"/>
              </a:spcAft>
              <a:buClr>
                <a:schemeClr val="dk1"/>
              </a:buClr>
              <a:buSzPts val="1000"/>
              <a:buFont typeface="Courier New"/>
              <a:buChar char="o"/>
            </a:pPr>
            <a:r>
              <a:rPr b="0" i="0" lang="fr-FR" sz="1600" u="none" cap="none" strike="noStrike">
                <a:solidFill>
                  <a:schemeClr val="dk1"/>
                </a:solidFill>
                <a:latin typeface="Calibri"/>
                <a:ea typeface="Calibri"/>
                <a:cs typeface="Calibri"/>
                <a:sym typeface="Calibri"/>
              </a:rPr>
              <a:t>Les 300 premières vidéos réelles du dataset ont été sélectionnées pour correspondre au nombre de vidéos synthétiques</a:t>
            </a:r>
            <a:r>
              <a:rPr b="0" i="0" lang="fr-FR" sz="1200" u="none" cap="none" strike="noStrike">
                <a:solidFill>
                  <a:schemeClr val="dk1"/>
                </a:solidFill>
                <a:latin typeface="Calibri"/>
                <a:ea typeface="Calibri"/>
                <a:cs typeface="Calibri"/>
                <a:sym typeface="Calibri"/>
              </a:rPr>
              <a:t>.</a:t>
            </a:r>
            <a:endParaRPr b="0" i="0" sz="1100" u="none" cap="none" strike="noStrike">
              <a:solidFill>
                <a:schemeClr val="dk1"/>
              </a:solidFill>
              <a:latin typeface="Calibri"/>
              <a:ea typeface="Calibri"/>
              <a:cs typeface="Calibri"/>
              <a:sym typeface="Calibri"/>
            </a:endParaRPr>
          </a:p>
          <a:p>
            <a:pPr indent="0" lvl="1" marL="457200" marR="0" rtl="0" algn="l">
              <a:spcBef>
                <a:spcPts val="800"/>
              </a:spcBef>
              <a:spcAft>
                <a:spcPts val="0"/>
              </a:spcAft>
              <a:buNone/>
            </a:pPr>
            <a:r>
              <a:t/>
            </a:r>
            <a:endParaRPr b="0" i="0" sz="3000" u="none" cap="none" strike="noStrike">
              <a:solidFill>
                <a:srgbClr val="FF0000"/>
              </a:solidFill>
              <a:latin typeface="Twentieth Century"/>
              <a:ea typeface="Twentieth Century"/>
              <a:cs typeface="Twentieth Century"/>
              <a:sym typeface="Twentieth Century"/>
            </a:endParaRPr>
          </a:p>
        </p:txBody>
      </p:sp>
      <p:pic>
        <p:nvPicPr>
          <p:cNvPr id="172" name="Google Shape;172;p5"/>
          <p:cNvPicPr preferRelativeResize="0"/>
          <p:nvPr/>
        </p:nvPicPr>
        <p:blipFill rotWithShape="1">
          <a:blip r:embed="rId3">
            <a:alphaModFix/>
          </a:blip>
          <a:srcRect b="0" l="0" r="50463" t="0"/>
          <a:stretch/>
        </p:blipFill>
        <p:spPr>
          <a:xfrm>
            <a:off x="7379387" y="2020041"/>
            <a:ext cx="3370055" cy="3283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pSp>
        <p:nvGrpSpPr>
          <p:cNvPr id="177" name="Google Shape;177;p6"/>
          <p:cNvGrpSpPr/>
          <p:nvPr/>
        </p:nvGrpSpPr>
        <p:grpSpPr>
          <a:xfrm>
            <a:off x="-10337120" y="-1835333"/>
            <a:ext cx="10994424" cy="10994424"/>
            <a:chOff x="0" y="0"/>
            <a:chExt cx="812800" cy="812800"/>
          </a:xfrm>
        </p:grpSpPr>
        <p:sp>
          <p:nvSpPr>
            <p:cNvPr id="178" name="Google Shape;178;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
              <a:solidFill>
                <a:srgbClr val="FD622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grpSp>
      <p:sp>
        <p:nvSpPr>
          <p:cNvPr id="180" name="Google Shape;180;p6"/>
          <p:cNvSpPr/>
          <p:nvPr/>
        </p:nvSpPr>
        <p:spPr>
          <a:xfrm>
            <a:off x="10635170" y="-3575080"/>
            <a:ext cx="7473536" cy="7585264"/>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14350">
            <a:solidFill>
              <a:srgbClr val="FD6220">
                <a:alpha val="11764"/>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txBox="1"/>
          <p:nvPr/>
        </p:nvSpPr>
        <p:spPr>
          <a:xfrm>
            <a:off x="827274" y="808830"/>
            <a:ext cx="6986587" cy="55399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FF0000"/>
              </a:buClr>
              <a:buSzPts val="3000"/>
              <a:buFont typeface="Arial"/>
              <a:buChar char="•"/>
            </a:pPr>
            <a:r>
              <a:rPr b="1" lang="fr-FR" sz="3000">
                <a:solidFill>
                  <a:srgbClr val="FF0000"/>
                </a:solidFill>
                <a:latin typeface="Calibri"/>
                <a:ea typeface="Calibri"/>
                <a:cs typeface="Calibri"/>
                <a:sym typeface="Calibri"/>
              </a:rPr>
              <a:t>Extraction de frames </a:t>
            </a:r>
            <a:endParaRPr sz="3000">
              <a:solidFill>
                <a:srgbClr val="FF0000"/>
              </a:solidFill>
              <a:latin typeface="Twentieth Century"/>
              <a:ea typeface="Twentieth Century"/>
              <a:cs typeface="Twentieth Century"/>
              <a:sym typeface="Twentieth Century"/>
            </a:endParaRPr>
          </a:p>
        </p:txBody>
      </p:sp>
      <p:sp>
        <p:nvSpPr>
          <p:cNvPr id="182" name="Google Shape;182;p6"/>
          <p:cNvSpPr txBox="1"/>
          <p:nvPr/>
        </p:nvSpPr>
        <p:spPr>
          <a:xfrm>
            <a:off x="827274" y="1362828"/>
            <a:ext cx="7140442"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Dans cette étape on  transforme des vidéos brutes en données normalisées pour nos modèles</a:t>
            </a:r>
            <a:endParaRPr/>
          </a:p>
          <a:p>
            <a:pPr indent="0" lvl="0" marL="0" marR="0" rtl="0" algn="l">
              <a:spcBef>
                <a:spcPts val="0"/>
              </a:spcBef>
              <a:spcAft>
                <a:spcPts val="0"/>
              </a:spcAft>
              <a:buNone/>
            </a:pPr>
            <a:r>
              <a:rPr b="1" lang="fr-FR" sz="1800">
                <a:solidFill>
                  <a:srgbClr val="002060"/>
                </a:solidFill>
                <a:latin typeface="Twentieth Century"/>
                <a:ea typeface="Twentieth Century"/>
                <a:cs typeface="Twentieth Century"/>
                <a:sym typeface="Twentieth Century"/>
              </a:rPr>
              <a:t>Entrées : </a:t>
            </a:r>
            <a:endParaRPr/>
          </a:p>
          <a:p>
            <a:pPr indent="-285750" lvl="0" marL="285750" marR="0" rtl="0" algn="l">
              <a:spcBef>
                <a:spcPts val="0"/>
              </a:spcBef>
              <a:spcAft>
                <a:spcPts val="0"/>
              </a:spcAft>
              <a:buClr>
                <a:schemeClr val="dk1"/>
              </a:buClr>
              <a:buSzPts val="1800"/>
              <a:buFont typeface="Arial"/>
              <a:buChar char="•"/>
            </a:pPr>
            <a:r>
              <a:rPr lang="fr-FR" sz="1800">
                <a:solidFill>
                  <a:schemeClr val="dk1"/>
                </a:solidFill>
                <a:latin typeface="Twentieth Century"/>
                <a:ea typeface="Twentieth Century"/>
                <a:cs typeface="Twentieth Century"/>
                <a:sym typeface="Twentieth Century"/>
              </a:rPr>
              <a:t>On a  une liste de vidéos en entrée, accompagnée de deux paramètres importants :</a:t>
            </a:r>
            <a:endParaRPr/>
          </a:p>
          <a:p>
            <a:pPr indent="-285750" lvl="0" marL="285750" marR="0" rtl="0" algn="l">
              <a:spcBef>
                <a:spcPts val="0"/>
              </a:spcBef>
              <a:spcAft>
                <a:spcPts val="0"/>
              </a:spcAft>
              <a:buClr>
                <a:schemeClr val="dk1"/>
              </a:buClr>
              <a:buSzPts val="1800"/>
              <a:buFont typeface="Arial"/>
              <a:buChar char="•"/>
            </a:pPr>
            <a:r>
              <a:rPr lang="fr-FR" sz="1800">
                <a:solidFill>
                  <a:schemeClr val="dk1"/>
                </a:solidFill>
                <a:latin typeface="Twentieth Century"/>
                <a:ea typeface="Twentieth Century"/>
                <a:cs typeface="Twentieth Century"/>
                <a:sym typeface="Twentieth Century"/>
              </a:rPr>
              <a:t>Taille des frames (64x64 par défaut).   </a:t>
            </a:r>
            <a:endParaRPr/>
          </a:p>
          <a:p>
            <a:pPr indent="-285750" lvl="0" marL="285750" marR="0" rtl="0" algn="l">
              <a:spcBef>
                <a:spcPts val="0"/>
              </a:spcBef>
              <a:spcAft>
                <a:spcPts val="0"/>
              </a:spcAft>
              <a:buClr>
                <a:schemeClr val="dk1"/>
              </a:buClr>
              <a:buSzPts val="1800"/>
              <a:buFont typeface="Arial"/>
              <a:buChar char="•"/>
            </a:pPr>
            <a:r>
              <a:rPr lang="fr-FR" sz="1800">
                <a:solidFill>
                  <a:schemeClr val="dk1"/>
                </a:solidFill>
                <a:latin typeface="Twentieth Century"/>
                <a:ea typeface="Twentieth Century"/>
                <a:cs typeface="Twentieth Century"/>
                <a:sym typeface="Twentieth Century"/>
              </a:rPr>
              <a:t>Nombre de frames à extraire (500 par défaut)</a:t>
            </a:r>
            <a:endParaRPr/>
          </a:p>
          <a:p>
            <a:pPr indent="0" lvl="0" marL="0" marR="0" rtl="0" algn="l">
              <a:spcBef>
                <a:spcPts val="0"/>
              </a:spcBef>
              <a:spcAft>
                <a:spcPts val="0"/>
              </a:spcAft>
              <a:buNone/>
            </a:pPr>
            <a:r>
              <a:rPr b="1" lang="fr-FR" sz="1800">
                <a:solidFill>
                  <a:srgbClr val="002060"/>
                </a:solidFill>
                <a:latin typeface="Twentieth Century"/>
                <a:ea typeface="Twentieth Century"/>
                <a:cs typeface="Twentieth Century"/>
                <a:sym typeface="Twentieth Century"/>
              </a:rPr>
              <a:t>Traitement :    </a:t>
            </a:r>
            <a:endParaRPr/>
          </a:p>
          <a:p>
            <a:pPr indent="0" lvl="0" marL="0" marR="0" rtl="0" algn="l">
              <a:spcBef>
                <a:spcPts val="0"/>
              </a:spcBef>
              <a:spcAft>
                <a:spcPts val="0"/>
              </a:spcAft>
              <a:buNone/>
            </a:pPr>
            <a:r>
              <a:rPr lang="fr-FR" sz="1800">
                <a:solidFill>
                  <a:schemeClr val="dk1"/>
                </a:solidFill>
                <a:latin typeface="Twentieth Century"/>
                <a:ea typeface="Twentieth Century"/>
                <a:cs typeface="Twentieth Century"/>
                <a:sym typeface="Twentieth Century"/>
              </a:rPr>
              <a:t>Dans cette étape on Vérifie la validité des vidéos. Si la vidéo est corrompue, une matrice vide est ajoutée. Les frames sont extraites à intervalles réguliers.    </a:t>
            </a:r>
            <a:endParaRPr/>
          </a:p>
          <a:p>
            <a:pPr indent="0" lvl="0" marL="0" marR="0" rtl="0" algn="l">
              <a:spcBef>
                <a:spcPts val="0"/>
              </a:spcBef>
              <a:spcAft>
                <a:spcPts val="0"/>
              </a:spcAft>
              <a:buNone/>
            </a:pPr>
            <a:r>
              <a:rPr lang="fr-FR" sz="1800">
                <a:solidFill>
                  <a:schemeClr val="dk1"/>
                </a:solidFill>
                <a:latin typeface="Twentieth Century"/>
                <a:ea typeface="Twentieth Century"/>
                <a:cs typeface="Twentieth Century"/>
                <a:sym typeface="Twentieth Century"/>
              </a:rPr>
              <a:t>Si le nombre est insuffisant, des duplications aléatoires sont effectuées.</a:t>
            </a:r>
            <a:endParaRPr/>
          </a:p>
          <a:p>
            <a:pPr indent="0" lvl="0" marL="0" marR="0" rtl="0" algn="l">
              <a:spcBef>
                <a:spcPts val="0"/>
              </a:spcBef>
              <a:spcAft>
                <a:spcPts val="0"/>
              </a:spcAft>
              <a:buNone/>
            </a:pPr>
            <a:r>
              <a:rPr b="1" lang="fr-FR" sz="1800">
                <a:solidFill>
                  <a:srgbClr val="002060"/>
                </a:solidFill>
                <a:latin typeface="Twentieth Century"/>
                <a:ea typeface="Twentieth Century"/>
                <a:cs typeface="Twentieth Century"/>
                <a:sym typeface="Twentieth Century"/>
              </a:rPr>
              <a:t>Prétraitement :  </a:t>
            </a:r>
            <a:endParaRPr/>
          </a:p>
          <a:p>
            <a:pPr indent="0" lvl="0" marL="0" marR="0" rtl="0" algn="l">
              <a:spcBef>
                <a:spcPts val="0"/>
              </a:spcBef>
              <a:spcAft>
                <a:spcPts val="0"/>
              </a:spcAft>
              <a:buNone/>
            </a:pPr>
            <a:r>
              <a:rPr lang="fr-FR" sz="1800">
                <a:solidFill>
                  <a:schemeClr val="dk1"/>
                </a:solidFill>
                <a:latin typeface="Twentieth Century"/>
                <a:ea typeface="Twentieth Century"/>
                <a:cs typeface="Twentieth Century"/>
                <a:sym typeface="Twentieth Century"/>
              </a:rPr>
              <a:t>Chaque frame est convertie du format BGR au format RGB. Ensuite elles sont redimensionnées à la taille spécifiée (64x64 pixels par défaut). Enfin, les valeurs des pixels sont normalisées entre 0 et 1 pour faciliter leur utilisation par des modèles d'apprentissage automatique.</a:t>
            </a:r>
            <a:endParaRPr sz="1800">
              <a:solidFill>
                <a:schemeClr val="dk1"/>
              </a:solidFill>
              <a:latin typeface="Twentieth Century"/>
              <a:ea typeface="Twentieth Century"/>
              <a:cs typeface="Twentieth Century"/>
              <a:sym typeface="Twentieth Century"/>
            </a:endParaRPr>
          </a:p>
        </p:txBody>
      </p:sp>
      <p:pic>
        <p:nvPicPr>
          <p:cNvPr id="183" name="Google Shape;183;p6"/>
          <p:cNvPicPr preferRelativeResize="0"/>
          <p:nvPr/>
        </p:nvPicPr>
        <p:blipFill rotWithShape="1">
          <a:blip r:embed="rId3">
            <a:alphaModFix/>
          </a:blip>
          <a:srcRect b="-526" l="0" r="0" t="0"/>
          <a:stretch/>
        </p:blipFill>
        <p:spPr>
          <a:xfrm>
            <a:off x="7264853" y="2449443"/>
            <a:ext cx="4099873" cy="2049078"/>
          </a:xfrm>
          <a:prstGeom prst="rect">
            <a:avLst/>
          </a:prstGeom>
          <a:noFill/>
          <a:ln>
            <a:noFill/>
          </a:ln>
        </p:spPr>
      </p:pic>
      <p:sp>
        <p:nvSpPr>
          <p:cNvPr id="184" name="Google Shape;184;p6"/>
          <p:cNvSpPr/>
          <p:nvPr/>
        </p:nvSpPr>
        <p:spPr>
          <a:xfrm>
            <a:off x="8481060" y="3382851"/>
            <a:ext cx="1123383" cy="26331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85" name="Google Shape;185;p6"/>
          <p:cNvSpPr/>
          <p:nvPr/>
        </p:nvSpPr>
        <p:spPr>
          <a:xfrm>
            <a:off x="9161222" y="3798723"/>
            <a:ext cx="1123383" cy="29175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7"/>
          <p:cNvSpPr txBox="1"/>
          <p:nvPr/>
        </p:nvSpPr>
        <p:spPr>
          <a:xfrm>
            <a:off x="-472703" y="1303144"/>
            <a:ext cx="10913067" cy="564385"/>
          </a:xfrm>
          <a:prstGeom prst="rect">
            <a:avLst/>
          </a:prstGeom>
          <a:noFill/>
          <a:ln>
            <a:noFill/>
          </a:ln>
        </p:spPr>
        <p:txBody>
          <a:bodyPr anchorCtr="0" anchor="t" bIns="45700" lIns="91425" spcFirstLastPara="1" rIns="91425" wrap="square" tIns="45700">
            <a:spAutoFit/>
          </a:bodyPr>
          <a:lstStyle/>
          <a:p>
            <a:pPr indent="-285750" lvl="0" marL="285750" marR="0" rtl="0" algn="ctr">
              <a:lnSpc>
                <a:spcPct val="107000"/>
              </a:lnSpc>
              <a:spcBef>
                <a:spcPts val="0"/>
              </a:spcBef>
              <a:spcAft>
                <a:spcPts val="0"/>
              </a:spcAft>
              <a:buClr>
                <a:srgbClr val="FF0000"/>
              </a:buClr>
              <a:buSzPts val="3000"/>
              <a:buFont typeface="Arial"/>
              <a:buChar char="•"/>
            </a:pPr>
            <a:r>
              <a:rPr lang="fr-FR" sz="3000">
                <a:solidFill>
                  <a:srgbClr val="FF0000"/>
                </a:solidFill>
                <a:latin typeface="Calibri"/>
                <a:ea typeface="Calibri"/>
                <a:cs typeface="Calibri"/>
                <a:sym typeface="Calibri"/>
              </a:rPr>
              <a:t>L’architecture de model from scratch: CNN+LSTM:</a:t>
            </a:r>
            <a:endParaRPr/>
          </a:p>
        </p:txBody>
      </p:sp>
      <p:sp>
        <p:nvSpPr>
          <p:cNvPr id="191" name="Google Shape;191;p7"/>
          <p:cNvSpPr/>
          <p:nvPr/>
        </p:nvSpPr>
        <p:spPr>
          <a:xfrm>
            <a:off x="10635170" y="-3575080"/>
            <a:ext cx="7473536" cy="7585264"/>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14350">
            <a:solidFill>
              <a:srgbClr val="FD6220">
                <a:alpha val="11764"/>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10286508" y="-1946397"/>
            <a:ext cx="10994424" cy="10994424"/>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
            <a:solidFill>
              <a:srgbClr val="FD622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3" name="Google Shape;193;p7"/>
          <p:cNvPicPr preferRelativeResize="0"/>
          <p:nvPr/>
        </p:nvPicPr>
        <p:blipFill rotWithShape="1">
          <a:blip r:embed="rId3">
            <a:alphaModFix/>
          </a:blip>
          <a:srcRect b="0" l="0" r="0" t="0"/>
          <a:stretch/>
        </p:blipFill>
        <p:spPr>
          <a:xfrm>
            <a:off x="910490" y="1925637"/>
            <a:ext cx="10371020" cy="39543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8"/>
          <p:cNvSpPr txBox="1"/>
          <p:nvPr/>
        </p:nvSpPr>
        <p:spPr>
          <a:xfrm>
            <a:off x="-480868" y="767782"/>
            <a:ext cx="10913067" cy="564385"/>
          </a:xfrm>
          <a:prstGeom prst="rect">
            <a:avLst/>
          </a:prstGeom>
          <a:noFill/>
          <a:ln>
            <a:noFill/>
          </a:ln>
        </p:spPr>
        <p:txBody>
          <a:bodyPr anchorCtr="0" anchor="t" bIns="45700" lIns="91425" spcFirstLastPara="1" rIns="91425" wrap="square" tIns="45700">
            <a:spAutoFit/>
          </a:bodyPr>
          <a:lstStyle/>
          <a:p>
            <a:pPr indent="-285750" lvl="0" marL="285750" marR="0" rtl="0" algn="ctr">
              <a:lnSpc>
                <a:spcPct val="107000"/>
              </a:lnSpc>
              <a:spcBef>
                <a:spcPts val="0"/>
              </a:spcBef>
              <a:spcAft>
                <a:spcPts val="0"/>
              </a:spcAft>
              <a:buClr>
                <a:srgbClr val="FF0000"/>
              </a:buClr>
              <a:buSzPts val="3000"/>
              <a:buFont typeface="Arial"/>
              <a:buChar char="•"/>
            </a:pPr>
            <a:r>
              <a:rPr lang="fr-FR" sz="3000">
                <a:solidFill>
                  <a:srgbClr val="FF0000"/>
                </a:solidFill>
                <a:latin typeface="Calibri"/>
                <a:ea typeface="Calibri"/>
                <a:cs typeface="Calibri"/>
                <a:sym typeface="Calibri"/>
              </a:rPr>
              <a:t>L’architecture de model from scratch: CNN+LSTM:</a:t>
            </a:r>
            <a:endParaRPr/>
          </a:p>
        </p:txBody>
      </p:sp>
      <p:sp>
        <p:nvSpPr>
          <p:cNvPr id="199" name="Google Shape;199;p8"/>
          <p:cNvSpPr/>
          <p:nvPr/>
        </p:nvSpPr>
        <p:spPr>
          <a:xfrm>
            <a:off x="10635170" y="-3575080"/>
            <a:ext cx="7473536" cy="7585264"/>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14350">
            <a:solidFill>
              <a:srgbClr val="FD6220">
                <a:alpha val="11764"/>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10286508" y="-1946397"/>
            <a:ext cx="10994424" cy="10994424"/>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
            <a:solidFill>
              <a:srgbClr val="FD622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1070244" y="1160207"/>
            <a:ext cx="4906013" cy="4775626"/>
          </a:xfrm>
          <a:prstGeom prst="rect">
            <a:avLst/>
          </a:prstGeom>
          <a:noFill/>
          <a:ln>
            <a:noFill/>
          </a:ln>
        </p:spPr>
        <p:txBody>
          <a:bodyPr anchorCtr="0" anchor="ctr" bIns="101550" lIns="91425" spcFirstLastPara="1" rIns="91425" wrap="square" tIns="25375">
            <a:spAutoFit/>
          </a:bodyPr>
          <a:lstStyle/>
          <a:p>
            <a:pPr indent="0" lvl="0" marL="0" marR="0" rtl="0" algn="l">
              <a:spcBef>
                <a:spcPts val="0"/>
              </a:spcBef>
              <a:spcAft>
                <a:spcPts val="0"/>
              </a:spcAft>
              <a:buNone/>
            </a:pPr>
            <a:r>
              <a:rPr b="1" lang="fr-FR" sz="1800">
                <a:solidFill>
                  <a:schemeClr val="dk2"/>
                </a:solidFill>
                <a:latin typeface="Twentieth Century"/>
                <a:ea typeface="Twentieth Century"/>
                <a:cs typeface="Twentieth Century"/>
                <a:sym typeface="Twentieth Century"/>
              </a:rPr>
              <a:t>Input :</a:t>
            </a:r>
            <a:endParaRPr/>
          </a:p>
          <a:p>
            <a:pPr indent="0" lvl="0" marL="0" marR="0" rtl="0" algn="l">
              <a:spcBef>
                <a:spcPts val="0"/>
              </a:spcBef>
              <a:spcAft>
                <a:spcPts val="0"/>
              </a:spcAft>
              <a:buNone/>
            </a:pPr>
            <a:r>
              <a:rPr lang="fr-FR" sz="1600">
                <a:solidFill>
                  <a:schemeClr val="dk1"/>
                </a:solidFill>
                <a:latin typeface="Twentieth Century"/>
                <a:ea typeface="Twentieth Century"/>
                <a:cs typeface="Twentieth Century"/>
                <a:sym typeface="Twentieth Century"/>
              </a:rPr>
              <a:t>• </a:t>
            </a:r>
            <a:r>
              <a:rPr b="1" i="1" lang="fr-FR" sz="1600">
                <a:solidFill>
                  <a:srgbClr val="833C0B"/>
                </a:solidFill>
                <a:latin typeface="Twentieth Century"/>
                <a:ea typeface="Twentieth Century"/>
                <a:cs typeface="Twentieth Century"/>
                <a:sym typeface="Twentieth Century"/>
              </a:rPr>
              <a:t>Données</a:t>
            </a:r>
            <a:r>
              <a:rPr lang="fr-FR" sz="1600">
                <a:solidFill>
                  <a:srgbClr val="833C0B"/>
                </a:solidFill>
                <a:latin typeface="Twentieth Century"/>
                <a:ea typeface="Twentieth Century"/>
                <a:cs typeface="Twentieth Century"/>
                <a:sym typeface="Twentieth Century"/>
              </a:rPr>
              <a:t> : </a:t>
            </a:r>
            <a:r>
              <a:rPr lang="fr-FR" sz="1600">
                <a:solidFill>
                  <a:schemeClr val="dk1"/>
                </a:solidFill>
                <a:latin typeface="Twentieth Century"/>
                <a:ea typeface="Twentieth Century"/>
                <a:cs typeface="Twentieth Century"/>
                <a:sym typeface="Twentieth Century"/>
              </a:rPr>
              <a:t>Images de dimensions 224x224x3 (hauteur, largeur, canaux de couleur). </a:t>
            </a:r>
            <a:endParaRPr/>
          </a:p>
          <a:p>
            <a:pPr indent="0" lvl="0" marL="0" marR="0" rtl="0" algn="l">
              <a:spcBef>
                <a:spcPts val="0"/>
              </a:spcBef>
              <a:spcAft>
                <a:spcPts val="0"/>
              </a:spcAft>
              <a:buNone/>
            </a:pPr>
            <a:r>
              <a:rPr b="1" lang="fr-FR" sz="1600">
                <a:solidFill>
                  <a:schemeClr val="dk2"/>
                </a:solidFill>
                <a:latin typeface="Twentieth Century"/>
                <a:ea typeface="Twentieth Century"/>
                <a:cs typeface="Twentieth Century"/>
                <a:sym typeface="Twentieth Century"/>
              </a:rPr>
              <a:t>Étapes CNN (Extraction des caractéristiques) : </a:t>
            </a:r>
            <a:endParaRPr/>
          </a:p>
          <a:p>
            <a:pPr indent="-171450" lvl="0" marL="171450" marR="0" rtl="0" algn="l">
              <a:spcBef>
                <a:spcPts val="0"/>
              </a:spcBef>
              <a:spcAft>
                <a:spcPts val="0"/>
              </a:spcAft>
              <a:buClr>
                <a:srgbClr val="833C0B"/>
              </a:buClr>
              <a:buSzPts val="1600"/>
              <a:buFont typeface="Arial"/>
              <a:buChar char="•"/>
            </a:pPr>
            <a:r>
              <a:rPr b="1" lang="fr-FR" sz="1600">
                <a:solidFill>
                  <a:srgbClr val="833C0B"/>
                </a:solidFill>
                <a:latin typeface="Twentieth Century"/>
                <a:ea typeface="Twentieth Century"/>
                <a:cs typeface="Twentieth Century"/>
                <a:sym typeface="Twentieth Century"/>
              </a:rPr>
              <a:t>Première Convolution </a:t>
            </a:r>
            <a:r>
              <a:rPr lang="fr-FR" sz="1600">
                <a:solidFill>
                  <a:srgbClr val="833C0B"/>
                </a:solidFill>
                <a:latin typeface="Twentieth Century"/>
                <a:ea typeface="Twentieth Century"/>
                <a:cs typeface="Twentieth Century"/>
                <a:sym typeface="Twentieth Century"/>
              </a:rPr>
              <a:t>: </a:t>
            </a:r>
            <a:r>
              <a:rPr lang="fr-FR" sz="1600">
                <a:solidFill>
                  <a:schemeClr val="dk1"/>
                </a:solidFill>
                <a:latin typeface="Twentieth Century"/>
                <a:ea typeface="Twentieth Century"/>
                <a:cs typeface="Twentieth Century"/>
                <a:sym typeface="Twentieth Century"/>
              </a:rPr>
              <a:t>Filtres 5x5, Activation ReLU, 64 caractéristiques, Batch Normalization. </a:t>
            </a:r>
            <a:endParaRPr/>
          </a:p>
          <a:p>
            <a:pPr indent="-171450" lvl="0" marL="171450" marR="0" rtl="0" algn="l">
              <a:spcBef>
                <a:spcPts val="0"/>
              </a:spcBef>
              <a:spcAft>
                <a:spcPts val="0"/>
              </a:spcAft>
              <a:buClr>
                <a:srgbClr val="833C0B"/>
              </a:buClr>
              <a:buSzPts val="1600"/>
              <a:buFont typeface="Arial"/>
              <a:buChar char="•"/>
            </a:pPr>
            <a:r>
              <a:rPr b="1" i="1" lang="fr-FR" sz="1600">
                <a:solidFill>
                  <a:srgbClr val="833C0B"/>
                </a:solidFill>
                <a:latin typeface="Twentieth Century"/>
                <a:ea typeface="Twentieth Century"/>
                <a:cs typeface="Twentieth Century"/>
                <a:sym typeface="Twentieth Century"/>
              </a:rPr>
              <a:t>Deusiemme Convolution: </a:t>
            </a:r>
            <a:r>
              <a:rPr lang="fr-FR" sz="1600">
                <a:solidFill>
                  <a:schemeClr val="dk1"/>
                </a:solidFill>
                <a:latin typeface="Twentieth Century"/>
                <a:ea typeface="Twentieth Century"/>
                <a:cs typeface="Twentieth Century"/>
                <a:sym typeface="Twentieth Century"/>
              </a:rPr>
              <a:t>Réduction spatiale 2x2. </a:t>
            </a:r>
            <a:endParaRPr/>
          </a:p>
          <a:p>
            <a:pPr indent="0" lvl="0" marL="0" marR="0" rtl="0" algn="l">
              <a:spcBef>
                <a:spcPts val="0"/>
              </a:spcBef>
              <a:spcAft>
                <a:spcPts val="0"/>
              </a:spcAft>
              <a:buNone/>
            </a:pPr>
            <a:r>
              <a:rPr lang="fr-FR" sz="1600">
                <a:solidFill>
                  <a:schemeClr val="dk1"/>
                </a:solidFill>
                <a:latin typeface="Twentieth Century"/>
                <a:ea typeface="Twentieth Century"/>
                <a:cs typeface="Twentieth Century"/>
                <a:sym typeface="Twentieth Century"/>
              </a:rPr>
              <a:t>Deuxième Convolution : Filtres 5x5, 64 filtres, ReLU, Batch Normalization. </a:t>
            </a:r>
            <a:endParaRPr/>
          </a:p>
          <a:p>
            <a:pPr indent="-171450" lvl="0" marL="171450" marR="0" rtl="0" algn="l">
              <a:spcBef>
                <a:spcPts val="0"/>
              </a:spcBef>
              <a:spcAft>
                <a:spcPts val="0"/>
              </a:spcAft>
              <a:buClr>
                <a:srgbClr val="833C0B"/>
              </a:buClr>
              <a:buSzPts val="1600"/>
              <a:buFont typeface="Arial"/>
              <a:buChar char="•"/>
            </a:pPr>
            <a:r>
              <a:rPr b="1" i="1" lang="fr-FR" sz="1600">
                <a:solidFill>
                  <a:srgbClr val="833C0B"/>
                </a:solidFill>
                <a:latin typeface="Twentieth Century"/>
                <a:ea typeface="Twentieth Century"/>
                <a:cs typeface="Twentieth Century"/>
                <a:sym typeface="Twentieth Century"/>
              </a:rPr>
              <a:t>Troisièmme Convolution: </a:t>
            </a:r>
            <a:r>
              <a:rPr lang="fr-FR" sz="1600">
                <a:solidFill>
                  <a:schemeClr val="dk1"/>
                </a:solidFill>
                <a:latin typeface="Twentieth Century"/>
                <a:ea typeface="Twentieth Century"/>
                <a:cs typeface="Twentieth Century"/>
                <a:sym typeface="Twentieth Century"/>
              </a:rPr>
              <a:t>Nouvelle réduction spatiale. </a:t>
            </a:r>
            <a:endParaRPr/>
          </a:p>
          <a:p>
            <a:pPr indent="0" lvl="0" marL="0" marR="0" rtl="0" algn="l">
              <a:spcBef>
                <a:spcPts val="0"/>
              </a:spcBef>
              <a:spcAft>
                <a:spcPts val="0"/>
              </a:spcAft>
              <a:buNone/>
            </a:pPr>
            <a:r>
              <a:rPr lang="fr-FR" sz="1600">
                <a:solidFill>
                  <a:schemeClr val="dk1"/>
                </a:solidFill>
                <a:latin typeface="Twentieth Century"/>
                <a:ea typeface="Twentieth Century"/>
                <a:cs typeface="Twentieth Century"/>
                <a:sym typeface="Twentieth Century"/>
              </a:rPr>
              <a:t>Troisième Convolution : Filtres 5x5, 64 filtres, ReLU, Batch Normalization. </a:t>
            </a:r>
            <a:endParaRPr/>
          </a:p>
          <a:p>
            <a:pPr indent="-171450" lvl="0" marL="171450" marR="0" rtl="0" algn="l">
              <a:spcBef>
                <a:spcPts val="0"/>
              </a:spcBef>
              <a:spcAft>
                <a:spcPts val="0"/>
              </a:spcAft>
              <a:buClr>
                <a:srgbClr val="833C0B"/>
              </a:buClr>
              <a:buSzPts val="1600"/>
              <a:buFont typeface="Arial"/>
              <a:buChar char="•"/>
            </a:pPr>
            <a:r>
              <a:rPr b="1" i="1" lang="fr-FR" sz="1600">
                <a:solidFill>
                  <a:srgbClr val="833C0B"/>
                </a:solidFill>
                <a:latin typeface="Twentieth Century"/>
                <a:ea typeface="Twentieth Century"/>
                <a:cs typeface="Twentieth Century"/>
                <a:sym typeface="Twentieth Century"/>
              </a:rPr>
              <a:t>Quatrièmme Convolution: </a:t>
            </a:r>
            <a:r>
              <a:rPr lang="fr-FR" sz="1600">
                <a:solidFill>
                  <a:schemeClr val="dk1"/>
                </a:solidFill>
                <a:latin typeface="Twentieth Century"/>
                <a:ea typeface="Twentieth Century"/>
                <a:cs typeface="Twentieth Century"/>
                <a:sym typeface="Twentieth Century"/>
              </a:rPr>
              <a:t>Réduction spatiale. </a:t>
            </a:r>
            <a:endParaRPr/>
          </a:p>
          <a:p>
            <a:pPr indent="0" lvl="0" marL="0" marR="0" rtl="0" algn="l">
              <a:spcBef>
                <a:spcPts val="0"/>
              </a:spcBef>
              <a:spcAft>
                <a:spcPts val="0"/>
              </a:spcAft>
              <a:buNone/>
            </a:pPr>
            <a:r>
              <a:rPr lang="fr-FR" sz="1600">
                <a:solidFill>
                  <a:schemeClr val="dk1"/>
                </a:solidFill>
                <a:latin typeface="Twentieth Century"/>
                <a:ea typeface="Twentieth Century"/>
                <a:cs typeface="Twentieth Century"/>
                <a:sym typeface="Twentieth Century"/>
              </a:rPr>
              <a:t>Convolutions Dilatées : Deux couches de convolutions dilatées avec des filtres 3×33 \times 3 (32 et 16 filtres). </a:t>
            </a:r>
            <a:endParaRPr/>
          </a:p>
          <a:p>
            <a:pPr indent="0" lvl="0" marL="0" marR="0" rtl="0" algn="l">
              <a:spcBef>
                <a:spcPts val="0"/>
              </a:spcBef>
              <a:spcAft>
                <a:spcPts val="0"/>
              </a:spcAft>
              <a:buNone/>
            </a:pPr>
            <a:r>
              <a:rPr lang="fr-FR" sz="1600">
                <a:solidFill>
                  <a:schemeClr val="dk1"/>
                </a:solidFill>
                <a:latin typeface="Twentieth Century"/>
                <a:ea typeface="Twentieth Century"/>
                <a:cs typeface="Twentieth Century"/>
                <a:sym typeface="Twentieth Century"/>
              </a:rPr>
              <a:t>Sortie des CNN : Transformation des données en une carte de caractéristiques plus compacte. </a:t>
            </a:r>
            <a:endParaRPr/>
          </a:p>
          <a:p>
            <a:pPr indent="0" lvl="0" marL="0" marR="0" rtl="0" algn="l">
              <a:lnSpc>
                <a:spcPct val="100000"/>
              </a:lnSpc>
              <a:spcBef>
                <a:spcPts val="0"/>
              </a:spcBef>
              <a:spcAft>
                <a:spcPts val="0"/>
              </a:spcAft>
              <a:buClr>
                <a:schemeClr val="dk1"/>
              </a:buClr>
              <a:buSzPts val="800"/>
              <a:buFont typeface="Twentieth Century"/>
              <a:buNone/>
            </a:pPr>
            <a:r>
              <a:t/>
            </a:r>
            <a:endParaRPr b="0" i="0" sz="800" u="none" cap="none" strike="noStrike">
              <a:solidFill>
                <a:schemeClr val="dk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
        <p:nvSpPr>
          <p:cNvPr id="202" name="Google Shape;202;p8"/>
          <p:cNvSpPr/>
          <p:nvPr/>
        </p:nvSpPr>
        <p:spPr>
          <a:xfrm>
            <a:off x="0" y="457200"/>
            <a:ext cx="12192000" cy="12700"/>
          </a:xfrm>
          <a:prstGeom prst="rect">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203" name="Google Shape;203;p8"/>
          <p:cNvSpPr/>
          <p:nvPr/>
        </p:nvSpPr>
        <p:spPr>
          <a:xfrm>
            <a:off x="1070244" y="3857879"/>
            <a:ext cx="4816206" cy="348805"/>
          </a:xfrm>
          <a:prstGeom prst="rect">
            <a:avLst/>
          </a:prstGeom>
          <a:noFill/>
          <a:ln>
            <a:noFill/>
          </a:ln>
        </p:spPr>
        <p:txBody>
          <a:bodyPr anchorCtr="0" anchor="ctr" bIns="45700" lIns="91425" spcFirstLastPara="1" rIns="91425" wrap="square" tIns="25375">
            <a:sp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pic>
        <p:nvPicPr>
          <p:cNvPr id="204" name="Google Shape;204;p8"/>
          <p:cNvPicPr preferRelativeResize="0"/>
          <p:nvPr/>
        </p:nvPicPr>
        <p:blipFill rotWithShape="1">
          <a:blip r:embed="rId3">
            <a:alphaModFix/>
          </a:blip>
          <a:srcRect b="951" l="-157" r="43002" t="-950"/>
          <a:stretch/>
        </p:blipFill>
        <p:spPr>
          <a:xfrm>
            <a:off x="5976257" y="1724592"/>
            <a:ext cx="5393397" cy="35861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9"/>
          <p:cNvSpPr txBox="1"/>
          <p:nvPr/>
        </p:nvSpPr>
        <p:spPr>
          <a:xfrm>
            <a:off x="-480868" y="767782"/>
            <a:ext cx="10913067" cy="564385"/>
          </a:xfrm>
          <a:prstGeom prst="rect">
            <a:avLst/>
          </a:prstGeom>
          <a:noFill/>
          <a:ln>
            <a:noFill/>
          </a:ln>
        </p:spPr>
        <p:txBody>
          <a:bodyPr anchorCtr="0" anchor="t" bIns="45700" lIns="91425" spcFirstLastPara="1" rIns="91425" wrap="square" tIns="45700">
            <a:spAutoFit/>
          </a:bodyPr>
          <a:lstStyle/>
          <a:p>
            <a:pPr indent="-285750" lvl="0" marL="285750" marR="0" rtl="0" algn="ctr">
              <a:lnSpc>
                <a:spcPct val="107000"/>
              </a:lnSpc>
              <a:spcBef>
                <a:spcPts val="0"/>
              </a:spcBef>
              <a:spcAft>
                <a:spcPts val="0"/>
              </a:spcAft>
              <a:buClr>
                <a:srgbClr val="FF0000"/>
              </a:buClr>
              <a:buSzPts val="3000"/>
              <a:buFont typeface="Arial"/>
              <a:buChar char="•"/>
            </a:pPr>
            <a:r>
              <a:rPr lang="fr-FR" sz="3000">
                <a:solidFill>
                  <a:srgbClr val="FF0000"/>
                </a:solidFill>
                <a:latin typeface="Calibri"/>
                <a:ea typeface="Calibri"/>
                <a:cs typeface="Calibri"/>
                <a:sym typeface="Calibri"/>
              </a:rPr>
              <a:t>L’architecture de model from scratch: CNN+LSTM:</a:t>
            </a:r>
            <a:endParaRPr/>
          </a:p>
        </p:txBody>
      </p:sp>
      <p:sp>
        <p:nvSpPr>
          <p:cNvPr id="210" name="Google Shape;210;p9"/>
          <p:cNvSpPr/>
          <p:nvPr/>
        </p:nvSpPr>
        <p:spPr>
          <a:xfrm>
            <a:off x="10635170" y="-3575080"/>
            <a:ext cx="7473536" cy="7585264"/>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14350">
            <a:solidFill>
              <a:srgbClr val="FD6220">
                <a:alpha val="11764"/>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10286508" y="-1946397"/>
            <a:ext cx="10994424" cy="10994424"/>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
            <a:solidFill>
              <a:srgbClr val="FD622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a:off x="1086573" y="1374109"/>
            <a:ext cx="4906013" cy="4744848"/>
          </a:xfrm>
          <a:prstGeom prst="rect">
            <a:avLst/>
          </a:prstGeom>
          <a:noFill/>
          <a:ln>
            <a:noFill/>
          </a:ln>
        </p:spPr>
        <p:txBody>
          <a:bodyPr anchorCtr="0" anchor="ctr" bIns="101550" lIns="91425" spcFirstLastPara="1" rIns="91425" wrap="square" tIns="25375">
            <a:spAutoFit/>
          </a:bodyPr>
          <a:lstStyle/>
          <a:p>
            <a:pPr indent="0" lvl="0" marL="0" marR="0" rtl="0" algn="l">
              <a:spcBef>
                <a:spcPts val="0"/>
              </a:spcBef>
              <a:spcAft>
                <a:spcPts val="0"/>
              </a:spcAft>
              <a:buNone/>
            </a:pPr>
            <a:r>
              <a:rPr b="1" lang="fr-FR" sz="1800">
                <a:solidFill>
                  <a:schemeClr val="dk2"/>
                </a:solidFill>
                <a:latin typeface="Twentieth Century"/>
                <a:ea typeface="Twentieth Century"/>
                <a:cs typeface="Twentieth Century"/>
                <a:sym typeface="Twentieth Century"/>
              </a:rPr>
              <a:t>Préparation pour LSTM : </a:t>
            </a:r>
            <a:endParaRPr/>
          </a:p>
          <a:p>
            <a:pPr indent="0" lvl="0" marL="0" marR="0" rtl="0" algn="l">
              <a:spcBef>
                <a:spcPts val="0"/>
              </a:spcBef>
              <a:spcAft>
                <a:spcPts val="0"/>
              </a:spcAft>
              <a:buNone/>
            </a:pPr>
            <a:r>
              <a:rPr b="1" lang="fr-FR" sz="1600">
                <a:solidFill>
                  <a:srgbClr val="833C0B"/>
                </a:solidFill>
                <a:latin typeface="Twentieth Century"/>
                <a:ea typeface="Twentieth Century"/>
                <a:cs typeface="Twentieth Century"/>
                <a:sym typeface="Twentieth Century"/>
              </a:rPr>
              <a:t>Permute : </a:t>
            </a:r>
            <a:r>
              <a:rPr lang="fr-FR" sz="1600">
                <a:solidFill>
                  <a:schemeClr val="dk1"/>
                </a:solidFill>
                <a:latin typeface="Twentieth Century"/>
                <a:ea typeface="Twentieth Century"/>
                <a:cs typeface="Twentieth Century"/>
                <a:sym typeface="Twentieth Century"/>
              </a:rPr>
              <a:t>Réorganisation des dimensions pour les rendre compatibles avec les couches LSTM </a:t>
            </a:r>
            <a:endParaRPr/>
          </a:p>
          <a:p>
            <a:pPr indent="0" lvl="0" marL="0" marR="0" rtl="0" algn="l">
              <a:spcBef>
                <a:spcPts val="0"/>
              </a:spcBef>
              <a:spcAft>
                <a:spcPts val="0"/>
              </a:spcAft>
              <a:buNone/>
            </a:pPr>
            <a:r>
              <a:rPr b="1" lang="fr-FR" sz="1600">
                <a:solidFill>
                  <a:srgbClr val="833C0B"/>
                </a:solidFill>
                <a:latin typeface="Twentieth Century"/>
                <a:ea typeface="Twentieth Century"/>
                <a:cs typeface="Twentieth Century"/>
                <a:sym typeface="Twentieth Century"/>
              </a:rPr>
              <a:t>Reshape : </a:t>
            </a:r>
            <a:r>
              <a:rPr lang="fr-FR" sz="1600">
                <a:solidFill>
                  <a:schemeClr val="dk1"/>
                </a:solidFill>
                <a:latin typeface="Twentieth Century"/>
                <a:ea typeface="Twentieth Century"/>
                <a:cs typeface="Twentieth Century"/>
                <a:sym typeface="Twentieth Century"/>
              </a:rPr>
              <a:t>Transformation de la forme des données pour les couches LSTM. </a:t>
            </a:r>
            <a:endParaRPr/>
          </a:p>
          <a:p>
            <a:pPr indent="0" lvl="0" marL="0" marR="0" rtl="0" algn="l">
              <a:spcBef>
                <a:spcPts val="0"/>
              </a:spcBef>
              <a:spcAft>
                <a:spcPts val="0"/>
              </a:spcAft>
              <a:buNone/>
            </a:pPr>
            <a:r>
              <a:rPr b="1" lang="fr-FR" sz="1600">
                <a:solidFill>
                  <a:schemeClr val="dk2"/>
                </a:solidFill>
                <a:latin typeface="Calibri"/>
                <a:ea typeface="Calibri"/>
                <a:cs typeface="Calibri"/>
                <a:sym typeface="Calibri"/>
              </a:rPr>
              <a:t>Étapes LSTM (Modélisation séquentielle) </a:t>
            </a:r>
            <a:endParaRPr b="1" sz="1600">
              <a:solidFill>
                <a:schemeClr val="dk2"/>
              </a:solidFill>
              <a:latin typeface="Twentieth Century"/>
              <a:ea typeface="Twentieth Century"/>
              <a:cs typeface="Twentieth Century"/>
              <a:sym typeface="Twentieth Century"/>
            </a:endParaRPr>
          </a:p>
          <a:p>
            <a:pPr indent="0" lvl="0" marL="0" marR="0" rtl="0" algn="l">
              <a:spcBef>
                <a:spcPts val="0"/>
              </a:spcBef>
              <a:spcAft>
                <a:spcPts val="0"/>
              </a:spcAft>
              <a:buNone/>
            </a:pPr>
            <a:r>
              <a:rPr lang="fr-FR" sz="1600">
                <a:solidFill>
                  <a:schemeClr val="dk1"/>
                </a:solidFill>
                <a:latin typeface="Twentieth Century"/>
                <a:ea typeface="Twentieth Century"/>
                <a:cs typeface="Twentieth Century"/>
                <a:sym typeface="Twentieth Century"/>
              </a:rPr>
              <a:t>Première couche LSTM bidirectionnelle : pour analyser les séquences dans les deux directions. </a:t>
            </a:r>
            <a:endParaRPr/>
          </a:p>
          <a:p>
            <a:pPr indent="0" lvl="0" marL="0" marR="0" rtl="0" algn="l">
              <a:spcBef>
                <a:spcPts val="0"/>
              </a:spcBef>
              <a:spcAft>
                <a:spcPts val="0"/>
              </a:spcAft>
              <a:buNone/>
            </a:pPr>
            <a:r>
              <a:rPr lang="fr-FR" sz="1600">
                <a:solidFill>
                  <a:schemeClr val="dk1"/>
                </a:solidFill>
                <a:latin typeface="Twentieth Century"/>
                <a:ea typeface="Twentieth Century"/>
                <a:cs typeface="Twentieth Century"/>
                <a:sym typeface="Twentieth Century"/>
              </a:rPr>
              <a:t>Deuxième couche LSTM bidirectionnelle : pour produire une représentation globale de la séquence. </a:t>
            </a:r>
            <a:endParaRPr/>
          </a:p>
          <a:p>
            <a:pPr indent="0" lvl="0" marL="0" marR="0" rtl="0" algn="l">
              <a:spcBef>
                <a:spcPts val="0"/>
              </a:spcBef>
              <a:spcAft>
                <a:spcPts val="0"/>
              </a:spcAft>
              <a:buNone/>
            </a:pPr>
            <a:r>
              <a:rPr b="1" lang="fr-FR" sz="1600">
                <a:solidFill>
                  <a:schemeClr val="dk2"/>
                </a:solidFill>
                <a:latin typeface="Twentieth Century"/>
                <a:ea typeface="Twentieth Century"/>
                <a:cs typeface="Twentieth Century"/>
                <a:sym typeface="Twentieth Century"/>
              </a:rPr>
              <a:t>Couches Fully Connected : </a:t>
            </a:r>
            <a:endParaRPr/>
          </a:p>
          <a:p>
            <a:pPr indent="0" lvl="0" marL="0" marR="0" rtl="0" algn="l">
              <a:spcBef>
                <a:spcPts val="0"/>
              </a:spcBef>
              <a:spcAft>
                <a:spcPts val="0"/>
              </a:spcAft>
              <a:buNone/>
            </a:pPr>
            <a:r>
              <a:rPr b="1" lang="fr-FR" sz="1600">
                <a:solidFill>
                  <a:srgbClr val="833C0B"/>
                </a:solidFill>
                <a:latin typeface="Twentieth Century"/>
                <a:ea typeface="Twentieth Century"/>
                <a:cs typeface="Twentieth Century"/>
                <a:sym typeface="Twentieth Century"/>
              </a:rPr>
              <a:t>Dense : </a:t>
            </a:r>
            <a:r>
              <a:rPr lang="fr-FR" sz="1600">
                <a:solidFill>
                  <a:schemeClr val="dk1"/>
                </a:solidFill>
                <a:latin typeface="Twentieth Century"/>
                <a:ea typeface="Twentieth Century"/>
                <a:cs typeface="Twentieth Century"/>
                <a:sym typeface="Twentieth Century"/>
              </a:rPr>
              <a:t>Couche dense avec 512 neurones, activation ReLU. </a:t>
            </a:r>
            <a:endParaRPr/>
          </a:p>
          <a:p>
            <a:pPr indent="0" lvl="0" marL="0" marR="0" rtl="0" algn="l">
              <a:spcBef>
                <a:spcPts val="0"/>
              </a:spcBef>
              <a:spcAft>
                <a:spcPts val="0"/>
              </a:spcAft>
              <a:buNone/>
            </a:pPr>
            <a:r>
              <a:rPr b="1" lang="fr-FR" sz="1600">
                <a:solidFill>
                  <a:srgbClr val="833C0B"/>
                </a:solidFill>
                <a:latin typeface="Twentieth Century"/>
                <a:ea typeface="Twentieth Century"/>
                <a:cs typeface="Twentieth Century"/>
                <a:sym typeface="Twentieth Century"/>
              </a:rPr>
              <a:t>Dropout : </a:t>
            </a:r>
            <a:r>
              <a:rPr lang="fr-FR" sz="1600">
                <a:solidFill>
                  <a:schemeClr val="dk1"/>
                </a:solidFill>
                <a:latin typeface="Twentieth Century"/>
                <a:ea typeface="Twentieth Century"/>
                <a:cs typeface="Twentieth Century"/>
                <a:sym typeface="Twentieth Century"/>
              </a:rPr>
              <a:t>Régularisation avec pour éviter le surapprentissage. </a:t>
            </a:r>
            <a:endParaRPr/>
          </a:p>
          <a:p>
            <a:pPr indent="0" lvl="0" marL="0" marR="0" rtl="0" algn="l">
              <a:spcBef>
                <a:spcPts val="0"/>
              </a:spcBef>
              <a:spcAft>
                <a:spcPts val="0"/>
              </a:spcAft>
              <a:buNone/>
            </a:pPr>
            <a:r>
              <a:rPr b="1" lang="fr-FR" sz="1600">
                <a:solidFill>
                  <a:srgbClr val="833C0B"/>
                </a:solidFill>
                <a:latin typeface="Twentieth Century"/>
                <a:ea typeface="Twentieth Century"/>
                <a:cs typeface="Twentieth Century"/>
                <a:sym typeface="Twentieth Century"/>
              </a:rPr>
              <a:t>Dense : </a:t>
            </a:r>
            <a:r>
              <a:rPr lang="fr-FR" sz="1600">
                <a:solidFill>
                  <a:schemeClr val="dk1"/>
                </a:solidFill>
                <a:latin typeface="Twentieth Century"/>
                <a:ea typeface="Twentieth Century"/>
                <a:cs typeface="Twentieth Century"/>
                <a:sym typeface="Twentieth Century"/>
              </a:rPr>
              <a:t>Couche de sortie et activation Softmax pour la classification.</a:t>
            </a:r>
            <a:endParaRPr/>
          </a:p>
          <a:p>
            <a:pPr indent="0" lvl="0" marL="0" marR="0" rtl="0" algn="l">
              <a:lnSpc>
                <a:spcPct val="100000"/>
              </a:lnSpc>
              <a:spcBef>
                <a:spcPts val="0"/>
              </a:spcBef>
              <a:spcAft>
                <a:spcPts val="0"/>
              </a:spcAft>
              <a:buClr>
                <a:schemeClr val="dk1"/>
              </a:buClr>
              <a:buSzPts val="800"/>
              <a:buFont typeface="Twentieth Century"/>
              <a:buNone/>
            </a:pPr>
            <a:r>
              <a:t/>
            </a:r>
            <a:endParaRPr b="0" i="0" sz="800" u="none" cap="none" strike="noStrike">
              <a:solidFill>
                <a:schemeClr val="dk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
        <p:nvSpPr>
          <p:cNvPr id="213" name="Google Shape;213;p9"/>
          <p:cNvSpPr/>
          <p:nvPr/>
        </p:nvSpPr>
        <p:spPr>
          <a:xfrm>
            <a:off x="0" y="457200"/>
            <a:ext cx="12192000" cy="12700"/>
          </a:xfrm>
          <a:prstGeom prst="rect">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214" name="Google Shape;214;p9"/>
          <p:cNvSpPr/>
          <p:nvPr/>
        </p:nvSpPr>
        <p:spPr>
          <a:xfrm>
            <a:off x="1070244" y="3857879"/>
            <a:ext cx="4816206" cy="348805"/>
          </a:xfrm>
          <a:prstGeom prst="rect">
            <a:avLst/>
          </a:prstGeom>
          <a:noFill/>
          <a:ln>
            <a:noFill/>
          </a:ln>
        </p:spPr>
        <p:txBody>
          <a:bodyPr anchorCtr="0" anchor="ctr" bIns="45700" lIns="91425" spcFirstLastPara="1" rIns="91425" wrap="square" tIns="25375">
            <a:sp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pic>
        <p:nvPicPr>
          <p:cNvPr id="215" name="Google Shape;215;p9"/>
          <p:cNvPicPr preferRelativeResize="0"/>
          <p:nvPr/>
        </p:nvPicPr>
        <p:blipFill rotWithShape="1">
          <a:blip r:embed="rId3">
            <a:alphaModFix/>
          </a:blip>
          <a:srcRect b="0" l="56482" r="0" t="0"/>
          <a:stretch/>
        </p:blipFill>
        <p:spPr>
          <a:xfrm>
            <a:off x="6338585" y="1630049"/>
            <a:ext cx="4513317" cy="39543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2019-09-26T18:34:37Z</dcterms:created>
  <dc:creator>Nahid Ahmed</dc:creator>
</cp:coreProperties>
</file>