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95" r:id="rId5"/>
    <p:sldId id="296" r:id="rId6"/>
    <p:sldId id="297" r:id="rId7"/>
    <p:sldId id="274" r:id="rId8"/>
    <p:sldId id="275" r:id="rId9"/>
    <p:sldId id="298" r:id="rId10"/>
    <p:sldId id="276" r:id="rId11"/>
    <p:sldId id="277" r:id="rId12"/>
    <p:sldId id="278" r:id="rId13"/>
    <p:sldId id="299" r:id="rId14"/>
    <p:sldId id="279" r:id="rId15"/>
    <p:sldId id="280" r:id="rId16"/>
    <p:sldId id="281" r:id="rId17"/>
    <p:sldId id="282" r:id="rId18"/>
    <p:sldId id="283" r:id="rId19"/>
    <p:sldId id="284" r:id="rId20"/>
    <p:sldId id="285" r:id="rId21"/>
    <p:sldId id="286" r:id="rId22"/>
    <p:sldId id="287" r:id="rId23"/>
    <p:sldId id="288" r:id="rId24"/>
    <p:sldId id="272" r:id="rId25"/>
    <p:sldId id="291" r:id="rId26"/>
    <p:sldId id="292" r:id="rId27"/>
    <p:sldId id="293" r:id="rId28"/>
    <p:sldId id="294" r:id="rId29"/>
    <p:sldId id="258" r:id="rId30"/>
    <p:sldId id="289" r:id="rId31"/>
    <p:sldId id="290"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8F309-E098-42F6-8226-E970364590D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C79244F7-A109-4C7A-968B-308CED062E43}">
      <dgm:prSet phldrT="[Text]"/>
      <dgm:spPr/>
      <dgm:t>
        <a:bodyPr/>
        <a:lstStyle/>
        <a:p>
          <a:r>
            <a:rPr lang="en-US" dirty="0" smtClean="0"/>
            <a:t>Writing the kernel module</a:t>
          </a:r>
          <a:endParaRPr lang="en-IN" dirty="0"/>
        </a:p>
      </dgm:t>
    </dgm:pt>
    <dgm:pt modelId="{F3AFFD17-F4FF-46B1-8C6E-F54BC3C9A210}" type="parTrans" cxnId="{32332B75-DAA2-4E49-BE06-136913C7A1A3}">
      <dgm:prSet/>
      <dgm:spPr/>
      <dgm:t>
        <a:bodyPr/>
        <a:lstStyle/>
        <a:p>
          <a:endParaRPr lang="en-IN"/>
        </a:p>
      </dgm:t>
    </dgm:pt>
    <dgm:pt modelId="{A99061E7-230E-4918-8199-E8A38123DE46}" type="sibTrans" cxnId="{32332B75-DAA2-4E49-BE06-136913C7A1A3}">
      <dgm:prSet/>
      <dgm:spPr/>
      <dgm:t>
        <a:bodyPr/>
        <a:lstStyle/>
        <a:p>
          <a:endParaRPr lang="en-IN"/>
        </a:p>
      </dgm:t>
    </dgm:pt>
    <dgm:pt modelId="{48302754-3E53-4C3F-B868-8A6BB0AB9A97}">
      <dgm:prSet phldrT="[Text]"/>
      <dgm:spPr/>
      <dgm:t>
        <a:bodyPr/>
        <a:lstStyle/>
        <a:p>
          <a:r>
            <a:rPr lang="en-US" dirty="0" smtClean="0"/>
            <a:t>Compiling and loading modules</a:t>
          </a:r>
          <a:endParaRPr lang="en-IN" dirty="0"/>
        </a:p>
      </dgm:t>
    </dgm:pt>
    <dgm:pt modelId="{DE3B47C0-6054-4442-A532-E5C343EF11A2}" type="parTrans" cxnId="{82715795-93C1-4CD2-9599-23DB376B64F0}">
      <dgm:prSet/>
      <dgm:spPr/>
      <dgm:t>
        <a:bodyPr/>
        <a:lstStyle/>
        <a:p>
          <a:endParaRPr lang="en-IN"/>
        </a:p>
      </dgm:t>
    </dgm:pt>
    <dgm:pt modelId="{F5071AC3-2082-417A-B613-9DC199397B81}" type="sibTrans" cxnId="{82715795-93C1-4CD2-9599-23DB376B64F0}">
      <dgm:prSet/>
      <dgm:spPr/>
      <dgm:t>
        <a:bodyPr/>
        <a:lstStyle/>
        <a:p>
          <a:endParaRPr lang="en-IN"/>
        </a:p>
      </dgm:t>
    </dgm:pt>
    <dgm:pt modelId="{347DDAC7-565F-42A9-AD2C-8D09F5FF1AA5}">
      <dgm:prSet phldrT="[Text]"/>
      <dgm:spPr/>
      <dgm:t>
        <a:bodyPr/>
        <a:lstStyle/>
        <a:p>
          <a:r>
            <a:rPr lang="en-US" dirty="0" smtClean="0"/>
            <a:t>Proc and </a:t>
          </a:r>
          <a:r>
            <a:rPr lang="en-US" dirty="0" err="1" smtClean="0"/>
            <a:t>sysfs</a:t>
          </a:r>
          <a:endParaRPr lang="en-IN" dirty="0"/>
        </a:p>
      </dgm:t>
    </dgm:pt>
    <dgm:pt modelId="{AD4E51B7-5542-4FF9-B720-2708938B3D42}" type="parTrans" cxnId="{450D44C3-4F8A-4FAC-A6E0-3D9E46618819}">
      <dgm:prSet/>
      <dgm:spPr/>
      <dgm:t>
        <a:bodyPr/>
        <a:lstStyle/>
        <a:p>
          <a:endParaRPr lang="en-IN"/>
        </a:p>
      </dgm:t>
    </dgm:pt>
    <dgm:pt modelId="{E86E7187-B8D7-41A7-A8CD-97C0415ED076}" type="sibTrans" cxnId="{450D44C3-4F8A-4FAC-A6E0-3D9E46618819}">
      <dgm:prSet/>
      <dgm:spPr/>
      <dgm:t>
        <a:bodyPr/>
        <a:lstStyle/>
        <a:p>
          <a:endParaRPr lang="en-IN"/>
        </a:p>
      </dgm:t>
    </dgm:pt>
    <dgm:pt modelId="{AA80C1EF-3CE3-4130-AF36-FE1E39863702}" type="pres">
      <dgm:prSet presAssocID="{36C8F309-E098-42F6-8226-E970364590D9}" presName="outerComposite" presStyleCnt="0">
        <dgm:presLayoutVars>
          <dgm:chMax val="5"/>
          <dgm:dir/>
          <dgm:resizeHandles val="exact"/>
        </dgm:presLayoutVars>
      </dgm:prSet>
      <dgm:spPr/>
      <dgm:t>
        <a:bodyPr/>
        <a:lstStyle/>
        <a:p>
          <a:endParaRPr lang="en-IN"/>
        </a:p>
      </dgm:t>
    </dgm:pt>
    <dgm:pt modelId="{98CEB61F-817C-4210-863C-93E9BC4A9AF0}" type="pres">
      <dgm:prSet presAssocID="{36C8F309-E098-42F6-8226-E970364590D9}" presName="dummyMaxCanvas" presStyleCnt="0">
        <dgm:presLayoutVars/>
      </dgm:prSet>
      <dgm:spPr/>
    </dgm:pt>
    <dgm:pt modelId="{BEA3B26A-0B64-4715-A381-F8E528F66B5A}" type="pres">
      <dgm:prSet presAssocID="{36C8F309-E098-42F6-8226-E970364590D9}" presName="ThreeNodes_1" presStyleLbl="node1" presStyleIdx="0" presStyleCnt="3">
        <dgm:presLayoutVars>
          <dgm:bulletEnabled val="1"/>
        </dgm:presLayoutVars>
      </dgm:prSet>
      <dgm:spPr/>
      <dgm:t>
        <a:bodyPr/>
        <a:lstStyle/>
        <a:p>
          <a:endParaRPr lang="en-IN"/>
        </a:p>
      </dgm:t>
    </dgm:pt>
    <dgm:pt modelId="{FD5CA5BB-781E-4A28-B19E-FE5CAE9EB85A}" type="pres">
      <dgm:prSet presAssocID="{36C8F309-E098-42F6-8226-E970364590D9}" presName="ThreeNodes_2" presStyleLbl="node1" presStyleIdx="1" presStyleCnt="3">
        <dgm:presLayoutVars>
          <dgm:bulletEnabled val="1"/>
        </dgm:presLayoutVars>
      </dgm:prSet>
      <dgm:spPr/>
      <dgm:t>
        <a:bodyPr/>
        <a:lstStyle/>
        <a:p>
          <a:endParaRPr lang="en-IN"/>
        </a:p>
      </dgm:t>
    </dgm:pt>
    <dgm:pt modelId="{0B6CFC19-A71F-48EE-813C-A2B3A5D5F78D}" type="pres">
      <dgm:prSet presAssocID="{36C8F309-E098-42F6-8226-E970364590D9}" presName="ThreeNodes_3" presStyleLbl="node1" presStyleIdx="2" presStyleCnt="3">
        <dgm:presLayoutVars>
          <dgm:bulletEnabled val="1"/>
        </dgm:presLayoutVars>
      </dgm:prSet>
      <dgm:spPr/>
      <dgm:t>
        <a:bodyPr/>
        <a:lstStyle/>
        <a:p>
          <a:endParaRPr lang="en-IN"/>
        </a:p>
      </dgm:t>
    </dgm:pt>
    <dgm:pt modelId="{EC02BC72-4AB1-40CE-8BED-50F9750CDC91}" type="pres">
      <dgm:prSet presAssocID="{36C8F309-E098-42F6-8226-E970364590D9}" presName="ThreeConn_1-2" presStyleLbl="fgAccFollowNode1" presStyleIdx="0" presStyleCnt="2">
        <dgm:presLayoutVars>
          <dgm:bulletEnabled val="1"/>
        </dgm:presLayoutVars>
      </dgm:prSet>
      <dgm:spPr/>
      <dgm:t>
        <a:bodyPr/>
        <a:lstStyle/>
        <a:p>
          <a:endParaRPr lang="en-IN"/>
        </a:p>
      </dgm:t>
    </dgm:pt>
    <dgm:pt modelId="{6A820D04-7C6E-4AC9-888C-E71E5FB5698B}" type="pres">
      <dgm:prSet presAssocID="{36C8F309-E098-42F6-8226-E970364590D9}" presName="ThreeConn_2-3" presStyleLbl="fgAccFollowNode1" presStyleIdx="1" presStyleCnt="2">
        <dgm:presLayoutVars>
          <dgm:bulletEnabled val="1"/>
        </dgm:presLayoutVars>
      </dgm:prSet>
      <dgm:spPr/>
      <dgm:t>
        <a:bodyPr/>
        <a:lstStyle/>
        <a:p>
          <a:endParaRPr lang="en-IN"/>
        </a:p>
      </dgm:t>
    </dgm:pt>
    <dgm:pt modelId="{C20F25CF-6EE4-4E00-86D5-D532618F4F50}" type="pres">
      <dgm:prSet presAssocID="{36C8F309-E098-42F6-8226-E970364590D9}" presName="ThreeNodes_1_text" presStyleLbl="node1" presStyleIdx="2" presStyleCnt="3">
        <dgm:presLayoutVars>
          <dgm:bulletEnabled val="1"/>
        </dgm:presLayoutVars>
      </dgm:prSet>
      <dgm:spPr/>
      <dgm:t>
        <a:bodyPr/>
        <a:lstStyle/>
        <a:p>
          <a:endParaRPr lang="en-IN"/>
        </a:p>
      </dgm:t>
    </dgm:pt>
    <dgm:pt modelId="{13B4DF15-5EDA-4BD1-B863-1E586BD59D61}" type="pres">
      <dgm:prSet presAssocID="{36C8F309-E098-42F6-8226-E970364590D9}" presName="ThreeNodes_2_text" presStyleLbl="node1" presStyleIdx="2" presStyleCnt="3">
        <dgm:presLayoutVars>
          <dgm:bulletEnabled val="1"/>
        </dgm:presLayoutVars>
      </dgm:prSet>
      <dgm:spPr/>
      <dgm:t>
        <a:bodyPr/>
        <a:lstStyle/>
        <a:p>
          <a:endParaRPr lang="en-IN"/>
        </a:p>
      </dgm:t>
    </dgm:pt>
    <dgm:pt modelId="{28DAD209-7B5C-4514-AA3A-0603BAB49C46}" type="pres">
      <dgm:prSet presAssocID="{36C8F309-E098-42F6-8226-E970364590D9}" presName="ThreeNodes_3_text" presStyleLbl="node1" presStyleIdx="2" presStyleCnt="3">
        <dgm:presLayoutVars>
          <dgm:bulletEnabled val="1"/>
        </dgm:presLayoutVars>
      </dgm:prSet>
      <dgm:spPr/>
      <dgm:t>
        <a:bodyPr/>
        <a:lstStyle/>
        <a:p>
          <a:endParaRPr lang="en-IN"/>
        </a:p>
      </dgm:t>
    </dgm:pt>
  </dgm:ptLst>
  <dgm:cxnLst>
    <dgm:cxn modelId="{1149E17F-F5F7-4759-B59A-87842114848C}" type="presOf" srcId="{347DDAC7-565F-42A9-AD2C-8D09F5FF1AA5}" destId="{28DAD209-7B5C-4514-AA3A-0603BAB49C46}" srcOrd="1" destOrd="0" presId="urn:microsoft.com/office/officeart/2005/8/layout/vProcess5"/>
    <dgm:cxn modelId="{32332B75-DAA2-4E49-BE06-136913C7A1A3}" srcId="{36C8F309-E098-42F6-8226-E970364590D9}" destId="{C79244F7-A109-4C7A-968B-308CED062E43}" srcOrd="0" destOrd="0" parTransId="{F3AFFD17-F4FF-46B1-8C6E-F54BC3C9A210}" sibTransId="{A99061E7-230E-4918-8199-E8A38123DE46}"/>
    <dgm:cxn modelId="{37D21509-7179-4A99-B48F-C16B409357DA}" type="presOf" srcId="{347DDAC7-565F-42A9-AD2C-8D09F5FF1AA5}" destId="{0B6CFC19-A71F-48EE-813C-A2B3A5D5F78D}" srcOrd="0" destOrd="0" presId="urn:microsoft.com/office/officeart/2005/8/layout/vProcess5"/>
    <dgm:cxn modelId="{5236878B-E89D-43EE-9DD2-C766D577C591}" type="presOf" srcId="{A99061E7-230E-4918-8199-E8A38123DE46}" destId="{EC02BC72-4AB1-40CE-8BED-50F9750CDC91}" srcOrd="0" destOrd="0" presId="urn:microsoft.com/office/officeart/2005/8/layout/vProcess5"/>
    <dgm:cxn modelId="{82715795-93C1-4CD2-9599-23DB376B64F0}" srcId="{36C8F309-E098-42F6-8226-E970364590D9}" destId="{48302754-3E53-4C3F-B868-8A6BB0AB9A97}" srcOrd="1" destOrd="0" parTransId="{DE3B47C0-6054-4442-A532-E5C343EF11A2}" sibTransId="{F5071AC3-2082-417A-B613-9DC199397B81}"/>
    <dgm:cxn modelId="{450D44C3-4F8A-4FAC-A6E0-3D9E46618819}" srcId="{36C8F309-E098-42F6-8226-E970364590D9}" destId="{347DDAC7-565F-42A9-AD2C-8D09F5FF1AA5}" srcOrd="2" destOrd="0" parTransId="{AD4E51B7-5542-4FF9-B720-2708938B3D42}" sibTransId="{E86E7187-B8D7-41A7-A8CD-97C0415ED076}"/>
    <dgm:cxn modelId="{336FC589-151C-4117-B71A-E107436CF9CF}" type="presOf" srcId="{F5071AC3-2082-417A-B613-9DC199397B81}" destId="{6A820D04-7C6E-4AC9-888C-E71E5FB5698B}" srcOrd="0" destOrd="0" presId="urn:microsoft.com/office/officeart/2005/8/layout/vProcess5"/>
    <dgm:cxn modelId="{2810FF74-DCCF-48DF-B083-3C90D2CE1CE4}" type="presOf" srcId="{36C8F309-E098-42F6-8226-E970364590D9}" destId="{AA80C1EF-3CE3-4130-AF36-FE1E39863702}" srcOrd="0" destOrd="0" presId="urn:microsoft.com/office/officeart/2005/8/layout/vProcess5"/>
    <dgm:cxn modelId="{84D63CBA-33AC-4360-B307-AB723B516464}" type="presOf" srcId="{48302754-3E53-4C3F-B868-8A6BB0AB9A97}" destId="{FD5CA5BB-781E-4A28-B19E-FE5CAE9EB85A}" srcOrd="0" destOrd="0" presId="urn:microsoft.com/office/officeart/2005/8/layout/vProcess5"/>
    <dgm:cxn modelId="{AD95B399-E618-456A-B176-794973D0F04C}" type="presOf" srcId="{C79244F7-A109-4C7A-968B-308CED062E43}" destId="{BEA3B26A-0B64-4715-A381-F8E528F66B5A}" srcOrd="0" destOrd="0" presId="urn:microsoft.com/office/officeart/2005/8/layout/vProcess5"/>
    <dgm:cxn modelId="{55083009-BCCF-4316-A5FF-5F4547410C12}" type="presOf" srcId="{48302754-3E53-4C3F-B868-8A6BB0AB9A97}" destId="{13B4DF15-5EDA-4BD1-B863-1E586BD59D61}" srcOrd="1" destOrd="0" presId="urn:microsoft.com/office/officeart/2005/8/layout/vProcess5"/>
    <dgm:cxn modelId="{73BA799F-18DD-4F4F-95D8-90DED9711400}" type="presOf" srcId="{C79244F7-A109-4C7A-968B-308CED062E43}" destId="{C20F25CF-6EE4-4E00-86D5-D532618F4F50}" srcOrd="1" destOrd="0" presId="urn:microsoft.com/office/officeart/2005/8/layout/vProcess5"/>
    <dgm:cxn modelId="{36D54989-EA9A-45F2-9FA0-7A6E5DDA3793}" type="presParOf" srcId="{AA80C1EF-3CE3-4130-AF36-FE1E39863702}" destId="{98CEB61F-817C-4210-863C-93E9BC4A9AF0}" srcOrd="0" destOrd="0" presId="urn:microsoft.com/office/officeart/2005/8/layout/vProcess5"/>
    <dgm:cxn modelId="{39E348E2-1E8F-43B2-988C-C1A437F7E4A3}" type="presParOf" srcId="{AA80C1EF-3CE3-4130-AF36-FE1E39863702}" destId="{BEA3B26A-0B64-4715-A381-F8E528F66B5A}" srcOrd="1" destOrd="0" presId="urn:microsoft.com/office/officeart/2005/8/layout/vProcess5"/>
    <dgm:cxn modelId="{F30909F3-BE20-4632-BFB9-E173A6A924F0}" type="presParOf" srcId="{AA80C1EF-3CE3-4130-AF36-FE1E39863702}" destId="{FD5CA5BB-781E-4A28-B19E-FE5CAE9EB85A}" srcOrd="2" destOrd="0" presId="urn:microsoft.com/office/officeart/2005/8/layout/vProcess5"/>
    <dgm:cxn modelId="{03F8A3D4-38AA-4388-9993-2BDB97856289}" type="presParOf" srcId="{AA80C1EF-3CE3-4130-AF36-FE1E39863702}" destId="{0B6CFC19-A71F-48EE-813C-A2B3A5D5F78D}" srcOrd="3" destOrd="0" presId="urn:microsoft.com/office/officeart/2005/8/layout/vProcess5"/>
    <dgm:cxn modelId="{508066C7-4ED5-41C4-B836-E44349A9DB07}" type="presParOf" srcId="{AA80C1EF-3CE3-4130-AF36-FE1E39863702}" destId="{EC02BC72-4AB1-40CE-8BED-50F9750CDC91}" srcOrd="4" destOrd="0" presId="urn:microsoft.com/office/officeart/2005/8/layout/vProcess5"/>
    <dgm:cxn modelId="{C8043912-A88A-4CBC-B80D-6D36BAB117AC}" type="presParOf" srcId="{AA80C1EF-3CE3-4130-AF36-FE1E39863702}" destId="{6A820D04-7C6E-4AC9-888C-E71E5FB5698B}" srcOrd="5" destOrd="0" presId="urn:microsoft.com/office/officeart/2005/8/layout/vProcess5"/>
    <dgm:cxn modelId="{A22CBA5F-9A16-4437-8289-F282E76796D7}" type="presParOf" srcId="{AA80C1EF-3CE3-4130-AF36-FE1E39863702}" destId="{C20F25CF-6EE4-4E00-86D5-D532618F4F50}" srcOrd="6" destOrd="0" presId="urn:microsoft.com/office/officeart/2005/8/layout/vProcess5"/>
    <dgm:cxn modelId="{DA28A9CF-30C6-40A1-A9A0-54A3F5AC8846}" type="presParOf" srcId="{AA80C1EF-3CE3-4130-AF36-FE1E39863702}" destId="{13B4DF15-5EDA-4BD1-B863-1E586BD59D61}" srcOrd="7" destOrd="0" presId="urn:microsoft.com/office/officeart/2005/8/layout/vProcess5"/>
    <dgm:cxn modelId="{4EBBA289-CED9-4C2F-A893-22B3C8E921C4}" type="presParOf" srcId="{AA80C1EF-3CE3-4130-AF36-FE1E39863702}" destId="{28DAD209-7B5C-4514-AA3A-0603BAB49C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00E879-E4C5-4430-B3A9-96261AB1175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DDFE096-83AE-4F7F-8914-F805B25D2ECB}">
      <dgm:prSet phldrT="[Text]"/>
      <dgm:spPr/>
      <dgm:t>
        <a:bodyPr/>
        <a:lstStyle/>
        <a:p>
          <a:r>
            <a:rPr lang="en-US" dirty="0" smtClean="0"/>
            <a:t>Allocation of major number-</a:t>
          </a:r>
          <a:r>
            <a:rPr lang="en-US" dirty="0" err="1" smtClean="0"/>
            <a:t>register_chrdev_region</a:t>
          </a:r>
          <a:r>
            <a:rPr lang="en-US" dirty="0" smtClean="0"/>
            <a:t>, </a:t>
          </a:r>
          <a:r>
            <a:rPr lang="en-US" dirty="0" err="1" smtClean="0"/>
            <a:t>alloc_chrdev_region</a:t>
          </a:r>
          <a:r>
            <a:rPr lang="en-US" dirty="0" smtClean="0"/>
            <a:t>.</a:t>
          </a:r>
          <a:endParaRPr lang="en-IN" dirty="0"/>
        </a:p>
      </dgm:t>
    </dgm:pt>
    <dgm:pt modelId="{CA02A3E4-75A7-4B0A-9D64-E5868BE19E3A}" type="parTrans" cxnId="{956C1885-EBB5-48BE-AB39-2117DBFCC867}">
      <dgm:prSet/>
      <dgm:spPr/>
      <dgm:t>
        <a:bodyPr/>
        <a:lstStyle/>
        <a:p>
          <a:endParaRPr lang="en-IN"/>
        </a:p>
      </dgm:t>
    </dgm:pt>
    <dgm:pt modelId="{0FCBEBC8-A0A5-459F-A8AF-051D302AA875}" type="sibTrans" cxnId="{956C1885-EBB5-48BE-AB39-2117DBFCC867}">
      <dgm:prSet/>
      <dgm:spPr/>
      <dgm:t>
        <a:bodyPr/>
        <a:lstStyle/>
        <a:p>
          <a:endParaRPr lang="en-IN"/>
        </a:p>
      </dgm:t>
    </dgm:pt>
    <dgm:pt modelId="{9F7EEBA9-D6EA-45A0-A5AA-612AC4117BF5}">
      <dgm:prSet phldrT="[Text]"/>
      <dgm:spPr/>
      <dgm:t>
        <a:bodyPr/>
        <a:lstStyle/>
        <a:p>
          <a:r>
            <a:rPr lang="en-US" dirty="0" smtClean="0"/>
            <a:t>Creating a device file</a:t>
          </a:r>
          <a:endParaRPr lang="en-IN" dirty="0"/>
        </a:p>
      </dgm:t>
    </dgm:pt>
    <dgm:pt modelId="{D8B1D6D7-1BB4-427D-921C-0828D5DF8B85}" type="parTrans" cxnId="{6E0EE155-D8B2-41C9-BBB0-3F2D5E2E705F}">
      <dgm:prSet/>
      <dgm:spPr/>
      <dgm:t>
        <a:bodyPr/>
        <a:lstStyle/>
        <a:p>
          <a:endParaRPr lang="en-IN"/>
        </a:p>
      </dgm:t>
    </dgm:pt>
    <dgm:pt modelId="{FEFDB70B-D746-4062-8398-17347DB99B5E}" type="sibTrans" cxnId="{6E0EE155-D8B2-41C9-BBB0-3F2D5E2E705F}">
      <dgm:prSet/>
      <dgm:spPr/>
      <dgm:t>
        <a:bodyPr/>
        <a:lstStyle/>
        <a:p>
          <a:endParaRPr lang="en-IN"/>
        </a:p>
      </dgm:t>
    </dgm:pt>
    <dgm:pt modelId="{ACC501D1-1524-4B9F-B64E-10A9391E59E8}">
      <dgm:prSet phldrT="[Text]"/>
      <dgm:spPr/>
      <dgm:t>
        <a:bodyPr/>
        <a:lstStyle/>
        <a:p>
          <a:r>
            <a:rPr lang="en-US" dirty="0" smtClean="0"/>
            <a:t>Char device registration – </a:t>
          </a:r>
          <a:r>
            <a:rPr lang="en-US" dirty="0" err="1" smtClean="0"/>
            <a:t>cdev_alloc</a:t>
          </a:r>
          <a:r>
            <a:rPr lang="en-US" dirty="0" smtClean="0"/>
            <a:t>, </a:t>
          </a:r>
          <a:r>
            <a:rPr lang="en-US" dirty="0" err="1" smtClean="0"/>
            <a:t>cdev_init</a:t>
          </a:r>
          <a:r>
            <a:rPr lang="en-US" dirty="0" smtClean="0"/>
            <a:t>, </a:t>
          </a:r>
          <a:r>
            <a:rPr lang="en-US" dirty="0" err="1" smtClean="0"/>
            <a:t>cdev_add</a:t>
          </a:r>
          <a:r>
            <a:rPr lang="en-US" dirty="0" smtClean="0"/>
            <a:t>, </a:t>
          </a:r>
          <a:r>
            <a:rPr lang="en-US" dirty="0" err="1" smtClean="0"/>
            <a:t>cdev_del</a:t>
          </a:r>
          <a:endParaRPr lang="en-IN" dirty="0"/>
        </a:p>
      </dgm:t>
    </dgm:pt>
    <dgm:pt modelId="{72B1CBE8-7CDE-46A2-B0E7-FE9B2CA8E327}" type="parTrans" cxnId="{706DAD9B-5195-4A19-8CDB-38AB0622D3E3}">
      <dgm:prSet/>
      <dgm:spPr/>
      <dgm:t>
        <a:bodyPr/>
        <a:lstStyle/>
        <a:p>
          <a:endParaRPr lang="en-IN"/>
        </a:p>
      </dgm:t>
    </dgm:pt>
    <dgm:pt modelId="{518B8E74-9E64-43B8-B007-5A5C97B0E829}" type="sibTrans" cxnId="{706DAD9B-5195-4A19-8CDB-38AB0622D3E3}">
      <dgm:prSet/>
      <dgm:spPr/>
      <dgm:t>
        <a:bodyPr/>
        <a:lstStyle/>
        <a:p>
          <a:endParaRPr lang="en-IN"/>
        </a:p>
      </dgm:t>
    </dgm:pt>
    <dgm:pt modelId="{BF1D9F4D-C8CF-49F5-A279-F991CC338B2E}">
      <dgm:prSet/>
      <dgm:spPr/>
      <dgm:t>
        <a:bodyPr/>
        <a:lstStyle/>
        <a:p>
          <a:r>
            <a:rPr lang="en-US" dirty="0" smtClean="0"/>
            <a:t>Class – </a:t>
          </a:r>
          <a:r>
            <a:rPr lang="en-US" dirty="0" err="1" smtClean="0"/>
            <a:t>udev</a:t>
          </a:r>
          <a:r>
            <a:rPr lang="en-US" dirty="0" smtClean="0"/>
            <a:t> auto creation of device files while inserting module</a:t>
          </a:r>
          <a:endParaRPr lang="en-IN" dirty="0"/>
        </a:p>
      </dgm:t>
    </dgm:pt>
    <dgm:pt modelId="{69EE3DD8-5D9C-4380-A358-2F46F4EF647C}" type="parTrans" cxnId="{6C5AAD1E-A277-4B65-87B5-C07604035DE1}">
      <dgm:prSet/>
      <dgm:spPr/>
      <dgm:t>
        <a:bodyPr/>
        <a:lstStyle/>
        <a:p>
          <a:endParaRPr lang="en-IN"/>
        </a:p>
      </dgm:t>
    </dgm:pt>
    <dgm:pt modelId="{3AF8AD60-8B03-443D-BD58-3C7EE6A70078}" type="sibTrans" cxnId="{6C5AAD1E-A277-4B65-87B5-C07604035DE1}">
      <dgm:prSet/>
      <dgm:spPr/>
      <dgm:t>
        <a:bodyPr/>
        <a:lstStyle/>
        <a:p>
          <a:endParaRPr lang="en-IN"/>
        </a:p>
      </dgm:t>
    </dgm:pt>
    <dgm:pt modelId="{68E2792F-4706-4941-ACCD-B81BA0D7076C}">
      <dgm:prSet/>
      <dgm:spPr/>
      <dgm:t>
        <a:bodyPr/>
        <a:lstStyle/>
        <a:p>
          <a:r>
            <a:rPr lang="en-US" dirty="0" smtClean="0"/>
            <a:t>Freeing the device – </a:t>
          </a:r>
          <a:r>
            <a:rPr lang="en-US" dirty="0" err="1" smtClean="0"/>
            <a:t>unregister_chrdev_region</a:t>
          </a:r>
          <a:endParaRPr lang="en-IN" dirty="0"/>
        </a:p>
      </dgm:t>
    </dgm:pt>
    <dgm:pt modelId="{749F80D8-F9BA-44C8-B772-C0D7EDB6A112}" type="parTrans" cxnId="{A94FF5D0-8534-4D83-8347-4AE483021E29}">
      <dgm:prSet/>
      <dgm:spPr/>
      <dgm:t>
        <a:bodyPr/>
        <a:lstStyle/>
        <a:p>
          <a:endParaRPr lang="en-IN"/>
        </a:p>
      </dgm:t>
    </dgm:pt>
    <dgm:pt modelId="{69FF0C2E-469F-46C6-A801-CEB77B8306E2}" type="sibTrans" cxnId="{A94FF5D0-8534-4D83-8347-4AE483021E29}">
      <dgm:prSet/>
      <dgm:spPr/>
      <dgm:t>
        <a:bodyPr/>
        <a:lstStyle/>
        <a:p>
          <a:endParaRPr lang="en-IN"/>
        </a:p>
      </dgm:t>
    </dgm:pt>
    <dgm:pt modelId="{68771C4C-08EE-4112-BA9C-481F43657C72}" type="pres">
      <dgm:prSet presAssocID="{5A00E879-E4C5-4430-B3A9-96261AB1175F}" presName="outerComposite" presStyleCnt="0">
        <dgm:presLayoutVars>
          <dgm:chMax val="5"/>
          <dgm:dir/>
          <dgm:resizeHandles val="exact"/>
        </dgm:presLayoutVars>
      </dgm:prSet>
      <dgm:spPr/>
      <dgm:t>
        <a:bodyPr/>
        <a:lstStyle/>
        <a:p>
          <a:endParaRPr lang="en-IN"/>
        </a:p>
      </dgm:t>
    </dgm:pt>
    <dgm:pt modelId="{32FCA09E-5E41-458B-9581-41010FB3F0E4}" type="pres">
      <dgm:prSet presAssocID="{5A00E879-E4C5-4430-B3A9-96261AB1175F}" presName="dummyMaxCanvas" presStyleCnt="0">
        <dgm:presLayoutVars/>
      </dgm:prSet>
      <dgm:spPr/>
    </dgm:pt>
    <dgm:pt modelId="{E5C3DF43-A58F-4E70-B9D9-14295C7D2DE9}" type="pres">
      <dgm:prSet presAssocID="{5A00E879-E4C5-4430-B3A9-96261AB1175F}" presName="FiveNodes_1" presStyleLbl="node1" presStyleIdx="0" presStyleCnt="5">
        <dgm:presLayoutVars>
          <dgm:bulletEnabled val="1"/>
        </dgm:presLayoutVars>
      </dgm:prSet>
      <dgm:spPr/>
      <dgm:t>
        <a:bodyPr/>
        <a:lstStyle/>
        <a:p>
          <a:endParaRPr lang="en-IN"/>
        </a:p>
      </dgm:t>
    </dgm:pt>
    <dgm:pt modelId="{98DE5915-8A47-4C82-ABA5-3D0612017A6B}" type="pres">
      <dgm:prSet presAssocID="{5A00E879-E4C5-4430-B3A9-96261AB1175F}" presName="FiveNodes_2" presStyleLbl="node1" presStyleIdx="1" presStyleCnt="5">
        <dgm:presLayoutVars>
          <dgm:bulletEnabled val="1"/>
        </dgm:presLayoutVars>
      </dgm:prSet>
      <dgm:spPr/>
      <dgm:t>
        <a:bodyPr/>
        <a:lstStyle/>
        <a:p>
          <a:endParaRPr lang="en-IN"/>
        </a:p>
      </dgm:t>
    </dgm:pt>
    <dgm:pt modelId="{638B6C17-E602-4CFD-B1CA-4F25DF2BF136}" type="pres">
      <dgm:prSet presAssocID="{5A00E879-E4C5-4430-B3A9-96261AB1175F}" presName="FiveNodes_3" presStyleLbl="node1" presStyleIdx="2" presStyleCnt="5">
        <dgm:presLayoutVars>
          <dgm:bulletEnabled val="1"/>
        </dgm:presLayoutVars>
      </dgm:prSet>
      <dgm:spPr/>
      <dgm:t>
        <a:bodyPr/>
        <a:lstStyle/>
        <a:p>
          <a:endParaRPr lang="en-IN"/>
        </a:p>
      </dgm:t>
    </dgm:pt>
    <dgm:pt modelId="{7BB397B0-2B37-404D-A23F-8C06908CE965}" type="pres">
      <dgm:prSet presAssocID="{5A00E879-E4C5-4430-B3A9-96261AB1175F}" presName="FiveNodes_4" presStyleLbl="node1" presStyleIdx="3" presStyleCnt="5">
        <dgm:presLayoutVars>
          <dgm:bulletEnabled val="1"/>
        </dgm:presLayoutVars>
      </dgm:prSet>
      <dgm:spPr/>
      <dgm:t>
        <a:bodyPr/>
        <a:lstStyle/>
        <a:p>
          <a:endParaRPr lang="en-IN"/>
        </a:p>
      </dgm:t>
    </dgm:pt>
    <dgm:pt modelId="{C080336D-B030-4167-A9AF-5BA4A94AC084}" type="pres">
      <dgm:prSet presAssocID="{5A00E879-E4C5-4430-B3A9-96261AB1175F}" presName="FiveNodes_5" presStyleLbl="node1" presStyleIdx="4" presStyleCnt="5">
        <dgm:presLayoutVars>
          <dgm:bulletEnabled val="1"/>
        </dgm:presLayoutVars>
      </dgm:prSet>
      <dgm:spPr/>
      <dgm:t>
        <a:bodyPr/>
        <a:lstStyle/>
        <a:p>
          <a:endParaRPr lang="en-IN"/>
        </a:p>
      </dgm:t>
    </dgm:pt>
    <dgm:pt modelId="{AEFCFD1E-36DA-4D3C-9039-A114D9CB16E6}" type="pres">
      <dgm:prSet presAssocID="{5A00E879-E4C5-4430-B3A9-96261AB1175F}" presName="FiveConn_1-2" presStyleLbl="fgAccFollowNode1" presStyleIdx="0" presStyleCnt="4">
        <dgm:presLayoutVars>
          <dgm:bulletEnabled val="1"/>
        </dgm:presLayoutVars>
      </dgm:prSet>
      <dgm:spPr/>
      <dgm:t>
        <a:bodyPr/>
        <a:lstStyle/>
        <a:p>
          <a:endParaRPr lang="en-IN"/>
        </a:p>
      </dgm:t>
    </dgm:pt>
    <dgm:pt modelId="{79742E75-8AFD-4BEF-86D4-62EBAB33828F}" type="pres">
      <dgm:prSet presAssocID="{5A00E879-E4C5-4430-B3A9-96261AB1175F}" presName="FiveConn_2-3" presStyleLbl="fgAccFollowNode1" presStyleIdx="1" presStyleCnt="4">
        <dgm:presLayoutVars>
          <dgm:bulletEnabled val="1"/>
        </dgm:presLayoutVars>
      </dgm:prSet>
      <dgm:spPr/>
      <dgm:t>
        <a:bodyPr/>
        <a:lstStyle/>
        <a:p>
          <a:endParaRPr lang="en-IN"/>
        </a:p>
      </dgm:t>
    </dgm:pt>
    <dgm:pt modelId="{7E0022ED-9C73-4E86-8E4A-61D50D2054C1}" type="pres">
      <dgm:prSet presAssocID="{5A00E879-E4C5-4430-B3A9-96261AB1175F}" presName="FiveConn_3-4" presStyleLbl="fgAccFollowNode1" presStyleIdx="2" presStyleCnt="4">
        <dgm:presLayoutVars>
          <dgm:bulletEnabled val="1"/>
        </dgm:presLayoutVars>
      </dgm:prSet>
      <dgm:spPr/>
      <dgm:t>
        <a:bodyPr/>
        <a:lstStyle/>
        <a:p>
          <a:endParaRPr lang="en-IN"/>
        </a:p>
      </dgm:t>
    </dgm:pt>
    <dgm:pt modelId="{78FB2E9E-6E6D-498F-B95E-B340F809A4BD}" type="pres">
      <dgm:prSet presAssocID="{5A00E879-E4C5-4430-B3A9-96261AB1175F}" presName="FiveConn_4-5" presStyleLbl="fgAccFollowNode1" presStyleIdx="3" presStyleCnt="4">
        <dgm:presLayoutVars>
          <dgm:bulletEnabled val="1"/>
        </dgm:presLayoutVars>
      </dgm:prSet>
      <dgm:spPr/>
      <dgm:t>
        <a:bodyPr/>
        <a:lstStyle/>
        <a:p>
          <a:endParaRPr lang="en-IN"/>
        </a:p>
      </dgm:t>
    </dgm:pt>
    <dgm:pt modelId="{F83C91F7-3D23-4337-86DC-65277B319400}" type="pres">
      <dgm:prSet presAssocID="{5A00E879-E4C5-4430-B3A9-96261AB1175F}" presName="FiveNodes_1_text" presStyleLbl="node1" presStyleIdx="4" presStyleCnt="5">
        <dgm:presLayoutVars>
          <dgm:bulletEnabled val="1"/>
        </dgm:presLayoutVars>
      </dgm:prSet>
      <dgm:spPr/>
      <dgm:t>
        <a:bodyPr/>
        <a:lstStyle/>
        <a:p>
          <a:endParaRPr lang="en-IN"/>
        </a:p>
      </dgm:t>
    </dgm:pt>
    <dgm:pt modelId="{6C8C2AD3-4A7A-43BA-BFF6-4D5162BBB3FE}" type="pres">
      <dgm:prSet presAssocID="{5A00E879-E4C5-4430-B3A9-96261AB1175F}" presName="FiveNodes_2_text" presStyleLbl="node1" presStyleIdx="4" presStyleCnt="5">
        <dgm:presLayoutVars>
          <dgm:bulletEnabled val="1"/>
        </dgm:presLayoutVars>
      </dgm:prSet>
      <dgm:spPr/>
      <dgm:t>
        <a:bodyPr/>
        <a:lstStyle/>
        <a:p>
          <a:endParaRPr lang="en-IN"/>
        </a:p>
      </dgm:t>
    </dgm:pt>
    <dgm:pt modelId="{F844299D-57DB-4389-8426-C3FC9892662E}" type="pres">
      <dgm:prSet presAssocID="{5A00E879-E4C5-4430-B3A9-96261AB1175F}" presName="FiveNodes_3_text" presStyleLbl="node1" presStyleIdx="4" presStyleCnt="5">
        <dgm:presLayoutVars>
          <dgm:bulletEnabled val="1"/>
        </dgm:presLayoutVars>
      </dgm:prSet>
      <dgm:spPr/>
      <dgm:t>
        <a:bodyPr/>
        <a:lstStyle/>
        <a:p>
          <a:endParaRPr lang="en-IN"/>
        </a:p>
      </dgm:t>
    </dgm:pt>
    <dgm:pt modelId="{C63C869D-0AB6-4BF3-A0DA-3C42516F2E41}" type="pres">
      <dgm:prSet presAssocID="{5A00E879-E4C5-4430-B3A9-96261AB1175F}" presName="FiveNodes_4_text" presStyleLbl="node1" presStyleIdx="4" presStyleCnt="5">
        <dgm:presLayoutVars>
          <dgm:bulletEnabled val="1"/>
        </dgm:presLayoutVars>
      </dgm:prSet>
      <dgm:spPr/>
      <dgm:t>
        <a:bodyPr/>
        <a:lstStyle/>
        <a:p>
          <a:endParaRPr lang="en-IN"/>
        </a:p>
      </dgm:t>
    </dgm:pt>
    <dgm:pt modelId="{F3D3A4C5-0441-40EB-8771-DA8B6A2AF690}" type="pres">
      <dgm:prSet presAssocID="{5A00E879-E4C5-4430-B3A9-96261AB1175F}" presName="FiveNodes_5_text" presStyleLbl="node1" presStyleIdx="4" presStyleCnt="5">
        <dgm:presLayoutVars>
          <dgm:bulletEnabled val="1"/>
        </dgm:presLayoutVars>
      </dgm:prSet>
      <dgm:spPr/>
      <dgm:t>
        <a:bodyPr/>
        <a:lstStyle/>
        <a:p>
          <a:endParaRPr lang="en-IN"/>
        </a:p>
      </dgm:t>
    </dgm:pt>
  </dgm:ptLst>
  <dgm:cxnLst>
    <dgm:cxn modelId="{F0F72E25-F684-419E-BDA4-F8975114EE71}" type="presOf" srcId="{518B8E74-9E64-43B8-B007-5A5C97B0E829}" destId="{7E0022ED-9C73-4E86-8E4A-61D50D2054C1}" srcOrd="0" destOrd="0" presId="urn:microsoft.com/office/officeart/2005/8/layout/vProcess5"/>
    <dgm:cxn modelId="{8CFC7DEC-4178-411E-9043-8FD55F4B5CAF}" type="presOf" srcId="{5DDFE096-83AE-4F7F-8914-F805B25D2ECB}" destId="{F83C91F7-3D23-4337-86DC-65277B319400}" srcOrd="1" destOrd="0" presId="urn:microsoft.com/office/officeart/2005/8/layout/vProcess5"/>
    <dgm:cxn modelId="{0753D645-9DA1-4482-8EF3-E9E3E0E7DADF}" type="presOf" srcId="{FEFDB70B-D746-4062-8398-17347DB99B5E}" destId="{79742E75-8AFD-4BEF-86D4-62EBAB33828F}" srcOrd="0" destOrd="0" presId="urn:microsoft.com/office/officeart/2005/8/layout/vProcess5"/>
    <dgm:cxn modelId="{E3341BF8-83E8-4791-B82B-E365D2B6C444}" type="presOf" srcId="{5DDFE096-83AE-4F7F-8914-F805B25D2ECB}" destId="{E5C3DF43-A58F-4E70-B9D9-14295C7D2DE9}" srcOrd="0" destOrd="0" presId="urn:microsoft.com/office/officeart/2005/8/layout/vProcess5"/>
    <dgm:cxn modelId="{9BB19DD3-4DBC-4678-8E5A-6183D1BB2C52}" type="presOf" srcId="{68E2792F-4706-4941-ACCD-B81BA0D7076C}" destId="{F3D3A4C5-0441-40EB-8771-DA8B6A2AF690}" srcOrd="1" destOrd="0" presId="urn:microsoft.com/office/officeart/2005/8/layout/vProcess5"/>
    <dgm:cxn modelId="{956C1885-EBB5-48BE-AB39-2117DBFCC867}" srcId="{5A00E879-E4C5-4430-B3A9-96261AB1175F}" destId="{5DDFE096-83AE-4F7F-8914-F805B25D2ECB}" srcOrd="0" destOrd="0" parTransId="{CA02A3E4-75A7-4B0A-9D64-E5868BE19E3A}" sibTransId="{0FCBEBC8-A0A5-459F-A8AF-051D302AA875}"/>
    <dgm:cxn modelId="{829DFB9A-FF37-432E-8BA4-3BD9831AC8FC}" type="presOf" srcId="{BF1D9F4D-C8CF-49F5-A279-F991CC338B2E}" destId="{C63C869D-0AB6-4BF3-A0DA-3C42516F2E41}" srcOrd="1" destOrd="0" presId="urn:microsoft.com/office/officeart/2005/8/layout/vProcess5"/>
    <dgm:cxn modelId="{46621407-6951-4F61-8617-5DFBF7EF5F92}" type="presOf" srcId="{ACC501D1-1524-4B9F-B64E-10A9391E59E8}" destId="{F844299D-57DB-4389-8426-C3FC9892662E}" srcOrd="1" destOrd="0" presId="urn:microsoft.com/office/officeart/2005/8/layout/vProcess5"/>
    <dgm:cxn modelId="{6E0EE155-D8B2-41C9-BBB0-3F2D5E2E705F}" srcId="{5A00E879-E4C5-4430-B3A9-96261AB1175F}" destId="{9F7EEBA9-D6EA-45A0-A5AA-612AC4117BF5}" srcOrd="1" destOrd="0" parTransId="{D8B1D6D7-1BB4-427D-921C-0828D5DF8B85}" sibTransId="{FEFDB70B-D746-4062-8398-17347DB99B5E}"/>
    <dgm:cxn modelId="{A94FF5D0-8534-4D83-8347-4AE483021E29}" srcId="{5A00E879-E4C5-4430-B3A9-96261AB1175F}" destId="{68E2792F-4706-4941-ACCD-B81BA0D7076C}" srcOrd="4" destOrd="0" parTransId="{749F80D8-F9BA-44C8-B772-C0D7EDB6A112}" sibTransId="{69FF0C2E-469F-46C6-A801-CEB77B8306E2}"/>
    <dgm:cxn modelId="{426302F6-3026-48A2-B0A0-8A7088291EC0}" type="presOf" srcId="{3AF8AD60-8B03-443D-BD58-3C7EE6A70078}" destId="{78FB2E9E-6E6D-498F-B95E-B340F809A4BD}" srcOrd="0" destOrd="0" presId="urn:microsoft.com/office/officeart/2005/8/layout/vProcess5"/>
    <dgm:cxn modelId="{CB99050E-ABF8-4636-9B20-763CB94E977B}" type="presOf" srcId="{68E2792F-4706-4941-ACCD-B81BA0D7076C}" destId="{C080336D-B030-4167-A9AF-5BA4A94AC084}" srcOrd="0" destOrd="0" presId="urn:microsoft.com/office/officeart/2005/8/layout/vProcess5"/>
    <dgm:cxn modelId="{5B7B70E2-A5D3-4F1E-A2EC-DC235B711387}" type="presOf" srcId="{ACC501D1-1524-4B9F-B64E-10A9391E59E8}" destId="{638B6C17-E602-4CFD-B1CA-4F25DF2BF136}" srcOrd="0" destOrd="0" presId="urn:microsoft.com/office/officeart/2005/8/layout/vProcess5"/>
    <dgm:cxn modelId="{47E59EFD-3049-4A3F-943B-42FF9E6E35B8}" type="presOf" srcId="{BF1D9F4D-C8CF-49F5-A279-F991CC338B2E}" destId="{7BB397B0-2B37-404D-A23F-8C06908CE965}" srcOrd="0" destOrd="0" presId="urn:microsoft.com/office/officeart/2005/8/layout/vProcess5"/>
    <dgm:cxn modelId="{32E1B2E9-72A0-4D96-84DF-25EF190F489C}" type="presOf" srcId="{9F7EEBA9-D6EA-45A0-A5AA-612AC4117BF5}" destId="{98DE5915-8A47-4C82-ABA5-3D0612017A6B}" srcOrd="0" destOrd="0" presId="urn:microsoft.com/office/officeart/2005/8/layout/vProcess5"/>
    <dgm:cxn modelId="{56510D25-1ACE-4F8E-A461-28B7956BC3B0}" type="presOf" srcId="{5A00E879-E4C5-4430-B3A9-96261AB1175F}" destId="{68771C4C-08EE-4112-BA9C-481F43657C72}" srcOrd="0" destOrd="0" presId="urn:microsoft.com/office/officeart/2005/8/layout/vProcess5"/>
    <dgm:cxn modelId="{F43EBCB5-BFB0-4581-97CF-DF832E1D1DE2}" type="presOf" srcId="{9F7EEBA9-D6EA-45A0-A5AA-612AC4117BF5}" destId="{6C8C2AD3-4A7A-43BA-BFF6-4D5162BBB3FE}" srcOrd="1" destOrd="0" presId="urn:microsoft.com/office/officeart/2005/8/layout/vProcess5"/>
    <dgm:cxn modelId="{C37E79AE-9931-40DE-B69B-9CC37B1161EC}" type="presOf" srcId="{0FCBEBC8-A0A5-459F-A8AF-051D302AA875}" destId="{AEFCFD1E-36DA-4D3C-9039-A114D9CB16E6}" srcOrd="0" destOrd="0" presId="urn:microsoft.com/office/officeart/2005/8/layout/vProcess5"/>
    <dgm:cxn modelId="{706DAD9B-5195-4A19-8CDB-38AB0622D3E3}" srcId="{5A00E879-E4C5-4430-B3A9-96261AB1175F}" destId="{ACC501D1-1524-4B9F-B64E-10A9391E59E8}" srcOrd="2" destOrd="0" parTransId="{72B1CBE8-7CDE-46A2-B0E7-FE9B2CA8E327}" sibTransId="{518B8E74-9E64-43B8-B007-5A5C97B0E829}"/>
    <dgm:cxn modelId="{6C5AAD1E-A277-4B65-87B5-C07604035DE1}" srcId="{5A00E879-E4C5-4430-B3A9-96261AB1175F}" destId="{BF1D9F4D-C8CF-49F5-A279-F991CC338B2E}" srcOrd="3" destOrd="0" parTransId="{69EE3DD8-5D9C-4380-A358-2F46F4EF647C}" sibTransId="{3AF8AD60-8B03-443D-BD58-3C7EE6A70078}"/>
    <dgm:cxn modelId="{EAE2A783-F6B3-4741-BEC7-1D9ECDACB360}" type="presParOf" srcId="{68771C4C-08EE-4112-BA9C-481F43657C72}" destId="{32FCA09E-5E41-458B-9581-41010FB3F0E4}" srcOrd="0" destOrd="0" presId="urn:microsoft.com/office/officeart/2005/8/layout/vProcess5"/>
    <dgm:cxn modelId="{9325116B-8742-4A0D-801E-6374085BBC38}" type="presParOf" srcId="{68771C4C-08EE-4112-BA9C-481F43657C72}" destId="{E5C3DF43-A58F-4E70-B9D9-14295C7D2DE9}" srcOrd="1" destOrd="0" presId="urn:microsoft.com/office/officeart/2005/8/layout/vProcess5"/>
    <dgm:cxn modelId="{7BC08B96-4FB8-4EC9-9C37-7503D4C5AD99}" type="presParOf" srcId="{68771C4C-08EE-4112-BA9C-481F43657C72}" destId="{98DE5915-8A47-4C82-ABA5-3D0612017A6B}" srcOrd="2" destOrd="0" presId="urn:microsoft.com/office/officeart/2005/8/layout/vProcess5"/>
    <dgm:cxn modelId="{9ACC38FD-5764-4751-9943-406BC1418A65}" type="presParOf" srcId="{68771C4C-08EE-4112-BA9C-481F43657C72}" destId="{638B6C17-E602-4CFD-B1CA-4F25DF2BF136}" srcOrd="3" destOrd="0" presId="urn:microsoft.com/office/officeart/2005/8/layout/vProcess5"/>
    <dgm:cxn modelId="{3AC30E2E-72D5-47D2-8AE9-2A025FA27D73}" type="presParOf" srcId="{68771C4C-08EE-4112-BA9C-481F43657C72}" destId="{7BB397B0-2B37-404D-A23F-8C06908CE965}" srcOrd="4" destOrd="0" presId="urn:microsoft.com/office/officeart/2005/8/layout/vProcess5"/>
    <dgm:cxn modelId="{8B2A12CF-2A0A-44D3-9252-8CED60D50C02}" type="presParOf" srcId="{68771C4C-08EE-4112-BA9C-481F43657C72}" destId="{C080336D-B030-4167-A9AF-5BA4A94AC084}" srcOrd="5" destOrd="0" presId="urn:microsoft.com/office/officeart/2005/8/layout/vProcess5"/>
    <dgm:cxn modelId="{880504B8-CA14-4F91-A734-3CC4F11A8FD2}" type="presParOf" srcId="{68771C4C-08EE-4112-BA9C-481F43657C72}" destId="{AEFCFD1E-36DA-4D3C-9039-A114D9CB16E6}" srcOrd="6" destOrd="0" presId="urn:microsoft.com/office/officeart/2005/8/layout/vProcess5"/>
    <dgm:cxn modelId="{CF20B5C5-98F7-4C68-A9C3-3C8F7B148F66}" type="presParOf" srcId="{68771C4C-08EE-4112-BA9C-481F43657C72}" destId="{79742E75-8AFD-4BEF-86D4-62EBAB33828F}" srcOrd="7" destOrd="0" presId="urn:microsoft.com/office/officeart/2005/8/layout/vProcess5"/>
    <dgm:cxn modelId="{9261D2A7-BCE5-421A-B87C-BB586A7650F9}" type="presParOf" srcId="{68771C4C-08EE-4112-BA9C-481F43657C72}" destId="{7E0022ED-9C73-4E86-8E4A-61D50D2054C1}" srcOrd="8" destOrd="0" presId="urn:microsoft.com/office/officeart/2005/8/layout/vProcess5"/>
    <dgm:cxn modelId="{39650340-3C2F-4D32-A603-F338CD41C995}" type="presParOf" srcId="{68771C4C-08EE-4112-BA9C-481F43657C72}" destId="{78FB2E9E-6E6D-498F-B95E-B340F809A4BD}" srcOrd="9" destOrd="0" presId="urn:microsoft.com/office/officeart/2005/8/layout/vProcess5"/>
    <dgm:cxn modelId="{3CA498DE-DA2D-4AA7-ABBE-778F622C6A2F}" type="presParOf" srcId="{68771C4C-08EE-4112-BA9C-481F43657C72}" destId="{F83C91F7-3D23-4337-86DC-65277B319400}" srcOrd="10" destOrd="0" presId="urn:microsoft.com/office/officeart/2005/8/layout/vProcess5"/>
    <dgm:cxn modelId="{475D472B-9D78-47E2-B743-E990850A0F83}" type="presParOf" srcId="{68771C4C-08EE-4112-BA9C-481F43657C72}" destId="{6C8C2AD3-4A7A-43BA-BFF6-4D5162BBB3FE}" srcOrd="11" destOrd="0" presId="urn:microsoft.com/office/officeart/2005/8/layout/vProcess5"/>
    <dgm:cxn modelId="{725A9005-38F6-4D88-BA18-D5D5A664FECE}" type="presParOf" srcId="{68771C4C-08EE-4112-BA9C-481F43657C72}" destId="{F844299D-57DB-4389-8426-C3FC9892662E}" srcOrd="12" destOrd="0" presId="urn:microsoft.com/office/officeart/2005/8/layout/vProcess5"/>
    <dgm:cxn modelId="{F56A9F85-1A85-44AA-AF7A-445B9FC7A215}" type="presParOf" srcId="{68771C4C-08EE-4112-BA9C-481F43657C72}" destId="{C63C869D-0AB6-4BF3-A0DA-3C42516F2E41}" srcOrd="13" destOrd="0" presId="urn:microsoft.com/office/officeart/2005/8/layout/vProcess5"/>
    <dgm:cxn modelId="{A6C69BC5-4772-4011-924F-858647A098B2}" type="presParOf" srcId="{68771C4C-08EE-4112-BA9C-481F43657C72}" destId="{F3D3A4C5-0441-40EB-8771-DA8B6A2AF69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B26A-0B64-4715-A381-F8E528F66B5A}">
      <dsp:nvSpPr>
        <dsp:cNvPr id="0" name=""/>
        <dsp:cNvSpPr/>
      </dsp:nvSpPr>
      <dsp:spPr>
        <a:xfrm>
          <a:off x="0" y="0"/>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Writing the kernel module</a:t>
          </a:r>
          <a:endParaRPr lang="en-IN" sz="3300" kern="1200" dirty="0"/>
        </a:p>
      </dsp:txBody>
      <dsp:txXfrm>
        <a:off x="22792" y="22792"/>
        <a:ext cx="6500870" cy="732608"/>
      </dsp:txXfrm>
    </dsp:sp>
    <dsp:sp modelId="{FD5CA5BB-781E-4A28-B19E-FE5CAE9EB85A}">
      <dsp:nvSpPr>
        <dsp:cNvPr id="0" name=""/>
        <dsp:cNvSpPr/>
      </dsp:nvSpPr>
      <dsp:spPr>
        <a:xfrm>
          <a:off x="647699" y="907891"/>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Compiling and loading modules</a:t>
          </a:r>
          <a:endParaRPr lang="en-IN" sz="3300" kern="1200" dirty="0"/>
        </a:p>
      </dsp:txBody>
      <dsp:txXfrm>
        <a:off x="670491" y="930683"/>
        <a:ext cx="6141490" cy="732608"/>
      </dsp:txXfrm>
    </dsp:sp>
    <dsp:sp modelId="{0B6CFC19-A71F-48EE-813C-A2B3A5D5F78D}">
      <dsp:nvSpPr>
        <dsp:cNvPr id="0" name=""/>
        <dsp:cNvSpPr/>
      </dsp:nvSpPr>
      <dsp:spPr>
        <a:xfrm>
          <a:off x="1295399" y="1815782"/>
          <a:ext cx="7340600" cy="7781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Proc and </a:t>
          </a:r>
          <a:r>
            <a:rPr lang="en-US" sz="3300" kern="1200" dirty="0" err="1" smtClean="0"/>
            <a:t>sysfs</a:t>
          </a:r>
          <a:endParaRPr lang="en-IN" sz="3300" kern="1200" dirty="0"/>
        </a:p>
      </dsp:txBody>
      <dsp:txXfrm>
        <a:off x="1318191" y="1838574"/>
        <a:ext cx="6141490" cy="732608"/>
      </dsp:txXfrm>
    </dsp:sp>
    <dsp:sp modelId="{EC02BC72-4AB1-40CE-8BED-50F9750CDC91}">
      <dsp:nvSpPr>
        <dsp:cNvPr id="0" name=""/>
        <dsp:cNvSpPr/>
      </dsp:nvSpPr>
      <dsp:spPr>
        <a:xfrm>
          <a:off x="6834774" y="590129"/>
          <a:ext cx="505825" cy="5058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6948585" y="590129"/>
        <a:ext cx="278203" cy="380633"/>
      </dsp:txXfrm>
    </dsp:sp>
    <dsp:sp modelId="{6A820D04-7C6E-4AC9-888C-E71E5FB5698B}">
      <dsp:nvSpPr>
        <dsp:cNvPr id="0" name=""/>
        <dsp:cNvSpPr/>
      </dsp:nvSpPr>
      <dsp:spPr>
        <a:xfrm>
          <a:off x="7482474" y="1492832"/>
          <a:ext cx="505825" cy="50582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7596285" y="1492832"/>
        <a:ext cx="278203" cy="380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3DF43-A58F-4E70-B9D9-14295C7D2DE9}">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Allocation of major number-</a:t>
          </a:r>
          <a:r>
            <a:rPr lang="en-US" sz="2000" kern="1200" dirty="0" err="1" smtClean="0"/>
            <a:t>register_chrdev_region</a:t>
          </a:r>
          <a:r>
            <a:rPr lang="en-US" sz="2000" kern="1200" dirty="0" smtClean="0"/>
            <a:t>, </a:t>
          </a:r>
          <a:r>
            <a:rPr lang="en-US" sz="2000" kern="1200" dirty="0" err="1" smtClean="0"/>
            <a:t>alloc_chrdev_region</a:t>
          </a:r>
          <a:r>
            <a:rPr lang="en-US" sz="2000" kern="1200" dirty="0" smtClean="0"/>
            <a:t>.</a:t>
          </a:r>
          <a:endParaRPr lang="en-IN" sz="2000" kern="1200" dirty="0"/>
        </a:p>
      </dsp:txBody>
      <dsp:txXfrm>
        <a:off x="22940" y="22940"/>
        <a:ext cx="7160195" cy="737360"/>
      </dsp:txXfrm>
    </dsp:sp>
    <dsp:sp modelId="{98DE5915-8A47-4C82-ABA5-3D0612017A6B}">
      <dsp:nvSpPr>
        <dsp:cNvPr id="0" name=""/>
        <dsp:cNvSpPr/>
      </dsp:nvSpPr>
      <dsp:spPr>
        <a:xfrm>
          <a:off x="604647" y="892024"/>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Creating a device file</a:t>
          </a:r>
          <a:endParaRPr lang="en-IN" sz="2000" kern="1200" dirty="0"/>
        </a:p>
      </dsp:txBody>
      <dsp:txXfrm>
        <a:off x="627587" y="914964"/>
        <a:ext cx="6937378" cy="737360"/>
      </dsp:txXfrm>
    </dsp:sp>
    <dsp:sp modelId="{638B6C17-E602-4CFD-B1CA-4F25DF2BF136}">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Char device registration – </a:t>
          </a:r>
          <a:r>
            <a:rPr lang="en-US" sz="2000" kern="1200" dirty="0" err="1" smtClean="0"/>
            <a:t>cdev_alloc</a:t>
          </a:r>
          <a:r>
            <a:rPr lang="en-US" sz="2000" kern="1200" dirty="0" smtClean="0"/>
            <a:t>, </a:t>
          </a:r>
          <a:r>
            <a:rPr lang="en-US" sz="2000" kern="1200" dirty="0" err="1" smtClean="0"/>
            <a:t>cdev_init</a:t>
          </a:r>
          <a:r>
            <a:rPr lang="en-US" sz="2000" kern="1200" dirty="0" smtClean="0"/>
            <a:t>, </a:t>
          </a:r>
          <a:r>
            <a:rPr lang="en-US" sz="2000" kern="1200" dirty="0" err="1" smtClean="0"/>
            <a:t>cdev_add</a:t>
          </a:r>
          <a:r>
            <a:rPr lang="en-US" sz="2000" kern="1200" dirty="0" smtClean="0"/>
            <a:t>, </a:t>
          </a:r>
          <a:r>
            <a:rPr lang="en-US" sz="2000" kern="1200" dirty="0" err="1" smtClean="0"/>
            <a:t>cdev_del</a:t>
          </a:r>
          <a:endParaRPr lang="en-IN" sz="2000" kern="1200" dirty="0"/>
        </a:p>
      </dsp:txBody>
      <dsp:txXfrm>
        <a:off x="1232233" y="1806988"/>
        <a:ext cx="6937378" cy="737360"/>
      </dsp:txXfrm>
    </dsp:sp>
    <dsp:sp modelId="{7BB397B0-2B37-404D-A23F-8C06908CE965}">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Class – </a:t>
          </a:r>
          <a:r>
            <a:rPr lang="en-US" sz="2000" kern="1200" dirty="0" err="1" smtClean="0"/>
            <a:t>udev</a:t>
          </a:r>
          <a:r>
            <a:rPr lang="en-US" sz="2000" kern="1200" dirty="0" smtClean="0"/>
            <a:t> auto creation of device files while inserting module</a:t>
          </a:r>
          <a:endParaRPr lang="en-IN" sz="2000" kern="1200" dirty="0"/>
        </a:p>
      </dsp:txBody>
      <dsp:txXfrm>
        <a:off x="1836880" y="2699012"/>
        <a:ext cx="6937378" cy="737360"/>
      </dsp:txXfrm>
    </dsp:sp>
    <dsp:sp modelId="{C080336D-B030-4167-A9AF-5BA4A94AC084}">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Freeing the device – </a:t>
          </a:r>
          <a:r>
            <a:rPr lang="en-US" sz="2000" kern="1200" dirty="0" err="1" smtClean="0"/>
            <a:t>unregister_chrdev_region</a:t>
          </a:r>
          <a:endParaRPr lang="en-IN" sz="2000" kern="1200" dirty="0"/>
        </a:p>
      </dsp:txBody>
      <dsp:txXfrm>
        <a:off x="2441527" y="3591037"/>
        <a:ext cx="6937378" cy="737360"/>
      </dsp:txXfrm>
    </dsp:sp>
    <dsp:sp modelId="{AEFCFD1E-36DA-4D3C-9039-A114D9CB16E6}">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7702454" y="572200"/>
        <a:ext cx="280008" cy="383102"/>
      </dsp:txXfrm>
    </dsp:sp>
    <dsp:sp modelId="{79742E75-8AFD-4BEF-86D4-62EBAB33828F}">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8307101" y="1464225"/>
        <a:ext cx="280008" cy="383102"/>
      </dsp:txXfrm>
    </dsp:sp>
    <dsp:sp modelId="{7E0022ED-9C73-4E86-8E4A-61D50D2054C1}">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8911748" y="2343195"/>
        <a:ext cx="280008" cy="383102"/>
      </dsp:txXfrm>
    </dsp:sp>
    <dsp:sp modelId="{78FB2E9E-6E6D-498F-B95E-B340F809A4BD}">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IN"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80420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16256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4853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2F65C5-661A-4CA8-B489-C77145936790}"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60957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F65C5-661A-4CA8-B489-C77145936790}" type="datetimeFigureOut">
              <a:rPr lang="en-IN" smtClean="0"/>
              <a:t>06-06-2018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98529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2F65C5-661A-4CA8-B489-C77145936790}"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5760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2F65C5-661A-4CA8-B489-C77145936790}" type="datetimeFigureOut">
              <a:rPr lang="en-IN" smtClean="0"/>
              <a:t>06-06-2018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14486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2F65C5-661A-4CA8-B489-C77145936790}" type="datetimeFigureOut">
              <a:rPr lang="en-IN" smtClean="0"/>
              <a:t>06-06-2018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76948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F65C5-661A-4CA8-B489-C77145936790}" type="datetimeFigureOut">
              <a:rPr lang="en-IN" smtClean="0"/>
              <a:t>06-06-2018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367089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F65C5-661A-4CA8-B489-C77145936790}"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256605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F65C5-661A-4CA8-B489-C77145936790}" type="datetimeFigureOut">
              <a:rPr lang="en-IN" smtClean="0"/>
              <a:t>06-06-2018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355EFC-336E-49DF-9C74-05FA92CA7BE1}" type="slidenum">
              <a:rPr lang="en-IN" smtClean="0"/>
              <a:t>‹#›</a:t>
            </a:fld>
            <a:endParaRPr lang="en-IN"/>
          </a:p>
        </p:txBody>
      </p:sp>
    </p:spTree>
    <p:extLst>
      <p:ext uri="{BB962C8B-B14F-4D97-AF65-F5344CB8AC3E}">
        <p14:creationId xmlns:p14="http://schemas.microsoft.com/office/powerpoint/2010/main" val="121448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F65C5-661A-4CA8-B489-C77145936790}" type="datetimeFigureOut">
              <a:rPr lang="en-IN" smtClean="0"/>
              <a:t>06-06-2018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55EFC-336E-49DF-9C74-05FA92CA7BE1}" type="slidenum">
              <a:rPr lang="en-IN" smtClean="0"/>
              <a:t>‹#›</a:t>
            </a:fld>
            <a:endParaRPr lang="en-IN"/>
          </a:p>
        </p:txBody>
      </p:sp>
    </p:spTree>
    <p:extLst>
      <p:ext uri="{BB962C8B-B14F-4D97-AF65-F5344CB8AC3E}">
        <p14:creationId xmlns:p14="http://schemas.microsoft.com/office/powerpoint/2010/main" val="4497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opensourceforu.com/wp-content/uploads/2010/11/ldd2.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opensourceforu.com/wp-content/uploads/2010/11/ldd3.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Device Driver</a:t>
            </a:r>
            <a:endParaRPr lang="en-IN" dirty="0"/>
          </a:p>
        </p:txBody>
      </p:sp>
      <p:sp>
        <p:nvSpPr>
          <p:cNvPr id="3" name="Subtitle 2"/>
          <p:cNvSpPr>
            <a:spLocks noGrp="1"/>
          </p:cNvSpPr>
          <p:nvPr>
            <p:ph type="subTitle" idx="1"/>
          </p:nvPr>
        </p:nvSpPr>
        <p:spPr/>
        <p:txBody>
          <a:bodyPr/>
          <a:lstStyle/>
          <a:p>
            <a:r>
              <a:rPr lang="en-US" dirty="0" smtClean="0"/>
              <a:t>Nihad jifri KP</a:t>
            </a:r>
            <a:endParaRPr lang="en-IN" dirty="0"/>
          </a:p>
        </p:txBody>
      </p:sp>
    </p:spTree>
    <p:extLst>
      <p:ext uri="{BB962C8B-B14F-4D97-AF65-F5344CB8AC3E}">
        <p14:creationId xmlns:p14="http://schemas.microsoft.com/office/powerpoint/2010/main" val="196359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Drivers:</a:t>
            </a:r>
            <a:endParaRPr lang="en-IN" dirty="0"/>
          </a:p>
        </p:txBody>
      </p:sp>
      <p:sp>
        <p:nvSpPr>
          <p:cNvPr id="3" name="Content Placeholder 2"/>
          <p:cNvSpPr>
            <a:spLocks noGrp="1"/>
          </p:cNvSpPr>
          <p:nvPr>
            <p:ph idx="1"/>
          </p:nvPr>
        </p:nvSpPr>
        <p:spPr/>
        <p:txBody>
          <a:bodyPr/>
          <a:lstStyle/>
          <a:p>
            <a:r>
              <a:rPr lang="en-US" b="1" dirty="0"/>
              <a:t>Statically linked driver:</a:t>
            </a:r>
            <a:r>
              <a:rPr lang="en-US" dirty="0"/>
              <a:t> whose object code is linked with the kernel. The code of such device driver is physically contained in the kernel and therefore loaded in memory when the system boots.</a:t>
            </a:r>
            <a:endParaRPr lang="en-IN" dirty="0"/>
          </a:p>
          <a:p>
            <a:r>
              <a:rPr lang="en-US" b="1" dirty="0"/>
              <a:t>Dynamically linked driver</a:t>
            </a:r>
            <a:r>
              <a:rPr lang="en-US" dirty="0"/>
              <a:t>: whose object code is NOT linked with the kernel. The code of such device driver is NOT contained in the kernel, and the device driver is loaded and unloaded as and when required</a:t>
            </a:r>
            <a:endParaRPr lang="en-IN" dirty="0"/>
          </a:p>
          <a:p>
            <a:endParaRPr lang="en-IN" dirty="0"/>
          </a:p>
        </p:txBody>
      </p:sp>
    </p:spTree>
    <p:extLst>
      <p:ext uri="{BB962C8B-B14F-4D97-AF65-F5344CB8AC3E}">
        <p14:creationId xmlns:p14="http://schemas.microsoft.com/office/powerpoint/2010/main" val="276124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versioning:</a:t>
            </a:r>
            <a:endParaRPr lang="en-IN" dirty="0"/>
          </a:p>
        </p:txBody>
      </p:sp>
      <p:sp>
        <p:nvSpPr>
          <p:cNvPr id="3" name="Content Placeholder 2"/>
          <p:cNvSpPr>
            <a:spLocks noGrp="1"/>
          </p:cNvSpPr>
          <p:nvPr>
            <p:ph idx="1"/>
          </p:nvPr>
        </p:nvSpPr>
        <p:spPr/>
        <p:txBody>
          <a:bodyPr>
            <a:normAutofit fontScale="62500" lnSpcReduction="20000"/>
          </a:bodyPr>
          <a:lstStyle/>
          <a:p>
            <a:pPr lvl="0"/>
            <a:r>
              <a:rPr lang="en-US" b="1" dirty="0"/>
              <a:t>Stable kernels </a:t>
            </a:r>
            <a:r>
              <a:rPr lang="en-US" dirty="0"/>
              <a:t>: these are production level releases suitable for widespread     </a:t>
            </a:r>
            <a:endParaRPr lang="en-IN" dirty="0"/>
          </a:p>
          <a:p>
            <a:r>
              <a:rPr lang="en-US" b="1" dirty="0"/>
              <a:t>   </a:t>
            </a:r>
            <a:r>
              <a:rPr lang="en-US" dirty="0"/>
              <a:t>deployment</a:t>
            </a:r>
            <a:endParaRPr lang="en-IN" dirty="0"/>
          </a:p>
          <a:p>
            <a:r>
              <a:rPr lang="en-US" b="1" dirty="0"/>
              <a:t>Ex:  3.10.18</a:t>
            </a:r>
            <a:endParaRPr lang="en-IN" dirty="0"/>
          </a:p>
          <a:p>
            <a:r>
              <a:rPr lang="en-US" dirty="0"/>
              <a:t>3 is Major version no. </a:t>
            </a:r>
            <a:endParaRPr lang="en-IN" dirty="0"/>
          </a:p>
          <a:p>
            <a:r>
              <a:rPr lang="en-US" dirty="0"/>
              <a:t>10 is minor version no.</a:t>
            </a:r>
            <a:endParaRPr lang="en-IN" dirty="0"/>
          </a:p>
          <a:p>
            <a:r>
              <a:rPr lang="en-US" dirty="0"/>
              <a:t>Changed only when there drastic changes to kernel </a:t>
            </a:r>
            <a:r>
              <a:rPr lang="en-US" dirty="0" err="1"/>
              <a:t>i.e</a:t>
            </a:r>
            <a:r>
              <a:rPr lang="en-US" dirty="0"/>
              <a:t> from 3.9 to 3.10</a:t>
            </a:r>
            <a:endParaRPr lang="en-IN" dirty="0"/>
          </a:p>
          <a:p>
            <a:r>
              <a:rPr lang="en-US" dirty="0"/>
              <a:t>18 is first release</a:t>
            </a:r>
            <a:endParaRPr lang="en-IN" dirty="0"/>
          </a:p>
          <a:p>
            <a:r>
              <a:rPr lang="en-US" dirty="0"/>
              <a:t>These are releases with </a:t>
            </a:r>
            <a:r>
              <a:rPr lang="en-US" dirty="0" err="1"/>
              <a:t>bugfixes</a:t>
            </a:r>
            <a:r>
              <a:rPr lang="en-US" dirty="0"/>
              <a:t>.</a:t>
            </a:r>
            <a:endParaRPr lang="en-IN" dirty="0"/>
          </a:p>
          <a:p>
            <a:r>
              <a:rPr lang="en-US" dirty="0"/>
              <a:t> </a:t>
            </a:r>
            <a:endParaRPr lang="en-IN" dirty="0"/>
          </a:p>
          <a:p>
            <a:pPr lvl="0"/>
            <a:r>
              <a:rPr lang="en-US" b="1" dirty="0"/>
              <a:t>Development kernels: </a:t>
            </a:r>
            <a:r>
              <a:rPr lang="en-US" dirty="0"/>
              <a:t>these undergo rapid change where anything goes, often          </a:t>
            </a:r>
            <a:endParaRPr lang="en-IN" dirty="0"/>
          </a:p>
          <a:p>
            <a:r>
              <a:rPr lang="en-US" dirty="0"/>
              <a:t>   drastic changes to the kernel are made</a:t>
            </a:r>
            <a:endParaRPr lang="en-IN" dirty="0"/>
          </a:p>
          <a:p>
            <a:r>
              <a:rPr lang="en-US" dirty="0"/>
              <a:t> </a:t>
            </a:r>
            <a:endParaRPr lang="en-IN" dirty="0"/>
          </a:p>
          <a:p>
            <a:r>
              <a:rPr lang="en-US" b="1" dirty="0"/>
              <a:t>Ex:  3.9.18</a:t>
            </a:r>
            <a:endParaRPr lang="en-IN" dirty="0"/>
          </a:p>
          <a:p>
            <a:endParaRPr lang="en-IN" dirty="0"/>
          </a:p>
        </p:txBody>
      </p:sp>
    </p:spTree>
    <p:extLst>
      <p:ext uri="{BB962C8B-B14F-4D97-AF65-F5344CB8AC3E}">
        <p14:creationId xmlns:p14="http://schemas.microsoft.com/office/powerpoint/2010/main" val="354884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classes:</a:t>
            </a:r>
            <a:endParaRPr lang="en-IN" dirty="0"/>
          </a:p>
        </p:txBody>
      </p:sp>
      <p:sp>
        <p:nvSpPr>
          <p:cNvPr id="3" name="Content Placeholder 2"/>
          <p:cNvSpPr>
            <a:spLocks noGrp="1"/>
          </p:cNvSpPr>
          <p:nvPr>
            <p:ph idx="1"/>
          </p:nvPr>
        </p:nvSpPr>
        <p:spPr/>
        <p:txBody>
          <a:bodyPr/>
          <a:lstStyle/>
          <a:p>
            <a:pPr lvl="0"/>
            <a:r>
              <a:rPr lang="en-US" dirty="0"/>
              <a:t>Character devices</a:t>
            </a:r>
            <a:endParaRPr lang="en-IN" dirty="0"/>
          </a:p>
          <a:p>
            <a:pPr lvl="0"/>
            <a:r>
              <a:rPr lang="en-US" dirty="0"/>
              <a:t>Block devices</a:t>
            </a:r>
            <a:endParaRPr lang="en-IN" dirty="0"/>
          </a:p>
          <a:p>
            <a:pPr lvl="0"/>
            <a:r>
              <a:rPr lang="en-US" dirty="0"/>
              <a:t>Network devices</a:t>
            </a:r>
            <a:endParaRPr lang="en-IN" dirty="0"/>
          </a:p>
          <a:p>
            <a:pPr lvl="0"/>
            <a:r>
              <a:rPr lang="en-US" dirty="0"/>
              <a:t>Pseudo device drivers</a:t>
            </a:r>
            <a:endParaRPr lang="en-IN" dirty="0"/>
          </a:p>
          <a:p>
            <a:endParaRPr lang="en-IN" dirty="0"/>
          </a:p>
        </p:txBody>
      </p:sp>
    </p:spTree>
    <p:extLst>
      <p:ext uri="{BB962C8B-B14F-4D97-AF65-F5344CB8AC3E}">
        <p14:creationId xmlns:p14="http://schemas.microsoft.com/office/powerpoint/2010/main" val="78591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is  a device driver  called </a:t>
            </a:r>
            <a:r>
              <a:rPr lang="en-US" b="1" dirty="0" smtClean="0"/>
              <a:t>?</a:t>
            </a: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err="1"/>
              <a:t>Autoconfiguration</a:t>
            </a:r>
            <a:endParaRPr lang="en-IN" dirty="0"/>
          </a:p>
          <a:p>
            <a:r>
              <a:rPr lang="en-US" dirty="0"/>
              <a:t>The kernel calls a device driver at </a:t>
            </a:r>
            <a:r>
              <a:rPr lang="en-US" dirty="0" err="1"/>
              <a:t>autoconfiguration</a:t>
            </a:r>
            <a:r>
              <a:rPr lang="en-US" dirty="0"/>
              <a:t> time to determine what devices are available &amp; to initialize them.</a:t>
            </a:r>
            <a:endParaRPr lang="en-IN" dirty="0"/>
          </a:p>
          <a:p>
            <a:pPr lvl="0"/>
            <a:r>
              <a:rPr lang="en-US" dirty="0"/>
              <a:t>I/O operations</a:t>
            </a:r>
            <a:endParaRPr lang="en-IN" dirty="0"/>
          </a:p>
          <a:p>
            <a:r>
              <a:rPr lang="en-US" dirty="0"/>
              <a:t>The kernel calls a device driver to perform I/O operations on the device. These operations include opening the device to perform reads &amp; writes &amp; closing the device.</a:t>
            </a:r>
            <a:endParaRPr lang="en-IN" dirty="0"/>
          </a:p>
          <a:p>
            <a:pPr lvl="0"/>
            <a:r>
              <a:rPr lang="en-US" dirty="0"/>
              <a:t>Interrupt handling</a:t>
            </a:r>
            <a:endParaRPr lang="en-IN" dirty="0"/>
          </a:p>
          <a:p>
            <a:r>
              <a:rPr lang="en-US" dirty="0"/>
              <a:t>The kernel calls a device driver to handle interrupts from devices capable of generating them.</a:t>
            </a:r>
            <a:endParaRPr lang="en-IN" dirty="0"/>
          </a:p>
          <a:p>
            <a:pPr lvl="0"/>
            <a:r>
              <a:rPr lang="en-US" dirty="0"/>
              <a:t>The kernel calls a device driver to handle special requests through </a:t>
            </a:r>
            <a:r>
              <a:rPr lang="en-US" dirty="0" err="1"/>
              <a:t>ioctl</a:t>
            </a:r>
            <a:r>
              <a:rPr lang="en-US" dirty="0"/>
              <a:t> calls</a:t>
            </a:r>
            <a:endParaRPr lang="en-IN" dirty="0"/>
          </a:p>
          <a:p>
            <a:pPr lvl="0"/>
            <a:r>
              <a:rPr lang="en-US" dirty="0" err="1"/>
              <a:t>Reinitialisation</a:t>
            </a:r>
            <a:endParaRPr lang="en-IN" dirty="0"/>
          </a:p>
          <a:p>
            <a:r>
              <a:rPr lang="en-US" dirty="0"/>
              <a:t>The kernel calls the device driver to reinitialize the driver, the device, or both when the bus is reset.</a:t>
            </a:r>
            <a:endParaRPr lang="en-IN" dirty="0"/>
          </a:p>
          <a:p>
            <a:endParaRPr lang="en-IN" dirty="0"/>
          </a:p>
        </p:txBody>
      </p:sp>
    </p:spTree>
    <p:extLst>
      <p:ext uri="{BB962C8B-B14F-4D97-AF65-F5344CB8AC3E}">
        <p14:creationId xmlns:p14="http://schemas.microsoft.com/office/powerpoint/2010/main" val="377849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8645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4684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and running modules: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088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parameters: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593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techniques:</a:t>
            </a:r>
            <a:endParaRPr lang="en-IN"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532874854"/>
              </p:ext>
            </p:extLst>
          </p:nvPr>
        </p:nvGraphicFramePr>
        <p:xfrm>
          <a:off x="647700" y="1143001"/>
          <a:ext cx="10706100" cy="4876798"/>
        </p:xfrm>
        <a:graphic>
          <a:graphicData uri="http://schemas.openxmlformats.org/drawingml/2006/table">
            <a:tbl>
              <a:tblPr firstRow="1" firstCol="1" bandRow="1">
                <a:tableStyleId>{5C22544A-7EE6-4342-B048-85BDC9FD1C3A}</a:tableStyleId>
              </a:tblPr>
              <a:tblGrid>
                <a:gridCol w="2575425"/>
                <a:gridCol w="8130675"/>
              </a:tblGrid>
              <a:tr h="531594">
                <a:tc>
                  <a:txBody>
                    <a:bodyPr/>
                    <a:lstStyle/>
                    <a:p>
                      <a:pPr marL="0" marR="0" algn="ctr">
                        <a:spcBef>
                          <a:spcPts val="0"/>
                        </a:spcBef>
                        <a:spcAft>
                          <a:spcPts val="0"/>
                        </a:spcAft>
                      </a:pPr>
                      <a:r>
                        <a:rPr lang="en-US" sz="1000">
                          <a:effectLst/>
                        </a:rPr>
                        <a:t>Priority (high to low)</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31594">
                <a:tc>
                  <a:txBody>
                    <a:bodyPr/>
                    <a:lstStyle/>
                    <a:p>
                      <a:pPr marL="0" marR="0">
                        <a:spcBef>
                          <a:spcPts val="0"/>
                        </a:spcBef>
                        <a:spcAft>
                          <a:spcPts val="0"/>
                        </a:spcAft>
                      </a:pPr>
                      <a:r>
                        <a:rPr lang="en-US" sz="900">
                          <a:effectLst/>
                        </a:rPr>
                        <a:t>KERN_EMERG  &lt;0&gt;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Used for emergency messages, usually those that precede a crash.</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31594">
                <a:tc>
                  <a:txBody>
                    <a:bodyPr/>
                    <a:lstStyle/>
                    <a:p>
                      <a:pPr marL="0" marR="0">
                        <a:spcBef>
                          <a:spcPts val="0"/>
                        </a:spcBef>
                        <a:spcAft>
                          <a:spcPts val="0"/>
                        </a:spcAft>
                      </a:pPr>
                      <a:r>
                        <a:rPr lang="en-US" sz="900">
                          <a:effectLst/>
                        </a:rPr>
                        <a:t>KERN_ALERT &lt;1&gt;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A situation requiring immediate action.</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31594">
                <a:tc>
                  <a:txBody>
                    <a:bodyPr/>
                    <a:lstStyle/>
                    <a:p>
                      <a:pPr marL="0" marR="0">
                        <a:spcBef>
                          <a:spcPts val="0"/>
                        </a:spcBef>
                        <a:spcAft>
                          <a:spcPts val="0"/>
                        </a:spcAft>
                      </a:pPr>
                      <a:r>
                        <a:rPr lang="en-US" sz="900">
                          <a:effectLst/>
                        </a:rPr>
                        <a:t>KERN_CRIT &lt;2&gt;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Critical conditions, often related to serious hardware or software failures.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54707">
                <a:tc>
                  <a:txBody>
                    <a:bodyPr/>
                    <a:lstStyle/>
                    <a:p>
                      <a:pPr marL="0" marR="0">
                        <a:spcBef>
                          <a:spcPts val="0"/>
                        </a:spcBef>
                        <a:spcAft>
                          <a:spcPts val="0"/>
                        </a:spcAft>
                      </a:pPr>
                      <a:r>
                        <a:rPr lang="en-US" sz="900">
                          <a:effectLst/>
                        </a:rPr>
                        <a:t>KERN_ERR &lt;3&gt;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Used to report error conditions; device drivers often use KERN_ERR to report hardware difficulties.</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54707">
                <a:tc>
                  <a:txBody>
                    <a:bodyPr/>
                    <a:lstStyle/>
                    <a:p>
                      <a:pPr marL="0" marR="0">
                        <a:spcBef>
                          <a:spcPts val="0"/>
                        </a:spcBef>
                        <a:spcAft>
                          <a:spcPts val="0"/>
                        </a:spcAft>
                      </a:pPr>
                      <a:r>
                        <a:rPr lang="en-US" sz="900">
                          <a:effectLst/>
                        </a:rPr>
                        <a:t>KERN_WARNING &lt;4&gt;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Warnings about problematic situations that do not, in themselves, create serious problems with the system.</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54707">
                <a:tc>
                  <a:txBody>
                    <a:bodyPr/>
                    <a:lstStyle/>
                    <a:p>
                      <a:pPr marL="0" marR="0">
                        <a:spcBef>
                          <a:spcPts val="0"/>
                        </a:spcBef>
                        <a:spcAft>
                          <a:spcPts val="0"/>
                        </a:spcAft>
                      </a:pPr>
                      <a:r>
                        <a:rPr lang="en-US" sz="900">
                          <a:effectLst/>
                        </a:rPr>
                        <a:t>KERN_NOTICE &lt;5&gt;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Situations that are normal, but still worthy of note. A number of security-related conditions are reported at this level.</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54707">
                <a:tc>
                  <a:txBody>
                    <a:bodyPr/>
                    <a:lstStyle/>
                    <a:p>
                      <a:pPr marL="0" marR="0">
                        <a:spcBef>
                          <a:spcPts val="0"/>
                        </a:spcBef>
                        <a:spcAft>
                          <a:spcPts val="0"/>
                        </a:spcAft>
                      </a:pPr>
                      <a:r>
                        <a:rPr lang="en-US" sz="900">
                          <a:effectLst/>
                        </a:rPr>
                        <a:t>KERN_INFO &lt;6&gt;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a:effectLst/>
                        </a:rPr>
                        <a:t>Informational messages. Many drivers print information about the hardware</a:t>
                      </a:r>
                      <a:endParaRPr lang="en-IN" sz="1200">
                        <a:effectLst/>
                      </a:endParaRPr>
                    </a:p>
                    <a:p>
                      <a:pPr marL="0" marR="0">
                        <a:spcBef>
                          <a:spcPts val="0"/>
                        </a:spcBef>
                        <a:spcAft>
                          <a:spcPts val="0"/>
                        </a:spcAft>
                      </a:pPr>
                      <a:r>
                        <a:rPr lang="en-US" sz="1000">
                          <a:effectLst/>
                        </a:rPr>
                        <a:t>they find at startup time at this level.</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r>
              <a:tr h="531594">
                <a:tc>
                  <a:txBody>
                    <a:bodyPr/>
                    <a:lstStyle/>
                    <a:p>
                      <a:pPr marL="0" marR="0">
                        <a:spcBef>
                          <a:spcPts val="0"/>
                        </a:spcBef>
                        <a:spcAft>
                          <a:spcPts val="0"/>
                        </a:spcAft>
                      </a:pPr>
                      <a:r>
                        <a:rPr lang="en-US" sz="900">
                          <a:effectLst/>
                        </a:rPr>
                        <a:t>KERN_DEBUG &lt;7&gt;</a:t>
                      </a:r>
                      <a:endParaRPr lang="en-IN"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000" dirty="0">
                          <a:effectLst/>
                        </a:rPr>
                        <a:t>Used for debugging messages.</a:t>
                      </a:r>
                      <a:endParaRPr lang="en-IN" sz="1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33950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kernel:</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713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0912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c extras in </a:t>
            </a:r>
            <a:r>
              <a:rPr lang="en-US" dirty="0" err="1" smtClean="0"/>
              <a:t>linux</a:t>
            </a:r>
            <a:r>
              <a:rPr lang="en-US" dirty="0" smtClean="0"/>
              <a:t>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75671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Procfs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67267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sysfs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1177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r>
              <a:rPr lang="en-US" dirty="0" err="1" smtClean="0"/>
              <a:t>Interractions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4910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19533"/>
              </p:ext>
            </p:extLst>
          </p:nvPr>
        </p:nvGraphicFramePr>
        <p:xfrm>
          <a:off x="838200" y="1825625"/>
          <a:ext cx="8636000" cy="259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706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DRIVERS</a:t>
            </a:r>
            <a:endParaRPr lang="en-IN" dirty="0"/>
          </a:p>
        </p:txBody>
      </p:sp>
      <p:sp>
        <p:nvSpPr>
          <p:cNvPr id="5" name="Rectangle 4"/>
          <p:cNvSpPr/>
          <p:nvPr/>
        </p:nvSpPr>
        <p:spPr>
          <a:xfrm>
            <a:off x="393700" y="5226447"/>
            <a:ext cx="28829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a:t>
            </a:r>
            <a:endParaRPr lang="en-IN" dirty="0"/>
          </a:p>
        </p:txBody>
      </p:sp>
      <p:sp>
        <p:nvSpPr>
          <p:cNvPr id="6" name="Rectangle 5"/>
          <p:cNvSpPr/>
          <p:nvPr/>
        </p:nvSpPr>
        <p:spPr>
          <a:xfrm>
            <a:off x="393700" y="4466432"/>
            <a:ext cx="2882900" cy="550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 Driver</a:t>
            </a:r>
          </a:p>
          <a:p>
            <a:pPr algn="ctr"/>
            <a:r>
              <a:rPr lang="en-US" dirty="0" smtClean="0"/>
              <a:t>Operations()</a:t>
            </a:r>
            <a:endParaRPr lang="en-IN" dirty="0"/>
          </a:p>
        </p:txBody>
      </p:sp>
      <p:sp>
        <p:nvSpPr>
          <p:cNvPr id="7" name="Rectangle 6"/>
          <p:cNvSpPr/>
          <p:nvPr/>
        </p:nvSpPr>
        <p:spPr>
          <a:xfrm>
            <a:off x="101600" y="3667723"/>
            <a:ext cx="3441700" cy="515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Character Device File</a:t>
            </a:r>
          </a:p>
          <a:p>
            <a:pPr algn="ctr"/>
            <a:r>
              <a:rPr lang="en-US" dirty="0" smtClean="0"/>
              <a:t>Register(), linking device file </a:t>
            </a:r>
            <a:r>
              <a:rPr lang="en-US" dirty="0" err="1" smtClean="0"/>
              <a:t>opps</a:t>
            </a:r>
            <a:endParaRPr lang="en-IN" dirty="0"/>
          </a:p>
        </p:txBody>
      </p:sp>
      <p:sp>
        <p:nvSpPr>
          <p:cNvPr id="8" name="Rectangle 7"/>
          <p:cNvSpPr/>
          <p:nvPr/>
        </p:nvSpPr>
        <p:spPr>
          <a:xfrm>
            <a:off x="393700" y="2628900"/>
            <a:ext cx="2882900" cy="607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p>
          <a:p>
            <a:pPr algn="ctr"/>
            <a:r>
              <a:rPr lang="en-US" dirty="0" smtClean="0"/>
              <a:t>Open()</a:t>
            </a:r>
            <a:endParaRPr lang="en-IN" dirty="0"/>
          </a:p>
        </p:txBody>
      </p:sp>
      <p:cxnSp>
        <p:nvCxnSpPr>
          <p:cNvPr id="10" name="Straight Arrow Connector 9"/>
          <p:cNvCxnSpPr>
            <a:stCxn id="8" idx="2"/>
            <a:endCxn id="7" idx="0"/>
          </p:cNvCxnSpPr>
          <p:nvPr/>
        </p:nvCxnSpPr>
        <p:spPr>
          <a:xfrm flipH="1">
            <a:off x="1822450" y="3235923"/>
            <a:ext cx="12700"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6" idx="0"/>
          </p:cNvCxnSpPr>
          <p:nvPr/>
        </p:nvCxnSpPr>
        <p:spPr>
          <a:xfrm>
            <a:off x="1822450" y="4183064"/>
            <a:ext cx="12700" cy="28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5" idx="0"/>
          </p:cNvCxnSpPr>
          <p:nvPr/>
        </p:nvCxnSpPr>
        <p:spPr>
          <a:xfrm>
            <a:off x="1835150" y="5016500"/>
            <a:ext cx="0" cy="20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www.opensourceforu.com/wp-content/uploads/2011/02/figure_7_character_driver_overvie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6947" y="1816895"/>
            <a:ext cx="77347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92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1"/>
          <p:cNvSpPr>
            <a:spLocks noGrp="1" noChangeArrowheads="1"/>
          </p:cNvSpPr>
          <p:nvPr>
            <p:ph idx="1"/>
          </p:nvPr>
        </p:nvSpPr>
        <p:spPr bwMode="auto">
          <a:xfrm>
            <a:off x="927100" y="2914508"/>
            <a:ext cx="10515600" cy="326686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872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IN" sz="2000" dirty="0"/>
              <a:t>The connection between the application and the device file is based on the name of the device file. However, the connection between the device file and the device driver is based on the number of the device </a:t>
            </a:r>
            <a:r>
              <a:rPr lang="en-IN" sz="2000" dirty="0" smtClean="0"/>
              <a:t>file:</a:t>
            </a:r>
          </a:p>
          <a:p>
            <a:pPr marL="0" lvl="0" indent="0">
              <a:lnSpc>
                <a:spcPct val="100000"/>
              </a:lnSpc>
              <a:buNone/>
            </a:pP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232"/>
                </a:solidFill>
                <a:effectLst/>
                <a:latin typeface="Lato"/>
              </a:rPr>
              <a:t>Type (defined in kernel header </a:t>
            </a:r>
            <a:r>
              <a:rPr kumimoji="0" lang="en-US" altLang="en-US" sz="1400" b="0" i="0" u="none" strike="noStrike" cap="none" normalizeH="0" baseline="0" dirty="0" err="1" smtClean="0">
                <a:ln>
                  <a:noFill/>
                </a:ln>
                <a:solidFill>
                  <a:srgbClr val="C7254E"/>
                </a:solidFill>
                <a:effectLst/>
                <a:latin typeface="Monaco"/>
              </a:rPr>
              <a:t>linux</a:t>
            </a:r>
            <a:r>
              <a:rPr kumimoji="0" lang="en-US" altLang="en-US" sz="1400" b="0" i="0" u="none" strike="noStrike" cap="none" normalizeH="0" baseline="0" dirty="0" smtClean="0">
                <a:ln>
                  <a:noFill/>
                </a:ln>
                <a:solidFill>
                  <a:srgbClr val="C7254E"/>
                </a:solidFill>
                <a:effectLst/>
                <a:latin typeface="Monaco"/>
              </a:rPr>
              <a:t>/</a:t>
            </a:r>
            <a:r>
              <a:rPr kumimoji="0" lang="en-US" altLang="en-US" sz="1400" b="0" i="0" u="none" strike="noStrike" cap="none" normalizeH="0" baseline="0" dirty="0" err="1" smtClean="0">
                <a:ln>
                  <a:noFill/>
                </a:ln>
                <a:solidFill>
                  <a:srgbClr val="C7254E"/>
                </a:solidFill>
                <a:effectLst/>
                <a:latin typeface="Monaco"/>
              </a:rPr>
              <a:t>types.h</a:t>
            </a:r>
            <a:r>
              <a:rPr kumimoji="0" lang="en-US" altLang="en-US" sz="2000" b="0" i="0" u="none" strike="noStrike" cap="none" normalizeH="0" baseline="0" dirty="0" smtClean="0">
                <a:ln>
                  <a:noFill/>
                </a:ln>
                <a:solidFill>
                  <a:srgbClr val="353232"/>
                </a:solidFill>
                <a:effectLst/>
                <a:latin typeface="Lato"/>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smtClean="0">
                <a:ln>
                  <a:noFill/>
                </a:ln>
                <a:solidFill>
                  <a:srgbClr val="C7254E"/>
                </a:solidFill>
                <a:effectLst/>
                <a:latin typeface="Monaco"/>
              </a:rPr>
              <a:t>dev_t</a:t>
            </a:r>
            <a:r>
              <a:rPr kumimoji="0" lang="en-US" altLang="en-US" sz="2000" b="0" i="0" u="none" strike="noStrike" cap="none" normalizeH="0" baseline="0" dirty="0" smtClean="0">
                <a:ln>
                  <a:noFill/>
                </a:ln>
                <a:solidFill>
                  <a:srgbClr val="353232"/>
                </a:solidFill>
                <a:effectLst/>
                <a:latin typeface="Lato"/>
              </a:rPr>
              <a:t> contains both major and minor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53232"/>
                </a:solidFill>
                <a:effectLst/>
                <a:latin typeface="Lato"/>
              </a:rPr>
              <a:t>Macros (defined in kernel header </a:t>
            </a:r>
            <a:r>
              <a:rPr kumimoji="0" lang="en-US" altLang="en-US" sz="1400" b="0" i="0" u="none" strike="noStrike" cap="none" normalizeH="0" baseline="0" dirty="0" err="1" smtClean="0">
                <a:ln>
                  <a:noFill/>
                </a:ln>
                <a:solidFill>
                  <a:srgbClr val="C7254E"/>
                </a:solidFill>
                <a:effectLst/>
                <a:latin typeface="Monaco"/>
              </a:rPr>
              <a:t>linux</a:t>
            </a:r>
            <a:r>
              <a:rPr kumimoji="0" lang="en-US" altLang="en-US" sz="1400" b="0" i="0" u="none" strike="noStrike" cap="none" normalizeH="0" baseline="0" dirty="0" smtClean="0">
                <a:ln>
                  <a:noFill/>
                </a:ln>
                <a:solidFill>
                  <a:srgbClr val="C7254E"/>
                </a:solidFill>
                <a:effectLst/>
                <a:latin typeface="Monaco"/>
              </a:rPr>
              <a:t>/</a:t>
            </a:r>
            <a:r>
              <a:rPr kumimoji="0" lang="en-US" altLang="en-US" sz="1400" b="0" i="0" u="none" strike="noStrike" cap="none" normalizeH="0" baseline="0" dirty="0" err="1" smtClean="0">
                <a:ln>
                  <a:noFill/>
                </a:ln>
                <a:solidFill>
                  <a:srgbClr val="C7254E"/>
                </a:solidFill>
                <a:effectLst/>
                <a:latin typeface="Monaco"/>
              </a:rPr>
              <a:t>kdev_t.h</a:t>
            </a:r>
            <a:r>
              <a:rPr kumimoji="0" lang="en-US" altLang="en-US" sz="2000" b="0" i="0" u="none" strike="noStrike" cap="none" normalizeH="0" baseline="0" dirty="0" smtClean="0">
                <a:ln>
                  <a:noFill/>
                </a:ln>
                <a:solidFill>
                  <a:srgbClr val="353232"/>
                </a:solidFill>
                <a:effectLst/>
                <a:latin typeface="Lato"/>
              </a:rPr>
              <a: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MAJOR(</a:t>
            </a:r>
            <a:r>
              <a:rPr kumimoji="0" lang="en-US" altLang="en-US" sz="1400" b="0" i="0" u="none" strike="noStrike" cap="none" normalizeH="0" baseline="0" dirty="0" err="1" smtClean="0">
                <a:ln>
                  <a:noFill/>
                </a:ln>
                <a:solidFill>
                  <a:srgbClr val="C7254E"/>
                </a:solidFill>
                <a:effectLst/>
                <a:latin typeface="Monaco"/>
              </a:rPr>
              <a:t>dev_t</a:t>
            </a:r>
            <a:r>
              <a:rPr kumimoji="0" lang="en-US" altLang="en-US" sz="1400" b="0" i="0" u="none" strike="noStrike" cap="none" normalizeH="0" baseline="0" dirty="0" smtClean="0">
                <a:ln>
                  <a:noFill/>
                </a:ln>
                <a:solidFill>
                  <a:srgbClr val="C7254E"/>
                </a:solidFill>
                <a:effectLst/>
                <a:latin typeface="Monaco"/>
              </a:rPr>
              <a:t> dev)</a:t>
            </a:r>
            <a:r>
              <a:rPr kumimoji="0" lang="en-US" altLang="en-US" sz="2000" b="0" i="0" u="none" strike="noStrike" cap="none" normalizeH="0" baseline="0" dirty="0" smtClean="0">
                <a:ln>
                  <a:noFill/>
                </a:ln>
                <a:solidFill>
                  <a:srgbClr val="353232"/>
                </a:solidFill>
                <a:effectLst/>
                <a:latin typeface="Lato"/>
              </a:rPr>
              <a:t> extracts the major number from </a:t>
            </a:r>
            <a:r>
              <a:rPr kumimoji="0" lang="en-US" altLang="en-US" sz="1400" b="0" i="0" u="none" strike="noStrike" cap="none" normalizeH="0" baseline="0" dirty="0" smtClean="0">
                <a:ln>
                  <a:noFill/>
                </a:ln>
                <a:solidFill>
                  <a:srgbClr val="C7254E"/>
                </a:solidFill>
                <a:effectLst/>
                <a:latin typeface="Monaco"/>
              </a:rPr>
              <a:t>dev</a:t>
            </a: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MINOR(</a:t>
            </a:r>
            <a:r>
              <a:rPr kumimoji="0" lang="en-US" altLang="en-US" sz="1400" b="0" i="0" u="none" strike="noStrike" cap="none" normalizeH="0" baseline="0" dirty="0" err="1" smtClean="0">
                <a:ln>
                  <a:noFill/>
                </a:ln>
                <a:solidFill>
                  <a:srgbClr val="C7254E"/>
                </a:solidFill>
                <a:effectLst/>
                <a:latin typeface="Monaco"/>
              </a:rPr>
              <a:t>dev_t</a:t>
            </a:r>
            <a:r>
              <a:rPr kumimoji="0" lang="en-US" altLang="en-US" sz="1400" b="0" i="0" u="none" strike="noStrike" cap="none" normalizeH="0" baseline="0" dirty="0" smtClean="0">
                <a:ln>
                  <a:noFill/>
                </a:ln>
                <a:solidFill>
                  <a:srgbClr val="C7254E"/>
                </a:solidFill>
                <a:effectLst/>
                <a:latin typeface="Monaco"/>
              </a:rPr>
              <a:t> dev)</a:t>
            </a:r>
            <a:r>
              <a:rPr kumimoji="0" lang="en-US" altLang="en-US" sz="2000" b="0" i="0" u="none" strike="noStrike" cap="none" normalizeH="0" baseline="0" dirty="0" smtClean="0">
                <a:ln>
                  <a:noFill/>
                </a:ln>
                <a:solidFill>
                  <a:srgbClr val="353232"/>
                </a:solidFill>
                <a:effectLst/>
                <a:latin typeface="Lato"/>
              </a:rPr>
              <a:t> extracts the minor number from </a:t>
            </a:r>
            <a:r>
              <a:rPr kumimoji="0" lang="en-US" altLang="en-US" sz="1400" b="0" i="0" u="none" strike="noStrike" cap="none" normalizeH="0" baseline="0" dirty="0" smtClean="0">
                <a:ln>
                  <a:noFill/>
                </a:ln>
                <a:solidFill>
                  <a:srgbClr val="C7254E"/>
                </a:solidFill>
                <a:effectLst/>
                <a:latin typeface="Monaco"/>
              </a:rPr>
              <a:t>dev</a:t>
            </a:r>
            <a:endParaRPr kumimoji="0" lang="en-US" altLang="en-US" sz="2000" b="0" i="0" u="none" strike="noStrike" cap="none" normalizeH="0" baseline="0" dirty="0" smtClean="0">
              <a:ln>
                <a:noFill/>
              </a:ln>
              <a:solidFill>
                <a:srgbClr val="353232"/>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C7254E"/>
                </a:solidFill>
                <a:effectLst/>
                <a:latin typeface="Monaco"/>
              </a:rPr>
              <a:t>MKDEV(</a:t>
            </a:r>
            <a:r>
              <a:rPr kumimoji="0" lang="en-US" altLang="en-US" sz="1400" b="0" i="0" u="none" strike="noStrike" cap="none" normalizeH="0" baseline="0" dirty="0" err="1" smtClean="0">
                <a:ln>
                  <a:noFill/>
                </a:ln>
                <a:solidFill>
                  <a:srgbClr val="C7254E"/>
                </a:solidFill>
                <a:effectLst/>
                <a:latin typeface="Monaco"/>
              </a:rPr>
              <a:t>int</a:t>
            </a:r>
            <a:r>
              <a:rPr kumimoji="0" lang="en-US" altLang="en-US" sz="1400" b="0" i="0" u="none" strike="noStrike" cap="none" normalizeH="0" baseline="0" dirty="0" smtClean="0">
                <a:ln>
                  <a:noFill/>
                </a:ln>
                <a:solidFill>
                  <a:srgbClr val="C7254E"/>
                </a:solidFill>
                <a:effectLst/>
                <a:latin typeface="Monaco"/>
              </a:rPr>
              <a:t> major, </a:t>
            </a:r>
            <a:r>
              <a:rPr kumimoji="0" lang="en-US" altLang="en-US" sz="1400" b="0" i="0" u="none" strike="noStrike" cap="none" normalizeH="0" baseline="0" dirty="0" err="1" smtClean="0">
                <a:ln>
                  <a:noFill/>
                </a:ln>
                <a:solidFill>
                  <a:srgbClr val="C7254E"/>
                </a:solidFill>
                <a:effectLst/>
                <a:latin typeface="Monaco"/>
              </a:rPr>
              <a:t>int</a:t>
            </a:r>
            <a:r>
              <a:rPr kumimoji="0" lang="en-US" altLang="en-US" sz="1400" b="0" i="0" u="none" strike="noStrike" cap="none" normalizeH="0" baseline="0" dirty="0" smtClean="0">
                <a:ln>
                  <a:noFill/>
                </a:ln>
                <a:solidFill>
                  <a:srgbClr val="C7254E"/>
                </a:solidFill>
                <a:effectLst/>
                <a:latin typeface="Monaco"/>
              </a:rPr>
              <a:t> minor)</a:t>
            </a:r>
            <a:r>
              <a:rPr kumimoji="0" lang="en-US" altLang="en-US" sz="2000" b="0" i="0" u="none" strike="noStrike" cap="none" normalizeH="0" baseline="0" dirty="0" smtClean="0">
                <a:ln>
                  <a:noFill/>
                </a:ln>
                <a:solidFill>
                  <a:srgbClr val="353232"/>
                </a:solidFill>
                <a:effectLst/>
                <a:latin typeface="Lato"/>
              </a:rPr>
              <a:t> creates the </a:t>
            </a:r>
            <a:r>
              <a:rPr kumimoji="0" lang="en-US" altLang="en-US" sz="1400" b="0" i="0" u="none" strike="noStrike" cap="none" normalizeH="0" baseline="0" dirty="0" smtClean="0">
                <a:ln>
                  <a:noFill/>
                </a:ln>
                <a:solidFill>
                  <a:srgbClr val="C7254E"/>
                </a:solidFill>
                <a:effectLst/>
                <a:latin typeface="Monaco"/>
              </a:rPr>
              <a:t>dev</a:t>
            </a:r>
            <a:r>
              <a:rPr kumimoji="0" lang="en-US" altLang="en-US" sz="2000" b="0" i="0" u="none" strike="noStrike" cap="none" normalizeH="0" baseline="0" dirty="0" smtClean="0">
                <a:ln>
                  <a:noFill/>
                </a:ln>
                <a:solidFill>
                  <a:srgbClr val="353232"/>
                </a:solidFill>
                <a:effectLst/>
                <a:latin typeface="Lato"/>
              </a:rPr>
              <a:t> from major and minor.</a:t>
            </a:r>
          </a:p>
        </p:txBody>
      </p:sp>
    </p:spTree>
    <p:extLst>
      <p:ext uri="{BB962C8B-B14F-4D97-AF65-F5344CB8AC3E}">
        <p14:creationId xmlns:p14="http://schemas.microsoft.com/office/powerpoint/2010/main" val="247398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Rectangle 2"/>
          <p:cNvSpPr>
            <a:spLocks noChangeArrowheads="1"/>
          </p:cNvSpPr>
          <p:nvPr/>
        </p:nvSpPr>
        <p:spPr bwMode="auto">
          <a:xfrm>
            <a:off x="0" y="2528500"/>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dirty="0">
                <a:solidFill>
                  <a:srgbClr val="353232"/>
                </a:solidFill>
                <a:latin typeface="Lato"/>
              </a:rPr>
              <a:t>Connecting the device file with the device driver involves two steps:</a:t>
            </a:r>
            <a:endParaRPr lang="en-US" altLang="en-US" dirty="0"/>
          </a:p>
          <a:p>
            <a:pPr marL="0" lvl="0" indent="0" eaLnBrk="0" fontAlgn="base" hangingPunct="0">
              <a:lnSpc>
                <a:spcPct val="100000"/>
              </a:lnSpc>
              <a:spcBef>
                <a:spcPct val="0"/>
              </a:spcBef>
              <a:spcAft>
                <a:spcPct val="0"/>
              </a:spcAft>
              <a:buFontTx/>
              <a:buAutoNum type="arabicPeriod"/>
            </a:pPr>
            <a:r>
              <a:rPr lang="en-US" altLang="en-US" b="1" dirty="0">
                <a:solidFill>
                  <a:srgbClr val="353232"/>
                </a:solidFill>
                <a:latin typeface="Lato"/>
              </a:rPr>
              <a:t>Registering</a:t>
            </a:r>
            <a:r>
              <a:rPr lang="en-US" altLang="en-US" dirty="0">
                <a:solidFill>
                  <a:srgbClr val="353232"/>
                </a:solidFill>
                <a:latin typeface="Lato"/>
              </a:rPr>
              <a:t> for the </a:t>
            </a:r>
            <a:r>
              <a:rPr lang="en-US" altLang="en-US" sz="1800" dirty="0">
                <a:solidFill>
                  <a:srgbClr val="C7254E"/>
                </a:solidFill>
                <a:latin typeface="Monaco"/>
              </a:rPr>
              <a:t>&lt;major, minor&gt;</a:t>
            </a:r>
            <a:r>
              <a:rPr lang="en-US" altLang="en-US" dirty="0">
                <a:solidFill>
                  <a:srgbClr val="353232"/>
                </a:solidFill>
                <a:latin typeface="Lato"/>
              </a:rPr>
              <a:t> range of device files.</a:t>
            </a:r>
          </a:p>
          <a:p>
            <a:pPr marL="0" lvl="0" indent="0" eaLnBrk="0" fontAlgn="base" hangingPunct="0">
              <a:lnSpc>
                <a:spcPct val="100000"/>
              </a:lnSpc>
              <a:spcBef>
                <a:spcPct val="0"/>
              </a:spcBef>
              <a:spcAft>
                <a:spcPct val="0"/>
              </a:spcAft>
              <a:buFontTx/>
              <a:buAutoNum type="arabicPeriod" startAt="2"/>
            </a:pPr>
            <a:r>
              <a:rPr lang="en-US" altLang="en-US" b="1" dirty="0">
                <a:solidFill>
                  <a:srgbClr val="353232"/>
                </a:solidFill>
                <a:latin typeface="Lato"/>
              </a:rPr>
              <a:t>Linking the device file operations </a:t>
            </a:r>
            <a:r>
              <a:rPr lang="en-US" altLang="en-US" dirty="0">
                <a:solidFill>
                  <a:srgbClr val="353232"/>
                </a:solidFill>
                <a:latin typeface="Lato"/>
              </a:rPr>
              <a:t>to the device driver functions.</a:t>
            </a:r>
          </a:p>
          <a:p>
            <a:pPr marL="0" lvl="0" indent="0" eaLnBrk="0" fontAlgn="base" hangingPunct="0">
              <a:lnSpc>
                <a:spcPct val="100000"/>
              </a:lnSpc>
              <a:spcBef>
                <a:spcPct val="0"/>
              </a:spcBef>
              <a:spcAft>
                <a:spcPct val="0"/>
              </a:spcAft>
              <a:buNone/>
            </a:pPr>
            <a:r>
              <a:rPr lang="en-US" altLang="en-US" dirty="0">
                <a:solidFill>
                  <a:srgbClr val="353232"/>
                </a:solidFill>
                <a:latin typeface="Lato"/>
              </a:rPr>
              <a:t>The first step is achieved using either of the following two APIs, defined in the kernel header </a:t>
            </a:r>
            <a:r>
              <a:rPr lang="en-US" altLang="en-US" sz="1800" dirty="0" err="1">
                <a:solidFill>
                  <a:srgbClr val="C7254E"/>
                </a:solidFill>
                <a:latin typeface="Monaco"/>
              </a:rPr>
              <a:t>linux</a:t>
            </a:r>
            <a:r>
              <a:rPr lang="en-US" altLang="en-US" sz="1800" dirty="0">
                <a:solidFill>
                  <a:srgbClr val="C7254E"/>
                </a:solidFill>
                <a:latin typeface="Monaco"/>
              </a:rPr>
              <a:t>/</a:t>
            </a:r>
            <a:r>
              <a:rPr lang="en-US" altLang="en-US" sz="1800" dirty="0" err="1">
                <a:solidFill>
                  <a:srgbClr val="C7254E"/>
                </a:solidFill>
                <a:latin typeface="Monaco"/>
              </a:rPr>
              <a:t>fs.h</a:t>
            </a:r>
            <a:r>
              <a:rPr lang="en-US" altLang="en-US" dirty="0" smtClean="0">
                <a:solidFill>
                  <a:srgbClr val="353232"/>
                </a:solidFill>
                <a:latin typeface="Lato"/>
              </a:rPr>
              <a:t>:</a:t>
            </a:r>
            <a:endParaRPr lang="en-US" altLang="en-US" dirty="0" smtClean="0"/>
          </a:p>
          <a:p>
            <a:pPr marL="0" lvl="0" indent="0" eaLnBrk="0" fontAlgn="base" hangingPunct="0">
              <a:lnSpc>
                <a:spcPct val="100000"/>
              </a:lnSpc>
              <a:spcBef>
                <a:spcPct val="0"/>
              </a:spcBef>
              <a:spcAft>
                <a:spcPct val="0"/>
              </a:spcAft>
              <a:buNone/>
            </a:pPr>
            <a:endParaRPr lang="en-IN" dirty="0" smtClean="0">
              <a:latin typeface="Consolas" panose="020B0609020204030204" pitchFamily="49" charset="0"/>
            </a:endParaRPr>
          </a:p>
          <a:p>
            <a:pPr fontAlgn="base"/>
            <a:r>
              <a:rPr lang="en-US" u="sng" dirty="0" smtClean="0">
                <a:latin typeface="Consolas" panose="020B0609020204030204" pitchFamily="49" charset="0"/>
              </a:rPr>
              <a:t>Registering:</a:t>
            </a:r>
            <a:endParaRPr lang="en-IN" u="sng" dirty="0" smtClean="0">
              <a:latin typeface="Consolas" panose="020B0609020204030204" pitchFamily="49" charset="0"/>
            </a:endParaRPr>
          </a:p>
          <a:p>
            <a:pPr fontAlgn="base"/>
            <a:r>
              <a:rPr lang="en-IN" dirty="0" err="1" smtClean="0">
                <a:latin typeface="Consolas" panose="020B0609020204030204" pitchFamily="49" charset="0"/>
              </a:rPr>
              <a:t>int</a:t>
            </a:r>
            <a:r>
              <a:rPr lang="en-IN" dirty="0" smtClean="0">
                <a:latin typeface="Consolas" panose="020B0609020204030204" pitchFamily="49" charset="0"/>
              </a:rPr>
              <a:t> </a:t>
            </a:r>
            <a:r>
              <a:rPr lang="en-IN" dirty="0" err="1">
                <a:latin typeface="Consolas" panose="020B0609020204030204" pitchFamily="49" charset="0"/>
              </a:rPr>
              <a:t>register_chrdev_region</a:t>
            </a:r>
            <a:r>
              <a:rPr lang="en-IN" dirty="0">
                <a:latin typeface="Consolas" panose="020B0609020204030204" pitchFamily="49" charset="0"/>
              </a:rPr>
              <a:t>(</a:t>
            </a:r>
            <a:r>
              <a:rPr lang="en-IN" dirty="0" err="1">
                <a:latin typeface="Consolas" panose="020B0609020204030204" pitchFamily="49" charset="0"/>
              </a:rPr>
              <a:t>dev_t</a:t>
            </a:r>
            <a:r>
              <a:rPr lang="en-IN" dirty="0">
                <a:latin typeface="Consolas" panose="020B0609020204030204" pitchFamily="49" charset="0"/>
              </a:rPr>
              <a:t> first,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cnt</a:t>
            </a:r>
            <a:r>
              <a:rPr lang="en-IN" dirty="0">
                <a:latin typeface="Consolas" panose="020B0609020204030204" pitchFamily="49" charset="0"/>
              </a:rPr>
              <a:t>, char *name);</a:t>
            </a:r>
          </a:p>
          <a:p>
            <a:pPr fontAlgn="base"/>
            <a:r>
              <a:rPr lang="en-IN" dirty="0" err="1" smtClean="0">
                <a:latin typeface="Consolas" panose="020B0609020204030204" pitchFamily="49" charset="0"/>
              </a:rPr>
              <a:t>int</a:t>
            </a:r>
            <a:r>
              <a:rPr lang="en-IN" dirty="0" smtClean="0">
                <a:latin typeface="Consolas" panose="020B0609020204030204" pitchFamily="49" charset="0"/>
              </a:rPr>
              <a:t> </a:t>
            </a:r>
            <a:r>
              <a:rPr lang="en-IN" dirty="0" err="1">
                <a:latin typeface="Consolas" panose="020B0609020204030204" pitchFamily="49" charset="0"/>
              </a:rPr>
              <a:t>alloc_chrdev_region</a:t>
            </a:r>
            <a:r>
              <a:rPr lang="en-IN" dirty="0">
                <a:latin typeface="Consolas" panose="020B0609020204030204" pitchFamily="49" charset="0"/>
              </a:rPr>
              <a:t>(</a:t>
            </a:r>
            <a:r>
              <a:rPr lang="en-IN" dirty="0" err="1">
                <a:latin typeface="Consolas" panose="020B0609020204030204" pitchFamily="49" charset="0"/>
              </a:rPr>
              <a:t>dev_t</a:t>
            </a:r>
            <a:r>
              <a:rPr lang="en-IN" dirty="0">
                <a:latin typeface="Consolas" panose="020B0609020204030204" pitchFamily="49" charset="0"/>
              </a:rPr>
              <a:t> *first,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firstminor</a:t>
            </a:r>
            <a:r>
              <a:rPr lang="en-IN" dirty="0">
                <a:latin typeface="Consolas" panose="020B0609020204030204" pitchFamily="49" charset="0"/>
              </a:rPr>
              <a:t>, unsigned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cnt</a:t>
            </a:r>
            <a:r>
              <a:rPr lang="en-IN" dirty="0">
                <a:latin typeface="Consolas" panose="020B0609020204030204" pitchFamily="49" charset="0"/>
              </a:rPr>
              <a:t>, char *name);</a:t>
            </a:r>
          </a:p>
          <a:p>
            <a:endParaRPr lang="en-IN" dirty="0"/>
          </a:p>
        </p:txBody>
      </p:sp>
    </p:spTree>
    <p:extLst>
      <p:ext uri="{BB962C8B-B14F-4D97-AF65-F5344CB8AC3E}">
        <p14:creationId xmlns:p14="http://schemas.microsoft.com/office/powerpoint/2010/main" val="3930527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Creation of Device file (Auto)</a:t>
            </a:r>
          </a:p>
          <a:p>
            <a:r>
              <a:rPr lang="en-US" dirty="0" smtClean="0"/>
              <a:t>Linking file operations structure:</a:t>
            </a:r>
          </a:p>
          <a:p>
            <a:endParaRPr lang="en-US" dirty="0"/>
          </a:p>
          <a:p>
            <a:r>
              <a:rPr lang="en-US" dirty="0" smtClean="0"/>
              <a:t>Reading to device</a:t>
            </a:r>
          </a:p>
          <a:p>
            <a:r>
              <a:rPr lang="en-US" dirty="0" smtClean="0"/>
              <a:t>Writing from device</a:t>
            </a:r>
          </a:p>
          <a:p>
            <a:endParaRPr lang="en-US" dirty="0" smtClean="0"/>
          </a:p>
          <a:p>
            <a:endParaRPr lang="en-IN" dirty="0"/>
          </a:p>
        </p:txBody>
      </p:sp>
    </p:spTree>
    <p:extLst>
      <p:ext uri="{BB962C8B-B14F-4D97-AF65-F5344CB8AC3E}">
        <p14:creationId xmlns:p14="http://schemas.microsoft.com/office/powerpoint/2010/main" val="642850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305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23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driver?</a:t>
            </a:r>
            <a:endParaRPr lang="en-IN" dirty="0"/>
          </a:p>
        </p:txBody>
      </p:sp>
      <p:sp>
        <p:nvSpPr>
          <p:cNvPr id="3" name="Content Placeholder 2"/>
          <p:cNvSpPr>
            <a:spLocks noGrp="1"/>
          </p:cNvSpPr>
          <p:nvPr>
            <p:ph idx="1"/>
          </p:nvPr>
        </p:nvSpPr>
        <p:spPr/>
        <p:txBody>
          <a:bodyPr/>
          <a:lstStyle/>
          <a:p>
            <a:r>
              <a:rPr lang="en-US" dirty="0"/>
              <a:t>Device driver  is a software  which gives a device its behavior</a:t>
            </a:r>
            <a:r>
              <a:rPr lang="en-US" dirty="0" smtClean="0"/>
              <a:t>.</a:t>
            </a:r>
          </a:p>
          <a:p>
            <a:r>
              <a:rPr lang="en-US" dirty="0" smtClean="0"/>
              <a:t> </a:t>
            </a:r>
            <a:r>
              <a:rPr lang="en-US" dirty="0"/>
              <a:t>Device driver is a piece of software which gives intelligence to hardware to make work as it should</a:t>
            </a:r>
            <a:endParaRPr lang="en-IN" dirty="0"/>
          </a:p>
        </p:txBody>
      </p:sp>
      <p:pic>
        <p:nvPicPr>
          <p:cNvPr id="4" name="Picture 3" descr="Image1"/>
          <p:cNvPicPr/>
          <p:nvPr/>
        </p:nvPicPr>
        <p:blipFill>
          <a:blip r:embed="rId2" cstate="print"/>
          <a:srcRect/>
          <a:stretch>
            <a:fillRect/>
          </a:stretch>
        </p:blipFill>
        <p:spPr bwMode="auto">
          <a:xfrm>
            <a:off x="2349500" y="3143250"/>
            <a:ext cx="7493000" cy="3473450"/>
          </a:xfrm>
          <a:prstGeom prst="rect">
            <a:avLst/>
          </a:prstGeom>
          <a:noFill/>
          <a:ln w="9525">
            <a:noFill/>
            <a:miter lim="800000"/>
            <a:headEnd/>
            <a:tailEnd/>
          </a:ln>
        </p:spPr>
      </p:pic>
    </p:spTree>
    <p:extLst>
      <p:ext uri="{BB962C8B-B14F-4D97-AF65-F5344CB8AC3E}">
        <p14:creationId xmlns:p14="http://schemas.microsoft.com/office/powerpoint/2010/main" val="77578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 device file creation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01065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err="1" smtClean="0"/>
              <a:t>Cdev</a:t>
            </a:r>
            <a:r>
              <a:rPr lang="en-US" dirty="0" smtClean="0"/>
              <a:t> structure and file operations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22581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CHARACTER DRIVER OPERATIONS</a:t>
            </a:r>
            <a:endParaRPr lang="en-IN" dirty="0"/>
          </a:p>
        </p:txBody>
      </p:sp>
      <p:sp>
        <p:nvSpPr>
          <p:cNvPr id="3" name="Content Placeholder 2"/>
          <p:cNvSpPr>
            <a:spLocks noGrp="1"/>
          </p:cNvSpPr>
          <p:nvPr>
            <p:ph idx="1"/>
          </p:nvPr>
        </p:nvSpPr>
        <p:spPr/>
        <p:txBody>
          <a:bodyPr/>
          <a:lstStyle/>
          <a:p>
            <a:r>
              <a:rPr lang="en-US" dirty="0" err="1" smtClean="0"/>
              <a:t>Lseek</a:t>
            </a:r>
            <a:endParaRPr lang="en-US" dirty="0" smtClean="0"/>
          </a:p>
          <a:p>
            <a:r>
              <a:rPr lang="en-US" dirty="0" err="1" smtClean="0"/>
              <a:t>ioctl</a:t>
            </a:r>
            <a:endParaRPr lang="en-IN" dirty="0"/>
          </a:p>
        </p:txBody>
      </p:sp>
    </p:spTree>
    <p:extLst>
      <p:ext uri="{BB962C8B-B14F-4D97-AF65-F5344CB8AC3E}">
        <p14:creationId xmlns:p14="http://schemas.microsoft.com/office/powerpoint/2010/main" val="1391139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TIME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287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MANAGEMENT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7784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21435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CONCORRENCY AND RICE CONDITION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58807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DEVICES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1565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DEVICES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28707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PCI INTERFACE</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6698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Device and driver interaction</a:t>
            </a:r>
            <a:endParaRPr lang="en-IN" dirty="0"/>
          </a:p>
        </p:txBody>
      </p:sp>
      <p:pic>
        <p:nvPicPr>
          <p:cNvPr id="5" name="Content Placeholder 4" descr="https://www.opensourceforu.com/wp-content/uploads/2010/11/ldd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300" y="1690688"/>
            <a:ext cx="9793698" cy="4684712"/>
          </a:xfrm>
          <a:prstGeom prst="rect">
            <a:avLst/>
          </a:prstGeom>
          <a:noFill/>
          <a:ln>
            <a:noFill/>
          </a:ln>
        </p:spPr>
      </p:pic>
    </p:spTree>
    <p:extLst>
      <p:ext uri="{BB962C8B-B14F-4D97-AF65-F5344CB8AC3E}">
        <p14:creationId xmlns:p14="http://schemas.microsoft.com/office/powerpoint/2010/main" val="310944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DEVICE MODEL</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90520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BUILD AND STATIC LINKING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27052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PORT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55153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PORT</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05137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BEAGLE BONE BLACK</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2337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Linux device driver partition">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00115" y="1825625"/>
            <a:ext cx="6791770" cy="4351338"/>
          </a:xfrm>
          <a:prstGeom prst="rect">
            <a:avLst/>
          </a:prstGeom>
          <a:noFill/>
          <a:ln>
            <a:noFill/>
          </a:ln>
        </p:spPr>
      </p:pic>
    </p:spTree>
    <p:extLst>
      <p:ext uri="{BB962C8B-B14F-4D97-AF65-F5344CB8AC3E}">
        <p14:creationId xmlns:p14="http://schemas.microsoft.com/office/powerpoint/2010/main" val="146675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Linux kernel overview">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28444" y="1825625"/>
            <a:ext cx="7335112" cy="4351338"/>
          </a:xfrm>
          <a:prstGeom prst="rect">
            <a:avLst/>
          </a:prstGeom>
          <a:noFill/>
          <a:ln>
            <a:noFill/>
          </a:ln>
        </p:spPr>
      </p:pic>
    </p:spTree>
    <p:extLst>
      <p:ext uri="{BB962C8B-B14F-4D97-AF65-F5344CB8AC3E}">
        <p14:creationId xmlns:p14="http://schemas.microsoft.com/office/powerpoint/2010/main" val="28713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need a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8849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device driver:</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5668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linux</a:t>
            </a:r>
            <a:r>
              <a:rPr lang="en-US" dirty="0" smtClean="0"/>
              <a:t> kernel</a:t>
            </a:r>
            <a:endParaRPr lang="en-IN" dirty="0"/>
          </a:p>
        </p:txBody>
      </p:sp>
      <p:sp>
        <p:nvSpPr>
          <p:cNvPr id="3" name="Content Placeholder 2"/>
          <p:cNvSpPr>
            <a:spLocks noGrp="1"/>
          </p:cNvSpPr>
          <p:nvPr>
            <p:ph idx="1"/>
          </p:nvPr>
        </p:nvSpPr>
        <p:spPr/>
        <p:txBody>
          <a:bodyPr/>
          <a:lstStyle/>
          <a:p>
            <a:pPr lvl="0"/>
            <a:r>
              <a:rPr lang="en-US" dirty="0"/>
              <a:t>Does not have access to C library.</a:t>
            </a:r>
            <a:endParaRPr lang="en-IN" dirty="0"/>
          </a:p>
          <a:p>
            <a:pPr lvl="0"/>
            <a:r>
              <a:rPr lang="en-US" dirty="0"/>
              <a:t>Kernel stack is fixed </a:t>
            </a:r>
            <a:endParaRPr lang="en-IN" dirty="0"/>
          </a:p>
          <a:p>
            <a:pPr lvl="0"/>
            <a:r>
              <a:rPr lang="en-US" dirty="0"/>
              <a:t>Kernel cannot easily use floating point</a:t>
            </a:r>
            <a:endParaRPr lang="en-IN" dirty="0"/>
          </a:p>
          <a:p>
            <a:r>
              <a:rPr lang="en-US" dirty="0"/>
              <a:t>No memory protection in kernel space</a:t>
            </a:r>
            <a:endParaRPr lang="en-IN" dirty="0"/>
          </a:p>
        </p:txBody>
      </p:sp>
    </p:spTree>
    <p:extLst>
      <p:ext uri="{BB962C8B-B14F-4D97-AF65-F5344CB8AC3E}">
        <p14:creationId xmlns:p14="http://schemas.microsoft.com/office/powerpoint/2010/main" val="3633716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726</Words>
  <Application>Microsoft Office PowerPoint</Application>
  <PresentationFormat>Widescreen</PresentationFormat>
  <Paragraphs>129</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Consolas</vt:lpstr>
      <vt:lpstr>Lato</vt:lpstr>
      <vt:lpstr>Monaco</vt:lpstr>
      <vt:lpstr>Times New Roman</vt:lpstr>
      <vt:lpstr>Office Theme</vt:lpstr>
      <vt:lpstr>Linux Device Driver</vt:lpstr>
      <vt:lpstr>INTRODUCTION</vt:lpstr>
      <vt:lpstr>What is driver?</vt:lpstr>
      <vt:lpstr>Device and driver interaction</vt:lpstr>
      <vt:lpstr>PowerPoint Presentation</vt:lpstr>
      <vt:lpstr>PowerPoint Presentation</vt:lpstr>
      <vt:lpstr>Why should we need a driver?</vt:lpstr>
      <vt:lpstr>Advantages of device driver:</vt:lpstr>
      <vt:lpstr>Features of linux kernel</vt:lpstr>
      <vt:lpstr>Types of Drivers:</vt:lpstr>
      <vt:lpstr>Kernel versioning:</vt:lpstr>
      <vt:lpstr>Modules and classes:</vt:lpstr>
      <vt:lpstr>When  is  a device driver  called ?</vt:lpstr>
      <vt:lpstr>Security issues:</vt:lpstr>
      <vt:lpstr>First device Driver:</vt:lpstr>
      <vt:lpstr>Building and running modules:</vt:lpstr>
      <vt:lpstr>Module parameters:</vt:lpstr>
      <vt:lpstr>Debugging techniques:</vt:lpstr>
      <vt:lpstr>Data types in kernel:</vt:lpstr>
      <vt:lpstr>Kernel c extras in linux device driver</vt:lpstr>
      <vt:lpstr>Procfs</vt:lpstr>
      <vt:lpstr>sysfs</vt:lpstr>
      <vt:lpstr>Module Interractions</vt:lpstr>
      <vt:lpstr>PowerPoint Presentation</vt:lpstr>
      <vt:lpstr>CHARACTER DRIVERS</vt:lpstr>
      <vt:lpstr>PowerPoint Presentation</vt:lpstr>
      <vt:lpstr>PowerPoint Presentation</vt:lpstr>
      <vt:lpstr>PowerPoint Presentation</vt:lpstr>
      <vt:lpstr>PowerPoint Presentation</vt:lpstr>
      <vt:lpstr>Char device file creation</vt:lpstr>
      <vt:lpstr>Cdev structure and file operations</vt:lpstr>
      <vt:lpstr>ADVANCED CHARACTER DRIVER OPERATIONS</vt:lpstr>
      <vt:lpstr>FLOW OF TIME</vt:lpstr>
      <vt:lpstr>HARDWARE MANAGEMENT</vt:lpstr>
      <vt:lpstr>INTERRUPT HANDLING</vt:lpstr>
      <vt:lpstr>CONCORRENCY AND RICE CONDITION</vt:lpstr>
      <vt:lpstr>USB DEVICES</vt:lpstr>
      <vt:lpstr>BLOCK DEVICES</vt:lpstr>
      <vt:lpstr>PCI INTERFACE</vt:lpstr>
      <vt:lpstr>LINUX DEVICE MODEL</vt:lpstr>
      <vt:lpstr>LINUX KERNEL BUILD AND STATIC LINKING</vt:lpstr>
      <vt:lpstr>SERIAL PORT</vt:lpstr>
      <vt:lpstr>PARALLEL PORT</vt:lpstr>
      <vt:lpstr>BEAGLE BONE BLACK</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nihad jifri</dc:creator>
  <cp:lastModifiedBy>nihad jifri</cp:lastModifiedBy>
  <cp:revision>23</cp:revision>
  <dcterms:created xsi:type="dcterms:W3CDTF">2018-05-28T03:24:07Z</dcterms:created>
  <dcterms:modified xsi:type="dcterms:W3CDTF">2018-06-06T11:49:50Z</dcterms:modified>
</cp:coreProperties>
</file>