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2" r:id="rId20"/>
    <p:sldId id="258" r:id="rId21"/>
    <p:sldId id="289" r:id="rId22"/>
    <p:sldId id="290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8F309-E098-42F6-8226-E970364590D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79244F7-A109-4C7A-968B-308CED062E43}">
      <dgm:prSet phldrT="[Text]"/>
      <dgm:spPr/>
      <dgm:t>
        <a:bodyPr/>
        <a:lstStyle/>
        <a:p>
          <a:r>
            <a:rPr lang="en-US" dirty="0" smtClean="0"/>
            <a:t>Writing the kernel module</a:t>
          </a:r>
          <a:endParaRPr lang="en-IN" dirty="0"/>
        </a:p>
      </dgm:t>
    </dgm:pt>
    <dgm:pt modelId="{F3AFFD17-F4FF-46B1-8C6E-F54BC3C9A210}" type="parTrans" cxnId="{32332B75-DAA2-4E49-BE06-136913C7A1A3}">
      <dgm:prSet/>
      <dgm:spPr/>
      <dgm:t>
        <a:bodyPr/>
        <a:lstStyle/>
        <a:p>
          <a:endParaRPr lang="en-IN"/>
        </a:p>
      </dgm:t>
    </dgm:pt>
    <dgm:pt modelId="{A99061E7-230E-4918-8199-E8A38123DE46}" type="sibTrans" cxnId="{32332B75-DAA2-4E49-BE06-136913C7A1A3}">
      <dgm:prSet/>
      <dgm:spPr/>
      <dgm:t>
        <a:bodyPr/>
        <a:lstStyle/>
        <a:p>
          <a:endParaRPr lang="en-IN"/>
        </a:p>
      </dgm:t>
    </dgm:pt>
    <dgm:pt modelId="{48302754-3E53-4C3F-B868-8A6BB0AB9A97}">
      <dgm:prSet phldrT="[Text]"/>
      <dgm:spPr/>
      <dgm:t>
        <a:bodyPr/>
        <a:lstStyle/>
        <a:p>
          <a:r>
            <a:rPr lang="en-US" dirty="0" smtClean="0"/>
            <a:t>Compiling and loading modules</a:t>
          </a:r>
          <a:endParaRPr lang="en-IN" dirty="0"/>
        </a:p>
      </dgm:t>
    </dgm:pt>
    <dgm:pt modelId="{DE3B47C0-6054-4442-A532-E5C343EF11A2}" type="parTrans" cxnId="{82715795-93C1-4CD2-9599-23DB376B64F0}">
      <dgm:prSet/>
      <dgm:spPr/>
      <dgm:t>
        <a:bodyPr/>
        <a:lstStyle/>
        <a:p>
          <a:endParaRPr lang="en-IN"/>
        </a:p>
      </dgm:t>
    </dgm:pt>
    <dgm:pt modelId="{F5071AC3-2082-417A-B613-9DC199397B81}" type="sibTrans" cxnId="{82715795-93C1-4CD2-9599-23DB376B64F0}">
      <dgm:prSet/>
      <dgm:spPr/>
      <dgm:t>
        <a:bodyPr/>
        <a:lstStyle/>
        <a:p>
          <a:endParaRPr lang="en-IN"/>
        </a:p>
      </dgm:t>
    </dgm:pt>
    <dgm:pt modelId="{347DDAC7-565F-42A9-AD2C-8D09F5FF1AA5}">
      <dgm:prSet phldrT="[Text]"/>
      <dgm:spPr/>
      <dgm:t>
        <a:bodyPr/>
        <a:lstStyle/>
        <a:p>
          <a:r>
            <a:rPr lang="en-US" dirty="0" smtClean="0"/>
            <a:t>Proc and </a:t>
          </a:r>
          <a:r>
            <a:rPr lang="en-US" dirty="0" err="1" smtClean="0"/>
            <a:t>sysfs</a:t>
          </a:r>
          <a:endParaRPr lang="en-IN" dirty="0"/>
        </a:p>
      </dgm:t>
    </dgm:pt>
    <dgm:pt modelId="{AD4E51B7-5542-4FF9-B720-2708938B3D42}" type="parTrans" cxnId="{450D44C3-4F8A-4FAC-A6E0-3D9E46618819}">
      <dgm:prSet/>
      <dgm:spPr/>
      <dgm:t>
        <a:bodyPr/>
        <a:lstStyle/>
        <a:p>
          <a:endParaRPr lang="en-IN"/>
        </a:p>
      </dgm:t>
    </dgm:pt>
    <dgm:pt modelId="{E86E7187-B8D7-41A7-A8CD-97C0415ED076}" type="sibTrans" cxnId="{450D44C3-4F8A-4FAC-A6E0-3D9E46618819}">
      <dgm:prSet/>
      <dgm:spPr/>
      <dgm:t>
        <a:bodyPr/>
        <a:lstStyle/>
        <a:p>
          <a:endParaRPr lang="en-IN"/>
        </a:p>
      </dgm:t>
    </dgm:pt>
    <dgm:pt modelId="{AA80C1EF-3CE3-4130-AF36-FE1E39863702}" type="pres">
      <dgm:prSet presAssocID="{36C8F309-E098-42F6-8226-E970364590D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8CEB61F-817C-4210-863C-93E9BC4A9AF0}" type="pres">
      <dgm:prSet presAssocID="{36C8F309-E098-42F6-8226-E970364590D9}" presName="dummyMaxCanvas" presStyleCnt="0">
        <dgm:presLayoutVars/>
      </dgm:prSet>
      <dgm:spPr/>
    </dgm:pt>
    <dgm:pt modelId="{BEA3B26A-0B64-4715-A381-F8E528F66B5A}" type="pres">
      <dgm:prSet presAssocID="{36C8F309-E098-42F6-8226-E970364590D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5CA5BB-781E-4A28-B19E-FE5CAE9EB85A}" type="pres">
      <dgm:prSet presAssocID="{36C8F309-E098-42F6-8226-E970364590D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6CFC19-A71F-48EE-813C-A2B3A5D5F78D}" type="pres">
      <dgm:prSet presAssocID="{36C8F309-E098-42F6-8226-E970364590D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02BC72-4AB1-40CE-8BED-50F9750CDC91}" type="pres">
      <dgm:prSet presAssocID="{36C8F309-E098-42F6-8226-E970364590D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820D04-7C6E-4AC9-888C-E71E5FB5698B}" type="pres">
      <dgm:prSet presAssocID="{36C8F309-E098-42F6-8226-E970364590D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0F25CF-6EE4-4E00-86D5-D532618F4F50}" type="pres">
      <dgm:prSet presAssocID="{36C8F309-E098-42F6-8226-E970364590D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B4DF15-5EDA-4BD1-B863-1E586BD59D61}" type="pres">
      <dgm:prSet presAssocID="{36C8F309-E098-42F6-8226-E970364590D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DAD209-7B5C-4514-AA3A-0603BAB49C46}" type="pres">
      <dgm:prSet presAssocID="{36C8F309-E098-42F6-8226-E970364590D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149E17F-F5F7-4759-B59A-87842114848C}" type="presOf" srcId="{347DDAC7-565F-42A9-AD2C-8D09F5FF1AA5}" destId="{28DAD209-7B5C-4514-AA3A-0603BAB49C46}" srcOrd="1" destOrd="0" presId="urn:microsoft.com/office/officeart/2005/8/layout/vProcess5"/>
    <dgm:cxn modelId="{32332B75-DAA2-4E49-BE06-136913C7A1A3}" srcId="{36C8F309-E098-42F6-8226-E970364590D9}" destId="{C79244F7-A109-4C7A-968B-308CED062E43}" srcOrd="0" destOrd="0" parTransId="{F3AFFD17-F4FF-46B1-8C6E-F54BC3C9A210}" sibTransId="{A99061E7-230E-4918-8199-E8A38123DE46}"/>
    <dgm:cxn modelId="{37D21509-7179-4A99-B48F-C16B409357DA}" type="presOf" srcId="{347DDAC7-565F-42A9-AD2C-8D09F5FF1AA5}" destId="{0B6CFC19-A71F-48EE-813C-A2B3A5D5F78D}" srcOrd="0" destOrd="0" presId="urn:microsoft.com/office/officeart/2005/8/layout/vProcess5"/>
    <dgm:cxn modelId="{5236878B-E89D-43EE-9DD2-C766D577C591}" type="presOf" srcId="{A99061E7-230E-4918-8199-E8A38123DE46}" destId="{EC02BC72-4AB1-40CE-8BED-50F9750CDC91}" srcOrd="0" destOrd="0" presId="urn:microsoft.com/office/officeart/2005/8/layout/vProcess5"/>
    <dgm:cxn modelId="{82715795-93C1-4CD2-9599-23DB376B64F0}" srcId="{36C8F309-E098-42F6-8226-E970364590D9}" destId="{48302754-3E53-4C3F-B868-8A6BB0AB9A97}" srcOrd="1" destOrd="0" parTransId="{DE3B47C0-6054-4442-A532-E5C343EF11A2}" sibTransId="{F5071AC3-2082-417A-B613-9DC199397B81}"/>
    <dgm:cxn modelId="{450D44C3-4F8A-4FAC-A6E0-3D9E46618819}" srcId="{36C8F309-E098-42F6-8226-E970364590D9}" destId="{347DDAC7-565F-42A9-AD2C-8D09F5FF1AA5}" srcOrd="2" destOrd="0" parTransId="{AD4E51B7-5542-4FF9-B720-2708938B3D42}" sibTransId="{E86E7187-B8D7-41A7-A8CD-97C0415ED076}"/>
    <dgm:cxn modelId="{336FC589-151C-4117-B71A-E107436CF9CF}" type="presOf" srcId="{F5071AC3-2082-417A-B613-9DC199397B81}" destId="{6A820D04-7C6E-4AC9-888C-E71E5FB5698B}" srcOrd="0" destOrd="0" presId="urn:microsoft.com/office/officeart/2005/8/layout/vProcess5"/>
    <dgm:cxn modelId="{2810FF74-DCCF-48DF-B083-3C90D2CE1CE4}" type="presOf" srcId="{36C8F309-E098-42F6-8226-E970364590D9}" destId="{AA80C1EF-3CE3-4130-AF36-FE1E39863702}" srcOrd="0" destOrd="0" presId="urn:microsoft.com/office/officeart/2005/8/layout/vProcess5"/>
    <dgm:cxn modelId="{84D63CBA-33AC-4360-B307-AB723B516464}" type="presOf" srcId="{48302754-3E53-4C3F-B868-8A6BB0AB9A97}" destId="{FD5CA5BB-781E-4A28-B19E-FE5CAE9EB85A}" srcOrd="0" destOrd="0" presId="urn:microsoft.com/office/officeart/2005/8/layout/vProcess5"/>
    <dgm:cxn modelId="{AD95B399-E618-456A-B176-794973D0F04C}" type="presOf" srcId="{C79244F7-A109-4C7A-968B-308CED062E43}" destId="{BEA3B26A-0B64-4715-A381-F8E528F66B5A}" srcOrd="0" destOrd="0" presId="urn:microsoft.com/office/officeart/2005/8/layout/vProcess5"/>
    <dgm:cxn modelId="{55083009-BCCF-4316-A5FF-5F4547410C12}" type="presOf" srcId="{48302754-3E53-4C3F-B868-8A6BB0AB9A97}" destId="{13B4DF15-5EDA-4BD1-B863-1E586BD59D61}" srcOrd="1" destOrd="0" presId="urn:microsoft.com/office/officeart/2005/8/layout/vProcess5"/>
    <dgm:cxn modelId="{73BA799F-18DD-4F4F-95D8-90DED9711400}" type="presOf" srcId="{C79244F7-A109-4C7A-968B-308CED062E43}" destId="{C20F25CF-6EE4-4E00-86D5-D532618F4F50}" srcOrd="1" destOrd="0" presId="urn:microsoft.com/office/officeart/2005/8/layout/vProcess5"/>
    <dgm:cxn modelId="{36D54989-EA9A-45F2-9FA0-7A6E5DDA3793}" type="presParOf" srcId="{AA80C1EF-3CE3-4130-AF36-FE1E39863702}" destId="{98CEB61F-817C-4210-863C-93E9BC4A9AF0}" srcOrd="0" destOrd="0" presId="urn:microsoft.com/office/officeart/2005/8/layout/vProcess5"/>
    <dgm:cxn modelId="{39E348E2-1E8F-43B2-988C-C1A437F7E4A3}" type="presParOf" srcId="{AA80C1EF-3CE3-4130-AF36-FE1E39863702}" destId="{BEA3B26A-0B64-4715-A381-F8E528F66B5A}" srcOrd="1" destOrd="0" presId="urn:microsoft.com/office/officeart/2005/8/layout/vProcess5"/>
    <dgm:cxn modelId="{F30909F3-BE20-4632-BFB9-E173A6A924F0}" type="presParOf" srcId="{AA80C1EF-3CE3-4130-AF36-FE1E39863702}" destId="{FD5CA5BB-781E-4A28-B19E-FE5CAE9EB85A}" srcOrd="2" destOrd="0" presId="urn:microsoft.com/office/officeart/2005/8/layout/vProcess5"/>
    <dgm:cxn modelId="{03F8A3D4-38AA-4388-9993-2BDB97856289}" type="presParOf" srcId="{AA80C1EF-3CE3-4130-AF36-FE1E39863702}" destId="{0B6CFC19-A71F-48EE-813C-A2B3A5D5F78D}" srcOrd="3" destOrd="0" presId="urn:microsoft.com/office/officeart/2005/8/layout/vProcess5"/>
    <dgm:cxn modelId="{508066C7-4ED5-41C4-B836-E44349A9DB07}" type="presParOf" srcId="{AA80C1EF-3CE3-4130-AF36-FE1E39863702}" destId="{EC02BC72-4AB1-40CE-8BED-50F9750CDC91}" srcOrd="4" destOrd="0" presId="urn:microsoft.com/office/officeart/2005/8/layout/vProcess5"/>
    <dgm:cxn modelId="{C8043912-A88A-4CBC-B80D-6D36BAB117AC}" type="presParOf" srcId="{AA80C1EF-3CE3-4130-AF36-FE1E39863702}" destId="{6A820D04-7C6E-4AC9-888C-E71E5FB5698B}" srcOrd="5" destOrd="0" presId="urn:microsoft.com/office/officeart/2005/8/layout/vProcess5"/>
    <dgm:cxn modelId="{A22CBA5F-9A16-4437-8289-F282E76796D7}" type="presParOf" srcId="{AA80C1EF-3CE3-4130-AF36-FE1E39863702}" destId="{C20F25CF-6EE4-4E00-86D5-D532618F4F50}" srcOrd="6" destOrd="0" presId="urn:microsoft.com/office/officeart/2005/8/layout/vProcess5"/>
    <dgm:cxn modelId="{DA28A9CF-30C6-40A1-A9A0-54A3F5AC8846}" type="presParOf" srcId="{AA80C1EF-3CE3-4130-AF36-FE1E39863702}" destId="{13B4DF15-5EDA-4BD1-B863-1E586BD59D61}" srcOrd="7" destOrd="0" presId="urn:microsoft.com/office/officeart/2005/8/layout/vProcess5"/>
    <dgm:cxn modelId="{4EBBA289-CED9-4C2F-A893-22B3C8E921C4}" type="presParOf" srcId="{AA80C1EF-3CE3-4130-AF36-FE1E39863702}" destId="{28DAD209-7B5C-4514-AA3A-0603BAB49C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0E879-E4C5-4430-B3A9-96261AB1175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DFE096-83AE-4F7F-8914-F805B25D2ECB}">
      <dgm:prSet phldrT="[Text]"/>
      <dgm:spPr/>
      <dgm:t>
        <a:bodyPr/>
        <a:lstStyle/>
        <a:p>
          <a:r>
            <a:rPr lang="en-US" dirty="0" smtClean="0"/>
            <a:t>Allocation of major number-</a:t>
          </a:r>
          <a:r>
            <a:rPr lang="en-US" dirty="0" err="1" smtClean="0"/>
            <a:t>register_chrdev_region</a:t>
          </a:r>
          <a:r>
            <a:rPr lang="en-US" dirty="0" smtClean="0"/>
            <a:t>, </a:t>
          </a:r>
          <a:r>
            <a:rPr lang="en-US" dirty="0" err="1" smtClean="0"/>
            <a:t>alloc_chrdev_region</a:t>
          </a:r>
          <a:r>
            <a:rPr lang="en-US" dirty="0" smtClean="0"/>
            <a:t>.</a:t>
          </a:r>
          <a:endParaRPr lang="en-IN" dirty="0"/>
        </a:p>
      </dgm:t>
    </dgm:pt>
    <dgm:pt modelId="{CA02A3E4-75A7-4B0A-9D64-E5868BE19E3A}" type="parTrans" cxnId="{956C1885-EBB5-48BE-AB39-2117DBFCC867}">
      <dgm:prSet/>
      <dgm:spPr/>
      <dgm:t>
        <a:bodyPr/>
        <a:lstStyle/>
        <a:p>
          <a:endParaRPr lang="en-IN"/>
        </a:p>
      </dgm:t>
    </dgm:pt>
    <dgm:pt modelId="{0FCBEBC8-A0A5-459F-A8AF-051D302AA875}" type="sibTrans" cxnId="{956C1885-EBB5-48BE-AB39-2117DBFCC867}">
      <dgm:prSet/>
      <dgm:spPr/>
      <dgm:t>
        <a:bodyPr/>
        <a:lstStyle/>
        <a:p>
          <a:endParaRPr lang="en-IN"/>
        </a:p>
      </dgm:t>
    </dgm:pt>
    <dgm:pt modelId="{9F7EEBA9-D6EA-45A0-A5AA-612AC4117BF5}">
      <dgm:prSet phldrT="[Text]"/>
      <dgm:spPr/>
      <dgm:t>
        <a:bodyPr/>
        <a:lstStyle/>
        <a:p>
          <a:r>
            <a:rPr lang="en-US" dirty="0" smtClean="0"/>
            <a:t>Creating a device file</a:t>
          </a:r>
          <a:endParaRPr lang="en-IN" dirty="0"/>
        </a:p>
      </dgm:t>
    </dgm:pt>
    <dgm:pt modelId="{D8B1D6D7-1BB4-427D-921C-0828D5DF8B85}" type="parTrans" cxnId="{6E0EE155-D8B2-41C9-BBB0-3F2D5E2E705F}">
      <dgm:prSet/>
      <dgm:spPr/>
      <dgm:t>
        <a:bodyPr/>
        <a:lstStyle/>
        <a:p>
          <a:endParaRPr lang="en-IN"/>
        </a:p>
      </dgm:t>
    </dgm:pt>
    <dgm:pt modelId="{FEFDB70B-D746-4062-8398-17347DB99B5E}" type="sibTrans" cxnId="{6E0EE155-D8B2-41C9-BBB0-3F2D5E2E705F}">
      <dgm:prSet/>
      <dgm:spPr/>
      <dgm:t>
        <a:bodyPr/>
        <a:lstStyle/>
        <a:p>
          <a:endParaRPr lang="en-IN"/>
        </a:p>
      </dgm:t>
    </dgm:pt>
    <dgm:pt modelId="{ACC501D1-1524-4B9F-B64E-10A9391E59E8}">
      <dgm:prSet phldrT="[Text]"/>
      <dgm:spPr/>
      <dgm:t>
        <a:bodyPr/>
        <a:lstStyle/>
        <a:p>
          <a:r>
            <a:rPr lang="en-US" dirty="0" smtClean="0"/>
            <a:t>Char device registration – </a:t>
          </a:r>
          <a:r>
            <a:rPr lang="en-US" dirty="0" err="1" smtClean="0"/>
            <a:t>cdev_alloc</a:t>
          </a:r>
          <a:r>
            <a:rPr lang="en-US" dirty="0" smtClean="0"/>
            <a:t>, </a:t>
          </a:r>
          <a:r>
            <a:rPr lang="en-US" dirty="0" err="1" smtClean="0"/>
            <a:t>cdev_init</a:t>
          </a:r>
          <a:r>
            <a:rPr lang="en-US" dirty="0" smtClean="0"/>
            <a:t>, </a:t>
          </a:r>
          <a:r>
            <a:rPr lang="en-US" dirty="0" err="1" smtClean="0"/>
            <a:t>cdev_add</a:t>
          </a:r>
          <a:r>
            <a:rPr lang="en-US" dirty="0" smtClean="0"/>
            <a:t>, </a:t>
          </a:r>
          <a:r>
            <a:rPr lang="en-US" dirty="0" err="1" smtClean="0"/>
            <a:t>cdev_del</a:t>
          </a:r>
          <a:endParaRPr lang="en-IN" dirty="0"/>
        </a:p>
      </dgm:t>
    </dgm:pt>
    <dgm:pt modelId="{72B1CBE8-7CDE-46A2-B0E7-FE9B2CA8E327}" type="parTrans" cxnId="{706DAD9B-5195-4A19-8CDB-38AB0622D3E3}">
      <dgm:prSet/>
      <dgm:spPr/>
      <dgm:t>
        <a:bodyPr/>
        <a:lstStyle/>
        <a:p>
          <a:endParaRPr lang="en-IN"/>
        </a:p>
      </dgm:t>
    </dgm:pt>
    <dgm:pt modelId="{518B8E74-9E64-43B8-B007-5A5C97B0E829}" type="sibTrans" cxnId="{706DAD9B-5195-4A19-8CDB-38AB0622D3E3}">
      <dgm:prSet/>
      <dgm:spPr/>
      <dgm:t>
        <a:bodyPr/>
        <a:lstStyle/>
        <a:p>
          <a:endParaRPr lang="en-IN"/>
        </a:p>
      </dgm:t>
    </dgm:pt>
    <dgm:pt modelId="{BF1D9F4D-C8CF-49F5-A279-F991CC338B2E}">
      <dgm:prSet/>
      <dgm:spPr/>
      <dgm:t>
        <a:bodyPr/>
        <a:lstStyle/>
        <a:p>
          <a:r>
            <a:rPr lang="en-US" dirty="0" smtClean="0"/>
            <a:t>Class – </a:t>
          </a:r>
          <a:r>
            <a:rPr lang="en-US" dirty="0" err="1" smtClean="0"/>
            <a:t>udev</a:t>
          </a:r>
          <a:r>
            <a:rPr lang="en-US" dirty="0" smtClean="0"/>
            <a:t> auto creation of device files while inserting module</a:t>
          </a:r>
          <a:endParaRPr lang="en-IN" dirty="0"/>
        </a:p>
      </dgm:t>
    </dgm:pt>
    <dgm:pt modelId="{69EE3DD8-5D9C-4380-A358-2F46F4EF647C}" type="parTrans" cxnId="{6C5AAD1E-A277-4B65-87B5-C07604035DE1}">
      <dgm:prSet/>
      <dgm:spPr/>
      <dgm:t>
        <a:bodyPr/>
        <a:lstStyle/>
        <a:p>
          <a:endParaRPr lang="en-IN"/>
        </a:p>
      </dgm:t>
    </dgm:pt>
    <dgm:pt modelId="{3AF8AD60-8B03-443D-BD58-3C7EE6A70078}" type="sibTrans" cxnId="{6C5AAD1E-A277-4B65-87B5-C07604035DE1}">
      <dgm:prSet/>
      <dgm:spPr/>
      <dgm:t>
        <a:bodyPr/>
        <a:lstStyle/>
        <a:p>
          <a:endParaRPr lang="en-IN"/>
        </a:p>
      </dgm:t>
    </dgm:pt>
    <dgm:pt modelId="{68E2792F-4706-4941-ACCD-B81BA0D7076C}">
      <dgm:prSet/>
      <dgm:spPr/>
      <dgm:t>
        <a:bodyPr/>
        <a:lstStyle/>
        <a:p>
          <a:r>
            <a:rPr lang="en-US" dirty="0" smtClean="0"/>
            <a:t>Freeing the device – </a:t>
          </a:r>
          <a:r>
            <a:rPr lang="en-US" dirty="0" err="1" smtClean="0"/>
            <a:t>unregister_chrdev_region</a:t>
          </a:r>
          <a:endParaRPr lang="en-IN" dirty="0"/>
        </a:p>
      </dgm:t>
    </dgm:pt>
    <dgm:pt modelId="{749F80D8-F9BA-44C8-B772-C0D7EDB6A112}" type="parTrans" cxnId="{A94FF5D0-8534-4D83-8347-4AE483021E29}">
      <dgm:prSet/>
      <dgm:spPr/>
      <dgm:t>
        <a:bodyPr/>
        <a:lstStyle/>
        <a:p>
          <a:endParaRPr lang="en-IN"/>
        </a:p>
      </dgm:t>
    </dgm:pt>
    <dgm:pt modelId="{69FF0C2E-469F-46C6-A801-CEB77B8306E2}" type="sibTrans" cxnId="{A94FF5D0-8534-4D83-8347-4AE483021E29}">
      <dgm:prSet/>
      <dgm:spPr/>
      <dgm:t>
        <a:bodyPr/>
        <a:lstStyle/>
        <a:p>
          <a:endParaRPr lang="en-IN"/>
        </a:p>
      </dgm:t>
    </dgm:pt>
    <dgm:pt modelId="{68771C4C-08EE-4112-BA9C-481F43657C72}" type="pres">
      <dgm:prSet presAssocID="{5A00E879-E4C5-4430-B3A9-96261AB1175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2FCA09E-5E41-458B-9581-41010FB3F0E4}" type="pres">
      <dgm:prSet presAssocID="{5A00E879-E4C5-4430-B3A9-96261AB1175F}" presName="dummyMaxCanvas" presStyleCnt="0">
        <dgm:presLayoutVars/>
      </dgm:prSet>
      <dgm:spPr/>
    </dgm:pt>
    <dgm:pt modelId="{E5C3DF43-A58F-4E70-B9D9-14295C7D2DE9}" type="pres">
      <dgm:prSet presAssocID="{5A00E879-E4C5-4430-B3A9-96261AB1175F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DE5915-8A47-4C82-ABA5-3D0612017A6B}" type="pres">
      <dgm:prSet presAssocID="{5A00E879-E4C5-4430-B3A9-96261AB1175F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8B6C17-E602-4CFD-B1CA-4F25DF2BF136}" type="pres">
      <dgm:prSet presAssocID="{5A00E879-E4C5-4430-B3A9-96261AB1175F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B397B0-2B37-404D-A23F-8C06908CE965}" type="pres">
      <dgm:prSet presAssocID="{5A00E879-E4C5-4430-B3A9-96261AB1175F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080336D-B030-4167-A9AF-5BA4A94AC084}" type="pres">
      <dgm:prSet presAssocID="{5A00E879-E4C5-4430-B3A9-96261AB1175F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FCFD1E-36DA-4D3C-9039-A114D9CB16E6}" type="pres">
      <dgm:prSet presAssocID="{5A00E879-E4C5-4430-B3A9-96261AB1175F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742E75-8AFD-4BEF-86D4-62EBAB33828F}" type="pres">
      <dgm:prSet presAssocID="{5A00E879-E4C5-4430-B3A9-96261AB1175F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0022ED-9C73-4E86-8E4A-61D50D2054C1}" type="pres">
      <dgm:prSet presAssocID="{5A00E879-E4C5-4430-B3A9-96261AB1175F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FB2E9E-6E6D-498F-B95E-B340F809A4BD}" type="pres">
      <dgm:prSet presAssocID="{5A00E879-E4C5-4430-B3A9-96261AB1175F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3C91F7-3D23-4337-86DC-65277B319400}" type="pres">
      <dgm:prSet presAssocID="{5A00E879-E4C5-4430-B3A9-96261AB1175F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8C2AD3-4A7A-43BA-BFF6-4D5162BBB3FE}" type="pres">
      <dgm:prSet presAssocID="{5A00E879-E4C5-4430-B3A9-96261AB1175F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44299D-57DB-4389-8426-C3FC9892662E}" type="pres">
      <dgm:prSet presAssocID="{5A00E879-E4C5-4430-B3A9-96261AB1175F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63C869D-0AB6-4BF3-A0DA-3C42516F2E41}" type="pres">
      <dgm:prSet presAssocID="{5A00E879-E4C5-4430-B3A9-96261AB1175F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3D3A4C5-0441-40EB-8771-DA8B6A2AF690}" type="pres">
      <dgm:prSet presAssocID="{5A00E879-E4C5-4430-B3A9-96261AB1175F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0F72E25-F684-419E-BDA4-F8975114EE71}" type="presOf" srcId="{518B8E74-9E64-43B8-B007-5A5C97B0E829}" destId="{7E0022ED-9C73-4E86-8E4A-61D50D2054C1}" srcOrd="0" destOrd="0" presId="urn:microsoft.com/office/officeart/2005/8/layout/vProcess5"/>
    <dgm:cxn modelId="{8CFC7DEC-4178-411E-9043-8FD55F4B5CAF}" type="presOf" srcId="{5DDFE096-83AE-4F7F-8914-F805B25D2ECB}" destId="{F83C91F7-3D23-4337-86DC-65277B319400}" srcOrd="1" destOrd="0" presId="urn:microsoft.com/office/officeart/2005/8/layout/vProcess5"/>
    <dgm:cxn modelId="{0753D645-9DA1-4482-8EF3-E9E3E0E7DADF}" type="presOf" srcId="{FEFDB70B-D746-4062-8398-17347DB99B5E}" destId="{79742E75-8AFD-4BEF-86D4-62EBAB33828F}" srcOrd="0" destOrd="0" presId="urn:microsoft.com/office/officeart/2005/8/layout/vProcess5"/>
    <dgm:cxn modelId="{E3341BF8-83E8-4791-B82B-E365D2B6C444}" type="presOf" srcId="{5DDFE096-83AE-4F7F-8914-F805B25D2ECB}" destId="{E5C3DF43-A58F-4E70-B9D9-14295C7D2DE9}" srcOrd="0" destOrd="0" presId="urn:microsoft.com/office/officeart/2005/8/layout/vProcess5"/>
    <dgm:cxn modelId="{9BB19DD3-4DBC-4678-8E5A-6183D1BB2C52}" type="presOf" srcId="{68E2792F-4706-4941-ACCD-B81BA0D7076C}" destId="{F3D3A4C5-0441-40EB-8771-DA8B6A2AF690}" srcOrd="1" destOrd="0" presId="urn:microsoft.com/office/officeart/2005/8/layout/vProcess5"/>
    <dgm:cxn modelId="{956C1885-EBB5-48BE-AB39-2117DBFCC867}" srcId="{5A00E879-E4C5-4430-B3A9-96261AB1175F}" destId="{5DDFE096-83AE-4F7F-8914-F805B25D2ECB}" srcOrd="0" destOrd="0" parTransId="{CA02A3E4-75A7-4B0A-9D64-E5868BE19E3A}" sibTransId="{0FCBEBC8-A0A5-459F-A8AF-051D302AA875}"/>
    <dgm:cxn modelId="{829DFB9A-FF37-432E-8BA4-3BD9831AC8FC}" type="presOf" srcId="{BF1D9F4D-C8CF-49F5-A279-F991CC338B2E}" destId="{C63C869D-0AB6-4BF3-A0DA-3C42516F2E41}" srcOrd="1" destOrd="0" presId="urn:microsoft.com/office/officeart/2005/8/layout/vProcess5"/>
    <dgm:cxn modelId="{46621407-6951-4F61-8617-5DFBF7EF5F92}" type="presOf" srcId="{ACC501D1-1524-4B9F-B64E-10A9391E59E8}" destId="{F844299D-57DB-4389-8426-C3FC9892662E}" srcOrd="1" destOrd="0" presId="urn:microsoft.com/office/officeart/2005/8/layout/vProcess5"/>
    <dgm:cxn modelId="{6E0EE155-D8B2-41C9-BBB0-3F2D5E2E705F}" srcId="{5A00E879-E4C5-4430-B3A9-96261AB1175F}" destId="{9F7EEBA9-D6EA-45A0-A5AA-612AC4117BF5}" srcOrd="1" destOrd="0" parTransId="{D8B1D6D7-1BB4-427D-921C-0828D5DF8B85}" sibTransId="{FEFDB70B-D746-4062-8398-17347DB99B5E}"/>
    <dgm:cxn modelId="{A94FF5D0-8534-4D83-8347-4AE483021E29}" srcId="{5A00E879-E4C5-4430-B3A9-96261AB1175F}" destId="{68E2792F-4706-4941-ACCD-B81BA0D7076C}" srcOrd="4" destOrd="0" parTransId="{749F80D8-F9BA-44C8-B772-C0D7EDB6A112}" sibTransId="{69FF0C2E-469F-46C6-A801-CEB77B8306E2}"/>
    <dgm:cxn modelId="{426302F6-3026-48A2-B0A0-8A7088291EC0}" type="presOf" srcId="{3AF8AD60-8B03-443D-BD58-3C7EE6A70078}" destId="{78FB2E9E-6E6D-498F-B95E-B340F809A4BD}" srcOrd="0" destOrd="0" presId="urn:microsoft.com/office/officeart/2005/8/layout/vProcess5"/>
    <dgm:cxn modelId="{CB99050E-ABF8-4636-9B20-763CB94E977B}" type="presOf" srcId="{68E2792F-4706-4941-ACCD-B81BA0D7076C}" destId="{C080336D-B030-4167-A9AF-5BA4A94AC084}" srcOrd="0" destOrd="0" presId="urn:microsoft.com/office/officeart/2005/8/layout/vProcess5"/>
    <dgm:cxn modelId="{5B7B70E2-A5D3-4F1E-A2EC-DC235B711387}" type="presOf" srcId="{ACC501D1-1524-4B9F-B64E-10A9391E59E8}" destId="{638B6C17-E602-4CFD-B1CA-4F25DF2BF136}" srcOrd="0" destOrd="0" presId="urn:microsoft.com/office/officeart/2005/8/layout/vProcess5"/>
    <dgm:cxn modelId="{47E59EFD-3049-4A3F-943B-42FF9E6E35B8}" type="presOf" srcId="{BF1D9F4D-C8CF-49F5-A279-F991CC338B2E}" destId="{7BB397B0-2B37-404D-A23F-8C06908CE965}" srcOrd="0" destOrd="0" presId="urn:microsoft.com/office/officeart/2005/8/layout/vProcess5"/>
    <dgm:cxn modelId="{32E1B2E9-72A0-4D96-84DF-25EF190F489C}" type="presOf" srcId="{9F7EEBA9-D6EA-45A0-A5AA-612AC4117BF5}" destId="{98DE5915-8A47-4C82-ABA5-3D0612017A6B}" srcOrd="0" destOrd="0" presId="urn:microsoft.com/office/officeart/2005/8/layout/vProcess5"/>
    <dgm:cxn modelId="{56510D25-1ACE-4F8E-A461-28B7956BC3B0}" type="presOf" srcId="{5A00E879-E4C5-4430-B3A9-96261AB1175F}" destId="{68771C4C-08EE-4112-BA9C-481F43657C72}" srcOrd="0" destOrd="0" presId="urn:microsoft.com/office/officeart/2005/8/layout/vProcess5"/>
    <dgm:cxn modelId="{F43EBCB5-BFB0-4581-97CF-DF832E1D1DE2}" type="presOf" srcId="{9F7EEBA9-D6EA-45A0-A5AA-612AC4117BF5}" destId="{6C8C2AD3-4A7A-43BA-BFF6-4D5162BBB3FE}" srcOrd="1" destOrd="0" presId="urn:microsoft.com/office/officeart/2005/8/layout/vProcess5"/>
    <dgm:cxn modelId="{C37E79AE-9931-40DE-B69B-9CC37B1161EC}" type="presOf" srcId="{0FCBEBC8-A0A5-459F-A8AF-051D302AA875}" destId="{AEFCFD1E-36DA-4D3C-9039-A114D9CB16E6}" srcOrd="0" destOrd="0" presId="urn:microsoft.com/office/officeart/2005/8/layout/vProcess5"/>
    <dgm:cxn modelId="{706DAD9B-5195-4A19-8CDB-38AB0622D3E3}" srcId="{5A00E879-E4C5-4430-B3A9-96261AB1175F}" destId="{ACC501D1-1524-4B9F-B64E-10A9391E59E8}" srcOrd="2" destOrd="0" parTransId="{72B1CBE8-7CDE-46A2-B0E7-FE9B2CA8E327}" sibTransId="{518B8E74-9E64-43B8-B007-5A5C97B0E829}"/>
    <dgm:cxn modelId="{6C5AAD1E-A277-4B65-87B5-C07604035DE1}" srcId="{5A00E879-E4C5-4430-B3A9-96261AB1175F}" destId="{BF1D9F4D-C8CF-49F5-A279-F991CC338B2E}" srcOrd="3" destOrd="0" parTransId="{69EE3DD8-5D9C-4380-A358-2F46F4EF647C}" sibTransId="{3AF8AD60-8B03-443D-BD58-3C7EE6A70078}"/>
    <dgm:cxn modelId="{EAE2A783-F6B3-4741-BEC7-1D9ECDACB360}" type="presParOf" srcId="{68771C4C-08EE-4112-BA9C-481F43657C72}" destId="{32FCA09E-5E41-458B-9581-41010FB3F0E4}" srcOrd="0" destOrd="0" presId="urn:microsoft.com/office/officeart/2005/8/layout/vProcess5"/>
    <dgm:cxn modelId="{9325116B-8742-4A0D-801E-6374085BBC38}" type="presParOf" srcId="{68771C4C-08EE-4112-BA9C-481F43657C72}" destId="{E5C3DF43-A58F-4E70-B9D9-14295C7D2DE9}" srcOrd="1" destOrd="0" presId="urn:microsoft.com/office/officeart/2005/8/layout/vProcess5"/>
    <dgm:cxn modelId="{7BC08B96-4FB8-4EC9-9C37-7503D4C5AD99}" type="presParOf" srcId="{68771C4C-08EE-4112-BA9C-481F43657C72}" destId="{98DE5915-8A47-4C82-ABA5-3D0612017A6B}" srcOrd="2" destOrd="0" presId="urn:microsoft.com/office/officeart/2005/8/layout/vProcess5"/>
    <dgm:cxn modelId="{9ACC38FD-5764-4751-9943-406BC1418A65}" type="presParOf" srcId="{68771C4C-08EE-4112-BA9C-481F43657C72}" destId="{638B6C17-E602-4CFD-B1CA-4F25DF2BF136}" srcOrd="3" destOrd="0" presId="urn:microsoft.com/office/officeart/2005/8/layout/vProcess5"/>
    <dgm:cxn modelId="{3AC30E2E-72D5-47D2-8AE9-2A025FA27D73}" type="presParOf" srcId="{68771C4C-08EE-4112-BA9C-481F43657C72}" destId="{7BB397B0-2B37-404D-A23F-8C06908CE965}" srcOrd="4" destOrd="0" presId="urn:microsoft.com/office/officeart/2005/8/layout/vProcess5"/>
    <dgm:cxn modelId="{8B2A12CF-2A0A-44D3-9252-8CED60D50C02}" type="presParOf" srcId="{68771C4C-08EE-4112-BA9C-481F43657C72}" destId="{C080336D-B030-4167-A9AF-5BA4A94AC084}" srcOrd="5" destOrd="0" presId="urn:microsoft.com/office/officeart/2005/8/layout/vProcess5"/>
    <dgm:cxn modelId="{880504B8-CA14-4F91-A734-3CC4F11A8FD2}" type="presParOf" srcId="{68771C4C-08EE-4112-BA9C-481F43657C72}" destId="{AEFCFD1E-36DA-4D3C-9039-A114D9CB16E6}" srcOrd="6" destOrd="0" presId="urn:microsoft.com/office/officeart/2005/8/layout/vProcess5"/>
    <dgm:cxn modelId="{CF20B5C5-98F7-4C68-A9C3-3C8F7B148F66}" type="presParOf" srcId="{68771C4C-08EE-4112-BA9C-481F43657C72}" destId="{79742E75-8AFD-4BEF-86D4-62EBAB33828F}" srcOrd="7" destOrd="0" presId="urn:microsoft.com/office/officeart/2005/8/layout/vProcess5"/>
    <dgm:cxn modelId="{9261D2A7-BCE5-421A-B87C-BB586A7650F9}" type="presParOf" srcId="{68771C4C-08EE-4112-BA9C-481F43657C72}" destId="{7E0022ED-9C73-4E86-8E4A-61D50D2054C1}" srcOrd="8" destOrd="0" presId="urn:microsoft.com/office/officeart/2005/8/layout/vProcess5"/>
    <dgm:cxn modelId="{39650340-3C2F-4D32-A603-F338CD41C995}" type="presParOf" srcId="{68771C4C-08EE-4112-BA9C-481F43657C72}" destId="{78FB2E9E-6E6D-498F-B95E-B340F809A4BD}" srcOrd="9" destOrd="0" presId="urn:microsoft.com/office/officeart/2005/8/layout/vProcess5"/>
    <dgm:cxn modelId="{3CA498DE-DA2D-4AA7-ABBE-778F622C6A2F}" type="presParOf" srcId="{68771C4C-08EE-4112-BA9C-481F43657C72}" destId="{F83C91F7-3D23-4337-86DC-65277B319400}" srcOrd="10" destOrd="0" presId="urn:microsoft.com/office/officeart/2005/8/layout/vProcess5"/>
    <dgm:cxn modelId="{475D472B-9D78-47E2-B743-E990850A0F83}" type="presParOf" srcId="{68771C4C-08EE-4112-BA9C-481F43657C72}" destId="{6C8C2AD3-4A7A-43BA-BFF6-4D5162BBB3FE}" srcOrd="11" destOrd="0" presId="urn:microsoft.com/office/officeart/2005/8/layout/vProcess5"/>
    <dgm:cxn modelId="{725A9005-38F6-4D88-BA18-D5D5A664FECE}" type="presParOf" srcId="{68771C4C-08EE-4112-BA9C-481F43657C72}" destId="{F844299D-57DB-4389-8426-C3FC9892662E}" srcOrd="12" destOrd="0" presId="urn:microsoft.com/office/officeart/2005/8/layout/vProcess5"/>
    <dgm:cxn modelId="{F56A9F85-1A85-44AA-AF7A-445B9FC7A215}" type="presParOf" srcId="{68771C4C-08EE-4112-BA9C-481F43657C72}" destId="{C63C869D-0AB6-4BF3-A0DA-3C42516F2E41}" srcOrd="13" destOrd="0" presId="urn:microsoft.com/office/officeart/2005/8/layout/vProcess5"/>
    <dgm:cxn modelId="{A6C69BC5-4772-4011-924F-858647A098B2}" type="presParOf" srcId="{68771C4C-08EE-4112-BA9C-481F43657C72}" destId="{F3D3A4C5-0441-40EB-8771-DA8B6A2AF6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3B26A-0B64-4715-A381-F8E528F66B5A}">
      <dsp:nvSpPr>
        <dsp:cNvPr id="0" name=""/>
        <dsp:cNvSpPr/>
      </dsp:nvSpPr>
      <dsp:spPr>
        <a:xfrm>
          <a:off x="0" y="0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Writing the kernel module</a:t>
          </a:r>
          <a:endParaRPr lang="en-IN" sz="3300" kern="1200" dirty="0"/>
        </a:p>
      </dsp:txBody>
      <dsp:txXfrm>
        <a:off x="22792" y="22792"/>
        <a:ext cx="6500870" cy="732608"/>
      </dsp:txXfrm>
    </dsp:sp>
    <dsp:sp modelId="{FD5CA5BB-781E-4A28-B19E-FE5CAE9EB85A}">
      <dsp:nvSpPr>
        <dsp:cNvPr id="0" name=""/>
        <dsp:cNvSpPr/>
      </dsp:nvSpPr>
      <dsp:spPr>
        <a:xfrm>
          <a:off x="647699" y="907891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Compiling and loading modules</a:t>
          </a:r>
          <a:endParaRPr lang="en-IN" sz="3300" kern="1200" dirty="0"/>
        </a:p>
      </dsp:txBody>
      <dsp:txXfrm>
        <a:off x="670491" y="930683"/>
        <a:ext cx="6141490" cy="732608"/>
      </dsp:txXfrm>
    </dsp:sp>
    <dsp:sp modelId="{0B6CFC19-A71F-48EE-813C-A2B3A5D5F78D}">
      <dsp:nvSpPr>
        <dsp:cNvPr id="0" name=""/>
        <dsp:cNvSpPr/>
      </dsp:nvSpPr>
      <dsp:spPr>
        <a:xfrm>
          <a:off x="1295399" y="1815782"/>
          <a:ext cx="7340600" cy="7781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Proc and </a:t>
          </a:r>
          <a:r>
            <a:rPr lang="en-US" sz="3300" kern="1200" dirty="0" err="1" smtClean="0"/>
            <a:t>sysfs</a:t>
          </a:r>
          <a:endParaRPr lang="en-IN" sz="3300" kern="1200" dirty="0"/>
        </a:p>
      </dsp:txBody>
      <dsp:txXfrm>
        <a:off x="1318191" y="1838574"/>
        <a:ext cx="6141490" cy="732608"/>
      </dsp:txXfrm>
    </dsp:sp>
    <dsp:sp modelId="{EC02BC72-4AB1-40CE-8BED-50F9750CDC91}">
      <dsp:nvSpPr>
        <dsp:cNvPr id="0" name=""/>
        <dsp:cNvSpPr/>
      </dsp:nvSpPr>
      <dsp:spPr>
        <a:xfrm>
          <a:off x="6834774" y="590129"/>
          <a:ext cx="505825" cy="505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6948585" y="590129"/>
        <a:ext cx="278203" cy="380633"/>
      </dsp:txXfrm>
    </dsp:sp>
    <dsp:sp modelId="{6A820D04-7C6E-4AC9-888C-E71E5FB5698B}">
      <dsp:nvSpPr>
        <dsp:cNvPr id="0" name=""/>
        <dsp:cNvSpPr/>
      </dsp:nvSpPr>
      <dsp:spPr>
        <a:xfrm>
          <a:off x="7482474" y="1492832"/>
          <a:ext cx="505825" cy="50582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7596285" y="1492832"/>
        <a:ext cx="278203" cy="3806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3DF43-A58F-4E70-B9D9-14295C7D2DE9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Allocation of major number-</a:t>
          </a:r>
          <a:r>
            <a:rPr lang="en-US" sz="2000" kern="1200" dirty="0" err="1" smtClean="0"/>
            <a:t>register_chrdev_region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alloc_chrdev_region</a:t>
          </a:r>
          <a:r>
            <a:rPr lang="en-US" sz="2000" kern="1200" dirty="0" smtClean="0"/>
            <a:t>.</a:t>
          </a:r>
          <a:endParaRPr lang="en-IN" sz="2000" kern="1200" dirty="0"/>
        </a:p>
      </dsp:txBody>
      <dsp:txXfrm>
        <a:off x="22940" y="22940"/>
        <a:ext cx="7160195" cy="737360"/>
      </dsp:txXfrm>
    </dsp:sp>
    <dsp:sp modelId="{98DE5915-8A47-4C82-ABA5-3D0612017A6B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Creating a device file</a:t>
          </a:r>
          <a:endParaRPr lang="en-IN" sz="2000" kern="1200" dirty="0"/>
        </a:p>
      </dsp:txBody>
      <dsp:txXfrm>
        <a:off x="627587" y="914964"/>
        <a:ext cx="6937378" cy="737360"/>
      </dsp:txXfrm>
    </dsp:sp>
    <dsp:sp modelId="{638B6C17-E602-4CFD-B1CA-4F25DF2BF136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Char device registration – </a:t>
          </a:r>
          <a:r>
            <a:rPr lang="en-US" sz="2000" kern="1200" dirty="0" err="1" smtClean="0"/>
            <a:t>cdev_alloc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cdev_init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cdev_add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cdev_del</a:t>
          </a:r>
          <a:endParaRPr lang="en-IN" sz="2000" kern="1200" dirty="0"/>
        </a:p>
      </dsp:txBody>
      <dsp:txXfrm>
        <a:off x="1232233" y="1806988"/>
        <a:ext cx="6937378" cy="737360"/>
      </dsp:txXfrm>
    </dsp:sp>
    <dsp:sp modelId="{7BB397B0-2B37-404D-A23F-8C06908CE965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– </a:t>
          </a:r>
          <a:r>
            <a:rPr lang="en-US" sz="2000" kern="1200" dirty="0" err="1" smtClean="0"/>
            <a:t>udev</a:t>
          </a:r>
          <a:r>
            <a:rPr lang="en-US" sz="2000" kern="1200" dirty="0" smtClean="0"/>
            <a:t> auto creation of device files while inserting module</a:t>
          </a:r>
          <a:endParaRPr lang="en-IN" sz="2000" kern="1200" dirty="0"/>
        </a:p>
      </dsp:txBody>
      <dsp:txXfrm>
        <a:off x="1836880" y="2699012"/>
        <a:ext cx="6937378" cy="737360"/>
      </dsp:txXfrm>
    </dsp:sp>
    <dsp:sp modelId="{C080336D-B030-4167-A9AF-5BA4A94AC084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Freeing the device – </a:t>
          </a:r>
          <a:r>
            <a:rPr lang="en-US" sz="2000" kern="1200" dirty="0" err="1" smtClean="0"/>
            <a:t>unregister_chrdev_region</a:t>
          </a:r>
          <a:endParaRPr lang="en-IN" sz="2000" kern="1200" dirty="0"/>
        </a:p>
      </dsp:txBody>
      <dsp:txXfrm>
        <a:off x="2441527" y="3591037"/>
        <a:ext cx="6937378" cy="737360"/>
      </dsp:txXfrm>
    </dsp:sp>
    <dsp:sp modelId="{AEFCFD1E-36DA-4D3C-9039-A114D9CB16E6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7702454" y="572200"/>
        <a:ext cx="280008" cy="383102"/>
      </dsp:txXfrm>
    </dsp:sp>
    <dsp:sp modelId="{79742E75-8AFD-4BEF-86D4-62EBAB33828F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8307101" y="1464225"/>
        <a:ext cx="280008" cy="383102"/>
      </dsp:txXfrm>
    </dsp:sp>
    <dsp:sp modelId="{7E0022ED-9C73-4E86-8E4A-61D50D2054C1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8911748" y="2343195"/>
        <a:ext cx="280008" cy="383102"/>
      </dsp:txXfrm>
    </dsp:sp>
    <dsp:sp modelId="{78FB2E9E-6E6D-498F-B95E-B340F809A4BD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6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8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5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9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6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8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5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65C5-661A-4CA8-B489-C77145936790}" type="datetimeFigureOut">
              <a:rPr lang="en-IN" smtClean="0"/>
              <a:t>05-06-2018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55EFC-336E-49DF-9C74-05FA92CA7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Device Driver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Nihad jifri KP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9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device Driver: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84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and running modules: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81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parameters: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93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techniques: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02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kernel: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0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 extras in </a:t>
            </a:r>
            <a:r>
              <a:rPr lang="en-US" dirty="0" err="1" smtClean="0"/>
              <a:t>linux</a:t>
            </a:r>
            <a:r>
              <a:rPr lang="en-US" dirty="0" smtClean="0"/>
              <a:t> device driver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7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6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err="1" smtClean="0"/>
              <a:t>Interractions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0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9533"/>
              </p:ext>
            </p:extLst>
          </p:nvPr>
        </p:nvGraphicFramePr>
        <p:xfrm>
          <a:off x="838200" y="1825625"/>
          <a:ext cx="8636000" cy="2593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70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12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DRIVERS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305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23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device file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65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 smtClean="0"/>
              <a:t>Cdev</a:t>
            </a:r>
            <a:r>
              <a:rPr lang="en-US" dirty="0" smtClean="0"/>
              <a:t> structure and file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81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CHARACTER DRIVER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Lseek</a:t>
            </a:r>
            <a:endParaRPr lang="en-US" dirty="0" smtClean="0"/>
          </a:p>
          <a:p>
            <a:r>
              <a:rPr lang="en-US" dirty="0" err="1" smtClean="0"/>
              <a:t>ioctl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39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8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84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35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CONCORRENCY AND RICE CONDITION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0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5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0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driver?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8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87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2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KERNEL BUILD AND STATIC LINKING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05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53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37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BEAGLE BONE BLACK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7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need a driver?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9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device driver: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8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Drivers: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4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versioning: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4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and classes: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91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issues: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5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167</Words>
  <Application>Microsoft Office PowerPoint</Application>
  <PresentationFormat>Widescreen</PresentationFormat>
  <Paragraphs>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Linux Device Driver</vt:lpstr>
      <vt:lpstr>INTRODUCTION</vt:lpstr>
      <vt:lpstr>What is driver?</vt:lpstr>
      <vt:lpstr>Why should we need a driver?</vt:lpstr>
      <vt:lpstr>Advantages of device driver:</vt:lpstr>
      <vt:lpstr>Types of Drivers:</vt:lpstr>
      <vt:lpstr>Kernel versioning:</vt:lpstr>
      <vt:lpstr>Modules and classes:</vt:lpstr>
      <vt:lpstr>Security issues:</vt:lpstr>
      <vt:lpstr>First device Driver:</vt:lpstr>
      <vt:lpstr>Building and running modules:</vt:lpstr>
      <vt:lpstr>Module parameters:</vt:lpstr>
      <vt:lpstr>Debugging techniques:</vt:lpstr>
      <vt:lpstr>Data types in kernel:</vt:lpstr>
      <vt:lpstr>Kernel c extras in linux device driver</vt:lpstr>
      <vt:lpstr>Procfs</vt:lpstr>
      <vt:lpstr>sysfs</vt:lpstr>
      <vt:lpstr>Module Interractions</vt:lpstr>
      <vt:lpstr>PowerPoint Presentation</vt:lpstr>
      <vt:lpstr>CHARACTER DRIVERS</vt:lpstr>
      <vt:lpstr>Char device file creation</vt:lpstr>
      <vt:lpstr>Cdev structure and file operations</vt:lpstr>
      <vt:lpstr>ADVANCED CHARACTER DRIVER OPERATIONS</vt:lpstr>
      <vt:lpstr>FLOW OF TIME</vt:lpstr>
      <vt:lpstr>HARDWARE MANAGEMENT</vt:lpstr>
      <vt:lpstr>INTERRUPT HANDLING</vt:lpstr>
      <vt:lpstr>CONCORRENCY AND RICE CONDITION</vt:lpstr>
      <vt:lpstr>USB DEVICES</vt:lpstr>
      <vt:lpstr>BLOCK DEVICES</vt:lpstr>
      <vt:lpstr>PCI INTERFACE</vt:lpstr>
      <vt:lpstr>LINUX DEVICE MODEL</vt:lpstr>
      <vt:lpstr>LINUX KERNEL BUILD AND STATIC LINKING</vt:lpstr>
      <vt:lpstr>SERIAL PORT</vt:lpstr>
      <vt:lpstr>PARALLEL PORT</vt:lpstr>
      <vt:lpstr>BEAGLE BONE BLACK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Device Driver</dc:title>
  <dc:creator>nihad jifri</dc:creator>
  <cp:lastModifiedBy>nihad jifri</cp:lastModifiedBy>
  <cp:revision>12</cp:revision>
  <dcterms:created xsi:type="dcterms:W3CDTF">2018-05-28T03:24:07Z</dcterms:created>
  <dcterms:modified xsi:type="dcterms:W3CDTF">2018-06-05T03:57:02Z</dcterms:modified>
</cp:coreProperties>
</file>