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CB63-B8EA-4201-8C12-CB349B8F1016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3CF4-FF35-4B4F-8273-2E890741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7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C097-C236-4A68-B9FE-6BB2AB244201}" type="datetime1">
              <a:rPr lang="en-US" smtClean="0"/>
              <a:t>9/8/2018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048C-D38E-4B8B-BDDC-60046F9AD8EE}" type="datetime1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B008-79C2-4336-8FA6-5149B100636C}" type="datetime1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7C71-59EA-4640-B1C8-66AA097885CC}" type="datetime1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8ABA-38BF-4B38-A33B-D1931DA235E9}" type="datetime1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37EE-1FD7-4C00-813F-EDFDA10DE0BD}" type="datetime1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EDFC-549D-46B2-AEB0-E19426950401}" type="datetime1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F8DD-2744-49D5-9C59-C437939EA3FA}" type="datetime1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08BD-EC28-46DA-A1C7-2622FAB0BDE2}" type="datetime1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BC47-7224-4117-8484-4B54B5A60D73}" type="datetime1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A320-9062-4CAF-B694-283073047DBD}" type="datetime1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54EA02D-EB84-44A2-8D84-86FE09C0A42C}" type="datetime1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EA85CA-C8C7-44E0-B806-39B8ABB512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rohrer.github.io/how_convolutional_neural_networks_work.html" TargetMode="External"/><Relationship Id="rId2" Type="http://schemas.openxmlformats.org/officeDocument/2006/relationships/hyperlink" Target="https://opencv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599"/>
            <a:ext cx="8001000" cy="2285999"/>
          </a:xfrm>
        </p:spPr>
        <p:txBody>
          <a:bodyPr/>
          <a:lstStyle/>
          <a:p>
            <a:r>
              <a:rPr lang="en-US" sz="6000" dirty="0"/>
              <a:t>Hand-Gesture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E766C-1165-440F-A29B-E70A3233E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5400" cy="129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BE0374-30D0-4E11-ACD4-A407A9661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9" y="-12358"/>
            <a:ext cx="3886201" cy="11129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A236B7-1168-4DED-B8DB-BA6C9806A293}"/>
              </a:ext>
            </a:extLst>
          </p:cNvPr>
          <p:cNvSpPr/>
          <p:nvPr/>
        </p:nvSpPr>
        <p:spPr>
          <a:xfrm>
            <a:off x="254864" y="4724400"/>
            <a:ext cx="27676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Guided by:</a:t>
            </a:r>
          </a:p>
          <a:p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Mr. Ravi Patel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Mr. Hemant Yadav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FF7BE1-1004-4B0E-A126-045460735346}"/>
              </a:ext>
            </a:extLst>
          </p:cNvPr>
          <p:cNvSpPr/>
          <p:nvPr/>
        </p:nvSpPr>
        <p:spPr>
          <a:xfrm>
            <a:off x="5029200" y="4687330"/>
            <a:ext cx="360444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4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Created by:</a:t>
            </a:r>
          </a:p>
          <a:p>
            <a:pPr algn="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Nihal Patel(16IT086)</a:t>
            </a:r>
          </a:p>
          <a:p>
            <a:pPr algn="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Dhaval </a:t>
            </a:r>
            <a:r>
              <a:rPr lang="en-U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Vaghe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(16IT141)</a:t>
            </a:r>
          </a:p>
          <a:p>
            <a:pPr algn="r"/>
            <a:r>
              <a:rPr lang="en-U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Parth</a:t>
            </a:r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Sonagara</a:t>
            </a:r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(16IT132)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61F0B3-1D31-412D-AAC5-E0332967A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27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911" y="304800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Background Subtraction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3352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045" y="1177636"/>
            <a:ext cx="3375454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114800"/>
            <a:ext cx="3231573" cy="2438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03448A-3384-49CD-8E8D-62EA3589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2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 guided</a:t>
            </a:r>
          </a:p>
          <a:p>
            <a:pPr>
              <a:lnSpc>
                <a:spcPct val="150000"/>
              </a:lnSpc>
            </a:pPr>
            <a:r>
              <a:rPr lang="en-US" dirty="0"/>
              <a:t>Trained on input and outputs</a:t>
            </a:r>
          </a:p>
          <a:p>
            <a:pPr>
              <a:lnSpc>
                <a:spcPct val="150000"/>
              </a:lnSpc>
            </a:pPr>
            <a:r>
              <a:rPr lang="en-US" dirty="0"/>
              <a:t>Predicts outputs given inputs</a:t>
            </a:r>
          </a:p>
          <a:p>
            <a:pPr>
              <a:lnSpc>
                <a:spcPct val="150000"/>
              </a:lnSpc>
            </a:pPr>
            <a:r>
              <a:rPr lang="en-US" dirty="0"/>
              <a:t>More data = more precise</a:t>
            </a:r>
          </a:p>
          <a:p>
            <a:pPr>
              <a:lnSpc>
                <a:spcPct val="150000"/>
              </a:lnSpc>
            </a:pPr>
            <a:r>
              <a:rPr lang="en-US" dirty="0"/>
              <a:t>Garbage in = Garbage out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1901F-7156-4FEE-97B6-621110CE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5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 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Layers of hidden units</a:t>
            </a:r>
          </a:p>
          <a:p>
            <a:pPr>
              <a:lnSpc>
                <a:spcPct val="150000"/>
              </a:lnSpc>
            </a:pPr>
            <a:r>
              <a:rPr lang="en-US" dirty="0"/>
              <a:t>Inputs from previous layers multiplied by a “weight”, summed with a “bias”, then activated by a function</a:t>
            </a:r>
          </a:p>
          <a:p>
            <a:pPr>
              <a:lnSpc>
                <a:spcPct val="150000"/>
              </a:lnSpc>
            </a:pPr>
            <a:r>
              <a:rPr lang="en-US" dirty="0"/>
              <a:t>Weights and Biases are adjusted by automatically throughout training </a:t>
            </a:r>
          </a:p>
          <a:p>
            <a:pPr>
              <a:lnSpc>
                <a:spcPct val="150000"/>
              </a:lnSpc>
            </a:pPr>
            <a:r>
              <a:rPr lang="en-US" dirty="0"/>
              <a:t>Works similarly  to a brain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F2C5C-A669-481C-BFEB-8F654F28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1"/>
            <a:ext cx="8705144" cy="47244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0045B0-9A30-4ED3-813B-82E2D9E0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https://opencv.org/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https://brohrer.github.io/how_convolutional_neural_networks_work.html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1A936-9B9E-42F1-8831-4B3B942E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0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408813-11A8-4C66-9273-671CC38F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"/>
            <a:ext cx="8275351" cy="62467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930A3-3866-443E-95F4-3C24CC7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8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458200" cy="58975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D26A7D-1EA1-463E-8F98-54B3992B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7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Hand-Gesture Recognition?</a:t>
            </a:r>
          </a:p>
          <a:p>
            <a:pPr>
              <a:lnSpc>
                <a:spcPct val="150000"/>
              </a:lnSpc>
            </a:pPr>
            <a:r>
              <a:rPr lang="en-US" dirty="0"/>
              <a:t>Why using Hand-Gesture Recognition?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OpenCV</a:t>
            </a:r>
          </a:p>
          <a:p>
            <a:pPr>
              <a:lnSpc>
                <a:spcPct val="150000"/>
              </a:lnSpc>
            </a:pPr>
            <a:r>
              <a:rPr lang="en-US" dirty="0"/>
              <a:t>Neural Networks</a:t>
            </a:r>
          </a:p>
          <a:p>
            <a:pPr>
              <a:lnSpc>
                <a:spcPct val="150000"/>
              </a:lnSpc>
            </a:pPr>
            <a:r>
              <a:rPr lang="en-US" dirty="0"/>
              <a:t>References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F28F5-6B42-40D3-8E7F-8832E9F7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7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600200"/>
          </a:xfrm>
        </p:spPr>
        <p:txBody>
          <a:bodyPr>
            <a:normAutofit/>
          </a:bodyPr>
          <a:lstStyle/>
          <a:p>
            <a:r>
              <a:rPr lang="en-US" sz="4000" dirty="0"/>
              <a:t>What is Hand-Gesture Recognition?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49" y="1981200"/>
            <a:ext cx="8229600" cy="4525963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/>
              <a:t>What are Gestures?</a:t>
            </a:r>
          </a:p>
          <a:p>
            <a:pPr lvl="1"/>
            <a:r>
              <a:rPr lang="en-US" sz="2400" dirty="0"/>
              <a:t>It is a form of non-verbal communication</a:t>
            </a:r>
          </a:p>
          <a:p>
            <a:pPr lvl="1"/>
            <a:r>
              <a:rPr lang="en-US" sz="2400" dirty="0"/>
              <a:t>Movement of the hands, face or other parts of the boy</a:t>
            </a:r>
          </a:p>
          <a:p>
            <a:pPr lvl="1"/>
            <a:endParaRPr lang="en-US" sz="2400" dirty="0"/>
          </a:p>
          <a:p>
            <a:pPr>
              <a:buFont typeface="Courier New" pitchFamily="49" charset="0"/>
              <a:buChar char="o"/>
            </a:pPr>
            <a:r>
              <a:rPr lang="en-US" dirty="0"/>
              <a:t>What is Gesture Recognition?</a:t>
            </a:r>
          </a:p>
          <a:p>
            <a:pPr lvl="1"/>
            <a:r>
              <a:rPr lang="en-US" sz="2400" dirty="0"/>
              <a:t>The gesture recognition interface with computers using gestures of the human body, typically hand movements</a:t>
            </a: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54A07-54DA-4867-9598-D625AB72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4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600200"/>
          </a:xfrm>
        </p:spPr>
        <p:txBody>
          <a:bodyPr>
            <a:normAutofit/>
          </a:bodyPr>
          <a:lstStyle/>
          <a:p>
            <a:r>
              <a:rPr lang="en-US" sz="4000" dirty="0"/>
              <a:t>Why using Hand-Gesture Recognition?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605" y="21336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This is useful for hands-free approach.</a:t>
            </a:r>
          </a:p>
          <a:p>
            <a:pPr>
              <a:lnSpc>
                <a:spcPct val="150000"/>
              </a:lnSpc>
            </a:pPr>
            <a:r>
              <a:rPr lang="en-US" dirty="0"/>
              <a:t>It is useful in media player .</a:t>
            </a:r>
          </a:p>
          <a:p>
            <a:pPr>
              <a:lnSpc>
                <a:spcPct val="150000"/>
              </a:lnSpc>
            </a:pPr>
            <a:r>
              <a:rPr lang="en-US" dirty="0"/>
              <a:t>For e.g. : A simple gesture could pause or play the movie or increase the volume even while sitting afar from the computer screen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4BCE1-616B-4CF7-BA9B-0AE73A31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8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>
            <a:normAutofit/>
          </a:bodyPr>
          <a:lstStyle/>
          <a:p>
            <a:r>
              <a:rPr lang="en-US" sz="48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are going to implement a system that recognizes gestures</a:t>
            </a:r>
          </a:p>
          <a:p>
            <a:pPr>
              <a:lnSpc>
                <a:spcPct val="150000"/>
              </a:lnSpc>
            </a:pPr>
            <a:r>
              <a:rPr lang="en-US" dirty="0"/>
              <a:t>We are inputting gestures using webcam and it performs specified operations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We are using OpenCV to recognize the gestures of hand</a:t>
            </a:r>
          </a:p>
          <a:p>
            <a:pPr>
              <a:lnSpc>
                <a:spcPct val="150000"/>
              </a:lnSpc>
            </a:pPr>
            <a:r>
              <a:rPr lang="en-US" dirty="0"/>
              <a:t>We are using Neural Network to recognize the gestures input and initialize some task to this input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92F90-4F3F-44FA-9C1A-9B73107E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8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OpenCV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OpenCV (open source Computer Vision Library) is an open source computer vision and machine learning vision library.</a:t>
            </a:r>
          </a:p>
          <a:p>
            <a:pPr>
              <a:lnSpc>
                <a:spcPct val="150000"/>
              </a:lnSpc>
            </a:pPr>
            <a:r>
              <a:rPr lang="en-US" dirty="0"/>
              <a:t>OpenCV is use to detect 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sz="1800" dirty="0"/>
              <a:t>recognize faces identify classify human actions in videos,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Track camera moments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Track moving objects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20781"/>
            <a:ext cx="1819275" cy="160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70243-8DB9-489E-96F0-2CD28D8D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0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229600" cy="1600200"/>
          </a:xfrm>
        </p:spPr>
        <p:txBody>
          <a:bodyPr/>
          <a:lstStyle/>
          <a:p>
            <a:r>
              <a:rPr lang="en-US" sz="4000" dirty="0"/>
              <a:t>Computer Vision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computers see</a:t>
            </a:r>
          </a:p>
          <a:p>
            <a:r>
              <a:rPr lang="en-US" dirty="0"/>
              <a:t>Computers 'look' at images as multidimensional arrays or matrices but they can also be treated like functions (ex. taking the derivative over an image's x-axis).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Image Filters and Functions</a:t>
            </a:r>
          </a:p>
          <a:p>
            <a:r>
              <a:rPr lang="en-US" dirty="0"/>
              <a:t>Many times, images contain complex information that isn't need for a computation or reduces the speed of computation without much value added.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292BA-E135-4EE9-B0DA-7CE74CCA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9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Thresholding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Thresholding</a:t>
            </a:r>
            <a:r>
              <a:rPr lang="en-US" dirty="0"/>
              <a:t> can be thought of as a function applied to each pixel of an image. This function takes a min and max </a:t>
            </a:r>
            <a:r>
              <a:rPr lang="en-US" dirty="0" err="1"/>
              <a:t>thresholding</a:t>
            </a:r>
            <a:r>
              <a:rPr lang="en-US" dirty="0"/>
              <a:t> values and if the pixel value falls in this range, it will 'return' the pixel, if not it will 'return' a black pixel.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348163"/>
            <a:ext cx="32099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67213"/>
            <a:ext cx="32194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D9ED0-638B-4131-8522-D24A4518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85CA-C8C7-44E0-B806-39B8ABB512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28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137</TotalTime>
  <Words>409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Palatino Linotype</vt:lpstr>
      <vt:lpstr>Executive</vt:lpstr>
      <vt:lpstr>Hand-Gesture Recognition</vt:lpstr>
      <vt:lpstr>PowerPoint Presentation</vt:lpstr>
      <vt:lpstr>Contents</vt:lpstr>
      <vt:lpstr>What is Hand-Gesture Recognition?</vt:lpstr>
      <vt:lpstr>Why using Hand-Gesture Recognition?</vt:lpstr>
      <vt:lpstr>Implementation</vt:lpstr>
      <vt:lpstr>OpenCV</vt:lpstr>
      <vt:lpstr>Computer Vision Concepts</vt:lpstr>
      <vt:lpstr>Continue…</vt:lpstr>
      <vt:lpstr>PowerPoint Presentation</vt:lpstr>
      <vt:lpstr>Intro to Machine Learning</vt:lpstr>
      <vt:lpstr>NEURAL   NETWORKS</vt:lpstr>
      <vt:lpstr>PowerPoint Presentation</vt:lpstr>
      <vt:lpstr>REFERENCES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Hand-Gesture Recognition</dc:title>
  <dc:creator>Parth Sonagara</dc:creator>
  <cp:lastModifiedBy>Dhaval</cp:lastModifiedBy>
  <cp:revision>13</cp:revision>
  <dcterms:created xsi:type="dcterms:W3CDTF">2018-09-07T16:12:40Z</dcterms:created>
  <dcterms:modified xsi:type="dcterms:W3CDTF">2018-09-07T18:43:31Z</dcterms:modified>
</cp:coreProperties>
</file>