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500" b="1">
                <a:solidFill>
                  <a:srgbClr val="000000"/>
                </a:solidFill>
              </a:defRPr>
            </a:pPr>
            <a:r>
              <a:t>- AI in healthcare refers to the use of artificial intelligence and machine learning algorithms to improve patient outcomes, streamline clinical workflows, and enhance the overall quality of care.</a:t>
            </a:r>
          </a:p>
          <a:p>
            <a:pPr>
              <a:defRPr sz="1500" b="1">
                <a:solidFill>
                  <a:srgbClr val="000000"/>
                </a:solidFill>
              </a:defRPr>
            </a:pPr>
            <a:r>
              <a:t>- AI-powered systems can analyze large amounts of medical data, identify patterns, and make predictions to support clinical decision-making.</a:t>
            </a:r>
          </a:p>
          <a:p>
            <a:pPr>
              <a:defRPr sz="1500" b="1">
                <a:solidFill>
                  <a:srgbClr val="000000"/>
                </a:solidFill>
              </a:defRPr>
            </a:pPr>
            <a:r>
              <a:t>- AI can help reduce healthcare costs by identifying high-risk patients, detecting preventable errors, and optimizing resource allocation.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500" b="1">
                <a:solidFill>
                  <a:srgbClr val="000000"/>
                </a:solidFill>
              </a:defRPr>
            </a:pPr>
            <a:r>
              <a:t>- The global AI in healthcare market is projected to reach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28.9 billion by 2025, growing at a CAGR of 41.5% from 2020 to 2025.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500" b="1">
                <a:solidFill>
                  <a:srgbClr val="000000"/>
                </a:solidFill>
              </a:defRPr>
            </a:pPr>
            <a:r>
              <a:t>- 80% of healthcare executives believe that AI will revolutionize the industry in the next 5 years.</a:t>
            </a:r>
          </a:p>
          <a:p>
            <a:pPr>
              <a:defRPr sz="1500" b="1">
                <a:solidFill>
                  <a:srgbClr val="000000"/>
                </a:solidFill>
              </a:defRPr>
            </a:pPr>
            <a:r>
              <a:t>- AI can help reduce medical errors by up to 90%.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500" b="1">
                <a:solidFill>
                  <a:srgbClr val="000000"/>
                </a:solidFill>
              </a:defRPr>
            </a:pPr>
            <a:r>
              <a:t>- https://www.healthitnews.com/news/artificial-intelligence-healthcare-what-it-means-and-how-it-works</a:t>
            </a:r>
          </a:p>
          <a:p>
            <a:pPr>
              <a:defRPr sz="1500" b="1">
                <a:solidFill>
                  <a:srgbClr val="000000"/>
                </a:solidFill>
              </a:defRPr>
            </a:pPr>
            <a:r>
              <a:t>- https://www.who.int/news-room/q-and-a/detail/artificial-intelligence-for-health</a:t>
            </a:r>
          </a:p>
          <a:p>
            <a:pPr>
              <a:defRPr sz="1500" b="1">
                <a:solidFill>
                  <a:srgbClr val="000000"/>
                </a:solidFill>
              </a:defRPr>
            </a:pPr>
            <a:r>
              <a:t>- https://www.mckinsey.com/industries/healthcare-systems-and-services/our-insights/how-artificial-intelligence-can-improve-healthcare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