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CC"/>
    <a:srgbClr val="FFC023"/>
    <a:srgbClr val="4E95D9"/>
    <a:srgbClr val="FF6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/>
    <p:restoredTop sz="94694"/>
  </p:normalViewPr>
  <p:slideViewPr>
    <p:cSldViewPr snapToGrid="0">
      <p:cViewPr varScale="1">
        <p:scale>
          <a:sx n="117" d="100"/>
          <a:sy n="117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BA29-EDB4-7B98-961C-324D5E6EF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C207C-6C35-90CA-46C0-7556EA990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BDBA-B85E-9124-C521-2420E10C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3C4D-9FF6-EAB1-E7BD-274DBC2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3A93-C713-FC59-01EE-55961A5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667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BD82-1DCC-CDF7-DB7D-20A4AB8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3827-0220-4B14-D1A8-BE5F44874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5FF1-E6E9-B12D-0693-6DC92CB0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BF16-8604-D170-22CD-7E736FA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EC27-9464-ED30-3974-828438DB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029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F0FDC-A26B-B3F1-698A-34304ECDA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51BB5-4B6F-A274-B8A3-2C6AAD9D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5F3C-BEC8-1C1A-0197-B19A77A6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6061-832D-BC2E-B181-7A8B77F2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7B8C-5161-A640-9924-2DCE313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031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A7B2-710F-EE92-DD8B-EEDBE198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FB6D-2A39-8051-F23E-E4ACB89C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D66C-90A3-9AC8-8BE6-BBD6EDA6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F0EC-A295-3456-3795-0B8FD020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335B-F393-0B9D-80EB-56E4AB1E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61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B9C3-2D09-6C9B-CE64-12F2153D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B5DA-AAE0-E12A-27D4-45EA7BA7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88DA-2479-9CC0-B75E-22F5DA2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D341-16A1-3062-3EDA-8661FD8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15D4-940F-07FC-0EF1-F5A8A2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677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FADF-2740-B50A-20B1-B45AA107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A26C-BCD4-0E53-15F9-48C291114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EC08-1ABC-62F5-D488-C428C381F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3D572-4FDC-8409-E93E-62DC555F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F6EA9-FB16-65A1-E857-933AA6F0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4E47-BDFF-2FBE-ABF1-C740F615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5125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DDB6-B6B1-7A0F-771A-825314C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2D407-3753-F878-6466-0E4C3C67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8073D-70FD-C575-AFA4-31880D47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A45BB-B3B0-2D59-7F8C-7A7C31CBF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1F34-0DC7-B79B-E16C-DAC27735D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95CDB-6BA2-AD3E-25CA-9711EAD9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1DFAA-6097-FB40-5519-5B6227B9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8C5A5-E69C-713A-5508-DCBE398B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05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B67B-EF6B-17E0-E4C6-93B6C266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C8142-C9C2-A8E6-8935-A4CD545A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64DD5-B7DA-93B1-30CA-CAA1C0EA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95C17-833F-4F82-4A35-CC7C71DC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97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0BAE-000B-65B4-BB8A-4D7491A6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B4546-DC91-9592-CF46-AAA97A39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E25B-1BE7-66B3-FF6E-FDFBCFD3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2217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EC4B-875B-8FCE-500D-2E034D54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F4B2-D8C3-1AF6-6767-76EE1E6C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279C0-C1D2-CDDA-D584-095BB416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4970-43CE-E312-EE7F-9273AD4C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762FB-A899-38FB-6AC4-3813DD5A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5638C-FCC4-5D58-5607-3BC08ABE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641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19FB-CB94-14A4-ABD0-1C4A1142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D60EE-76F4-7A97-D34B-48109407C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B39F-1229-DD21-306E-9574A251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3A78-1BC0-AD14-F1AC-FF89AE27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84ADE-16A4-C6D0-60A6-2AC6A28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6E92-10FC-6109-AA2E-98BA061E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6551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429AE-FA33-D705-A4BF-FF1DA2D9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0FC2-FB56-87F8-96CF-4A23DE1F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6CCC-2CF6-6A8D-7BC6-BEB23C52F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71EB4-02C7-A548-B252-52EDE4C20E3E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A198-AD02-E491-A653-3E4C9716B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2CC2-2B48-EB95-FE1D-783EF99FF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7813-C0C9-5B44-8E0B-CB7833763C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196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399D0D-D399-C62A-0A88-89B1F57690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C31CCFD-61AB-3847-6978-A1723378BC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602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7A6B986-4B21-963C-9125-0FECCEF2F7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12823" y="-1"/>
            <a:ext cx="6479177" cy="6858000"/>
          </a:xfrm>
          <a:custGeom>
            <a:avLst/>
            <a:gdLst>
              <a:gd name="connsiteX0" fmla="*/ 1463704 w 6479177"/>
              <a:gd name="connsiteY0" fmla="*/ 0 h 6858000"/>
              <a:gd name="connsiteX1" fmla="*/ 6479177 w 6479177"/>
              <a:gd name="connsiteY1" fmla="*/ 0 h 6858000"/>
              <a:gd name="connsiteX2" fmla="*/ 6479177 w 6479177"/>
              <a:gd name="connsiteY2" fmla="*/ 6858000 h 6858000"/>
              <a:gd name="connsiteX3" fmla="*/ 0 w 6479177"/>
              <a:gd name="connsiteY3" fmla="*/ 6858000 h 6858000"/>
              <a:gd name="connsiteX4" fmla="*/ 0 w 6479177"/>
              <a:gd name="connsiteY4" fmla="*/ 6080890 h 6858000"/>
              <a:gd name="connsiteX5" fmla="*/ 128159 w 6479177"/>
              <a:gd name="connsiteY5" fmla="*/ 6051311 h 6858000"/>
              <a:gd name="connsiteX6" fmla="*/ 2734492 w 6479177"/>
              <a:gd name="connsiteY6" fmla="*/ 2685984 h 6858000"/>
              <a:gd name="connsiteX7" fmla="*/ 1470017 w 6479177"/>
              <a:gd name="connsiteY7" fmla="*/ 4721 h 6858000"/>
              <a:gd name="connsiteX8" fmla="*/ 1463704 w 647917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9177" h="6858000">
                <a:moveTo>
                  <a:pt x="1463704" y="0"/>
                </a:moveTo>
                <a:lnTo>
                  <a:pt x="6479177" y="0"/>
                </a:lnTo>
                <a:lnTo>
                  <a:pt x="6479177" y="6858000"/>
                </a:lnTo>
                <a:lnTo>
                  <a:pt x="0" y="6858000"/>
                </a:lnTo>
                <a:lnTo>
                  <a:pt x="0" y="6080890"/>
                </a:lnTo>
                <a:lnTo>
                  <a:pt x="128159" y="6051311"/>
                </a:lnTo>
                <a:cubicBezTo>
                  <a:pt x="1626978" y="5665682"/>
                  <a:pt x="2734492" y="4305170"/>
                  <a:pt x="2734492" y="2685984"/>
                </a:cubicBezTo>
                <a:cubicBezTo>
                  <a:pt x="2734492" y="1606527"/>
                  <a:pt x="2242264" y="642036"/>
                  <a:pt x="1470017" y="4721"/>
                </a:cubicBezTo>
                <a:lnTo>
                  <a:pt x="1463704" y="0"/>
                </a:lnTo>
                <a:close/>
              </a:path>
            </a:pathLst>
          </a:cu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D09DF-A767-13F1-71DA-ACD0500BC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6898" y="2921167"/>
            <a:ext cx="10358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6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Quantum Technology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BAA77C-E794-72BB-9FB1-2ACFCCB4A70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81037" y="4616727"/>
            <a:ext cx="263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S. M. Nihal Ahmed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467A5-2FB8-8814-32F5-89AF063400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56143" y="4216617"/>
            <a:ext cx="2075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Presented by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6F697-A0E9-4136-8902-DB3DC11529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81037" y="5016837"/>
            <a:ext cx="250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ID : 232-35-002</a:t>
            </a:r>
          </a:p>
        </p:txBody>
      </p:sp>
    </p:spTree>
    <p:extLst>
      <p:ext uri="{BB962C8B-B14F-4D97-AF65-F5344CB8AC3E}">
        <p14:creationId xmlns:p14="http://schemas.microsoft.com/office/powerpoint/2010/main" val="240249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B9A9E-CA75-02E8-281F-3C8A9DB89F41}"/>
              </a:ext>
            </a:extLst>
          </p:cNvPr>
          <p:cNvSpPr txBox="1">
            <a:spLocks/>
          </p:cNvSpPr>
          <p:nvPr/>
        </p:nvSpPr>
        <p:spPr>
          <a:xfrm>
            <a:off x="1848997" y="689572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Quantum Teliportaion Netwrok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88D91-387A-89E0-A39F-5CA225D2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59699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B9A9E-CA75-02E8-281F-3C8A9DB89F41}"/>
              </a:ext>
            </a:extLst>
          </p:cNvPr>
          <p:cNvSpPr txBox="1">
            <a:spLocks/>
          </p:cNvSpPr>
          <p:nvPr/>
        </p:nvSpPr>
        <p:spPr>
          <a:xfrm>
            <a:off x="2932082" y="2767280"/>
            <a:ext cx="6327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670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10A32-8E12-418A-2FBA-07D80CFE8A97}"/>
              </a:ext>
            </a:extLst>
          </p:cNvPr>
          <p:cNvSpPr txBox="1">
            <a:spLocks/>
          </p:cNvSpPr>
          <p:nvPr/>
        </p:nvSpPr>
        <p:spPr>
          <a:xfrm>
            <a:off x="1850163" y="838163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Traditional Computer and Quantum Computer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31462-EB02-6971-96E3-1C017AFB2D54}"/>
              </a:ext>
            </a:extLst>
          </p:cNvPr>
          <p:cNvGrpSpPr/>
          <p:nvPr/>
        </p:nvGrpSpPr>
        <p:grpSpPr>
          <a:xfrm>
            <a:off x="1848997" y="2199546"/>
            <a:ext cx="2564432" cy="2178271"/>
            <a:chOff x="1848997" y="2199546"/>
            <a:chExt cx="2564432" cy="21782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8462A8-BE15-E460-0E16-2BB95B8C7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648" y="2199546"/>
              <a:ext cx="1633131" cy="1633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3C33E-EC2C-87DC-4C11-629FC9ADF171}"/>
                </a:ext>
              </a:extLst>
            </p:cNvPr>
            <p:cNvSpPr txBox="1"/>
            <p:nvPr/>
          </p:nvSpPr>
          <p:spPr>
            <a:xfrm>
              <a:off x="1848997" y="3977707"/>
              <a:ext cx="2564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20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Traditional CPU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CB7DE0-BB03-9B50-D679-E9B542F30048}"/>
              </a:ext>
            </a:extLst>
          </p:cNvPr>
          <p:cNvGrpSpPr/>
          <p:nvPr/>
        </p:nvGrpSpPr>
        <p:grpSpPr>
          <a:xfrm>
            <a:off x="2314648" y="4676594"/>
            <a:ext cx="1580003" cy="672029"/>
            <a:chOff x="2314648" y="4676594"/>
            <a:chExt cx="1580003" cy="6720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BB6D8C-3407-4D42-172C-A23229093EF6}"/>
                </a:ext>
              </a:extLst>
            </p:cNvPr>
            <p:cNvSpPr/>
            <p:nvPr/>
          </p:nvSpPr>
          <p:spPr>
            <a:xfrm>
              <a:off x="2314648" y="4676594"/>
              <a:ext cx="672029" cy="672029"/>
            </a:xfrm>
            <a:prstGeom prst="ellipse">
              <a:avLst/>
            </a:prstGeom>
            <a:solidFill>
              <a:srgbClr val="FF66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650CFC-3B3E-EE9B-2F64-7AC1DF12A042}"/>
                </a:ext>
              </a:extLst>
            </p:cNvPr>
            <p:cNvSpPr/>
            <p:nvPr/>
          </p:nvSpPr>
          <p:spPr>
            <a:xfrm>
              <a:off x="3222622" y="4676594"/>
              <a:ext cx="672029" cy="672029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96D427-ED81-6186-B51C-C53E97B94900}"/>
              </a:ext>
            </a:extLst>
          </p:cNvPr>
          <p:cNvGrpSpPr/>
          <p:nvPr/>
        </p:nvGrpSpPr>
        <p:grpSpPr>
          <a:xfrm>
            <a:off x="7779736" y="2143285"/>
            <a:ext cx="2564432" cy="2234532"/>
            <a:chOff x="7779736" y="2143285"/>
            <a:chExt cx="2564432" cy="22345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C32D05-6712-D67A-6E6B-2E6CABB4D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6552" y="2143285"/>
              <a:ext cx="1630800" cy="1630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B620D7-7389-236C-7CFD-DEBC65AE234C}"/>
                </a:ext>
              </a:extLst>
            </p:cNvPr>
            <p:cNvSpPr txBox="1"/>
            <p:nvPr/>
          </p:nvSpPr>
          <p:spPr>
            <a:xfrm>
              <a:off x="7779736" y="3977707"/>
              <a:ext cx="2564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20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Quantum CPU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8F6DD1-849A-CE6F-A0E2-8AF584F194E7}"/>
              </a:ext>
            </a:extLst>
          </p:cNvPr>
          <p:cNvGrpSpPr/>
          <p:nvPr/>
        </p:nvGrpSpPr>
        <p:grpSpPr>
          <a:xfrm>
            <a:off x="7414929" y="4676593"/>
            <a:ext cx="3294043" cy="1108516"/>
            <a:chOff x="7414929" y="4676593"/>
            <a:chExt cx="3294043" cy="11085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A6699-458B-6659-D8BF-9BF94E695B9B}"/>
                </a:ext>
              </a:extLst>
            </p:cNvPr>
            <p:cNvSpPr/>
            <p:nvPr/>
          </p:nvSpPr>
          <p:spPr>
            <a:xfrm>
              <a:off x="8725937" y="4676594"/>
              <a:ext cx="672029" cy="672029"/>
            </a:xfrm>
            <a:prstGeom prst="ellipse">
              <a:avLst/>
            </a:prstGeom>
            <a:gradFill>
              <a:gsLst>
                <a:gs pos="0">
                  <a:srgbClr val="FF6647"/>
                </a:gs>
                <a:gs pos="100000">
                  <a:srgbClr val="4E95D9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8175D7-166D-B9BD-032E-C85F90969198}"/>
                </a:ext>
              </a:extLst>
            </p:cNvPr>
            <p:cNvSpPr/>
            <p:nvPr/>
          </p:nvSpPr>
          <p:spPr>
            <a:xfrm>
              <a:off x="7455954" y="4676594"/>
              <a:ext cx="672029" cy="672029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5C445D-D8C6-50ED-B08F-1FB12558A043}"/>
                </a:ext>
              </a:extLst>
            </p:cNvPr>
            <p:cNvSpPr/>
            <p:nvPr/>
          </p:nvSpPr>
          <p:spPr>
            <a:xfrm>
              <a:off x="9993040" y="4676593"/>
              <a:ext cx="672029" cy="672029"/>
            </a:xfrm>
            <a:prstGeom prst="ellipse">
              <a:avLst/>
            </a:prstGeom>
            <a:solidFill>
              <a:srgbClr val="FF66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1</a:t>
              </a:r>
            </a:p>
          </p:txBody>
        </p:sp>
        <p:sp>
          <p:nvSpPr>
            <p:cNvPr id="25" name="Left-right Arrow 24">
              <a:extLst>
                <a:ext uri="{FF2B5EF4-FFF2-40B4-BE49-F238E27FC236}">
                  <a16:creationId xmlns:a16="http://schemas.microsoft.com/office/drawing/2014/main" id="{92A5569B-5DE4-A133-5B0B-379815C71E21}"/>
                </a:ext>
              </a:extLst>
            </p:cNvPr>
            <p:cNvSpPr/>
            <p:nvPr/>
          </p:nvSpPr>
          <p:spPr>
            <a:xfrm>
              <a:off x="7414929" y="5509687"/>
              <a:ext cx="3294043" cy="275422"/>
            </a:xfrm>
            <a:prstGeom prst="leftRightArrow">
              <a:avLst/>
            </a:prstGeom>
            <a:gradFill>
              <a:gsLst>
                <a:gs pos="0">
                  <a:srgbClr val="FF6647"/>
                </a:gs>
                <a:gs pos="100000">
                  <a:srgbClr val="4E95D9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</p:spTree>
    <p:extLst>
      <p:ext uri="{BB962C8B-B14F-4D97-AF65-F5344CB8AC3E}">
        <p14:creationId xmlns:p14="http://schemas.microsoft.com/office/powerpoint/2010/main" val="18808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A63D0-EE86-AB6A-20D3-AB055BEF29AD}"/>
              </a:ext>
            </a:extLst>
          </p:cNvPr>
          <p:cNvSpPr txBox="1">
            <a:spLocks/>
          </p:cNvSpPr>
          <p:nvPr/>
        </p:nvSpPr>
        <p:spPr>
          <a:xfrm>
            <a:off x="1850163" y="838163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Physics Behind Quantum Computer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3DD202-1A03-E8EB-5F57-1526809580AA}"/>
              </a:ext>
            </a:extLst>
          </p:cNvPr>
          <p:cNvSpPr/>
          <p:nvPr/>
        </p:nvSpPr>
        <p:spPr>
          <a:xfrm>
            <a:off x="2001488" y="2823210"/>
            <a:ext cx="1211580" cy="1211580"/>
          </a:xfrm>
          <a:prstGeom prst="ellipse">
            <a:avLst/>
          </a:prstGeom>
          <a:noFill/>
          <a:ln w="158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D8611B-AAD0-A751-3D5A-E20329D0CFDF}"/>
              </a:ext>
            </a:extLst>
          </p:cNvPr>
          <p:cNvGrpSpPr/>
          <p:nvPr/>
        </p:nvGrpSpPr>
        <p:grpSpPr>
          <a:xfrm>
            <a:off x="2425501" y="3267878"/>
            <a:ext cx="363556" cy="322243"/>
            <a:chOff x="2071171" y="3095740"/>
            <a:chExt cx="363556" cy="3222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AB6D25-C5E3-06B1-ED52-195F1EA826B8}"/>
                </a:ext>
              </a:extLst>
            </p:cNvPr>
            <p:cNvSpPr/>
            <p:nvPr/>
          </p:nvSpPr>
          <p:spPr>
            <a:xfrm>
              <a:off x="2071171" y="3095740"/>
              <a:ext cx="242371" cy="24237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shade val="15000"/>
                  <a:alpha val="43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CD771B-FEF4-0E40-4D55-2498B77AC769}"/>
                </a:ext>
              </a:extLst>
            </p:cNvPr>
            <p:cNvSpPr/>
            <p:nvPr/>
          </p:nvSpPr>
          <p:spPr>
            <a:xfrm>
              <a:off x="2192356" y="3095740"/>
              <a:ext cx="242371" cy="2423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902EC2-E119-AC1B-E091-DD529488B75C}"/>
                </a:ext>
              </a:extLst>
            </p:cNvPr>
            <p:cNvSpPr/>
            <p:nvPr/>
          </p:nvSpPr>
          <p:spPr>
            <a:xfrm>
              <a:off x="2131763" y="3175612"/>
              <a:ext cx="242371" cy="24237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shade val="15000"/>
                  <a:alpha val="6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7298A47-7669-C6DA-17E9-B28A68861984}"/>
              </a:ext>
            </a:extLst>
          </p:cNvPr>
          <p:cNvSpPr/>
          <p:nvPr/>
        </p:nvSpPr>
        <p:spPr>
          <a:xfrm>
            <a:off x="2789057" y="2823210"/>
            <a:ext cx="211344" cy="2113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75542-D2E4-2255-C161-AE842BD4E313}"/>
              </a:ext>
            </a:extLst>
          </p:cNvPr>
          <p:cNvSpPr txBox="1"/>
          <p:nvPr/>
        </p:nvSpPr>
        <p:spPr>
          <a:xfrm>
            <a:off x="1441009" y="4479458"/>
            <a:ext cx="233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Atom with one electron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F0E8F40-2A24-40E8-5D92-213D485F9242}"/>
              </a:ext>
            </a:extLst>
          </p:cNvPr>
          <p:cNvSpPr/>
          <p:nvPr/>
        </p:nvSpPr>
        <p:spPr>
          <a:xfrm>
            <a:off x="0" y="-708660"/>
            <a:ext cx="868680" cy="468630"/>
          </a:xfrm>
          <a:custGeom>
            <a:avLst/>
            <a:gdLst>
              <a:gd name="connsiteX0" fmla="*/ 0 w 868680"/>
              <a:gd name="connsiteY0" fmla="*/ 0 h 468630"/>
              <a:gd name="connsiteX1" fmla="*/ 68580 w 868680"/>
              <a:gd name="connsiteY1" fmla="*/ 91440 h 468630"/>
              <a:gd name="connsiteX2" fmla="*/ 91440 w 868680"/>
              <a:gd name="connsiteY2" fmla="*/ 125730 h 468630"/>
              <a:gd name="connsiteX3" fmla="*/ 194310 w 868680"/>
              <a:gd name="connsiteY3" fmla="*/ 205740 h 468630"/>
              <a:gd name="connsiteX4" fmla="*/ 262890 w 868680"/>
              <a:gd name="connsiteY4" fmla="*/ 228600 h 468630"/>
              <a:gd name="connsiteX5" fmla="*/ 365760 w 868680"/>
              <a:gd name="connsiteY5" fmla="*/ 262890 h 468630"/>
              <a:gd name="connsiteX6" fmla="*/ 548640 w 868680"/>
              <a:gd name="connsiteY6" fmla="*/ 285750 h 468630"/>
              <a:gd name="connsiteX7" fmla="*/ 720090 w 868680"/>
              <a:gd name="connsiteY7" fmla="*/ 297180 h 468630"/>
              <a:gd name="connsiteX8" fmla="*/ 788670 w 868680"/>
              <a:gd name="connsiteY8" fmla="*/ 342900 h 468630"/>
              <a:gd name="connsiteX9" fmla="*/ 834390 w 868680"/>
              <a:gd name="connsiteY9" fmla="*/ 411480 h 468630"/>
              <a:gd name="connsiteX10" fmla="*/ 868680 w 868680"/>
              <a:gd name="connsiteY10" fmla="*/ 46863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8680" h="468630">
                <a:moveTo>
                  <a:pt x="0" y="0"/>
                </a:moveTo>
                <a:cubicBezTo>
                  <a:pt x="22860" y="30480"/>
                  <a:pt x="46171" y="60627"/>
                  <a:pt x="68580" y="91440"/>
                </a:cubicBezTo>
                <a:cubicBezTo>
                  <a:pt x="76660" y="102550"/>
                  <a:pt x="81275" y="116489"/>
                  <a:pt x="91440" y="125730"/>
                </a:cubicBezTo>
                <a:cubicBezTo>
                  <a:pt x="123584" y="154951"/>
                  <a:pt x="153099" y="192003"/>
                  <a:pt x="194310" y="205740"/>
                </a:cubicBezTo>
                <a:cubicBezTo>
                  <a:pt x="217170" y="213360"/>
                  <a:pt x="240517" y="219651"/>
                  <a:pt x="262890" y="228600"/>
                </a:cubicBezTo>
                <a:cubicBezTo>
                  <a:pt x="313197" y="248723"/>
                  <a:pt x="316541" y="253046"/>
                  <a:pt x="365760" y="262890"/>
                </a:cubicBezTo>
                <a:cubicBezTo>
                  <a:pt x="428711" y="275480"/>
                  <a:pt x="482981" y="280497"/>
                  <a:pt x="548640" y="285750"/>
                </a:cubicBezTo>
                <a:cubicBezTo>
                  <a:pt x="605734" y="290318"/>
                  <a:pt x="662940" y="293370"/>
                  <a:pt x="720090" y="297180"/>
                </a:cubicBezTo>
                <a:cubicBezTo>
                  <a:pt x="742950" y="312420"/>
                  <a:pt x="773430" y="320040"/>
                  <a:pt x="788670" y="342900"/>
                </a:cubicBezTo>
                <a:cubicBezTo>
                  <a:pt x="803910" y="365760"/>
                  <a:pt x="825702" y="385416"/>
                  <a:pt x="834390" y="411480"/>
                </a:cubicBezTo>
                <a:cubicBezTo>
                  <a:pt x="849228" y="455993"/>
                  <a:pt x="837301" y="437251"/>
                  <a:pt x="868680" y="46863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23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A63D0-EE86-AB6A-20D3-AB055BEF29AD}"/>
              </a:ext>
            </a:extLst>
          </p:cNvPr>
          <p:cNvSpPr txBox="1">
            <a:spLocks/>
          </p:cNvSpPr>
          <p:nvPr/>
        </p:nvSpPr>
        <p:spPr>
          <a:xfrm>
            <a:off x="1850163" y="838163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Physics Behind Quantum Computer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3DD202-1A03-E8EB-5F57-1526809580AA}"/>
              </a:ext>
            </a:extLst>
          </p:cNvPr>
          <p:cNvSpPr/>
          <p:nvPr/>
        </p:nvSpPr>
        <p:spPr>
          <a:xfrm>
            <a:off x="1932908" y="3554607"/>
            <a:ext cx="1211580" cy="1211580"/>
          </a:xfrm>
          <a:prstGeom prst="ellipse">
            <a:avLst/>
          </a:prstGeom>
          <a:noFill/>
          <a:ln w="158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D8611B-AAD0-A751-3D5A-E20329D0CFDF}"/>
              </a:ext>
            </a:extLst>
          </p:cNvPr>
          <p:cNvGrpSpPr/>
          <p:nvPr/>
        </p:nvGrpSpPr>
        <p:grpSpPr>
          <a:xfrm>
            <a:off x="2356921" y="3999275"/>
            <a:ext cx="363556" cy="322243"/>
            <a:chOff x="2071171" y="3095740"/>
            <a:chExt cx="363556" cy="3222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AB6D25-C5E3-06B1-ED52-195F1EA826B8}"/>
                </a:ext>
              </a:extLst>
            </p:cNvPr>
            <p:cNvSpPr/>
            <p:nvPr/>
          </p:nvSpPr>
          <p:spPr>
            <a:xfrm>
              <a:off x="2071171" y="3095740"/>
              <a:ext cx="242371" cy="24237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shade val="15000"/>
                  <a:alpha val="43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CD771B-FEF4-0E40-4D55-2498B77AC769}"/>
                </a:ext>
              </a:extLst>
            </p:cNvPr>
            <p:cNvSpPr/>
            <p:nvPr/>
          </p:nvSpPr>
          <p:spPr>
            <a:xfrm>
              <a:off x="2192356" y="3095740"/>
              <a:ext cx="242371" cy="2423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902EC2-E119-AC1B-E091-DD529488B75C}"/>
                </a:ext>
              </a:extLst>
            </p:cNvPr>
            <p:cNvSpPr/>
            <p:nvPr/>
          </p:nvSpPr>
          <p:spPr>
            <a:xfrm>
              <a:off x="2131763" y="3175612"/>
              <a:ext cx="242371" cy="24237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shade val="15000"/>
                  <a:alpha val="6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7298A47-7669-C6DA-17E9-B28A68861984}"/>
              </a:ext>
            </a:extLst>
          </p:cNvPr>
          <p:cNvSpPr/>
          <p:nvPr/>
        </p:nvSpPr>
        <p:spPr>
          <a:xfrm>
            <a:off x="2720477" y="3554607"/>
            <a:ext cx="211344" cy="2113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75542-D2E4-2255-C161-AE842BD4E313}"/>
              </a:ext>
            </a:extLst>
          </p:cNvPr>
          <p:cNvSpPr txBox="1"/>
          <p:nvPr/>
        </p:nvSpPr>
        <p:spPr>
          <a:xfrm>
            <a:off x="1372429" y="5210855"/>
            <a:ext cx="233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Atom with one electron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F0E8F40-2A24-40E8-5D92-213D485F9242}"/>
              </a:ext>
            </a:extLst>
          </p:cNvPr>
          <p:cNvSpPr/>
          <p:nvPr/>
        </p:nvSpPr>
        <p:spPr>
          <a:xfrm>
            <a:off x="1892353" y="3140090"/>
            <a:ext cx="868680" cy="468630"/>
          </a:xfrm>
          <a:custGeom>
            <a:avLst/>
            <a:gdLst>
              <a:gd name="connsiteX0" fmla="*/ 0 w 868680"/>
              <a:gd name="connsiteY0" fmla="*/ 0 h 468630"/>
              <a:gd name="connsiteX1" fmla="*/ 68580 w 868680"/>
              <a:gd name="connsiteY1" fmla="*/ 91440 h 468630"/>
              <a:gd name="connsiteX2" fmla="*/ 91440 w 868680"/>
              <a:gd name="connsiteY2" fmla="*/ 125730 h 468630"/>
              <a:gd name="connsiteX3" fmla="*/ 194310 w 868680"/>
              <a:gd name="connsiteY3" fmla="*/ 205740 h 468630"/>
              <a:gd name="connsiteX4" fmla="*/ 262890 w 868680"/>
              <a:gd name="connsiteY4" fmla="*/ 228600 h 468630"/>
              <a:gd name="connsiteX5" fmla="*/ 365760 w 868680"/>
              <a:gd name="connsiteY5" fmla="*/ 262890 h 468630"/>
              <a:gd name="connsiteX6" fmla="*/ 548640 w 868680"/>
              <a:gd name="connsiteY6" fmla="*/ 285750 h 468630"/>
              <a:gd name="connsiteX7" fmla="*/ 720090 w 868680"/>
              <a:gd name="connsiteY7" fmla="*/ 297180 h 468630"/>
              <a:gd name="connsiteX8" fmla="*/ 788670 w 868680"/>
              <a:gd name="connsiteY8" fmla="*/ 342900 h 468630"/>
              <a:gd name="connsiteX9" fmla="*/ 834390 w 868680"/>
              <a:gd name="connsiteY9" fmla="*/ 411480 h 468630"/>
              <a:gd name="connsiteX10" fmla="*/ 868680 w 868680"/>
              <a:gd name="connsiteY10" fmla="*/ 46863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8680" h="468630">
                <a:moveTo>
                  <a:pt x="0" y="0"/>
                </a:moveTo>
                <a:cubicBezTo>
                  <a:pt x="22860" y="30480"/>
                  <a:pt x="46171" y="60627"/>
                  <a:pt x="68580" y="91440"/>
                </a:cubicBezTo>
                <a:cubicBezTo>
                  <a:pt x="76660" y="102550"/>
                  <a:pt x="81275" y="116489"/>
                  <a:pt x="91440" y="125730"/>
                </a:cubicBezTo>
                <a:cubicBezTo>
                  <a:pt x="123584" y="154951"/>
                  <a:pt x="153099" y="192003"/>
                  <a:pt x="194310" y="205740"/>
                </a:cubicBezTo>
                <a:cubicBezTo>
                  <a:pt x="217170" y="213360"/>
                  <a:pt x="240517" y="219651"/>
                  <a:pt x="262890" y="228600"/>
                </a:cubicBezTo>
                <a:cubicBezTo>
                  <a:pt x="313197" y="248723"/>
                  <a:pt x="316541" y="253046"/>
                  <a:pt x="365760" y="262890"/>
                </a:cubicBezTo>
                <a:cubicBezTo>
                  <a:pt x="428711" y="275480"/>
                  <a:pt x="482981" y="280497"/>
                  <a:pt x="548640" y="285750"/>
                </a:cubicBezTo>
                <a:cubicBezTo>
                  <a:pt x="605734" y="290318"/>
                  <a:pt x="662940" y="293370"/>
                  <a:pt x="720090" y="297180"/>
                </a:cubicBezTo>
                <a:cubicBezTo>
                  <a:pt x="742950" y="312420"/>
                  <a:pt x="773430" y="320040"/>
                  <a:pt x="788670" y="342900"/>
                </a:cubicBezTo>
                <a:cubicBezTo>
                  <a:pt x="803910" y="365760"/>
                  <a:pt x="825702" y="385416"/>
                  <a:pt x="834390" y="411480"/>
                </a:cubicBezTo>
                <a:cubicBezTo>
                  <a:pt x="849228" y="455993"/>
                  <a:pt x="837301" y="437251"/>
                  <a:pt x="868680" y="46863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CBD306-6B90-0BEC-FE1E-53DE580A73A8}"/>
              </a:ext>
            </a:extLst>
          </p:cNvPr>
          <p:cNvGrpSpPr/>
          <p:nvPr/>
        </p:nvGrpSpPr>
        <p:grpSpPr>
          <a:xfrm>
            <a:off x="4762902" y="2942373"/>
            <a:ext cx="2062979" cy="2062979"/>
            <a:chOff x="4831482" y="2210976"/>
            <a:chExt cx="2062979" cy="20629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9B3362-0348-BE39-273A-705B97F8A56B}"/>
                </a:ext>
              </a:extLst>
            </p:cNvPr>
            <p:cNvSpPr/>
            <p:nvPr/>
          </p:nvSpPr>
          <p:spPr>
            <a:xfrm>
              <a:off x="5251017" y="2596741"/>
              <a:ext cx="1211580" cy="1211580"/>
            </a:xfrm>
            <a:prstGeom prst="ellipse">
              <a:avLst/>
            </a:prstGeom>
            <a:noFill/>
            <a:ln w="15875"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5B2772-5051-997E-AD00-55B1E0BCC928}"/>
                </a:ext>
              </a:extLst>
            </p:cNvPr>
            <p:cNvGrpSpPr/>
            <p:nvPr/>
          </p:nvGrpSpPr>
          <p:grpSpPr>
            <a:xfrm>
              <a:off x="5675030" y="3041409"/>
              <a:ext cx="363556" cy="322243"/>
              <a:chOff x="2071171" y="3095740"/>
              <a:chExt cx="363556" cy="3222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E280971-4E7E-3A4A-1912-D9A33C41D749}"/>
                  </a:ext>
                </a:extLst>
              </p:cNvPr>
              <p:cNvSpPr/>
              <p:nvPr/>
            </p:nvSpPr>
            <p:spPr>
              <a:xfrm>
                <a:off x="2071171" y="3095740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FD5D7E-6086-F6A6-8C9A-696E7812312A}"/>
                  </a:ext>
                </a:extLst>
              </p:cNvPr>
              <p:cNvSpPr/>
              <p:nvPr/>
            </p:nvSpPr>
            <p:spPr>
              <a:xfrm>
                <a:off x="2192356" y="3095740"/>
                <a:ext cx="242371" cy="2423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03F9D6D-8298-C2C5-2790-A1B778BC3E9C}"/>
                  </a:ext>
                </a:extLst>
              </p:cNvPr>
              <p:cNvSpPr/>
              <p:nvPr/>
            </p:nvSpPr>
            <p:spPr>
              <a:xfrm>
                <a:off x="2131763" y="3175612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64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A4B3D5-1857-4D98-945D-F0AE5E2AB47C}"/>
                </a:ext>
              </a:extLst>
            </p:cNvPr>
            <p:cNvSpPr/>
            <p:nvPr/>
          </p:nvSpPr>
          <p:spPr>
            <a:xfrm>
              <a:off x="4831482" y="2210976"/>
              <a:ext cx="2062979" cy="2062979"/>
            </a:xfrm>
            <a:prstGeom prst="ellipse">
              <a:avLst/>
            </a:prstGeom>
            <a:noFill/>
            <a:ln w="15875"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5B2E3D-AFFD-BC5F-FA25-26F770453E17}"/>
                </a:ext>
              </a:extLst>
            </p:cNvPr>
            <p:cNvSpPr/>
            <p:nvPr/>
          </p:nvSpPr>
          <p:spPr>
            <a:xfrm>
              <a:off x="6356925" y="2301155"/>
              <a:ext cx="211344" cy="2113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e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AE989E-1F50-614C-A1B5-078CC9A11178}"/>
                </a:ext>
              </a:extLst>
            </p:cNvPr>
            <p:cNvSpPr/>
            <p:nvPr/>
          </p:nvSpPr>
          <p:spPr>
            <a:xfrm>
              <a:off x="6208661" y="2516731"/>
              <a:ext cx="182880" cy="171450"/>
            </a:xfrm>
            <a:custGeom>
              <a:avLst/>
              <a:gdLst>
                <a:gd name="connsiteX0" fmla="*/ 0 w 182880"/>
                <a:gd name="connsiteY0" fmla="*/ 171450 h 171450"/>
                <a:gd name="connsiteX1" fmla="*/ 91440 w 182880"/>
                <a:gd name="connsiteY1" fmla="*/ 160020 h 171450"/>
                <a:gd name="connsiteX2" fmla="*/ 80010 w 182880"/>
                <a:gd name="connsiteY2" fmla="*/ 114300 h 171450"/>
                <a:gd name="connsiteX3" fmla="*/ 68580 w 182880"/>
                <a:gd name="connsiteY3" fmla="*/ 80010 h 171450"/>
                <a:gd name="connsiteX4" fmla="*/ 137160 w 182880"/>
                <a:gd name="connsiteY4" fmla="*/ 102870 h 171450"/>
                <a:gd name="connsiteX5" fmla="*/ 125730 w 182880"/>
                <a:gd name="connsiteY5" fmla="*/ 34290 h 171450"/>
                <a:gd name="connsiteX6" fmla="*/ 114300 w 182880"/>
                <a:gd name="connsiteY6" fmla="*/ 0 h 171450"/>
                <a:gd name="connsiteX7" fmla="*/ 148590 w 182880"/>
                <a:gd name="connsiteY7" fmla="*/ 34290 h 171450"/>
                <a:gd name="connsiteX8" fmla="*/ 182880 w 182880"/>
                <a:gd name="connsiteY8" fmla="*/ 45720 h 171450"/>
                <a:gd name="connsiteX9" fmla="*/ 182880 w 182880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" h="171450">
                  <a:moveTo>
                    <a:pt x="0" y="171450"/>
                  </a:moveTo>
                  <a:cubicBezTo>
                    <a:pt x="30480" y="167640"/>
                    <a:pt x="66444" y="177874"/>
                    <a:pt x="91440" y="160020"/>
                  </a:cubicBezTo>
                  <a:cubicBezTo>
                    <a:pt x="104223" y="150889"/>
                    <a:pt x="84326" y="129405"/>
                    <a:pt x="80010" y="114300"/>
                  </a:cubicBezTo>
                  <a:cubicBezTo>
                    <a:pt x="76700" y="102715"/>
                    <a:pt x="56766" y="82373"/>
                    <a:pt x="68580" y="80010"/>
                  </a:cubicBezTo>
                  <a:cubicBezTo>
                    <a:pt x="92209" y="75284"/>
                    <a:pt x="137160" y="102870"/>
                    <a:pt x="137160" y="102870"/>
                  </a:cubicBezTo>
                  <a:cubicBezTo>
                    <a:pt x="155525" y="47774"/>
                    <a:pt x="152319" y="87468"/>
                    <a:pt x="125730" y="34290"/>
                  </a:cubicBezTo>
                  <a:cubicBezTo>
                    <a:pt x="120342" y="23514"/>
                    <a:pt x="102252" y="0"/>
                    <a:pt x="114300" y="0"/>
                  </a:cubicBezTo>
                  <a:cubicBezTo>
                    <a:pt x="130464" y="0"/>
                    <a:pt x="135140" y="25324"/>
                    <a:pt x="148590" y="34290"/>
                  </a:cubicBezTo>
                  <a:cubicBezTo>
                    <a:pt x="158615" y="40973"/>
                    <a:pt x="174361" y="54239"/>
                    <a:pt x="182880" y="45720"/>
                  </a:cubicBezTo>
                  <a:lnTo>
                    <a:pt x="182880" y="0"/>
                  </a:lnTo>
                </a:path>
              </a:pathLst>
            </a:custGeom>
            <a:noFill/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C779DE-2979-7790-0D78-527A0BB4EA28}"/>
              </a:ext>
            </a:extLst>
          </p:cNvPr>
          <p:cNvSpPr txBox="1"/>
          <p:nvPr/>
        </p:nvSpPr>
        <p:spPr>
          <a:xfrm>
            <a:off x="4621958" y="5210854"/>
            <a:ext cx="233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Electron in active shell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B1A56E-FE19-9D2A-BCA3-5ED93B42565C}"/>
              </a:ext>
            </a:extLst>
          </p:cNvPr>
          <p:cNvGrpSpPr/>
          <p:nvPr/>
        </p:nvGrpSpPr>
        <p:grpSpPr>
          <a:xfrm>
            <a:off x="8967663" y="2700750"/>
            <a:ext cx="733399" cy="1086291"/>
            <a:chOff x="8896330" y="2040127"/>
            <a:chExt cx="733399" cy="108629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5441FF-58A6-C4EC-7101-969D1B4CB824}"/>
                </a:ext>
              </a:extLst>
            </p:cNvPr>
            <p:cNvSpPr/>
            <p:nvPr/>
          </p:nvSpPr>
          <p:spPr>
            <a:xfrm>
              <a:off x="8896330" y="2040127"/>
              <a:ext cx="733399" cy="733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99A179E9-5AF1-502C-ACF2-9FCDDED59DB0}"/>
                </a:ext>
              </a:extLst>
            </p:cNvPr>
            <p:cNvSpPr/>
            <p:nvPr/>
          </p:nvSpPr>
          <p:spPr>
            <a:xfrm rot="5400000">
              <a:off x="9013933" y="2703496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C5F133-06F8-E696-FC7D-AF8C792CB1CE}"/>
                  </a:ext>
                </a:extLst>
              </p:cNvPr>
              <p:cNvSpPr txBox="1"/>
              <p:nvPr/>
            </p:nvSpPr>
            <p:spPr>
              <a:xfrm>
                <a:off x="9893932" y="2784281"/>
                <a:ext cx="16948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BD" sz="4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C5F133-06F8-E696-FC7D-AF8C792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932" y="2784281"/>
                <a:ext cx="1694851" cy="707886"/>
              </a:xfrm>
              <a:prstGeom prst="rect">
                <a:avLst/>
              </a:prstGeom>
              <a:blipFill>
                <a:blip r:embed="rId2"/>
                <a:stretch>
                  <a:fillRect l="-746" r="-2985" b="-1929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83E9980-779E-F02E-B1B4-C693A1464DF1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3144488" y="2700750"/>
            <a:ext cx="6189875" cy="1459647"/>
          </a:xfrm>
          <a:prstGeom prst="bentConnector4">
            <a:avLst>
              <a:gd name="adj1" fmla="val 2166"/>
              <a:gd name="adj2" fmla="val 11566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F86669-A612-EA34-F045-7CCE756C13B6}"/>
              </a:ext>
            </a:extLst>
          </p:cNvPr>
          <p:cNvGrpSpPr/>
          <p:nvPr/>
        </p:nvGrpSpPr>
        <p:grpSpPr>
          <a:xfrm>
            <a:off x="8967663" y="4375142"/>
            <a:ext cx="733399" cy="1098734"/>
            <a:chOff x="8727174" y="3355544"/>
            <a:chExt cx="733399" cy="109873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AEF21D-E509-DC5C-DF88-5BCD19793A23}"/>
                </a:ext>
              </a:extLst>
            </p:cNvPr>
            <p:cNvSpPr/>
            <p:nvPr/>
          </p:nvSpPr>
          <p:spPr>
            <a:xfrm>
              <a:off x="8727174" y="3720879"/>
              <a:ext cx="733399" cy="733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3B35D3EE-5496-3351-5C9B-36A7EE4F975F}"/>
                </a:ext>
              </a:extLst>
            </p:cNvPr>
            <p:cNvSpPr/>
            <p:nvPr/>
          </p:nvSpPr>
          <p:spPr>
            <a:xfrm rot="16200000">
              <a:off x="8844778" y="343081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EEA2FD8-80D5-70C2-1CFC-9694D34A5297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>
            <a:off x="6825881" y="3973863"/>
            <a:ext cx="2141782" cy="113331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421F6A-9E29-5E89-3044-5B5B60B8728C}"/>
                  </a:ext>
                </a:extLst>
              </p:cNvPr>
              <p:cNvSpPr txBox="1"/>
              <p:nvPr/>
            </p:nvSpPr>
            <p:spPr>
              <a:xfrm>
                <a:off x="9893932" y="4740477"/>
                <a:ext cx="16948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|1&gt;</m:t>
                      </m:r>
                    </m:oMath>
                  </m:oMathPara>
                </a14:m>
                <a:endParaRPr lang="en-BD" sz="4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421F6A-9E29-5E89-3044-5B5B60B87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932" y="4740477"/>
                <a:ext cx="1694851" cy="707886"/>
              </a:xfrm>
              <a:prstGeom prst="rect">
                <a:avLst/>
              </a:prstGeom>
              <a:blipFill>
                <a:blip r:embed="rId3"/>
                <a:stretch>
                  <a:fillRect l="-746" r="-2985" b="-1929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36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4AED4-079B-CF73-8389-8FDDEBD5A674}"/>
              </a:ext>
            </a:extLst>
          </p:cNvPr>
          <p:cNvSpPr txBox="1">
            <a:spLocks/>
          </p:cNvSpPr>
          <p:nvPr/>
        </p:nvSpPr>
        <p:spPr>
          <a:xfrm>
            <a:off x="1850163" y="838163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Quantum Supur Position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E96F64-9194-D401-4DDA-B23EBEFD3BE9}"/>
              </a:ext>
            </a:extLst>
          </p:cNvPr>
          <p:cNvGrpSpPr/>
          <p:nvPr/>
        </p:nvGrpSpPr>
        <p:grpSpPr>
          <a:xfrm>
            <a:off x="1850163" y="2615951"/>
            <a:ext cx="1252135" cy="1626097"/>
            <a:chOff x="1892353" y="3140090"/>
            <a:chExt cx="1252135" cy="162609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07CC639-F910-D29D-A4B6-FAE1FC792C80}"/>
                </a:ext>
              </a:extLst>
            </p:cNvPr>
            <p:cNvSpPr/>
            <p:nvPr/>
          </p:nvSpPr>
          <p:spPr>
            <a:xfrm>
              <a:off x="1932908" y="3554607"/>
              <a:ext cx="1211580" cy="1211580"/>
            </a:xfrm>
            <a:prstGeom prst="ellipse">
              <a:avLst/>
            </a:prstGeom>
            <a:noFill/>
            <a:ln w="15875"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48077E-BC09-FC7D-F977-6AB45D1612B3}"/>
                </a:ext>
              </a:extLst>
            </p:cNvPr>
            <p:cNvGrpSpPr/>
            <p:nvPr/>
          </p:nvGrpSpPr>
          <p:grpSpPr>
            <a:xfrm>
              <a:off x="2356921" y="3999275"/>
              <a:ext cx="363556" cy="322243"/>
              <a:chOff x="2071171" y="3095740"/>
              <a:chExt cx="363556" cy="32224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9BC367-2C5B-D9B2-6313-CF83799DA56E}"/>
                  </a:ext>
                </a:extLst>
              </p:cNvPr>
              <p:cNvSpPr/>
              <p:nvPr/>
            </p:nvSpPr>
            <p:spPr>
              <a:xfrm>
                <a:off x="2071171" y="3095740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D659C6-60F4-B615-02AF-21789AC611A2}"/>
                  </a:ext>
                </a:extLst>
              </p:cNvPr>
              <p:cNvSpPr/>
              <p:nvPr/>
            </p:nvSpPr>
            <p:spPr>
              <a:xfrm>
                <a:off x="2192356" y="3095740"/>
                <a:ext cx="242371" cy="2423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4295D1C-75E5-50E2-5A4B-86D70F84664F}"/>
                  </a:ext>
                </a:extLst>
              </p:cNvPr>
              <p:cNvSpPr/>
              <p:nvPr/>
            </p:nvSpPr>
            <p:spPr>
              <a:xfrm>
                <a:off x="2131763" y="3175612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64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950235-BF03-08C5-8154-5E67B75DDD2C}"/>
                </a:ext>
              </a:extLst>
            </p:cNvPr>
            <p:cNvSpPr/>
            <p:nvPr/>
          </p:nvSpPr>
          <p:spPr>
            <a:xfrm>
              <a:off x="2720477" y="3554607"/>
              <a:ext cx="211344" cy="2113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e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75DD470-1923-FF84-90E3-C8CE2809DDC4}"/>
                </a:ext>
              </a:extLst>
            </p:cNvPr>
            <p:cNvSpPr/>
            <p:nvPr/>
          </p:nvSpPr>
          <p:spPr>
            <a:xfrm>
              <a:off x="1892353" y="3140090"/>
              <a:ext cx="868680" cy="468630"/>
            </a:xfrm>
            <a:custGeom>
              <a:avLst/>
              <a:gdLst>
                <a:gd name="connsiteX0" fmla="*/ 0 w 868680"/>
                <a:gd name="connsiteY0" fmla="*/ 0 h 468630"/>
                <a:gd name="connsiteX1" fmla="*/ 68580 w 868680"/>
                <a:gd name="connsiteY1" fmla="*/ 91440 h 468630"/>
                <a:gd name="connsiteX2" fmla="*/ 91440 w 868680"/>
                <a:gd name="connsiteY2" fmla="*/ 125730 h 468630"/>
                <a:gd name="connsiteX3" fmla="*/ 194310 w 868680"/>
                <a:gd name="connsiteY3" fmla="*/ 205740 h 468630"/>
                <a:gd name="connsiteX4" fmla="*/ 262890 w 868680"/>
                <a:gd name="connsiteY4" fmla="*/ 228600 h 468630"/>
                <a:gd name="connsiteX5" fmla="*/ 365760 w 868680"/>
                <a:gd name="connsiteY5" fmla="*/ 262890 h 468630"/>
                <a:gd name="connsiteX6" fmla="*/ 548640 w 868680"/>
                <a:gd name="connsiteY6" fmla="*/ 285750 h 468630"/>
                <a:gd name="connsiteX7" fmla="*/ 720090 w 868680"/>
                <a:gd name="connsiteY7" fmla="*/ 297180 h 468630"/>
                <a:gd name="connsiteX8" fmla="*/ 788670 w 868680"/>
                <a:gd name="connsiteY8" fmla="*/ 342900 h 468630"/>
                <a:gd name="connsiteX9" fmla="*/ 834390 w 868680"/>
                <a:gd name="connsiteY9" fmla="*/ 411480 h 468630"/>
                <a:gd name="connsiteX10" fmla="*/ 868680 w 868680"/>
                <a:gd name="connsiteY10" fmla="*/ 46863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680" h="468630">
                  <a:moveTo>
                    <a:pt x="0" y="0"/>
                  </a:moveTo>
                  <a:cubicBezTo>
                    <a:pt x="22860" y="30480"/>
                    <a:pt x="46171" y="60627"/>
                    <a:pt x="68580" y="91440"/>
                  </a:cubicBezTo>
                  <a:cubicBezTo>
                    <a:pt x="76660" y="102550"/>
                    <a:pt x="81275" y="116489"/>
                    <a:pt x="91440" y="125730"/>
                  </a:cubicBezTo>
                  <a:cubicBezTo>
                    <a:pt x="123584" y="154951"/>
                    <a:pt x="153099" y="192003"/>
                    <a:pt x="194310" y="205740"/>
                  </a:cubicBezTo>
                  <a:cubicBezTo>
                    <a:pt x="217170" y="213360"/>
                    <a:pt x="240517" y="219651"/>
                    <a:pt x="262890" y="228600"/>
                  </a:cubicBezTo>
                  <a:cubicBezTo>
                    <a:pt x="313197" y="248723"/>
                    <a:pt x="316541" y="253046"/>
                    <a:pt x="365760" y="262890"/>
                  </a:cubicBezTo>
                  <a:cubicBezTo>
                    <a:pt x="428711" y="275480"/>
                    <a:pt x="482981" y="280497"/>
                    <a:pt x="548640" y="285750"/>
                  </a:cubicBezTo>
                  <a:cubicBezTo>
                    <a:pt x="605734" y="290318"/>
                    <a:pt x="662940" y="293370"/>
                    <a:pt x="720090" y="297180"/>
                  </a:cubicBezTo>
                  <a:cubicBezTo>
                    <a:pt x="742950" y="312420"/>
                    <a:pt x="773430" y="320040"/>
                    <a:pt x="788670" y="342900"/>
                  </a:cubicBezTo>
                  <a:cubicBezTo>
                    <a:pt x="803910" y="365760"/>
                    <a:pt x="825702" y="385416"/>
                    <a:pt x="834390" y="411480"/>
                  </a:cubicBezTo>
                  <a:cubicBezTo>
                    <a:pt x="849228" y="455993"/>
                    <a:pt x="837301" y="437251"/>
                    <a:pt x="868680" y="468630"/>
                  </a:cubicBezTo>
                </a:path>
              </a:pathLst>
            </a:custGeom>
            <a:noFill/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B5C00D5-D237-DF83-C42B-E7BEF7DA785E}"/>
              </a:ext>
            </a:extLst>
          </p:cNvPr>
          <p:cNvSpPr txBox="1"/>
          <p:nvPr/>
        </p:nvSpPr>
        <p:spPr>
          <a:xfrm>
            <a:off x="1330239" y="4475372"/>
            <a:ext cx="233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Using same amount of energy in less time</a:t>
            </a:r>
          </a:p>
        </p:txBody>
      </p:sp>
    </p:spTree>
    <p:extLst>
      <p:ext uri="{BB962C8B-B14F-4D97-AF65-F5344CB8AC3E}">
        <p14:creationId xmlns:p14="http://schemas.microsoft.com/office/powerpoint/2010/main" val="369690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4AED4-079B-CF73-8389-8FDDEBD5A674}"/>
              </a:ext>
            </a:extLst>
          </p:cNvPr>
          <p:cNvSpPr txBox="1">
            <a:spLocks/>
          </p:cNvSpPr>
          <p:nvPr/>
        </p:nvSpPr>
        <p:spPr>
          <a:xfrm>
            <a:off x="1850163" y="838163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Quantum Supur Position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E96F64-9194-D401-4DDA-B23EBEFD3BE9}"/>
              </a:ext>
            </a:extLst>
          </p:cNvPr>
          <p:cNvGrpSpPr/>
          <p:nvPr/>
        </p:nvGrpSpPr>
        <p:grpSpPr>
          <a:xfrm>
            <a:off x="1850163" y="2615951"/>
            <a:ext cx="1252135" cy="1626097"/>
            <a:chOff x="1892353" y="3140090"/>
            <a:chExt cx="1252135" cy="162609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07CC639-F910-D29D-A4B6-FAE1FC792C80}"/>
                </a:ext>
              </a:extLst>
            </p:cNvPr>
            <p:cNvSpPr/>
            <p:nvPr/>
          </p:nvSpPr>
          <p:spPr>
            <a:xfrm>
              <a:off x="1932908" y="3554607"/>
              <a:ext cx="1211580" cy="1211580"/>
            </a:xfrm>
            <a:prstGeom prst="ellipse">
              <a:avLst/>
            </a:prstGeom>
            <a:noFill/>
            <a:ln w="15875"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48077E-BC09-FC7D-F977-6AB45D1612B3}"/>
                </a:ext>
              </a:extLst>
            </p:cNvPr>
            <p:cNvGrpSpPr/>
            <p:nvPr/>
          </p:nvGrpSpPr>
          <p:grpSpPr>
            <a:xfrm>
              <a:off x="2356921" y="3999275"/>
              <a:ext cx="363556" cy="322243"/>
              <a:chOff x="2071171" y="3095740"/>
              <a:chExt cx="363556" cy="32224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9BC367-2C5B-D9B2-6313-CF83799DA56E}"/>
                  </a:ext>
                </a:extLst>
              </p:cNvPr>
              <p:cNvSpPr/>
              <p:nvPr/>
            </p:nvSpPr>
            <p:spPr>
              <a:xfrm>
                <a:off x="2071171" y="3095740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D659C6-60F4-B615-02AF-21789AC611A2}"/>
                  </a:ext>
                </a:extLst>
              </p:cNvPr>
              <p:cNvSpPr/>
              <p:nvPr/>
            </p:nvSpPr>
            <p:spPr>
              <a:xfrm>
                <a:off x="2192356" y="3095740"/>
                <a:ext cx="242371" cy="2423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4295D1C-75E5-50E2-5A4B-86D70F84664F}"/>
                  </a:ext>
                </a:extLst>
              </p:cNvPr>
              <p:cNvSpPr/>
              <p:nvPr/>
            </p:nvSpPr>
            <p:spPr>
              <a:xfrm>
                <a:off x="2131763" y="3175612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64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950235-BF03-08C5-8154-5E67B75DDD2C}"/>
                </a:ext>
              </a:extLst>
            </p:cNvPr>
            <p:cNvSpPr/>
            <p:nvPr/>
          </p:nvSpPr>
          <p:spPr>
            <a:xfrm>
              <a:off x="2720477" y="3554607"/>
              <a:ext cx="211344" cy="2113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e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75DD470-1923-FF84-90E3-C8CE2809DDC4}"/>
                </a:ext>
              </a:extLst>
            </p:cNvPr>
            <p:cNvSpPr/>
            <p:nvPr/>
          </p:nvSpPr>
          <p:spPr>
            <a:xfrm>
              <a:off x="1892353" y="3140090"/>
              <a:ext cx="868680" cy="468630"/>
            </a:xfrm>
            <a:custGeom>
              <a:avLst/>
              <a:gdLst>
                <a:gd name="connsiteX0" fmla="*/ 0 w 868680"/>
                <a:gd name="connsiteY0" fmla="*/ 0 h 468630"/>
                <a:gd name="connsiteX1" fmla="*/ 68580 w 868680"/>
                <a:gd name="connsiteY1" fmla="*/ 91440 h 468630"/>
                <a:gd name="connsiteX2" fmla="*/ 91440 w 868680"/>
                <a:gd name="connsiteY2" fmla="*/ 125730 h 468630"/>
                <a:gd name="connsiteX3" fmla="*/ 194310 w 868680"/>
                <a:gd name="connsiteY3" fmla="*/ 205740 h 468630"/>
                <a:gd name="connsiteX4" fmla="*/ 262890 w 868680"/>
                <a:gd name="connsiteY4" fmla="*/ 228600 h 468630"/>
                <a:gd name="connsiteX5" fmla="*/ 365760 w 868680"/>
                <a:gd name="connsiteY5" fmla="*/ 262890 h 468630"/>
                <a:gd name="connsiteX6" fmla="*/ 548640 w 868680"/>
                <a:gd name="connsiteY6" fmla="*/ 285750 h 468630"/>
                <a:gd name="connsiteX7" fmla="*/ 720090 w 868680"/>
                <a:gd name="connsiteY7" fmla="*/ 297180 h 468630"/>
                <a:gd name="connsiteX8" fmla="*/ 788670 w 868680"/>
                <a:gd name="connsiteY8" fmla="*/ 342900 h 468630"/>
                <a:gd name="connsiteX9" fmla="*/ 834390 w 868680"/>
                <a:gd name="connsiteY9" fmla="*/ 411480 h 468630"/>
                <a:gd name="connsiteX10" fmla="*/ 868680 w 868680"/>
                <a:gd name="connsiteY10" fmla="*/ 46863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680" h="468630">
                  <a:moveTo>
                    <a:pt x="0" y="0"/>
                  </a:moveTo>
                  <a:cubicBezTo>
                    <a:pt x="22860" y="30480"/>
                    <a:pt x="46171" y="60627"/>
                    <a:pt x="68580" y="91440"/>
                  </a:cubicBezTo>
                  <a:cubicBezTo>
                    <a:pt x="76660" y="102550"/>
                    <a:pt x="81275" y="116489"/>
                    <a:pt x="91440" y="125730"/>
                  </a:cubicBezTo>
                  <a:cubicBezTo>
                    <a:pt x="123584" y="154951"/>
                    <a:pt x="153099" y="192003"/>
                    <a:pt x="194310" y="205740"/>
                  </a:cubicBezTo>
                  <a:cubicBezTo>
                    <a:pt x="217170" y="213360"/>
                    <a:pt x="240517" y="219651"/>
                    <a:pt x="262890" y="228600"/>
                  </a:cubicBezTo>
                  <a:cubicBezTo>
                    <a:pt x="313197" y="248723"/>
                    <a:pt x="316541" y="253046"/>
                    <a:pt x="365760" y="262890"/>
                  </a:cubicBezTo>
                  <a:cubicBezTo>
                    <a:pt x="428711" y="275480"/>
                    <a:pt x="482981" y="280497"/>
                    <a:pt x="548640" y="285750"/>
                  </a:cubicBezTo>
                  <a:cubicBezTo>
                    <a:pt x="605734" y="290318"/>
                    <a:pt x="662940" y="293370"/>
                    <a:pt x="720090" y="297180"/>
                  </a:cubicBezTo>
                  <a:cubicBezTo>
                    <a:pt x="742950" y="312420"/>
                    <a:pt x="773430" y="320040"/>
                    <a:pt x="788670" y="342900"/>
                  </a:cubicBezTo>
                  <a:cubicBezTo>
                    <a:pt x="803910" y="365760"/>
                    <a:pt x="825702" y="385416"/>
                    <a:pt x="834390" y="411480"/>
                  </a:cubicBezTo>
                  <a:cubicBezTo>
                    <a:pt x="849228" y="455993"/>
                    <a:pt x="837301" y="437251"/>
                    <a:pt x="868680" y="468630"/>
                  </a:cubicBezTo>
                </a:path>
              </a:pathLst>
            </a:custGeom>
            <a:noFill/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B5C00D5-D237-DF83-C42B-E7BEF7DA785E}"/>
              </a:ext>
            </a:extLst>
          </p:cNvPr>
          <p:cNvSpPr txBox="1"/>
          <p:nvPr/>
        </p:nvSpPr>
        <p:spPr>
          <a:xfrm>
            <a:off x="1330239" y="4475372"/>
            <a:ext cx="233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Using same amount of energy in less time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A1386E-48C1-1F58-0ECD-EFB361BE60CF}"/>
              </a:ext>
            </a:extLst>
          </p:cNvPr>
          <p:cNvSpPr/>
          <p:nvPr/>
        </p:nvSpPr>
        <p:spPr>
          <a:xfrm rot="2781090">
            <a:off x="5214470" y="2945599"/>
            <a:ext cx="818179" cy="1209868"/>
          </a:xfrm>
          <a:prstGeom prst="ellipse">
            <a:avLst/>
          </a:prstGeom>
          <a:noFill/>
          <a:ln w="158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8ACF32-F118-8D26-427D-9C164E0A1337}"/>
              </a:ext>
            </a:extLst>
          </p:cNvPr>
          <p:cNvGrpSpPr/>
          <p:nvPr/>
        </p:nvGrpSpPr>
        <p:grpSpPr>
          <a:xfrm>
            <a:off x="5417029" y="3429694"/>
            <a:ext cx="363556" cy="322243"/>
            <a:chOff x="2071171" y="3095740"/>
            <a:chExt cx="363556" cy="322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E4A992-6FF5-11A0-9854-BCDFE745F3C0}"/>
                </a:ext>
              </a:extLst>
            </p:cNvPr>
            <p:cNvSpPr/>
            <p:nvPr/>
          </p:nvSpPr>
          <p:spPr>
            <a:xfrm>
              <a:off x="2071171" y="3095740"/>
              <a:ext cx="242371" cy="24237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shade val="15000"/>
                  <a:alpha val="43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338FED-6489-9D8D-12EF-AE0A86D8A26E}"/>
                </a:ext>
              </a:extLst>
            </p:cNvPr>
            <p:cNvSpPr/>
            <p:nvPr/>
          </p:nvSpPr>
          <p:spPr>
            <a:xfrm>
              <a:off x="2192356" y="3095740"/>
              <a:ext cx="242371" cy="2423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B43D10-42D0-5846-F4BE-B41A39DB0458}"/>
                </a:ext>
              </a:extLst>
            </p:cNvPr>
            <p:cNvSpPr/>
            <p:nvPr/>
          </p:nvSpPr>
          <p:spPr>
            <a:xfrm>
              <a:off x="2131763" y="3175612"/>
              <a:ext cx="242371" cy="24237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shade val="15000"/>
                  <a:alpha val="6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EB985B1-A579-5993-678C-C8C456D934DF}"/>
              </a:ext>
            </a:extLst>
          </p:cNvPr>
          <p:cNvSpPr/>
          <p:nvPr/>
        </p:nvSpPr>
        <p:spPr>
          <a:xfrm>
            <a:off x="5780585" y="2985026"/>
            <a:ext cx="211344" cy="2113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E30394-0F62-AD80-F063-0017A6E5AFAD}"/>
              </a:ext>
            </a:extLst>
          </p:cNvPr>
          <p:cNvSpPr/>
          <p:nvPr/>
        </p:nvSpPr>
        <p:spPr>
          <a:xfrm rot="19112794">
            <a:off x="5201463" y="2934940"/>
            <a:ext cx="818179" cy="1209868"/>
          </a:xfrm>
          <a:prstGeom prst="ellipse">
            <a:avLst/>
          </a:prstGeom>
          <a:noFill/>
          <a:ln w="158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5182B0-DEB8-8469-93B1-C8BDAD6B722F}"/>
              </a:ext>
            </a:extLst>
          </p:cNvPr>
          <p:cNvSpPr/>
          <p:nvPr/>
        </p:nvSpPr>
        <p:spPr>
          <a:xfrm rot="16331704">
            <a:off x="5767578" y="2974367"/>
            <a:ext cx="211344" cy="2113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53EE2-244E-B05A-7667-FF0237FFBC92}"/>
              </a:ext>
            </a:extLst>
          </p:cNvPr>
          <p:cNvSpPr txBox="1"/>
          <p:nvPr/>
        </p:nvSpPr>
        <p:spPr>
          <a:xfrm>
            <a:off x="4432537" y="4583093"/>
            <a:ext cx="233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</a:t>
            </a:r>
            <a:r>
              <a:rPr lang="en-BD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lectron moving so fast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46C965-9A7D-9573-7A69-7980C2B32300}"/>
              </a:ext>
            </a:extLst>
          </p:cNvPr>
          <p:cNvGrpSpPr/>
          <p:nvPr/>
        </p:nvGrpSpPr>
        <p:grpSpPr>
          <a:xfrm>
            <a:off x="8292471" y="2886227"/>
            <a:ext cx="733399" cy="1420187"/>
            <a:chOff x="8967663" y="2366854"/>
            <a:chExt cx="733399" cy="142018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941615-7C3B-813E-2D03-BD7FE6250C31}"/>
                </a:ext>
              </a:extLst>
            </p:cNvPr>
            <p:cNvSpPr/>
            <p:nvPr/>
          </p:nvSpPr>
          <p:spPr>
            <a:xfrm>
              <a:off x="8967663" y="2700750"/>
              <a:ext cx="733399" cy="733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642E5E6-2987-874D-1D20-1D9B7C245C4D}"/>
                </a:ext>
              </a:extLst>
            </p:cNvPr>
            <p:cNvSpPr/>
            <p:nvPr/>
          </p:nvSpPr>
          <p:spPr>
            <a:xfrm rot="5400000">
              <a:off x="9085266" y="3364119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4C2F596-3A9C-73D7-7D1B-257713AF834C}"/>
                </a:ext>
              </a:extLst>
            </p:cNvPr>
            <p:cNvSpPr/>
            <p:nvPr/>
          </p:nvSpPr>
          <p:spPr>
            <a:xfrm rot="16200000">
              <a:off x="9085267" y="244212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9684B7B-6F74-76F6-60A8-7D5A14468C9E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rot="16200000" flipH="1">
            <a:off x="6638802" y="1933154"/>
            <a:ext cx="559047" cy="2748290"/>
          </a:xfrm>
          <a:prstGeom prst="bentConnector4">
            <a:avLst>
              <a:gd name="adj1" fmla="val -40891"/>
              <a:gd name="adj2" fmla="val 5865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9B3E13-468B-4A45-2AED-E064C7400EAB}"/>
                  </a:ext>
                </a:extLst>
              </p:cNvPr>
              <p:cNvSpPr txBox="1"/>
              <p:nvPr/>
            </p:nvSpPr>
            <p:spPr>
              <a:xfrm>
                <a:off x="9218741" y="3252564"/>
                <a:ext cx="2542728" cy="71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 + |</m:t>
                          </m:r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BD" sz="20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9B3E13-468B-4A45-2AED-E064C7400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741" y="3252564"/>
                <a:ext cx="2542728" cy="711413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22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5 0.01065 C 0.02683 0.03519 0.01966 0.08033 -0.00169 0.11204 C -0.02265 0.14329 -0.04935 0.14885 -0.06094 0.12454 C -0.07252 0.09977 -0.06458 0.05486 -0.04349 0.02338 C -0.02239 -0.0081 0.00365 -0.01412 0.0155 0.01065 Z " pathEditMode="relative" rAng="3000000" ptsTypes="AAAAA">
                                      <p:cBhvr>
                                        <p:cTn id="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43 -0.00208 C -0.03763 -0.02176 -0.01224 -0.0081 0.00521 0.0301 C 0.02227 0.06806 0.025 0.11551 0.0112 0.13565 C -0.00286 0.15579 -0.02812 0.14098 -0.04544 0.10301 C -0.06276 0.06505 -0.06562 0.01852 -0.05143 -0.00208 Z " pathEditMode="relative" rAng="19260000" ptsTypes="AAAAA">
                                      <p:cBhvr>
                                        <p:cTn id="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4AED4-079B-CF73-8389-8FDDEBD5A674}"/>
              </a:ext>
            </a:extLst>
          </p:cNvPr>
          <p:cNvSpPr txBox="1">
            <a:spLocks/>
          </p:cNvSpPr>
          <p:nvPr/>
        </p:nvSpPr>
        <p:spPr>
          <a:xfrm>
            <a:off x="1848997" y="781013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Measurement</a:t>
            </a:r>
            <a:endParaRPr lang="en-BD" sz="2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A18B51-4EDD-9BEA-F29A-864E5A78CAF7}"/>
              </a:ext>
            </a:extLst>
          </p:cNvPr>
          <p:cNvGrpSpPr/>
          <p:nvPr/>
        </p:nvGrpSpPr>
        <p:grpSpPr>
          <a:xfrm>
            <a:off x="2430987" y="2085246"/>
            <a:ext cx="733399" cy="1420187"/>
            <a:chOff x="8967663" y="2366854"/>
            <a:chExt cx="733399" cy="14201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BBCA5B-2E4E-4BFC-88A0-94A090DF3C9B}"/>
                </a:ext>
              </a:extLst>
            </p:cNvPr>
            <p:cNvSpPr/>
            <p:nvPr/>
          </p:nvSpPr>
          <p:spPr>
            <a:xfrm>
              <a:off x="8967663" y="2700750"/>
              <a:ext cx="733399" cy="733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e1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0AC4CBDA-2370-2F00-C191-874032E64CB5}"/>
                </a:ext>
              </a:extLst>
            </p:cNvPr>
            <p:cNvSpPr/>
            <p:nvPr/>
          </p:nvSpPr>
          <p:spPr>
            <a:xfrm rot="5400000">
              <a:off x="9085266" y="3364119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78D740D-F862-6AC1-4016-AAE03FE4BC4A}"/>
                </a:ext>
              </a:extLst>
            </p:cNvPr>
            <p:cNvSpPr/>
            <p:nvPr/>
          </p:nvSpPr>
          <p:spPr>
            <a:xfrm rot="16200000">
              <a:off x="9085267" y="244212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5A4777-B76D-D05B-8DD1-C6923859743C}"/>
              </a:ext>
            </a:extLst>
          </p:cNvPr>
          <p:cNvGrpSpPr/>
          <p:nvPr/>
        </p:nvGrpSpPr>
        <p:grpSpPr>
          <a:xfrm>
            <a:off x="6078853" y="2417500"/>
            <a:ext cx="1474472" cy="2596966"/>
            <a:chOff x="5358762" y="2623154"/>
            <a:chExt cx="1474472" cy="2596966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97B9F4B-0FE2-4C65-1000-DF0AD7A25005}"/>
                </a:ext>
              </a:extLst>
            </p:cNvPr>
            <p:cNvSpPr/>
            <p:nvPr/>
          </p:nvSpPr>
          <p:spPr>
            <a:xfrm rot="10800000">
              <a:off x="5358764" y="3934692"/>
              <a:ext cx="1474470" cy="1285428"/>
            </a:xfrm>
            <a:custGeom>
              <a:avLst/>
              <a:gdLst>
                <a:gd name="connsiteX0" fmla="*/ 0 w 1474470"/>
                <a:gd name="connsiteY0" fmla="*/ 0 h 1285428"/>
                <a:gd name="connsiteX1" fmla="*/ 1474470 w 1474470"/>
                <a:gd name="connsiteY1" fmla="*/ 0 h 1285428"/>
                <a:gd name="connsiteX2" fmla="*/ 1474470 w 1474470"/>
                <a:gd name="connsiteY2" fmla="*/ 1285428 h 1285428"/>
                <a:gd name="connsiteX3" fmla="*/ 1473583 w 1474470"/>
                <a:gd name="connsiteY3" fmla="*/ 1285428 h 1285428"/>
                <a:gd name="connsiteX4" fmla="*/ 756286 w 1474470"/>
                <a:gd name="connsiteY4" fmla="*/ 1022538 h 1285428"/>
                <a:gd name="connsiteX5" fmla="*/ 38990 w 1474470"/>
                <a:gd name="connsiteY5" fmla="*/ 1285428 h 1285428"/>
                <a:gd name="connsiteX6" fmla="*/ 0 w 1474470"/>
                <a:gd name="connsiteY6" fmla="*/ 1285428 h 1285428"/>
                <a:gd name="connsiteX7" fmla="*/ 0 w 1474470"/>
                <a:gd name="connsiteY7" fmla="*/ 0 h 128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4470" h="1285428">
                  <a:moveTo>
                    <a:pt x="0" y="0"/>
                  </a:moveTo>
                  <a:lnTo>
                    <a:pt x="1474470" y="0"/>
                  </a:lnTo>
                  <a:lnTo>
                    <a:pt x="1474470" y="1285428"/>
                  </a:lnTo>
                  <a:lnTo>
                    <a:pt x="1473583" y="1285428"/>
                  </a:lnTo>
                  <a:lnTo>
                    <a:pt x="756286" y="1022538"/>
                  </a:lnTo>
                  <a:lnTo>
                    <a:pt x="38990" y="1285428"/>
                  </a:lnTo>
                  <a:lnTo>
                    <a:pt x="0" y="1285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BD" sz="4000" dirty="0"/>
                <a:t>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3ADCD52-D4A9-D7ED-A566-3F2963A12A60}"/>
                </a:ext>
              </a:extLst>
            </p:cNvPr>
            <p:cNvGrpSpPr/>
            <p:nvPr/>
          </p:nvGrpSpPr>
          <p:grpSpPr>
            <a:xfrm>
              <a:off x="5358762" y="2623154"/>
              <a:ext cx="1474471" cy="1284056"/>
              <a:chOff x="5358762" y="2622467"/>
              <a:chExt cx="1474471" cy="1284056"/>
            </a:xfrm>
            <a:solidFill>
              <a:srgbClr val="FFC000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A72A23E-6D06-EF5B-1C5C-862FCE3FE0F9}"/>
                  </a:ext>
                </a:extLst>
              </p:cNvPr>
              <p:cNvSpPr/>
              <p:nvPr/>
            </p:nvSpPr>
            <p:spPr>
              <a:xfrm>
                <a:off x="5358762" y="3514278"/>
                <a:ext cx="1474471" cy="392245"/>
              </a:xfrm>
              <a:custGeom>
                <a:avLst/>
                <a:gdLst>
                  <a:gd name="connsiteX0" fmla="*/ 0 w 1474471"/>
                  <a:gd name="connsiteY0" fmla="*/ 0 h 392245"/>
                  <a:gd name="connsiteX1" fmla="*/ 1474471 w 1474471"/>
                  <a:gd name="connsiteY1" fmla="*/ 0 h 392245"/>
                  <a:gd name="connsiteX2" fmla="*/ 1474471 w 1474471"/>
                  <a:gd name="connsiteY2" fmla="*/ 95182 h 392245"/>
                  <a:gd name="connsiteX3" fmla="*/ 706755 w 1474471"/>
                  <a:gd name="connsiteY3" fmla="*/ 392245 h 392245"/>
                  <a:gd name="connsiteX4" fmla="*/ 0 w 1474471"/>
                  <a:gd name="connsiteY4" fmla="*/ 101272 h 392245"/>
                  <a:gd name="connsiteX5" fmla="*/ 0 w 1474471"/>
                  <a:gd name="connsiteY5" fmla="*/ 0 h 39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4471" h="392245">
                    <a:moveTo>
                      <a:pt x="0" y="0"/>
                    </a:moveTo>
                    <a:lnTo>
                      <a:pt x="1474471" y="0"/>
                    </a:lnTo>
                    <a:lnTo>
                      <a:pt x="1474471" y="95182"/>
                    </a:lnTo>
                    <a:lnTo>
                      <a:pt x="706755" y="392245"/>
                    </a:lnTo>
                    <a:lnTo>
                      <a:pt x="0" y="101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BD" sz="4000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F1D1CF4B-13EB-819B-1F77-87E3A1BA2CA9}"/>
                  </a:ext>
                </a:extLst>
              </p:cNvPr>
              <p:cNvSpPr/>
              <p:nvPr/>
            </p:nvSpPr>
            <p:spPr>
              <a:xfrm>
                <a:off x="5358762" y="2622467"/>
                <a:ext cx="1474471" cy="891811"/>
              </a:xfrm>
              <a:custGeom>
                <a:avLst/>
                <a:gdLst>
                  <a:gd name="connsiteX0" fmla="*/ 0 w 1474471"/>
                  <a:gd name="connsiteY0" fmla="*/ 0 h 891811"/>
                  <a:gd name="connsiteX1" fmla="*/ 1474471 w 1474471"/>
                  <a:gd name="connsiteY1" fmla="*/ 0 h 891811"/>
                  <a:gd name="connsiteX2" fmla="*/ 1474471 w 1474471"/>
                  <a:gd name="connsiteY2" fmla="*/ 891811 h 891811"/>
                  <a:gd name="connsiteX3" fmla="*/ 0 w 1474471"/>
                  <a:gd name="connsiteY3" fmla="*/ 891811 h 891811"/>
                  <a:gd name="connsiteX4" fmla="*/ 0 w 1474471"/>
                  <a:gd name="connsiteY4" fmla="*/ 0 h 891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4471" h="891811">
                    <a:moveTo>
                      <a:pt x="0" y="0"/>
                    </a:moveTo>
                    <a:lnTo>
                      <a:pt x="1474471" y="0"/>
                    </a:lnTo>
                    <a:lnTo>
                      <a:pt x="1474471" y="891811"/>
                    </a:lnTo>
                    <a:lnTo>
                      <a:pt x="0" y="8918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BD" sz="4000" dirty="0"/>
                  <a:t>S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CDBF14B-1D1E-D052-19D2-78ED321B483E}"/>
              </a:ext>
            </a:extLst>
          </p:cNvPr>
          <p:cNvSpPr txBox="1">
            <a:spLocks/>
          </p:cNvSpPr>
          <p:nvPr/>
        </p:nvSpPr>
        <p:spPr>
          <a:xfrm>
            <a:off x="5270517" y="5249528"/>
            <a:ext cx="309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Measurement Machine </a:t>
            </a:r>
            <a:endParaRPr lang="en-BD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CE5DFC-4396-9058-CFA7-026B4630F406}"/>
              </a:ext>
            </a:extLst>
          </p:cNvPr>
          <p:cNvGrpSpPr/>
          <p:nvPr/>
        </p:nvGrpSpPr>
        <p:grpSpPr>
          <a:xfrm>
            <a:off x="2442130" y="4093534"/>
            <a:ext cx="733399" cy="1420187"/>
            <a:chOff x="8967663" y="2366854"/>
            <a:chExt cx="733399" cy="142018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A97935C-08A4-A551-2058-9D64F0585565}"/>
                </a:ext>
              </a:extLst>
            </p:cNvPr>
            <p:cNvSpPr/>
            <p:nvPr/>
          </p:nvSpPr>
          <p:spPr>
            <a:xfrm>
              <a:off x="8967663" y="2700750"/>
              <a:ext cx="733399" cy="733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e2</a:t>
              </a:r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8AA6A509-CF97-5411-0DFA-4C18BEE6ABF1}"/>
                </a:ext>
              </a:extLst>
            </p:cNvPr>
            <p:cNvSpPr/>
            <p:nvPr/>
          </p:nvSpPr>
          <p:spPr>
            <a:xfrm rot="5400000">
              <a:off x="9085266" y="3364119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89930C1B-C3E5-CC6E-2CFD-252F477B8F9C}"/>
                </a:ext>
              </a:extLst>
            </p:cNvPr>
            <p:cNvSpPr/>
            <p:nvPr/>
          </p:nvSpPr>
          <p:spPr>
            <a:xfrm rot="16200000">
              <a:off x="9085267" y="244212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35B90C7D-C4F1-2BE6-E1AA-EDE73E6E96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164386" y="2785842"/>
            <a:ext cx="2889701" cy="65970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F326E6-B772-9A98-D219-59EFC017918A}"/>
              </a:ext>
            </a:extLst>
          </p:cNvPr>
          <p:cNvGrpSpPr/>
          <p:nvPr/>
        </p:nvGrpSpPr>
        <p:grpSpPr>
          <a:xfrm>
            <a:off x="9288987" y="2142410"/>
            <a:ext cx="733399" cy="1067295"/>
            <a:chOff x="8967663" y="2366854"/>
            <a:chExt cx="733399" cy="106729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D66F4BB-455D-53EE-3421-FD8A250DDEC9}"/>
                </a:ext>
              </a:extLst>
            </p:cNvPr>
            <p:cNvSpPr/>
            <p:nvPr/>
          </p:nvSpPr>
          <p:spPr>
            <a:xfrm>
              <a:off x="8967663" y="2700750"/>
              <a:ext cx="733399" cy="733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e1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6FFC6806-67DE-D1A0-2B62-03E568B96D88}"/>
                </a:ext>
              </a:extLst>
            </p:cNvPr>
            <p:cNvSpPr/>
            <p:nvPr/>
          </p:nvSpPr>
          <p:spPr>
            <a:xfrm rot="16200000">
              <a:off x="9085267" y="244212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D42ADBF-D3A7-182C-981F-EB88A3F30E7F}"/>
              </a:ext>
            </a:extLst>
          </p:cNvPr>
          <p:cNvCxnSpPr>
            <a:stCxn id="48" idx="6"/>
          </p:cNvCxnSpPr>
          <p:nvPr/>
        </p:nvCxnSpPr>
        <p:spPr>
          <a:xfrm flipV="1">
            <a:off x="3175529" y="3839782"/>
            <a:ext cx="2878558" cy="95434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DA0DF9-DC41-1DC4-C1F2-BA37022ED1EB}"/>
              </a:ext>
            </a:extLst>
          </p:cNvPr>
          <p:cNvGrpSpPr/>
          <p:nvPr/>
        </p:nvGrpSpPr>
        <p:grpSpPr>
          <a:xfrm>
            <a:off x="9298693" y="4048580"/>
            <a:ext cx="733399" cy="1086291"/>
            <a:chOff x="8967663" y="2700750"/>
            <a:chExt cx="733399" cy="108629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A3B588-8837-D68C-8BDB-2399F3CA5B06}"/>
                </a:ext>
              </a:extLst>
            </p:cNvPr>
            <p:cNvSpPr/>
            <p:nvPr/>
          </p:nvSpPr>
          <p:spPr>
            <a:xfrm>
              <a:off x="8967663" y="2700750"/>
              <a:ext cx="733399" cy="733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e2</a:t>
              </a:r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64F73C7-8FA6-01CB-5A7E-E3E84B9C3357}"/>
                </a:ext>
              </a:extLst>
            </p:cNvPr>
            <p:cNvSpPr/>
            <p:nvPr/>
          </p:nvSpPr>
          <p:spPr>
            <a:xfrm rot="5400000">
              <a:off x="9085266" y="3364119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</p:spTree>
    <p:extLst>
      <p:ext uri="{BB962C8B-B14F-4D97-AF65-F5344CB8AC3E}">
        <p14:creationId xmlns:p14="http://schemas.microsoft.com/office/powerpoint/2010/main" val="24961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B9A9E-CA75-02E8-281F-3C8A9DB89F41}"/>
              </a:ext>
            </a:extLst>
          </p:cNvPr>
          <p:cNvSpPr txBox="1">
            <a:spLocks/>
          </p:cNvSpPr>
          <p:nvPr/>
        </p:nvSpPr>
        <p:spPr>
          <a:xfrm>
            <a:off x="1845187" y="781012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Now Main Diffrence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373CDA-12C4-ABE5-ED8C-7A267FF2798F}"/>
              </a:ext>
            </a:extLst>
          </p:cNvPr>
          <p:cNvGrpSpPr/>
          <p:nvPr/>
        </p:nvGrpSpPr>
        <p:grpSpPr>
          <a:xfrm>
            <a:off x="4339892" y="2325009"/>
            <a:ext cx="3512214" cy="3512214"/>
            <a:chOff x="4339892" y="2325009"/>
            <a:chExt cx="3512214" cy="35122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D3CCDA-336D-E008-7D4A-CD871E8C80A1}"/>
                </a:ext>
              </a:extLst>
            </p:cNvPr>
            <p:cNvSpPr/>
            <p:nvPr/>
          </p:nvSpPr>
          <p:spPr>
            <a:xfrm>
              <a:off x="4343400" y="2325009"/>
              <a:ext cx="3497580" cy="3504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FA0C6D-800F-D21B-3AC6-FAFE0716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892" y="2325009"/>
              <a:ext cx="3512214" cy="3512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5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25C64D-1171-9357-2783-0134E730B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accent1">
              <a:lumMod val="50000"/>
              <a:alpha val="146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B9A9E-CA75-02E8-281F-3C8A9DB89F41}"/>
              </a:ext>
            </a:extLst>
          </p:cNvPr>
          <p:cNvSpPr txBox="1">
            <a:spLocks/>
          </p:cNvSpPr>
          <p:nvPr/>
        </p:nvSpPr>
        <p:spPr>
          <a:xfrm>
            <a:off x="1845187" y="781012"/>
            <a:ext cx="84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Electron Entanglement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49AF3-2356-E47E-6EBB-B6D0369428F2}"/>
              </a:ext>
            </a:extLst>
          </p:cNvPr>
          <p:cNvGrpSpPr/>
          <p:nvPr/>
        </p:nvGrpSpPr>
        <p:grpSpPr>
          <a:xfrm>
            <a:off x="1845187" y="2085244"/>
            <a:ext cx="733399" cy="1420187"/>
            <a:chOff x="1845187" y="2085244"/>
            <a:chExt cx="733399" cy="14201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8C6E8A-73C7-5E5E-260A-7D5F162D517F}"/>
                </a:ext>
              </a:extLst>
            </p:cNvPr>
            <p:cNvSpPr/>
            <p:nvPr/>
          </p:nvSpPr>
          <p:spPr>
            <a:xfrm>
              <a:off x="1845187" y="2419140"/>
              <a:ext cx="733399" cy="73339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2400" dirty="0"/>
                <a:t>e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B38CD6EE-D464-13E8-7C25-88B6CE9270E0}"/>
                </a:ext>
              </a:extLst>
            </p:cNvPr>
            <p:cNvSpPr/>
            <p:nvPr/>
          </p:nvSpPr>
          <p:spPr>
            <a:xfrm rot="5400000">
              <a:off x="1962790" y="3082509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9B828FB-EC1C-192E-12C2-517FE369F1A8}"/>
                </a:ext>
              </a:extLst>
            </p:cNvPr>
            <p:cNvSpPr/>
            <p:nvPr/>
          </p:nvSpPr>
          <p:spPr>
            <a:xfrm rot="16200000">
              <a:off x="1962791" y="216051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20D715EB-ABDE-426D-150F-724C46C0C0C6}"/>
              </a:ext>
            </a:extLst>
          </p:cNvPr>
          <p:cNvSpPr/>
          <p:nvPr/>
        </p:nvSpPr>
        <p:spPr>
          <a:xfrm>
            <a:off x="1225568" y="4370196"/>
            <a:ext cx="2320290" cy="1245599"/>
          </a:xfrm>
          <a:custGeom>
            <a:avLst/>
            <a:gdLst>
              <a:gd name="connsiteX0" fmla="*/ 0 w 7120890"/>
              <a:gd name="connsiteY0" fmla="*/ 1231581 h 2458377"/>
              <a:gd name="connsiteX1" fmla="*/ 708660 w 7120890"/>
              <a:gd name="connsiteY1" fmla="*/ 2431731 h 2458377"/>
              <a:gd name="connsiteX2" fmla="*/ 1668780 w 7120890"/>
              <a:gd name="connsiteY2" fmla="*/ 202881 h 2458377"/>
              <a:gd name="connsiteX3" fmla="*/ 2606040 w 7120890"/>
              <a:gd name="connsiteY3" fmla="*/ 2317431 h 2458377"/>
              <a:gd name="connsiteX4" fmla="*/ 3177540 w 7120890"/>
              <a:gd name="connsiteY4" fmla="*/ 134301 h 2458377"/>
              <a:gd name="connsiteX5" fmla="*/ 4297680 w 7120890"/>
              <a:gd name="connsiteY5" fmla="*/ 2317431 h 2458377"/>
              <a:gd name="connsiteX6" fmla="*/ 4812030 w 7120890"/>
              <a:gd name="connsiteY6" fmla="*/ 20001 h 2458377"/>
              <a:gd name="connsiteX7" fmla="*/ 5669280 w 7120890"/>
              <a:gd name="connsiteY7" fmla="*/ 1208721 h 2458377"/>
              <a:gd name="connsiteX8" fmla="*/ 6777990 w 7120890"/>
              <a:gd name="connsiteY8" fmla="*/ 1357311 h 2458377"/>
              <a:gd name="connsiteX9" fmla="*/ 7120890 w 7120890"/>
              <a:gd name="connsiteY9" fmla="*/ 1334451 h 245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20890" h="2458377">
                <a:moveTo>
                  <a:pt x="0" y="1231581"/>
                </a:moveTo>
                <a:cubicBezTo>
                  <a:pt x="215265" y="1917381"/>
                  <a:pt x="430530" y="2603181"/>
                  <a:pt x="708660" y="2431731"/>
                </a:cubicBezTo>
                <a:cubicBezTo>
                  <a:pt x="986790" y="2260281"/>
                  <a:pt x="1352550" y="221931"/>
                  <a:pt x="1668780" y="202881"/>
                </a:cubicBezTo>
                <a:cubicBezTo>
                  <a:pt x="1985010" y="183831"/>
                  <a:pt x="2354580" y="2328861"/>
                  <a:pt x="2606040" y="2317431"/>
                </a:cubicBezTo>
                <a:cubicBezTo>
                  <a:pt x="2857500" y="2306001"/>
                  <a:pt x="2895600" y="134301"/>
                  <a:pt x="3177540" y="134301"/>
                </a:cubicBezTo>
                <a:cubicBezTo>
                  <a:pt x="3459480" y="134301"/>
                  <a:pt x="4025265" y="2336481"/>
                  <a:pt x="4297680" y="2317431"/>
                </a:cubicBezTo>
                <a:cubicBezTo>
                  <a:pt x="4570095" y="2298381"/>
                  <a:pt x="4583430" y="204786"/>
                  <a:pt x="4812030" y="20001"/>
                </a:cubicBezTo>
                <a:cubicBezTo>
                  <a:pt x="5040630" y="-164784"/>
                  <a:pt x="5341620" y="985836"/>
                  <a:pt x="5669280" y="1208721"/>
                </a:cubicBezTo>
                <a:cubicBezTo>
                  <a:pt x="5996940" y="1431606"/>
                  <a:pt x="6536055" y="1336356"/>
                  <a:pt x="6777990" y="1357311"/>
                </a:cubicBezTo>
                <a:cubicBezTo>
                  <a:pt x="7019925" y="1378266"/>
                  <a:pt x="7070407" y="1356358"/>
                  <a:pt x="7120890" y="1334451"/>
                </a:cubicBezTo>
              </a:path>
            </a:pathLst>
          </a:custGeom>
          <a:noFill/>
          <a:ln cap="flat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47876-8036-587A-96D0-D4E3555CC3DA}"/>
              </a:ext>
            </a:extLst>
          </p:cNvPr>
          <p:cNvSpPr txBox="1">
            <a:spLocks/>
          </p:cNvSpPr>
          <p:nvPr/>
        </p:nvSpPr>
        <p:spPr>
          <a:xfrm>
            <a:off x="650040" y="3709526"/>
            <a:ext cx="347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Particle form of a Quantum object </a:t>
            </a:r>
            <a:endParaRPr lang="en-BD" sz="1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17DAC-B76E-61E9-58F1-6E0BD6F84F8B}"/>
              </a:ext>
            </a:extLst>
          </p:cNvPr>
          <p:cNvSpPr txBox="1">
            <a:spLocks/>
          </p:cNvSpPr>
          <p:nvPr/>
        </p:nvSpPr>
        <p:spPr>
          <a:xfrm>
            <a:off x="650040" y="5814799"/>
            <a:ext cx="347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Wave form of a Quantum object </a:t>
            </a:r>
            <a:endParaRPr lang="en-BD" sz="1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E2CCA2-38F5-0248-1C31-28EE59AA25BA}"/>
              </a:ext>
            </a:extLst>
          </p:cNvPr>
          <p:cNvGrpSpPr/>
          <p:nvPr/>
        </p:nvGrpSpPr>
        <p:grpSpPr>
          <a:xfrm>
            <a:off x="6100824" y="1912231"/>
            <a:ext cx="376076" cy="728251"/>
            <a:chOff x="1845187" y="2085244"/>
            <a:chExt cx="733399" cy="14201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AB974A-3ADF-DFFE-7DD2-1C7C9431DAFD}"/>
                </a:ext>
              </a:extLst>
            </p:cNvPr>
            <p:cNvSpPr/>
            <p:nvPr/>
          </p:nvSpPr>
          <p:spPr>
            <a:xfrm>
              <a:off x="1845187" y="2419140"/>
              <a:ext cx="733399" cy="73339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800" dirty="0"/>
                <a:t>e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8E048F0B-E10B-AE74-BDF0-C46F97362F17}"/>
                </a:ext>
              </a:extLst>
            </p:cNvPr>
            <p:cNvSpPr/>
            <p:nvPr/>
          </p:nvSpPr>
          <p:spPr>
            <a:xfrm rot="5400000">
              <a:off x="1962790" y="3082509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FE3D993-C81A-767C-7D9C-32E7FCE650DE}"/>
                </a:ext>
              </a:extLst>
            </p:cNvPr>
            <p:cNvSpPr/>
            <p:nvPr/>
          </p:nvSpPr>
          <p:spPr>
            <a:xfrm rot="16200000">
              <a:off x="1962791" y="216051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F9792D-0FC1-B0B2-D6EF-99547CE8642F}"/>
              </a:ext>
            </a:extLst>
          </p:cNvPr>
          <p:cNvGrpSpPr/>
          <p:nvPr/>
        </p:nvGrpSpPr>
        <p:grpSpPr>
          <a:xfrm>
            <a:off x="6100825" y="3344061"/>
            <a:ext cx="376076" cy="728251"/>
            <a:chOff x="5372139" y="4548091"/>
            <a:chExt cx="376076" cy="72825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82444-F237-490D-4EC8-D228434D33EC}"/>
                </a:ext>
              </a:extLst>
            </p:cNvPr>
            <p:cNvSpPr/>
            <p:nvPr/>
          </p:nvSpPr>
          <p:spPr>
            <a:xfrm>
              <a:off x="5372139" y="4719308"/>
              <a:ext cx="376076" cy="376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800" dirty="0"/>
                <a:t>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F54DDFBA-C930-A686-A411-BCCC42B344F2}"/>
                </a:ext>
              </a:extLst>
            </p:cNvPr>
            <p:cNvSpPr/>
            <p:nvPr/>
          </p:nvSpPr>
          <p:spPr>
            <a:xfrm rot="5400000">
              <a:off x="5432444" y="5059474"/>
              <a:ext cx="255465" cy="17827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C2EDB0E3-2961-7EC0-E5F7-7A34B6A80DE6}"/>
                </a:ext>
              </a:extLst>
            </p:cNvPr>
            <p:cNvSpPr/>
            <p:nvPr/>
          </p:nvSpPr>
          <p:spPr>
            <a:xfrm rot="16200000">
              <a:off x="5432444" y="4586688"/>
              <a:ext cx="255465" cy="17827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50E79D2-C3BA-9E0A-EF9C-F0E46CAE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74" y="2512750"/>
            <a:ext cx="1036511" cy="1036511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48937A1-678B-9D60-B86E-71E3F1FD1D42}"/>
              </a:ext>
            </a:extLst>
          </p:cNvPr>
          <p:cNvCxnSpPr>
            <a:stCxn id="17" idx="6"/>
            <a:endCxn id="28" idx="1"/>
          </p:cNvCxnSpPr>
          <p:nvPr/>
        </p:nvCxnSpPr>
        <p:spPr>
          <a:xfrm>
            <a:off x="6476900" y="2271486"/>
            <a:ext cx="1195874" cy="75952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093E720-E826-64D6-3AB7-7618CB3D248D}"/>
              </a:ext>
            </a:extLst>
          </p:cNvPr>
          <p:cNvCxnSpPr>
            <a:stCxn id="21" idx="6"/>
            <a:endCxn id="28" idx="1"/>
          </p:cNvCxnSpPr>
          <p:nvPr/>
        </p:nvCxnSpPr>
        <p:spPr>
          <a:xfrm flipV="1">
            <a:off x="6476901" y="3031006"/>
            <a:ext cx="1195873" cy="67231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37E553-6B4D-141B-3276-8C46B9517A63}"/>
              </a:ext>
            </a:extLst>
          </p:cNvPr>
          <p:cNvGrpSpPr/>
          <p:nvPr/>
        </p:nvGrpSpPr>
        <p:grpSpPr>
          <a:xfrm>
            <a:off x="10103063" y="1874635"/>
            <a:ext cx="376076" cy="728251"/>
            <a:chOff x="1845187" y="2085244"/>
            <a:chExt cx="733399" cy="142018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4FDE8D-4B80-43F3-C9E5-48DA44647E39}"/>
                </a:ext>
              </a:extLst>
            </p:cNvPr>
            <p:cNvSpPr/>
            <p:nvPr/>
          </p:nvSpPr>
          <p:spPr>
            <a:xfrm>
              <a:off x="1845187" y="2419140"/>
              <a:ext cx="733399" cy="73339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800" dirty="0"/>
                <a:t>e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07FA7016-C28D-2F73-E899-FC381D899E65}"/>
                </a:ext>
              </a:extLst>
            </p:cNvPr>
            <p:cNvSpPr/>
            <p:nvPr/>
          </p:nvSpPr>
          <p:spPr>
            <a:xfrm rot="5400000">
              <a:off x="1962790" y="3082509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7B6FC24B-BF0F-2D1A-2485-3D00413EBFEC}"/>
                </a:ext>
              </a:extLst>
            </p:cNvPr>
            <p:cNvSpPr/>
            <p:nvPr/>
          </p:nvSpPr>
          <p:spPr>
            <a:xfrm rot="16200000">
              <a:off x="1962791" y="2160513"/>
              <a:ext cx="498191" cy="34765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4FEAC6-1C2F-C574-1A7A-76A133A3DF11}"/>
              </a:ext>
            </a:extLst>
          </p:cNvPr>
          <p:cNvGrpSpPr/>
          <p:nvPr/>
        </p:nvGrpSpPr>
        <p:grpSpPr>
          <a:xfrm>
            <a:off x="10103063" y="3333421"/>
            <a:ext cx="376076" cy="728251"/>
            <a:chOff x="5372139" y="4548091"/>
            <a:chExt cx="376076" cy="72825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BCE1B0-8D4F-FAD1-6B1A-D8434C1EB66B}"/>
                </a:ext>
              </a:extLst>
            </p:cNvPr>
            <p:cNvSpPr/>
            <p:nvPr/>
          </p:nvSpPr>
          <p:spPr>
            <a:xfrm>
              <a:off x="5372139" y="4719308"/>
              <a:ext cx="376076" cy="376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sz="800" dirty="0"/>
                <a:t>e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DE8466F9-F989-0E64-034A-359CBA1FF924}"/>
                </a:ext>
              </a:extLst>
            </p:cNvPr>
            <p:cNvSpPr/>
            <p:nvPr/>
          </p:nvSpPr>
          <p:spPr>
            <a:xfrm rot="5400000">
              <a:off x="5432444" y="5059474"/>
              <a:ext cx="255465" cy="17827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19453825-BBCB-F324-1454-C4FA0A7B33E0}"/>
                </a:ext>
              </a:extLst>
            </p:cNvPr>
            <p:cNvSpPr/>
            <p:nvPr/>
          </p:nvSpPr>
          <p:spPr>
            <a:xfrm rot="16200000">
              <a:off x="5432444" y="4586688"/>
              <a:ext cx="255465" cy="17827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84F213-47B9-0559-E28B-4F54345B70F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709285" y="3031006"/>
            <a:ext cx="1393778" cy="227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97ABE641-D3A4-0A9F-4BC0-77A16CDB3DEA}"/>
              </a:ext>
            </a:extLst>
          </p:cNvPr>
          <p:cNvSpPr/>
          <p:nvPr/>
        </p:nvSpPr>
        <p:spPr>
          <a:xfrm>
            <a:off x="5826007" y="4608519"/>
            <a:ext cx="4800600" cy="988544"/>
          </a:xfrm>
          <a:custGeom>
            <a:avLst/>
            <a:gdLst>
              <a:gd name="connsiteX0" fmla="*/ 0 w 4183380"/>
              <a:gd name="connsiteY0" fmla="*/ 815338 h 1649915"/>
              <a:gd name="connsiteX1" fmla="*/ 297180 w 4183380"/>
              <a:gd name="connsiteY1" fmla="*/ 826768 h 1649915"/>
              <a:gd name="connsiteX2" fmla="*/ 548640 w 4183380"/>
              <a:gd name="connsiteY2" fmla="*/ 1638298 h 1649915"/>
              <a:gd name="connsiteX3" fmla="*/ 788670 w 4183380"/>
              <a:gd name="connsiteY3" fmla="*/ 129538 h 1649915"/>
              <a:gd name="connsiteX4" fmla="*/ 1040130 w 4183380"/>
              <a:gd name="connsiteY4" fmla="*/ 1523998 h 1649915"/>
              <a:gd name="connsiteX5" fmla="*/ 1188720 w 4183380"/>
              <a:gd name="connsiteY5" fmla="*/ 186688 h 1649915"/>
              <a:gd name="connsiteX6" fmla="*/ 1451610 w 4183380"/>
              <a:gd name="connsiteY6" fmla="*/ 1512568 h 1649915"/>
              <a:gd name="connsiteX7" fmla="*/ 1611630 w 4183380"/>
              <a:gd name="connsiteY7" fmla="*/ 701038 h 1649915"/>
              <a:gd name="connsiteX8" fmla="*/ 2068830 w 4183380"/>
              <a:gd name="connsiteY8" fmla="*/ 586738 h 1649915"/>
              <a:gd name="connsiteX9" fmla="*/ 2263140 w 4183380"/>
              <a:gd name="connsiteY9" fmla="*/ 26668 h 1649915"/>
              <a:gd name="connsiteX10" fmla="*/ 2594610 w 4183380"/>
              <a:gd name="connsiteY10" fmla="*/ 1546858 h 1649915"/>
              <a:gd name="connsiteX11" fmla="*/ 2754630 w 4183380"/>
              <a:gd name="connsiteY11" fmla="*/ 38098 h 1649915"/>
              <a:gd name="connsiteX12" fmla="*/ 3097530 w 4183380"/>
              <a:gd name="connsiteY12" fmla="*/ 1432558 h 1649915"/>
              <a:gd name="connsiteX13" fmla="*/ 3211830 w 4183380"/>
              <a:gd name="connsiteY13" fmla="*/ 60958 h 1649915"/>
              <a:gd name="connsiteX14" fmla="*/ 3531870 w 4183380"/>
              <a:gd name="connsiteY14" fmla="*/ 1535428 h 1649915"/>
              <a:gd name="connsiteX15" fmla="*/ 3726180 w 4183380"/>
              <a:gd name="connsiteY15" fmla="*/ 586738 h 1649915"/>
              <a:gd name="connsiteX16" fmla="*/ 4160520 w 4183380"/>
              <a:gd name="connsiteY16" fmla="*/ 483868 h 1649915"/>
              <a:gd name="connsiteX17" fmla="*/ 4160520 w 4183380"/>
              <a:gd name="connsiteY17" fmla="*/ 483868 h 1649915"/>
              <a:gd name="connsiteX18" fmla="*/ 4183380 w 4183380"/>
              <a:gd name="connsiteY18" fmla="*/ 472438 h 164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83380" h="1649915">
                <a:moveTo>
                  <a:pt x="0" y="815338"/>
                </a:moveTo>
                <a:cubicBezTo>
                  <a:pt x="102870" y="752473"/>
                  <a:pt x="205740" y="689608"/>
                  <a:pt x="297180" y="826768"/>
                </a:cubicBezTo>
                <a:cubicBezTo>
                  <a:pt x="388620" y="963928"/>
                  <a:pt x="466725" y="1754503"/>
                  <a:pt x="548640" y="1638298"/>
                </a:cubicBezTo>
                <a:cubicBezTo>
                  <a:pt x="630555" y="1522093"/>
                  <a:pt x="706755" y="148588"/>
                  <a:pt x="788670" y="129538"/>
                </a:cubicBezTo>
                <a:cubicBezTo>
                  <a:pt x="870585" y="110488"/>
                  <a:pt x="973455" y="1514473"/>
                  <a:pt x="1040130" y="1523998"/>
                </a:cubicBezTo>
                <a:cubicBezTo>
                  <a:pt x="1106805" y="1533523"/>
                  <a:pt x="1120140" y="188593"/>
                  <a:pt x="1188720" y="186688"/>
                </a:cubicBezTo>
                <a:cubicBezTo>
                  <a:pt x="1257300" y="184783"/>
                  <a:pt x="1381125" y="1426843"/>
                  <a:pt x="1451610" y="1512568"/>
                </a:cubicBezTo>
                <a:cubicBezTo>
                  <a:pt x="1522095" y="1598293"/>
                  <a:pt x="1508760" y="855343"/>
                  <a:pt x="1611630" y="701038"/>
                </a:cubicBezTo>
                <a:cubicBezTo>
                  <a:pt x="1714500" y="546733"/>
                  <a:pt x="1960245" y="699133"/>
                  <a:pt x="2068830" y="586738"/>
                </a:cubicBezTo>
                <a:cubicBezTo>
                  <a:pt x="2177415" y="474343"/>
                  <a:pt x="2175510" y="-133352"/>
                  <a:pt x="2263140" y="26668"/>
                </a:cubicBezTo>
                <a:cubicBezTo>
                  <a:pt x="2350770" y="186688"/>
                  <a:pt x="2512695" y="1544953"/>
                  <a:pt x="2594610" y="1546858"/>
                </a:cubicBezTo>
                <a:cubicBezTo>
                  <a:pt x="2676525" y="1548763"/>
                  <a:pt x="2670810" y="57148"/>
                  <a:pt x="2754630" y="38098"/>
                </a:cubicBezTo>
                <a:cubicBezTo>
                  <a:pt x="2838450" y="19048"/>
                  <a:pt x="3021330" y="1428748"/>
                  <a:pt x="3097530" y="1432558"/>
                </a:cubicBezTo>
                <a:cubicBezTo>
                  <a:pt x="3173730" y="1436368"/>
                  <a:pt x="3139440" y="43813"/>
                  <a:pt x="3211830" y="60958"/>
                </a:cubicBezTo>
                <a:cubicBezTo>
                  <a:pt x="3284220" y="78103"/>
                  <a:pt x="3446145" y="1447798"/>
                  <a:pt x="3531870" y="1535428"/>
                </a:cubicBezTo>
                <a:cubicBezTo>
                  <a:pt x="3617595" y="1623058"/>
                  <a:pt x="3621405" y="761998"/>
                  <a:pt x="3726180" y="586738"/>
                </a:cubicBezTo>
                <a:cubicBezTo>
                  <a:pt x="3830955" y="411478"/>
                  <a:pt x="4160520" y="483868"/>
                  <a:pt x="4160520" y="483868"/>
                </a:cubicBezTo>
                <a:lnTo>
                  <a:pt x="4160520" y="483868"/>
                </a:lnTo>
                <a:lnTo>
                  <a:pt x="4183380" y="472438"/>
                </a:lnTo>
              </a:path>
            </a:pathLst>
          </a:custGeom>
          <a:noFill/>
          <a:ln>
            <a:gradFill>
              <a:gsLst>
                <a:gs pos="0">
                  <a:srgbClr val="FFC023"/>
                </a:gs>
                <a:gs pos="100000">
                  <a:srgbClr val="D86ECC"/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6AA879-608D-764F-6BD9-432A91FE30BD}"/>
              </a:ext>
            </a:extLst>
          </p:cNvPr>
          <p:cNvSpPr txBox="1">
            <a:spLocks/>
          </p:cNvSpPr>
          <p:nvPr/>
        </p:nvSpPr>
        <p:spPr>
          <a:xfrm>
            <a:off x="6490634" y="5864108"/>
            <a:ext cx="347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Wave form of two entangled electrons </a:t>
            </a:r>
            <a:endParaRPr lang="en-BD" sz="1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/>
      <p:bldP spid="14" grpId="0"/>
      <p:bldP spid="44" grpId="0" animBg="1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136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Nihal Ahmed</dc:creator>
  <cp:lastModifiedBy>Nihal Ahmed</cp:lastModifiedBy>
  <cp:revision>7</cp:revision>
  <dcterms:created xsi:type="dcterms:W3CDTF">2024-02-01T06:47:32Z</dcterms:created>
  <dcterms:modified xsi:type="dcterms:W3CDTF">2024-02-02T06:01:09Z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2024-02-01T06:47:55Z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24125754-e45c-4857-a5e8-e4d153c85596</vt:lpwstr>
  </property>
  <property fmtid="{D5CDD505-2E9C-101B-9397-08002B2CF9AE}" pid="7" name="MSIP_Label_defa4170-0d19-0005-0004-bc88714345d2_ActionId">
    <vt:lpwstr>44126d53-3335-4b43-93c9-5bb4fe71b7f6</vt:lpwstr>
  </property>
  <property fmtid="{D5CDD505-2E9C-101B-9397-08002B2CF9AE}" pid="8" name="MSIP_Label_defa4170-0d19-0005-0004-bc88714345d2_ContentBits">
    <vt:lpwstr>0</vt:lpwstr>
  </property>
</Properties>
</file>