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13468350" cx="19050000"/>
  <p:notesSz cx="6858000" cy="9144000"/>
  <p:embeddedFontLst>
    <p:embeddedFont>
      <p:font typeface="Great Vibes"/>
      <p:regular r:id="rId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4242">
          <p15:clr>
            <a:srgbClr val="747775"/>
          </p15:clr>
        </p15:guide>
        <p15:guide id="2" pos="600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4242" orient="horz"/>
        <p:guide pos="600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GreatVibes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004281" y="685800"/>
            <a:ext cx="48501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1004281" y="685800"/>
            <a:ext cx="48501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649392" y="1949683"/>
            <a:ext cx="17751300" cy="5374800"/>
          </a:xfrm>
          <a:prstGeom prst="rect">
            <a:avLst/>
          </a:prstGeom>
        </p:spPr>
        <p:txBody>
          <a:bodyPr anchorCtr="0" anchor="b" bIns="206775" lIns="206775" spcFirstLastPara="1" rIns="206775" wrap="square" tIns="20677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800"/>
              <a:buNone/>
              <a:defRPr sz="11800"/>
            </a:lvl1pPr>
            <a:lvl2pPr lvl="1" algn="ctr">
              <a:spcBef>
                <a:spcPts val="0"/>
              </a:spcBef>
              <a:spcAft>
                <a:spcPts val="0"/>
              </a:spcAft>
              <a:buSzPts val="11800"/>
              <a:buNone/>
              <a:defRPr sz="11800"/>
            </a:lvl2pPr>
            <a:lvl3pPr lvl="2" algn="ctr">
              <a:spcBef>
                <a:spcPts val="0"/>
              </a:spcBef>
              <a:spcAft>
                <a:spcPts val="0"/>
              </a:spcAft>
              <a:buSzPts val="11800"/>
              <a:buNone/>
              <a:defRPr sz="11800"/>
            </a:lvl3pPr>
            <a:lvl4pPr lvl="3" algn="ctr">
              <a:spcBef>
                <a:spcPts val="0"/>
              </a:spcBef>
              <a:spcAft>
                <a:spcPts val="0"/>
              </a:spcAft>
              <a:buSzPts val="11800"/>
              <a:buNone/>
              <a:defRPr sz="11800"/>
            </a:lvl4pPr>
            <a:lvl5pPr lvl="4" algn="ctr">
              <a:spcBef>
                <a:spcPts val="0"/>
              </a:spcBef>
              <a:spcAft>
                <a:spcPts val="0"/>
              </a:spcAft>
              <a:buSzPts val="11800"/>
              <a:buNone/>
              <a:defRPr sz="11800"/>
            </a:lvl5pPr>
            <a:lvl6pPr lvl="5" algn="ctr">
              <a:spcBef>
                <a:spcPts val="0"/>
              </a:spcBef>
              <a:spcAft>
                <a:spcPts val="0"/>
              </a:spcAft>
              <a:buSzPts val="11800"/>
              <a:buNone/>
              <a:defRPr sz="11800"/>
            </a:lvl6pPr>
            <a:lvl7pPr lvl="6" algn="ctr">
              <a:spcBef>
                <a:spcPts val="0"/>
              </a:spcBef>
              <a:spcAft>
                <a:spcPts val="0"/>
              </a:spcAft>
              <a:buSzPts val="11800"/>
              <a:buNone/>
              <a:defRPr sz="11800"/>
            </a:lvl7pPr>
            <a:lvl8pPr lvl="7" algn="ctr">
              <a:spcBef>
                <a:spcPts val="0"/>
              </a:spcBef>
              <a:spcAft>
                <a:spcPts val="0"/>
              </a:spcAft>
              <a:buSzPts val="11800"/>
              <a:buNone/>
              <a:defRPr sz="11800"/>
            </a:lvl8pPr>
            <a:lvl9pPr lvl="8" algn="ctr">
              <a:spcBef>
                <a:spcPts val="0"/>
              </a:spcBef>
              <a:spcAft>
                <a:spcPts val="0"/>
              </a:spcAft>
              <a:buSzPts val="11800"/>
              <a:buNone/>
              <a:defRPr sz="118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649375" y="7421209"/>
            <a:ext cx="17751300" cy="2075400"/>
          </a:xfrm>
          <a:prstGeom prst="rect">
            <a:avLst/>
          </a:prstGeom>
        </p:spPr>
        <p:txBody>
          <a:bodyPr anchorCtr="0" anchor="t" bIns="206775" lIns="206775" spcFirstLastPara="1" rIns="206775" wrap="square" tIns="20677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300"/>
              <a:buNone/>
              <a:defRPr sz="6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300"/>
              <a:buNone/>
              <a:defRPr sz="63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300"/>
              <a:buNone/>
              <a:defRPr sz="63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300"/>
              <a:buNone/>
              <a:defRPr sz="63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300"/>
              <a:buNone/>
              <a:defRPr sz="63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300"/>
              <a:buNone/>
              <a:defRPr sz="63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300"/>
              <a:buNone/>
              <a:defRPr sz="63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300"/>
              <a:buNone/>
              <a:defRPr sz="63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300"/>
              <a:buNone/>
              <a:defRPr sz="63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17650954" y="12210720"/>
            <a:ext cx="1143000" cy="1030500"/>
          </a:xfrm>
          <a:prstGeom prst="rect">
            <a:avLst/>
          </a:prstGeom>
        </p:spPr>
        <p:txBody>
          <a:bodyPr anchorCtr="0" anchor="ctr" bIns="206775" lIns="206775" spcFirstLastPara="1" rIns="206775" wrap="square" tIns="2067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649375" y="2896409"/>
            <a:ext cx="17751300" cy="5141400"/>
          </a:xfrm>
          <a:prstGeom prst="rect">
            <a:avLst/>
          </a:prstGeom>
        </p:spPr>
        <p:txBody>
          <a:bodyPr anchorCtr="0" anchor="b" bIns="206775" lIns="206775" spcFirstLastPara="1" rIns="206775" wrap="square" tIns="20677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7100"/>
              <a:buNone/>
              <a:defRPr sz="27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7100"/>
              <a:buNone/>
              <a:defRPr sz="27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7100"/>
              <a:buNone/>
              <a:defRPr sz="27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7100"/>
              <a:buNone/>
              <a:defRPr sz="27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7100"/>
              <a:buNone/>
              <a:defRPr sz="27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7100"/>
              <a:buNone/>
              <a:defRPr sz="27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7100"/>
              <a:buNone/>
              <a:defRPr sz="27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7100"/>
              <a:buNone/>
              <a:defRPr sz="27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7100"/>
              <a:buNone/>
              <a:defRPr sz="271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649375" y="8254160"/>
            <a:ext cx="17751300" cy="3406200"/>
          </a:xfrm>
          <a:prstGeom prst="rect">
            <a:avLst/>
          </a:prstGeom>
        </p:spPr>
        <p:txBody>
          <a:bodyPr anchorCtr="0" anchor="t" bIns="206775" lIns="206775" spcFirstLastPara="1" rIns="206775" wrap="square" tIns="206775">
            <a:normAutofit/>
          </a:bodyPr>
          <a:lstStyle>
            <a:lvl1pPr indent="-488950" lvl="0" marL="457200" algn="ctr">
              <a:spcBef>
                <a:spcPts val="0"/>
              </a:spcBef>
              <a:spcAft>
                <a:spcPts val="0"/>
              </a:spcAft>
              <a:buSzPts val="4100"/>
              <a:buChar char="●"/>
              <a:defRPr/>
            </a:lvl1pPr>
            <a:lvl2pPr indent="-431800" lvl="1" marL="914400" algn="ctr">
              <a:spcBef>
                <a:spcPts val="0"/>
              </a:spcBef>
              <a:spcAft>
                <a:spcPts val="0"/>
              </a:spcAft>
              <a:buSzPts val="3200"/>
              <a:buChar char="○"/>
              <a:defRPr/>
            </a:lvl2pPr>
            <a:lvl3pPr indent="-431800" lvl="2" marL="1371600" algn="ctr">
              <a:spcBef>
                <a:spcPts val="0"/>
              </a:spcBef>
              <a:spcAft>
                <a:spcPts val="0"/>
              </a:spcAft>
              <a:buSzPts val="3200"/>
              <a:buChar char="■"/>
              <a:defRPr/>
            </a:lvl3pPr>
            <a:lvl4pPr indent="-431800" lvl="3" marL="1828800" algn="ctr">
              <a:spcBef>
                <a:spcPts val="0"/>
              </a:spcBef>
              <a:spcAft>
                <a:spcPts val="0"/>
              </a:spcAft>
              <a:buSzPts val="3200"/>
              <a:buChar char="●"/>
              <a:defRPr/>
            </a:lvl4pPr>
            <a:lvl5pPr indent="-431800" lvl="4" marL="2286000" algn="ctr">
              <a:spcBef>
                <a:spcPts val="0"/>
              </a:spcBef>
              <a:spcAft>
                <a:spcPts val="0"/>
              </a:spcAft>
              <a:buSzPts val="3200"/>
              <a:buChar char="○"/>
              <a:defRPr/>
            </a:lvl5pPr>
            <a:lvl6pPr indent="-431800" lvl="5" marL="2743200" algn="ctr">
              <a:spcBef>
                <a:spcPts val="0"/>
              </a:spcBef>
              <a:spcAft>
                <a:spcPts val="0"/>
              </a:spcAft>
              <a:buSzPts val="3200"/>
              <a:buChar char="■"/>
              <a:defRPr/>
            </a:lvl6pPr>
            <a:lvl7pPr indent="-431800" lvl="6" marL="3200400" algn="ctr">
              <a:spcBef>
                <a:spcPts val="0"/>
              </a:spcBef>
              <a:spcAft>
                <a:spcPts val="0"/>
              </a:spcAft>
              <a:buSzPts val="3200"/>
              <a:buChar char="●"/>
              <a:defRPr/>
            </a:lvl7pPr>
            <a:lvl8pPr indent="-431800" lvl="7" marL="3657600" algn="ctr">
              <a:spcBef>
                <a:spcPts val="0"/>
              </a:spcBef>
              <a:spcAft>
                <a:spcPts val="0"/>
              </a:spcAft>
              <a:buSzPts val="3200"/>
              <a:buChar char="○"/>
              <a:defRPr/>
            </a:lvl8pPr>
            <a:lvl9pPr indent="-431800" lvl="8" marL="4114800" algn="ctr">
              <a:spcBef>
                <a:spcPts val="0"/>
              </a:spcBef>
              <a:spcAft>
                <a:spcPts val="0"/>
              </a:spcAft>
              <a:buSzPts val="32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17650954" y="12210720"/>
            <a:ext cx="1143000" cy="1030500"/>
          </a:xfrm>
          <a:prstGeom prst="rect">
            <a:avLst/>
          </a:prstGeom>
        </p:spPr>
        <p:txBody>
          <a:bodyPr anchorCtr="0" anchor="ctr" bIns="206775" lIns="206775" spcFirstLastPara="1" rIns="206775" wrap="square" tIns="2067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17650954" y="12210720"/>
            <a:ext cx="1143000" cy="1030500"/>
          </a:xfrm>
          <a:prstGeom prst="rect">
            <a:avLst/>
          </a:prstGeom>
        </p:spPr>
        <p:txBody>
          <a:bodyPr anchorCtr="0" anchor="ctr" bIns="206775" lIns="206775" spcFirstLastPara="1" rIns="206775" wrap="square" tIns="2067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649375" y="5632041"/>
            <a:ext cx="17751300" cy="2204400"/>
          </a:xfrm>
          <a:prstGeom prst="rect">
            <a:avLst/>
          </a:prstGeom>
        </p:spPr>
        <p:txBody>
          <a:bodyPr anchorCtr="0" anchor="ctr" bIns="206775" lIns="206775" spcFirstLastPara="1" rIns="206775" wrap="square" tIns="20677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100"/>
              <a:buNone/>
              <a:defRPr sz="8100"/>
            </a:lvl1pPr>
            <a:lvl2pPr lvl="1" algn="ctr">
              <a:spcBef>
                <a:spcPts val="0"/>
              </a:spcBef>
              <a:spcAft>
                <a:spcPts val="0"/>
              </a:spcAft>
              <a:buSzPts val="8100"/>
              <a:buNone/>
              <a:defRPr sz="8100"/>
            </a:lvl2pPr>
            <a:lvl3pPr lvl="2" algn="ctr">
              <a:spcBef>
                <a:spcPts val="0"/>
              </a:spcBef>
              <a:spcAft>
                <a:spcPts val="0"/>
              </a:spcAft>
              <a:buSzPts val="8100"/>
              <a:buNone/>
              <a:defRPr sz="8100"/>
            </a:lvl3pPr>
            <a:lvl4pPr lvl="3" algn="ctr">
              <a:spcBef>
                <a:spcPts val="0"/>
              </a:spcBef>
              <a:spcAft>
                <a:spcPts val="0"/>
              </a:spcAft>
              <a:buSzPts val="8100"/>
              <a:buNone/>
              <a:defRPr sz="8100"/>
            </a:lvl4pPr>
            <a:lvl5pPr lvl="4" algn="ctr">
              <a:spcBef>
                <a:spcPts val="0"/>
              </a:spcBef>
              <a:spcAft>
                <a:spcPts val="0"/>
              </a:spcAft>
              <a:buSzPts val="8100"/>
              <a:buNone/>
              <a:defRPr sz="8100"/>
            </a:lvl5pPr>
            <a:lvl6pPr lvl="5" algn="ctr">
              <a:spcBef>
                <a:spcPts val="0"/>
              </a:spcBef>
              <a:spcAft>
                <a:spcPts val="0"/>
              </a:spcAft>
              <a:buSzPts val="8100"/>
              <a:buNone/>
              <a:defRPr sz="8100"/>
            </a:lvl6pPr>
            <a:lvl7pPr lvl="6" algn="ctr">
              <a:spcBef>
                <a:spcPts val="0"/>
              </a:spcBef>
              <a:spcAft>
                <a:spcPts val="0"/>
              </a:spcAft>
              <a:buSzPts val="8100"/>
              <a:buNone/>
              <a:defRPr sz="8100"/>
            </a:lvl7pPr>
            <a:lvl8pPr lvl="7" algn="ctr">
              <a:spcBef>
                <a:spcPts val="0"/>
              </a:spcBef>
              <a:spcAft>
                <a:spcPts val="0"/>
              </a:spcAft>
              <a:buSzPts val="8100"/>
              <a:buNone/>
              <a:defRPr sz="8100"/>
            </a:lvl8pPr>
            <a:lvl9pPr lvl="8" algn="ctr">
              <a:spcBef>
                <a:spcPts val="0"/>
              </a:spcBef>
              <a:spcAft>
                <a:spcPts val="0"/>
              </a:spcAft>
              <a:buSzPts val="8100"/>
              <a:buNone/>
              <a:defRPr sz="81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17650954" y="12210720"/>
            <a:ext cx="1143000" cy="1030500"/>
          </a:xfrm>
          <a:prstGeom prst="rect">
            <a:avLst/>
          </a:prstGeom>
        </p:spPr>
        <p:txBody>
          <a:bodyPr anchorCtr="0" anchor="ctr" bIns="206775" lIns="206775" spcFirstLastPara="1" rIns="206775" wrap="square" tIns="2067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649375" y="1165306"/>
            <a:ext cx="17751300" cy="1499700"/>
          </a:xfrm>
          <a:prstGeom prst="rect">
            <a:avLst/>
          </a:prstGeom>
        </p:spPr>
        <p:txBody>
          <a:bodyPr anchorCtr="0" anchor="t" bIns="206775" lIns="206775" spcFirstLastPara="1" rIns="206775" wrap="square" tIns="20677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6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6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6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6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6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6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6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63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649375" y="3017777"/>
            <a:ext cx="17751300" cy="8946000"/>
          </a:xfrm>
          <a:prstGeom prst="rect">
            <a:avLst/>
          </a:prstGeom>
        </p:spPr>
        <p:txBody>
          <a:bodyPr anchorCtr="0" anchor="t" bIns="206775" lIns="206775" spcFirstLastPara="1" rIns="206775" wrap="square" tIns="206775">
            <a:normAutofit/>
          </a:bodyPr>
          <a:lstStyle>
            <a:lvl1pPr indent="-488950" lvl="0" marL="457200">
              <a:spcBef>
                <a:spcPts val="0"/>
              </a:spcBef>
              <a:spcAft>
                <a:spcPts val="0"/>
              </a:spcAft>
              <a:buSzPts val="4100"/>
              <a:buChar char="●"/>
              <a:defRPr/>
            </a:lvl1pPr>
            <a:lvl2pPr indent="-431800" lvl="1" marL="914400">
              <a:spcBef>
                <a:spcPts val="0"/>
              </a:spcBef>
              <a:spcAft>
                <a:spcPts val="0"/>
              </a:spcAft>
              <a:buSzPts val="3200"/>
              <a:buChar char="○"/>
              <a:defRPr/>
            </a:lvl2pPr>
            <a:lvl3pPr indent="-431800" lvl="2" marL="1371600">
              <a:spcBef>
                <a:spcPts val="0"/>
              </a:spcBef>
              <a:spcAft>
                <a:spcPts val="0"/>
              </a:spcAft>
              <a:buSzPts val="3200"/>
              <a:buChar char="■"/>
              <a:defRPr/>
            </a:lvl3pPr>
            <a:lvl4pPr indent="-431800" lvl="3" marL="1828800">
              <a:spcBef>
                <a:spcPts val="0"/>
              </a:spcBef>
              <a:spcAft>
                <a:spcPts val="0"/>
              </a:spcAft>
              <a:buSzPts val="3200"/>
              <a:buChar char="●"/>
              <a:defRPr/>
            </a:lvl4pPr>
            <a:lvl5pPr indent="-431800" lvl="4" marL="2286000">
              <a:spcBef>
                <a:spcPts val="0"/>
              </a:spcBef>
              <a:spcAft>
                <a:spcPts val="0"/>
              </a:spcAft>
              <a:buSzPts val="3200"/>
              <a:buChar char="○"/>
              <a:defRPr/>
            </a:lvl5pPr>
            <a:lvl6pPr indent="-431800" lvl="5" marL="2743200">
              <a:spcBef>
                <a:spcPts val="0"/>
              </a:spcBef>
              <a:spcAft>
                <a:spcPts val="0"/>
              </a:spcAft>
              <a:buSzPts val="3200"/>
              <a:buChar char="■"/>
              <a:defRPr/>
            </a:lvl6pPr>
            <a:lvl7pPr indent="-431800" lvl="6" marL="3200400">
              <a:spcBef>
                <a:spcPts val="0"/>
              </a:spcBef>
              <a:spcAft>
                <a:spcPts val="0"/>
              </a:spcAft>
              <a:buSzPts val="3200"/>
              <a:buChar char="●"/>
              <a:defRPr/>
            </a:lvl7pPr>
            <a:lvl8pPr indent="-431800" lvl="7" marL="3657600">
              <a:spcBef>
                <a:spcPts val="0"/>
              </a:spcBef>
              <a:spcAft>
                <a:spcPts val="0"/>
              </a:spcAft>
              <a:buSzPts val="3200"/>
              <a:buChar char="○"/>
              <a:defRPr/>
            </a:lvl8pPr>
            <a:lvl9pPr indent="-431800" lvl="8" marL="4114800">
              <a:spcBef>
                <a:spcPts val="0"/>
              </a:spcBef>
              <a:spcAft>
                <a:spcPts val="0"/>
              </a:spcAft>
              <a:buSzPts val="32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17650954" y="12210720"/>
            <a:ext cx="1143000" cy="1030500"/>
          </a:xfrm>
          <a:prstGeom prst="rect">
            <a:avLst/>
          </a:prstGeom>
        </p:spPr>
        <p:txBody>
          <a:bodyPr anchorCtr="0" anchor="ctr" bIns="206775" lIns="206775" spcFirstLastPara="1" rIns="206775" wrap="square" tIns="2067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649375" y="1165306"/>
            <a:ext cx="17751300" cy="1499700"/>
          </a:xfrm>
          <a:prstGeom prst="rect">
            <a:avLst/>
          </a:prstGeom>
        </p:spPr>
        <p:txBody>
          <a:bodyPr anchorCtr="0" anchor="t" bIns="206775" lIns="206775" spcFirstLastPara="1" rIns="206775" wrap="square" tIns="20677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6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6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6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6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6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6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6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63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649375" y="3017777"/>
            <a:ext cx="8333100" cy="8946000"/>
          </a:xfrm>
          <a:prstGeom prst="rect">
            <a:avLst/>
          </a:prstGeom>
        </p:spPr>
        <p:txBody>
          <a:bodyPr anchorCtr="0" anchor="t" bIns="206775" lIns="206775" spcFirstLastPara="1" rIns="206775" wrap="square" tIns="206775">
            <a:normAutofit/>
          </a:bodyPr>
          <a:lstStyle>
            <a:lvl1pPr indent="-431800" lvl="0" marL="457200"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/>
            </a:lvl1pPr>
            <a:lvl2pPr indent="-400050" lvl="1" marL="914400">
              <a:spcBef>
                <a:spcPts val="0"/>
              </a:spcBef>
              <a:spcAft>
                <a:spcPts val="0"/>
              </a:spcAft>
              <a:buSzPts val="2700"/>
              <a:buChar char="○"/>
              <a:defRPr sz="2700"/>
            </a:lvl2pPr>
            <a:lvl3pPr indent="-400050" lvl="2" marL="1371600">
              <a:spcBef>
                <a:spcPts val="0"/>
              </a:spcBef>
              <a:spcAft>
                <a:spcPts val="0"/>
              </a:spcAft>
              <a:buSzPts val="2700"/>
              <a:buChar char="■"/>
              <a:defRPr sz="2700"/>
            </a:lvl3pPr>
            <a:lvl4pPr indent="-400050" lvl="3" marL="1828800">
              <a:spcBef>
                <a:spcPts val="0"/>
              </a:spcBef>
              <a:spcAft>
                <a:spcPts val="0"/>
              </a:spcAft>
              <a:buSzPts val="2700"/>
              <a:buChar char="●"/>
              <a:defRPr sz="2700"/>
            </a:lvl4pPr>
            <a:lvl5pPr indent="-400050" lvl="4" marL="2286000">
              <a:spcBef>
                <a:spcPts val="0"/>
              </a:spcBef>
              <a:spcAft>
                <a:spcPts val="0"/>
              </a:spcAft>
              <a:buSzPts val="2700"/>
              <a:buChar char="○"/>
              <a:defRPr sz="2700"/>
            </a:lvl5pPr>
            <a:lvl6pPr indent="-400050" lvl="5" marL="2743200">
              <a:spcBef>
                <a:spcPts val="0"/>
              </a:spcBef>
              <a:spcAft>
                <a:spcPts val="0"/>
              </a:spcAft>
              <a:buSzPts val="2700"/>
              <a:buChar char="■"/>
              <a:defRPr sz="2700"/>
            </a:lvl6pPr>
            <a:lvl7pPr indent="-400050" lvl="6" marL="3200400">
              <a:spcBef>
                <a:spcPts val="0"/>
              </a:spcBef>
              <a:spcAft>
                <a:spcPts val="0"/>
              </a:spcAft>
              <a:buSzPts val="2700"/>
              <a:buChar char="●"/>
              <a:defRPr sz="2700"/>
            </a:lvl7pPr>
            <a:lvl8pPr indent="-400050" lvl="7" marL="3657600">
              <a:spcBef>
                <a:spcPts val="0"/>
              </a:spcBef>
              <a:spcAft>
                <a:spcPts val="0"/>
              </a:spcAft>
              <a:buSzPts val="2700"/>
              <a:buChar char="○"/>
              <a:defRPr sz="2700"/>
            </a:lvl8pPr>
            <a:lvl9pPr indent="-400050" lvl="8" marL="4114800">
              <a:spcBef>
                <a:spcPts val="0"/>
              </a:spcBef>
              <a:spcAft>
                <a:spcPts val="0"/>
              </a:spcAft>
              <a:buSzPts val="2700"/>
              <a:buChar char="■"/>
              <a:defRPr sz="27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10067500" y="3017777"/>
            <a:ext cx="8333100" cy="8946000"/>
          </a:xfrm>
          <a:prstGeom prst="rect">
            <a:avLst/>
          </a:prstGeom>
        </p:spPr>
        <p:txBody>
          <a:bodyPr anchorCtr="0" anchor="t" bIns="206775" lIns="206775" spcFirstLastPara="1" rIns="206775" wrap="square" tIns="206775">
            <a:normAutofit/>
          </a:bodyPr>
          <a:lstStyle>
            <a:lvl1pPr indent="-431800" lvl="0" marL="457200"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/>
            </a:lvl1pPr>
            <a:lvl2pPr indent="-400050" lvl="1" marL="914400">
              <a:spcBef>
                <a:spcPts val="0"/>
              </a:spcBef>
              <a:spcAft>
                <a:spcPts val="0"/>
              </a:spcAft>
              <a:buSzPts val="2700"/>
              <a:buChar char="○"/>
              <a:defRPr sz="2700"/>
            </a:lvl2pPr>
            <a:lvl3pPr indent="-400050" lvl="2" marL="1371600">
              <a:spcBef>
                <a:spcPts val="0"/>
              </a:spcBef>
              <a:spcAft>
                <a:spcPts val="0"/>
              </a:spcAft>
              <a:buSzPts val="2700"/>
              <a:buChar char="■"/>
              <a:defRPr sz="2700"/>
            </a:lvl3pPr>
            <a:lvl4pPr indent="-400050" lvl="3" marL="1828800">
              <a:spcBef>
                <a:spcPts val="0"/>
              </a:spcBef>
              <a:spcAft>
                <a:spcPts val="0"/>
              </a:spcAft>
              <a:buSzPts val="2700"/>
              <a:buChar char="●"/>
              <a:defRPr sz="2700"/>
            </a:lvl4pPr>
            <a:lvl5pPr indent="-400050" lvl="4" marL="2286000">
              <a:spcBef>
                <a:spcPts val="0"/>
              </a:spcBef>
              <a:spcAft>
                <a:spcPts val="0"/>
              </a:spcAft>
              <a:buSzPts val="2700"/>
              <a:buChar char="○"/>
              <a:defRPr sz="2700"/>
            </a:lvl5pPr>
            <a:lvl6pPr indent="-400050" lvl="5" marL="2743200">
              <a:spcBef>
                <a:spcPts val="0"/>
              </a:spcBef>
              <a:spcAft>
                <a:spcPts val="0"/>
              </a:spcAft>
              <a:buSzPts val="2700"/>
              <a:buChar char="■"/>
              <a:defRPr sz="2700"/>
            </a:lvl6pPr>
            <a:lvl7pPr indent="-400050" lvl="6" marL="3200400">
              <a:spcBef>
                <a:spcPts val="0"/>
              </a:spcBef>
              <a:spcAft>
                <a:spcPts val="0"/>
              </a:spcAft>
              <a:buSzPts val="2700"/>
              <a:buChar char="●"/>
              <a:defRPr sz="2700"/>
            </a:lvl7pPr>
            <a:lvl8pPr indent="-400050" lvl="7" marL="3657600">
              <a:spcBef>
                <a:spcPts val="0"/>
              </a:spcBef>
              <a:spcAft>
                <a:spcPts val="0"/>
              </a:spcAft>
              <a:buSzPts val="2700"/>
              <a:buChar char="○"/>
              <a:defRPr sz="2700"/>
            </a:lvl8pPr>
            <a:lvl9pPr indent="-400050" lvl="8" marL="4114800">
              <a:spcBef>
                <a:spcPts val="0"/>
              </a:spcBef>
              <a:spcAft>
                <a:spcPts val="0"/>
              </a:spcAft>
              <a:buSzPts val="2700"/>
              <a:buChar char="■"/>
              <a:defRPr sz="27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17650954" y="12210720"/>
            <a:ext cx="1143000" cy="1030500"/>
          </a:xfrm>
          <a:prstGeom prst="rect">
            <a:avLst/>
          </a:prstGeom>
        </p:spPr>
        <p:txBody>
          <a:bodyPr anchorCtr="0" anchor="ctr" bIns="206775" lIns="206775" spcFirstLastPara="1" rIns="206775" wrap="square" tIns="2067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649375" y="1165306"/>
            <a:ext cx="17751300" cy="1499700"/>
          </a:xfrm>
          <a:prstGeom prst="rect">
            <a:avLst/>
          </a:prstGeom>
        </p:spPr>
        <p:txBody>
          <a:bodyPr anchorCtr="0" anchor="t" bIns="206775" lIns="206775" spcFirstLastPara="1" rIns="206775" wrap="square" tIns="20677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6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6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6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6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6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6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6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63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17650954" y="12210720"/>
            <a:ext cx="1143000" cy="1030500"/>
          </a:xfrm>
          <a:prstGeom prst="rect">
            <a:avLst/>
          </a:prstGeom>
        </p:spPr>
        <p:txBody>
          <a:bodyPr anchorCtr="0" anchor="ctr" bIns="206775" lIns="206775" spcFirstLastPara="1" rIns="206775" wrap="square" tIns="2067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649375" y="1454849"/>
            <a:ext cx="5850300" cy="1978800"/>
          </a:xfrm>
          <a:prstGeom prst="rect">
            <a:avLst/>
          </a:prstGeom>
        </p:spPr>
        <p:txBody>
          <a:bodyPr anchorCtr="0" anchor="b" bIns="206775" lIns="206775" spcFirstLastPara="1" rIns="206775" wrap="square" tIns="20677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649375" y="3638693"/>
            <a:ext cx="5850300" cy="8325300"/>
          </a:xfrm>
          <a:prstGeom prst="rect">
            <a:avLst/>
          </a:prstGeom>
        </p:spPr>
        <p:txBody>
          <a:bodyPr anchorCtr="0" anchor="t" bIns="206775" lIns="206775" spcFirstLastPara="1" rIns="206775" wrap="square" tIns="206775">
            <a:normAutofit/>
          </a:bodyPr>
          <a:lstStyle>
            <a:lvl1pPr indent="-400050" lvl="0" marL="457200">
              <a:spcBef>
                <a:spcPts val="0"/>
              </a:spcBef>
              <a:spcAft>
                <a:spcPts val="0"/>
              </a:spcAft>
              <a:buSzPts val="2700"/>
              <a:buChar char="●"/>
              <a:defRPr sz="2700"/>
            </a:lvl1pPr>
            <a:lvl2pPr indent="-400050" lvl="1" marL="914400">
              <a:spcBef>
                <a:spcPts val="0"/>
              </a:spcBef>
              <a:spcAft>
                <a:spcPts val="0"/>
              </a:spcAft>
              <a:buSzPts val="2700"/>
              <a:buChar char="○"/>
              <a:defRPr sz="2700"/>
            </a:lvl2pPr>
            <a:lvl3pPr indent="-400050" lvl="2" marL="1371600">
              <a:spcBef>
                <a:spcPts val="0"/>
              </a:spcBef>
              <a:spcAft>
                <a:spcPts val="0"/>
              </a:spcAft>
              <a:buSzPts val="2700"/>
              <a:buChar char="■"/>
              <a:defRPr sz="2700"/>
            </a:lvl3pPr>
            <a:lvl4pPr indent="-400050" lvl="3" marL="1828800">
              <a:spcBef>
                <a:spcPts val="0"/>
              </a:spcBef>
              <a:spcAft>
                <a:spcPts val="0"/>
              </a:spcAft>
              <a:buSzPts val="2700"/>
              <a:buChar char="●"/>
              <a:defRPr sz="2700"/>
            </a:lvl4pPr>
            <a:lvl5pPr indent="-400050" lvl="4" marL="2286000">
              <a:spcBef>
                <a:spcPts val="0"/>
              </a:spcBef>
              <a:spcAft>
                <a:spcPts val="0"/>
              </a:spcAft>
              <a:buSzPts val="2700"/>
              <a:buChar char="○"/>
              <a:defRPr sz="2700"/>
            </a:lvl5pPr>
            <a:lvl6pPr indent="-400050" lvl="5" marL="2743200">
              <a:spcBef>
                <a:spcPts val="0"/>
              </a:spcBef>
              <a:spcAft>
                <a:spcPts val="0"/>
              </a:spcAft>
              <a:buSzPts val="2700"/>
              <a:buChar char="■"/>
              <a:defRPr sz="2700"/>
            </a:lvl6pPr>
            <a:lvl7pPr indent="-400050" lvl="6" marL="3200400">
              <a:spcBef>
                <a:spcPts val="0"/>
              </a:spcBef>
              <a:spcAft>
                <a:spcPts val="0"/>
              </a:spcAft>
              <a:buSzPts val="2700"/>
              <a:buChar char="●"/>
              <a:defRPr sz="2700"/>
            </a:lvl7pPr>
            <a:lvl8pPr indent="-400050" lvl="7" marL="3657600">
              <a:spcBef>
                <a:spcPts val="0"/>
              </a:spcBef>
              <a:spcAft>
                <a:spcPts val="0"/>
              </a:spcAft>
              <a:buSzPts val="2700"/>
              <a:buChar char="○"/>
              <a:defRPr sz="2700"/>
            </a:lvl8pPr>
            <a:lvl9pPr indent="-400050" lvl="8" marL="4114800">
              <a:spcBef>
                <a:spcPts val="0"/>
              </a:spcBef>
              <a:spcAft>
                <a:spcPts val="0"/>
              </a:spcAft>
              <a:buSzPts val="2700"/>
              <a:buChar char="■"/>
              <a:defRPr sz="27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17650954" y="12210720"/>
            <a:ext cx="1143000" cy="1030500"/>
          </a:xfrm>
          <a:prstGeom prst="rect">
            <a:avLst/>
          </a:prstGeom>
        </p:spPr>
        <p:txBody>
          <a:bodyPr anchorCtr="0" anchor="ctr" bIns="206775" lIns="206775" spcFirstLastPara="1" rIns="206775" wrap="square" tIns="2067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1021354" y="1178726"/>
            <a:ext cx="13266300" cy="10711800"/>
          </a:xfrm>
          <a:prstGeom prst="rect">
            <a:avLst/>
          </a:prstGeom>
        </p:spPr>
        <p:txBody>
          <a:bodyPr anchorCtr="0" anchor="ctr" bIns="206775" lIns="206775" spcFirstLastPara="1" rIns="206775" wrap="square" tIns="20677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900"/>
              <a:buNone/>
              <a:defRPr sz="10900"/>
            </a:lvl1pPr>
            <a:lvl2pPr lvl="1">
              <a:spcBef>
                <a:spcPts val="0"/>
              </a:spcBef>
              <a:spcAft>
                <a:spcPts val="0"/>
              </a:spcAft>
              <a:buSzPts val="10900"/>
              <a:buNone/>
              <a:defRPr sz="10900"/>
            </a:lvl2pPr>
            <a:lvl3pPr lvl="2">
              <a:spcBef>
                <a:spcPts val="0"/>
              </a:spcBef>
              <a:spcAft>
                <a:spcPts val="0"/>
              </a:spcAft>
              <a:buSzPts val="10900"/>
              <a:buNone/>
              <a:defRPr sz="10900"/>
            </a:lvl3pPr>
            <a:lvl4pPr lvl="3">
              <a:spcBef>
                <a:spcPts val="0"/>
              </a:spcBef>
              <a:spcAft>
                <a:spcPts val="0"/>
              </a:spcAft>
              <a:buSzPts val="10900"/>
              <a:buNone/>
              <a:defRPr sz="10900"/>
            </a:lvl4pPr>
            <a:lvl5pPr lvl="4">
              <a:spcBef>
                <a:spcPts val="0"/>
              </a:spcBef>
              <a:spcAft>
                <a:spcPts val="0"/>
              </a:spcAft>
              <a:buSzPts val="10900"/>
              <a:buNone/>
              <a:defRPr sz="10900"/>
            </a:lvl5pPr>
            <a:lvl6pPr lvl="5">
              <a:spcBef>
                <a:spcPts val="0"/>
              </a:spcBef>
              <a:spcAft>
                <a:spcPts val="0"/>
              </a:spcAft>
              <a:buSzPts val="10900"/>
              <a:buNone/>
              <a:defRPr sz="10900"/>
            </a:lvl6pPr>
            <a:lvl7pPr lvl="6">
              <a:spcBef>
                <a:spcPts val="0"/>
              </a:spcBef>
              <a:spcAft>
                <a:spcPts val="0"/>
              </a:spcAft>
              <a:buSzPts val="10900"/>
              <a:buNone/>
              <a:defRPr sz="10900"/>
            </a:lvl7pPr>
            <a:lvl8pPr lvl="7">
              <a:spcBef>
                <a:spcPts val="0"/>
              </a:spcBef>
              <a:spcAft>
                <a:spcPts val="0"/>
              </a:spcAft>
              <a:buSzPts val="10900"/>
              <a:buNone/>
              <a:defRPr sz="10900"/>
            </a:lvl8pPr>
            <a:lvl9pPr lvl="8">
              <a:spcBef>
                <a:spcPts val="0"/>
              </a:spcBef>
              <a:spcAft>
                <a:spcPts val="0"/>
              </a:spcAft>
              <a:buSzPts val="10900"/>
              <a:buNone/>
              <a:defRPr sz="109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17650954" y="12210720"/>
            <a:ext cx="1143000" cy="1030500"/>
          </a:xfrm>
          <a:prstGeom prst="rect">
            <a:avLst/>
          </a:prstGeom>
        </p:spPr>
        <p:txBody>
          <a:bodyPr anchorCtr="0" anchor="ctr" bIns="206775" lIns="206775" spcFirstLastPara="1" rIns="206775" wrap="square" tIns="2067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9525000" y="-327"/>
            <a:ext cx="9525000" cy="13468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206775" lIns="206775" spcFirstLastPara="1" rIns="206775" wrap="square" tIns="2067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553125" y="3229092"/>
            <a:ext cx="8427600" cy="3881400"/>
          </a:xfrm>
          <a:prstGeom prst="rect">
            <a:avLst/>
          </a:prstGeom>
        </p:spPr>
        <p:txBody>
          <a:bodyPr anchorCtr="0" anchor="b" bIns="206775" lIns="206775" spcFirstLastPara="1" rIns="206775" wrap="square" tIns="20677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500"/>
              <a:buNone/>
              <a:defRPr sz="9500"/>
            </a:lvl1pPr>
            <a:lvl2pPr lvl="1" algn="ctr">
              <a:spcBef>
                <a:spcPts val="0"/>
              </a:spcBef>
              <a:spcAft>
                <a:spcPts val="0"/>
              </a:spcAft>
              <a:buSzPts val="9500"/>
              <a:buNone/>
              <a:defRPr sz="9500"/>
            </a:lvl2pPr>
            <a:lvl3pPr lvl="2" algn="ctr">
              <a:spcBef>
                <a:spcPts val="0"/>
              </a:spcBef>
              <a:spcAft>
                <a:spcPts val="0"/>
              </a:spcAft>
              <a:buSzPts val="9500"/>
              <a:buNone/>
              <a:defRPr sz="9500"/>
            </a:lvl3pPr>
            <a:lvl4pPr lvl="3" algn="ctr">
              <a:spcBef>
                <a:spcPts val="0"/>
              </a:spcBef>
              <a:spcAft>
                <a:spcPts val="0"/>
              </a:spcAft>
              <a:buSzPts val="9500"/>
              <a:buNone/>
              <a:defRPr sz="9500"/>
            </a:lvl4pPr>
            <a:lvl5pPr lvl="4" algn="ctr">
              <a:spcBef>
                <a:spcPts val="0"/>
              </a:spcBef>
              <a:spcAft>
                <a:spcPts val="0"/>
              </a:spcAft>
              <a:buSzPts val="9500"/>
              <a:buNone/>
              <a:defRPr sz="9500"/>
            </a:lvl5pPr>
            <a:lvl6pPr lvl="5" algn="ctr">
              <a:spcBef>
                <a:spcPts val="0"/>
              </a:spcBef>
              <a:spcAft>
                <a:spcPts val="0"/>
              </a:spcAft>
              <a:buSzPts val="9500"/>
              <a:buNone/>
              <a:defRPr sz="9500"/>
            </a:lvl6pPr>
            <a:lvl7pPr lvl="6" algn="ctr">
              <a:spcBef>
                <a:spcPts val="0"/>
              </a:spcBef>
              <a:spcAft>
                <a:spcPts val="0"/>
              </a:spcAft>
              <a:buSzPts val="9500"/>
              <a:buNone/>
              <a:defRPr sz="9500"/>
            </a:lvl7pPr>
            <a:lvl8pPr lvl="7" algn="ctr">
              <a:spcBef>
                <a:spcPts val="0"/>
              </a:spcBef>
              <a:spcAft>
                <a:spcPts val="0"/>
              </a:spcAft>
              <a:buSzPts val="9500"/>
              <a:buNone/>
              <a:defRPr sz="9500"/>
            </a:lvl8pPr>
            <a:lvl9pPr lvl="8" algn="ctr">
              <a:spcBef>
                <a:spcPts val="0"/>
              </a:spcBef>
              <a:spcAft>
                <a:spcPts val="0"/>
              </a:spcAft>
              <a:buSzPts val="9500"/>
              <a:buNone/>
              <a:defRPr sz="95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553125" y="7339904"/>
            <a:ext cx="8427600" cy="3234000"/>
          </a:xfrm>
          <a:prstGeom prst="rect">
            <a:avLst/>
          </a:prstGeom>
        </p:spPr>
        <p:txBody>
          <a:bodyPr anchorCtr="0" anchor="t" bIns="206775" lIns="206775" spcFirstLastPara="1" rIns="206775" wrap="square" tIns="20677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10290625" y="1896004"/>
            <a:ext cx="7993800" cy="9675600"/>
          </a:xfrm>
          <a:prstGeom prst="rect">
            <a:avLst/>
          </a:prstGeom>
        </p:spPr>
        <p:txBody>
          <a:bodyPr anchorCtr="0" anchor="ctr" bIns="206775" lIns="206775" spcFirstLastPara="1" rIns="206775" wrap="square" tIns="206775">
            <a:normAutofit/>
          </a:bodyPr>
          <a:lstStyle>
            <a:lvl1pPr indent="-488950" lvl="0" marL="457200">
              <a:spcBef>
                <a:spcPts val="0"/>
              </a:spcBef>
              <a:spcAft>
                <a:spcPts val="0"/>
              </a:spcAft>
              <a:buSzPts val="4100"/>
              <a:buChar char="●"/>
              <a:defRPr/>
            </a:lvl1pPr>
            <a:lvl2pPr indent="-431800" lvl="1" marL="914400">
              <a:spcBef>
                <a:spcPts val="0"/>
              </a:spcBef>
              <a:spcAft>
                <a:spcPts val="0"/>
              </a:spcAft>
              <a:buSzPts val="3200"/>
              <a:buChar char="○"/>
              <a:defRPr/>
            </a:lvl2pPr>
            <a:lvl3pPr indent="-431800" lvl="2" marL="1371600">
              <a:spcBef>
                <a:spcPts val="0"/>
              </a:spcBef>
              <a:spcAft>
                <a:spcPts val="0"/>
              </a:spcAft>
              <a:buSzPts val="3200"/>
              <a:buChar char="■"/>
              <a:defRPr/>
            </a:lvl3pPr>
            <a:lvl4pPr indent="-431800" lvl="3" marL="1828800">
              <a:spcBef>
                <a:spcPts val="0"/>
              </a:spcBef>
              <a:spcAft>
                <a:spcPts val="0"/>
              </a:spcAft>
              <a:buSzPts val="3200"/>
              <a:buChar char="●"/>
              <a:defRPr/>
            </a:lvl4pPr>
            <a:lvl5pPr indent="-431800" lvl="4" marL="2286000">
              <a:spcBef>
                <a:spcPts val="0"/>
              </a:spcBef>
              <a:spcAft>
                <a:spcPts val="0"/>
              </a:spcAft>
              <a:buSzPts val="3200"/>
              <a:buChar char="○"/>
              <a:defRPr/>
            </a:lvl5pPr>
            <a:lvl6pPr indent="-431800" lvl="5" marL="2743200">
              <a:spcBef>
                <a:spcPts val="0"/>
              </a:spcBef>
              <a:spcAft>
                <a:spcPts val="0"/>
              </a:spcAft>
              <a:buSzPts val="3200"/>
              <a:buChar char="■"/>
              <a:defRPr/>
            </a:lvl6pPr>
            <a:lvl7pPr indent="-431800" lvl="6" marL="3200400">
              <a:spcBef>
                <a:spcPts val="0"/>
              </a:spcBef>
              <a:spcAft>
                <a:spcPts val="0"/>
              </a:spcAft>
              <a:buSzPts val="3200"/>
              <a:buChar char="●"/>
              <a:defRPr/>
            </a:lvl7pPr>
            <a:lvl8pPr indent="-431800" lvl="7" marL="3657600">
              <a:spcBef>
                <a:spcPts val="0"/>
              </a:spcBef>
              <a:spcAft>
                <a:spcPts val="0"/>
              </a:spcAft>
              <a:buSzPts val="3200"/>
              <a:buChar char="○"/>
              <a:defRPr/>
            </a:lvl8pPr>
            <a:lvl9pPr indent="-431800" lvl="8" marL="4114800">
              <a:spcBef>
                <a:spcPts val="0"/>
              </a:spcBef>
              <a:spcAft>
                <a:spcPts val="0"/>
              </a:spcAft>
              <a:buSzPts val="32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17650954" y="12210720"/>
            <a:ext cx="1143000" cy="1030500"/>
          </a:xfrm>
          <a:prstGeom prst="rect">
            <a:avLst/>
          </a:prstGeom>
        </p:spPr>
        <p:txBody>
          <a:bodyPr anchorCtr="0" anchor="ctr" bIns="206775" lIns="206775" spcFirstLastPara="1" rIns="206775" wrap="square" tIns="2067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649375" y="11077839"/>
            <a:ext cx="12497400" cy="1584600"/>
          </a:xfrm>
          <a:prstGeom prst="rect">
            <a:avLst/>
          </a:prstGeom>
        </p:spPr>
        <p:txBody>
          <a:bodyPr anchorCtr="0" anchor="ctr" bIns="206775" lIns="206775" spcFirstLastPara="1" rIns="206775" wrap="square" tIns="20677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17650954" y="12210720"/>
            <a:ext cx="1143000" cy="1030500"/>
          </a:xfrm>
          <a:prstGeom prst="rect">
            <a:avLst/>
          </a:prstGeom>
        </p:spPr>
        <p:txBody>
          <a:bodyPr anchorCtr="0" anchor="ctr" bIns="206775" lIns="206775" spcFirstLastPara="1" rIns="206775" wrap="square" tIns="2067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49375" y="1165306"/>
            <a:ext cx="17751300" cy="14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206775" lIns="206775" spcFirstLastPara="1" rIns="206775" wrap="square" tIns="20677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300"/>
              <a:buNone/>
              <a:defRPr sz="63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300"/>
              <a:buNone/>
              <a:defRPr sz="63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300"/>
              <a:buNone/>
              <a:defRPr sz="63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300"/>
              <a:buNone/>
              <a:defRPr sz="63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300"/>
              <a:buNone/>
              <a:defRPr sz="63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300"/>
              <a:buNone/>
              <a:defRPr sz="63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300"/>
              <a:buNone/>
              <a:defRPr sz="63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300"/>
              <a:buNone/>
              <a:defRPr sz="63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300"/>
              <a:buNone/>
              <a:defRPr sz="63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49375" y="3017777"/>
            <a:ext cx="17751300" cy="89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206775" lIns="206775" spcFirstLastPara="1" rIns="206775" wrap="square" tIns="206775">
            <a:normAutofit/>
          </a:bodyPr>
          <a:lstStyle>
            <a:lvl1pPr indent="-4889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Char char="●"/>
              <a:defRPr sz="4100">
                <a:solidFill>
                  <a:schemeClr val="dk2"/>
                </a:solidFill>
              </a:defRPr>
            </a:lvl1pPr>
            <a:lvl2pPr indent="-431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Char char="○"/>
              <a:defRPr sz="3200">
                <a:solidFill>
                  <a:schemeClr val="dk2"/>
                </a:solidFill>
              </a:defRPr>
            </a:lvl2pPr>
            <a:lvl3pPr indent="-431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Char char="■"/>
              <a:defRPr sz="3200">
                <a:solidFill>
                  <a:schemeClr val="dk2"/>
                </a:solidFill>
              </a:defRPr>
            </a:lvl3pPr>
            <a:lvl4pPr indent="-431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Char char="●"/>
              <a:defRPr sz="3200">
                <a:solidFill>
                  <a:schemeClr val="dk2"/>
                </a:solidFill>
              </a:defRPr>
            </a:lvl4pPr>
            <a:lvl5pPr indent="-431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Char char="○"/>
              <a:defRPr sz="3200">
                <a:solidFill>
                  <a:schemeClr val="dk2"/>
                </a:solidFill>
              </a:defRPr>
            </a:lvl5pPr>
            <a:lvl6pPr indent="-431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Char char="■"/>
              <a:defRPr sz="3200">
                <a:solidFill>
                  <a:schemeClr val="dk2"/>
                </a:solidFill>
              </a:defRPr>
            </a:lvl6pPr>
            <a:lvl7pPr indent="-431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Char char="●"/>
              <a:defRPr sz="3200">
                <a:solidFill>
                  <a:schemeClr val="dk2"/>
                </a:solidFill>
              </a:defRPr>
            </a:lvl7pPr>
            <a:lvl8pPr indent="-431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Char char="○"/>
              <a:defRPr sz="3200">
                <a:solidFill>
                  <a:schemeClr val="dk2"/>
                </a:solidFill>
              </a:defRPr>
            </a:lvl8pPr>
            <a:lvl9pPr indent="-431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Char char="■"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7650954" y="12210720"/>
            <a:ext cx="1143000" cy="103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6775" lIns="206775" spcFirstLastPara="1" rIns="206775" wrap="square" tIns="206775">
            <a:normAutofit/>
          </a:bodyPr>
          <a:lstStyle>
            <a:lvl1pPr lvl="0" algn="r">
              <a:buNone/>
              <a:defRPr sz="2300">
                <a:solidFill>
                  <a:schemeClr val="dk2"/>
                </a:solidFill>
              </a:defRPr>
            </a:lvl1pPr>
            <a:lvl2pPr lvl="1" algn="r">
              <a:buNone/>
              <a:defRPr sz="2300">
                <a:solidFill>
                  <a:schemeClr val="dk2"/>
                </a:solidFill>
              </a:defRPr>
            </a:lvl2pPr>
            <a:lvl3pPr lvl="2" algn="r">
              <a:buNone/>
              <a:defRPr sz="2300">
                <a:solidFill>
                  <a:schemeClr val="dk2"/>
                </a:solidFill>
              </a:defRPr>
            </a:lvl3pPr>
            <a:lvl4pPr lvl="3" algn="r">
              <a:buNone/>
              <a:defRPr sz="2300">
                <a:solidFill>
                  <a:schemeClr val="dk2"/>
                </a:solidFill>
              </a:defRPr>
            </a:lvl4pPr>
            <a:lvl5pPr lvl="4" algn="r">
              <a:buNone/>
              <a:defRPr sz="2300">
                <a:solidFill>
                  <a:schemeClr val="dk2"/>
                </a:solidFill>
              </a:defRPr>
            </a:lvl5pPr>
            <a:lvl6pPr lvl="5" algn="r">
              <a:buNone/>
              <a:defRPr sz="2300">
                <a:solidFill>
                  <a:schemeClr val="dk2"/>
                </a:solidFill>
              </a:defRPr>
            </a:lvl6pPr>
            <a:lvl7pPr lvl="6" algn="r">
              <a:buNone/>
              <a:defRPr sz="2300">
                <a:solidFill>
                  <a:schemeClr val="dk2"/>
                </a:solidFill>
              </a:defRPr>
            </a:lvl7pPr>
            <a:lvl8pPr lvl="7" algn="r">
              <a:buNone/>
              <a:defRPr sz="2300">
                <a:solidFill>
                  <a:schemeClr val="dk2"/>
                </a:solidFill>
              </a:defRPr>
            </a:lvl8pPr>
            <a:lvl9pPr lvl="8" algn="r">
              <a:buNone/>
              <a:defRPr sz="23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2847900" y="5994400"/>
            <a:ext cx="133542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800">
                <a:solidFill>
                  <a:schemeClr val="dk1"/>
                </a:solidFill>
                <a:latin typeface="Great Vibes"/>
                <a:ea typeface="Great Vibes"/>
                <a:cs typeface="Great Vibes"/>
                <a:sym typeface="Great Vibes"/>
              </a:rPr>
              <a:t>{{name}}</a:t>
            </a:r>
            <a:endParaRPr sz="9800">
              <a:solidFill>
                <a:schemeClr val="dk1"/>
              </a:solidFill>
              <a:latin typeface="Great Vibes"/>
              <a:ea typeface="Great Vibes"/>
              <a:cs typeface="Great Vibes"/>
              <a:sym typeface="Great Vibe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