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68478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26104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5051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348197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2729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412014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434602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336386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8505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A868D-8A3F-4815-A3B9-1C6D44070AAF}"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12207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A868D-8A3F-4815-A3B9-1C6D44070AAF}"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343350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A868D-8A3F-4815-A3B9-1C6D44070AAF}"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20793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A868D-8A3F-4815-A3B9-1C6D44070AAF}"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192380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A868D-8A3F-4815-A3B9-1C6D44070AAF}"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180002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A868D-8A3F-4815-A3B9-1C6D44070AAF}"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28046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A868D-8A3F-4815-A3B9-1C6D44070AAF}"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23409-390E-4ED0-8D15-930327599299}" type="slidenum">
              <a:rPr lang="en-IN" smtClean="0"/>
              <a:t>‹#›</a:t>
            </a:fld>
            <a:endParaRPr lang="en-IN"/>
          </a:p>
        </p:txBody>
      </p:sp>
    </p:spTree>
    <p:extLst>
      <p:ext uri="{BB962C8B-B14F-4D97-AF65-F5344CB8AC3E}">
        <p14:creationId xmlns:p14="http://schemas.microsoft.com/office/powerpoint/2010/main" val="362226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BA868D-8A3F-4815-A3B9-1C6D44070AAF}" type="datetimeFigureOut">
              <a:rPr lang="en-IN" smtClean="0"/>
              <a:t>17-04-2023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B23409-390E-4ED0-8D15-930327599299}" type="slidenum">
              <a:rPr lang="en-IN" smtClean="0"/>
              <a:t>‹#›</a:t>
            </a:fld>
            <a:endParaRPr lang="en-IN"/>
          </a:p>
        </p:txBody>
      </p:sp>
    </p:spTree>
    <p:extLst>
      <p:ext uri="{BB962C8B-B14F-4D97-AF65-F5344CB8AC3E}">
        <p14:creationId xmlns:p14="http://schemas.microsoft.com/office/powerpoint/2010/main" val="1701305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4D52-E3F9-8F25-6239-4D73D4F07AF4}"/>
              </a:ext>
            </a:extLst>
          </p:cNvPr>
          <p:cNvSpPr>
            <a:spLocks noGrp="1"/>
          </p:cNvSpPr>
          <p:nvPr>
            <p:ph type="ctrTitle"/>
          </p:nvPr>
        </p:nvSpPr>
        <p:spPr>
          <a:xfrm>
            <a:off x="1214837" y="3516897"/>
            <a:ext cx="7766936" cy="1646302"/>
          </a:xfrm>
        </p:spPr>
        <p:txBody>
          <a:bodyPr/>
          <a:lstStyle/>
          <a:p>
            <a:pPr algn="ctr"/>
            <a:r>
              <a:rPr lang="en-IN" b="1" i="0" dirty="0">
                <a:effectLst/>
                <a:latin typeface="YouTube Sans"/>
              </a:rPr>
              <a:t>Multi-Threading in Spring Boot using Completable Future</a:t>
            </a:r>
            <a:br>
              <a:rPr lang="en-IN" b="1" i="0" dirty="0">
                <a:effectLst/>
                <a:latin typeface="YouTube Sans"/>
              </a:rPr>
            </a:br>
            <a:endParaRPr lang="en-IN" dirty="0"/>
          </a:p>
        </p:txBody>
      </p:sp>
    </p:spTree>
    <p:extLst>
      <p:ext uri="{BB962C8B-B14F-4D97-AF65-F5344CB8AC3E}">
        <p14:creationId xmlns:p14="http://schemas.microsoft.com/office/powerpoint/2010/main" val="27318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5A0E-C5C8-2905-48FE-88F11B3E3F04}"/>
              </a:ext>
            </a:extLst>
          </p:cNvPr>
          <p:cNvSpPr>
            <a:spLocks noGrp="1"/>
          </p:cNvSpPr>
          <p:nvPr>
            <p:ph type="title"/>
          </p:nvPr>
        </p:nvSpPr>
        <p:spPr/>
        <p:txBody>
          <a:bodyPr/>
          <a:lstStyle/>
          <a:p>
            <a:r>
              <a:rPr lang="en-IN" dirty="0"/>
              <a:t>What is multi-threading</a:t>
            </a:r>
          </a:p>
        </p:txBody>
      </p:sp>
      <p:sp>
        <p:nvSpPr>
          <p:cNvPr id="3" name="Content Placeholder 2">
            <a:extLst>
              <a:ext uri="{FF2B5EF4-FFF2-40B4-BE49-F238E27FC236}">
                <a16:creationId xmlns:a16="http://schemas.microsoft.com/office/drawing/2014/main" id="{2F5D30CE-F090-ECE3-724B-40AE61301C01}"/>
              </a:ext>
            </a:extLst>
          </p:cNvPr>
          <p:cNvSpPr>
            <a:spLocks noGrp="1"/>
          </p:cNvSpPr>
          <p:nvPr>
            <p:ph idx="1"/>
          </p:nvPr>
        </p:nvSpPr>
        <p:spPr/>
        <p:txBody>
          <a:bodyPr>
            <a:normAutofit/>
          </a:bodyPr>
          <a:lstStyle/>
          <a:p>
            <a:r>
              <a:rPr lang="en-IN" sz="2400" b="0" i="0" dirty="0">
                <a:solidFill>
                  <a:schemeClr val="tx1"/>
                </a:solidFill>
                <a:effectLst/>
                <a:latin typeface="Söhne"/>
              </a:rPr>
              <a:t>Multi-threading is a powerful technique used to improve the performance and responsiveness of applications. </a:t>
            </a:r>
          </a:p>
          <a:p>
            <a:r>
              <a:rPr lang="en-IN" sz="2400" b="0" i="0" dirty="0">
                <a:solidFill>
                  <a:schemeClr val="tx1"/>
                </a:solidFill>
                <a:effectLst/>
                <a:latin typeface="Söhne"/>
              </a:rPr>
              <a:t>In a Spring Boot application, multi-threading can be implemented using the Completable Future API, which allows you to run tasks asynchronously and in parallel.</a:t>
            </a:r>
            <a:endParaRPr lang="en-IN" sz="2400" dirty="0">
              <a:solidFill>
                <a:schemeClr val="tx1"/>
              </a:solidFill>
            </a:endParaRPr>
          </a:p>
        </p:txBody>
      </p:sp>
    </p:spTree>
    <p:extLst>
      <p:ext uri="{BB962C8B-B14F-4D97-AF65-F5344CB8AC3E}">
        <p14:creationId xmlns:p14="http://schemas.microsoft.com/office/powerpoint/2010/main" val="407383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C5B6-B052-A3A1-4948-A58962A64458}"/>
              </a:ext>
            </a:extLst>
          </p:cNvPr>
          <p:cNvSpPr>
            <a:spLocks noGrp="1"/>
          </p:cNvSpPr>
          <p:nvPr>
            <p:ph type="title"/>
          </p:nvPr>
        </p:nvSpPr>
        <p:spPr/>
        <p:txBody>
          <a:bodyPr/>
          <a:lstStyle/>
          <a:p>
            <a:r>
              <a:rPr lang="en-IN" dirty="0">
                <a:solidFill>
                  <a:schemeClr val="accent2"/>
                </a:solidFill>
              </a:rPr>
              <a:t>What is </a:t>
            </a:r>
            <a:r>
              <a:rPr lang="en-IN" b="0" i="0" dirty="0">
                <a:solidFill>
                  <a:schemeClr val="accent2"/>
                </a:solidFill>
                <a:effectLst/>
                <a:latin typeface="Söhne"/>
              </a:rPr>
              <a:t>Completable Future</a:t>
            </a:r>
            <a:endParaRPr lang="en-IN" dirty="0">
              <a:solidFill>
                <a:schemeClr val="accent2"/>
              </a:solidFill>
            </a:endParaRPr>
          </a:p>
        </p:txBody>
      </p:sp>
      <p:sp>
        <p:nvSpPr>
          <p:cNvPr id="3" name="Content Placeholder 2">
            <a:extLst>
              <a:ext uri="{FF2B5EF4-FFF2-40B4-BE49-F238E27FC236}">
                <a16:creationId xmlns:a16="http://schemas.microsoft.com/office/drawing/2014/main" id="{FE94F134-238B-5D95-CEB4-A5ACF2D33978}"/>
              </a:ext>
            </a:extLst>
          </p:cNvPr>
          <p:cNvSpPr>
            <a:spLocks noGrp="1"/>
          </p:cNvSpPr>
          <p:nvPr>
            <p:ph idx="1"/>
          </p:nvPr>
        </p:nvSpPr>
        <p:spPr/>
        <p:txBody>
          <a:bodyPr/>
          <a:lstStyle/>
          <a:p>
            <a:pPr algn="l"/>
            <a:r>
              <a:rPr lang="en-IN" b="0" i="0" dirty="0">
                <a:solidFill>
                  <a:schemeClr val="tx1"/>
                </a:solidFill>
                <a:effectLst/>
                <a:latin typeface="Söhne"/>
              </a:rPr>
              <a:t>Completable Future is a part of the Java 8 concurrency package and provides a simple and efficient way to perform asynchronous computations. </a:t>
            </a:r>
          </a:p>
          <a:p>
            <a:pPr algn="l"/>
            <a:r>
              <a:rPr lang="en-IN" b="0" i="0" dirty="0">
                <a:solidFill>
                  <a:schemeClr val="tx1"/>
                </a:solidFill>
                <a:effectLst/>
                <a:latin typeface="Söhne"/>
              </a:rPr>
              <a:t>With Completable Future, you can execute multiple tasks concurrently, and each task can be completed asynchronously without blocking the main thread.</a:t>
            </a:r>
          </a:p>
          <a:p>
            <a:pPr algn="l"/>
            <a:r>
              <a:rPr lang="en-IN" b="0" i="0" dirty="0">
                <a:solidFill>
                  <a:schemeClr val="tx1"/>
                </a:solidFill>
                <a:effectLst/>
                <a:latin typeface="Söhne"/>
              </a:rPr>
              <a:t>To use Completable Future in a Spring Boot application, you first need to create a Completable Future object and specify the task that you want to perform asynchronously. </a:t>
            </a:r>
          </a:p>
          <a:p>
            <a:pPr algn="l"/>
            <a:r>
              <a:rPr lang="en-IN" b="0" i="0" dirty="0">
                <a:solidFill>
                  <a:schemeClr val="tx1"/>
                </a:solidFill>
                <a:effectLst/>
                <a:latin typeface="Söhne"/>
              </a:rPr>
              <a:t>You can then use the Completable Future API to specify how the task should be executed, such as whether it should run in parallel with other tasks or wait for other tasks to complete.</a:t>
            </a:r>
          </a:p>
          <a:p>
            <a:endParaRPr lang="en-IN" dirty="0">
              <a:solidFill>
                <a:schemeClr val="tx1"/>
              </a:solidFill>
            </a:endParaRPr>
          </a:p>
        </p:txBody>
      </p:sp>
    </p:spTree>
    <p:extLst>
      <p:ext uri="{BB962C8B-B14F-4D97-AF65-F5344CB8AC3E}">
        <p14:creationId xmlns:p14="http://schemas.microsoft.com/office/powerpoint/2010/main" val="160737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0E4F-75CB-A25C-B574-13DB623FA2E1}"/>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089D1AE4-14A0-07E4-8384-D29E08540D6A}"/>
              </a:ext>
            </a:extLst>
          </p:cNvPr>
          <p:cNvSpPr>
            <a:spLocks noGrp="1"/>
          </p:cNvSpPr>
          <p:nvPr>
            <p:ph idx="1"/>
          </p:nvPr>
        </p:nvSpPr>
        <p:spPr/>
        <p:txBody>
          <a:bodyPr>
            <a:normAutofit/>
          </a:bodyPr>
          <a:lstStyle/>
          <a:p>
            <a:r>
              <a:rPr lang="en-IN" sz="2400" b="0" i="0" dirty="0">
                <a:solidFill>
                  <a:schemeClr val="tx1"/>
                </a:solidFill>
                <a:effectLst/>
                <a:latin typeface="Söhne"/>
              </a:rPr>
              <a:t>One of the main benefits of Completable Future is that it allows you to chain multiple asynchronous tasks together. </a:t>
            </a:r>
          </a:p>
          <a:p>
            <a:r>
              <a:rPr lang="en-IN" sz="2400" b="0" i="0" dirty="0">
                <a:solidFill>
                  <a:schemeClr val="tx1"/>
                </a:solidFill>
                <a:effectLst/>
                <a:latin typeface="Söhne"/>
              </a:rPr>
              <a:t>For example, you can use Completable Future to fetch data from a database, process the data asynchronously, and then return the results to the user without blocking the main thread.</a:t>
            </a:r>
            <a:endParaRPr lang="en-IN" sz="2400" dirty="0">
              <a:solidFill>
                <a:schemeClr val="tx1"/>
              </a:solidFill>
            </a:endParaRPr>
          </a:p>
        </p:txBody>
      </p:sp>
    </p:spTree>
    <p:extLst>
      <p:ext uri="{BB962C8B-B14F-4D97-AF65-F5344CB8AC3E}">
        <p14:creationId xmlns:p14="http://schemas.microsoft.com/office/powerpoint/2010/main" val="240307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FB11-5C1F-CBDC-A4DD-B2A445407FE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D5C46DBF-6839-2EAE-9F55-CF971CF125CA}"/>
              </a:ext>
            </a:extLst>
          </p:cNvPr>
          <p:cNvSpPr>
            <a:spLocks noGrp="1"/>
          </p:cNvSpPr>
          <p:nvPr>
            <p:ph idx="1"/>
          </p:nvPr>
        </p:nvSpPr>
        <p:spPr/>
        <p:txBody>
          <a:bodyPr/>
          <a:lstStyle/>
          <a:p>
            <a:pPr algn="l"/>
            <a:r>
              <a:rPr lang="en-IN" b="0" i="0" dirty="0">
                <a:solidFill>
                  <a:schemeClr val="tx1"/>
                </a:solidFill>
                <a:effectLst/>
                <a:latin typeface="Söhne"/>
              </a:rPr>
              <a:t>To implement multi-threading using Completable Future in a Spring Boot application, you can follow these steps:</a:t>
            </a:r>
          </a:p>
          <a:p>
            <a:pPr algn="l">
              <a:buFont typeface="+mj-lt"/>
              <a:buAutoNum type="arabicPeriod"/>
            </a:pPr>
            <a:r>
              <a:rPr lang="en-IN" b="0" i="0" dirty="0">
                <a:solidFill>
                  <a:schemeClr val="tx1"/>
                </a:solidFill>
                <a:effectLst/>
                <a:latin typeface="Söhne"/>
              </a:rPr>
              <a:t>Define the task that you want to perform asynchronously.</a:t>
            </a:r>
          </a:p>
          <a:p>
            <a:pPr algn="l">
              <a:buFont typeface="+mj-lt"/>
              <a:buAutoNum type="arabicPeriod"/>
            </a:pPr>
            <a:r>
              <a:rPr lang="en-IN" b="0" i="0" dirty="0">
                <a:solidFill>
                  <a:schemeClr val="tx1"/>
                </a:solidFill>
                <a:effectLst/>
                <a:latin typeface="Söhne"/>
              </a:rPr>
              <a:t>Create a </a:t>
            </a:r>
            <a:r>
              <a:rPr lang="en-IN" b="0" i="0" dirty="0" err="1">
                <a:solidFill>
                  <a:schemeClr val="tx1"/>
                </a:solidFill>
                <a:effectLst/>
                <a:latin typeface="Söhne"/>
              </a:rPr>
              <a:t>CompletableFuture</a:t>
            </a:r>
            <a:r>
              <a:rPr lang="en-IN" b="0" i="0" dirty="0">
                <a:solidFill>
                  <a:schemeClr val="tx1"/>
                </a:solidFill>
                <a:effectLst/>
                <a:latin typeface="Söhne"/>
              </a:rPr>
              <a:t> object and specify the task to be executed.</a:t>
            </a:r>
          </a:p>
          <a:p>
            <a:pPr algn="l">
              <a:buFont typeface="+mj-lt"/>
              <a:buAutoNum type="arabicPeriod"/>
            </a:pPr>
            <a:r>
              <a:rPr lang="en-IN" b="0" i="0" dirty="0">
                <a:solidFill>
                  <a:schemeClr val="tx1"/>
                </a:solidFill>
                <a:effectLst/>
                <a:latin typeface="Söhne"/>
              </a:rPr>
              <a:t>Use the </a:t>
            </a:r>
            <a:r>
              <a:rPr lang="en-IN" b="0" i="0" dirty="0" err="1">
                <a:solidFill>
                  <a:schemeClr val="tx1"/>
                </a:solidFill>
                <a:effectLst/>
                <a:latin typeface="Söhne"/>
              </a:rPr>
              <a:t>CompletableFuture</a:t>
            </a:r>
            <a:r>
              <a:rPr lang="en-IN" b="0" i="0" dirty="0">
                <a:solidFill>
                  <a:schemeClr val="tx1"/>
                </a:solidFill>
                <a:effectLst/>
                <a:latin typeface="Söhne"/>
              </a:rPr>
              <a:t> API to specify how the task should be executed, such as whether it should run in parallel with other tasks or wait for other tasks to complete.</a:t>
            </a:r>
          </a:p>
          <a:p>
            <a:pPr algn="l">
              <a:buFont typeface="+mj-lt"/>
              <a:buAutoNum type="arabicPeriod"/>
            </a:pPr>
            <a:r>
              <a:rPr lang="en-IN" b="0" i="0" dirty="0">
                <a:solidFill>
                  <a:schemeClr val="tx1"/>
                </a:solidFill>
                <a:effectLst/>
                <a:latin typeface="Söhne"/>
              </a:rPr>
              <a:t>Chain multiple Completable Future objects together to perform multiple tasks asynchronously.</a:t>
            </a:r>
          </a:p>
          <a:p>
            <a:pPr algn="l">
              <a:buFont typeface="+mj-lt"/>
              <a:buAutoNum type="arabicPeriod"/>
            </a:pPr>
            <a:r>
              <a:rPr lang="en-IN" b="0" i="0" dirty="0">
                <a:solidFill>
                  <a:schemeClr val="tx1"/>
                </a:solidFill>
                <a:effectLst/>
                <a:latin typeface="Söhne"/>
              </a:rPr>
              <a:t>Return the results of the Completable Future tasks to the user.</a:t>
            </a:r>
          </a:p>
          <a:p>
            <a:endParaRPr lang="en-IN" dirty="0">
              <a:solidFill>
                <a:schemeClr val="tx1"/>
              </a:solidFill>
            </a:endParaRPr>
          </a:p>
        </p:txBody>
      </p:sp>
    </p:spTree>
    <p:extLst>
      <p:ext uri="{BB962C8B-B14F-4D97-AF65-F5344CB8AC3E}">
        <p14:creationId xmlns:p14="http://schemas.microsoft.com/office/powerpoint/2010/main" val="362680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67F1-BD53-256D-54C5-4E7FFF9D085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851911F-DB74-656A-E569-D224FC8796DB}"/>
              </a:ext>
            </a:extLst>
          </p:cNvPr>
          <p:cNvSpPr>
            <a:spLocks noGrp="1"/>
          </p:cNvSpPr>
          <p:nvPr>
            <p:ph idx="1"/>
          </p:nvPr>
        </p:nvSpPr>
        <p:spPr/>
        <p:txBody>
          <a:bodyPr/>
          <a:lstStyle/>
          <a:p>
            <a:r>
              <a:rPr lang="en-IN" b="0" i="0" dirty="0">
                <a:solidFill>
                  <a:schemeClr val="tx1"/>
                </a:solidFill>
                <a:effectLst/>
                <a:latin typeface="Söhne"/>
              </a:rPr>
              <a:t>In conclusion, multi-threading using Completable Future is a powerful technique that can greatly improve the performance and responsiveness of Spring Boot applications.</a:t>
            </a:r>
          </a:p>
          <a:p>
            <a:r>
              <a:rPr lang="en-IN" b="0" i="0" dirty="0">
                <a:solidFill>
                  <a:schemeClr val="tx1"/>
                </a:solidFill>
                <a:effectLst/>
                <a:latin typeface="Söhne"/>
              </a:rPr>
              <a:t>By leveraging the </a:t>
            </a:r>
            <a:r>
              <a:rPr lang="en-IN" b="0" i="0" dirty="0" err="1">
                <a:solidFill>
                  <a:schemeClr val="tx1"/>
                </a:solidFill>
                <a:effectLst/>
                <a:latin typeface="Söhne"/>
              </a:rPr>
              <a:t>CompletableFuture</a:t>
            </a:r>
            <a:r>
              <a:rPr lang="en-IN" b="0" i="0" dirty="0">
                <a:solidFill>
                  <a:schemeClr val="tx1"/>
                </a:solidFill>
                <a:effectLst/>
                <a:latin typeface="Söhne"/>
              </a:rPr>
              <a:t> API, you can run tasks asynchronously and in parallel, without blocking the main thread. </a:t>
            </a:r>
          </a:p>
          <a:p>
            <a:r>
              <a:rPr lang="en-IN" b="0" i="0" dirty="0">
                <a:solidFill>
                  <a:schemeClr val="tx1"/>
                </a:solidFill>
                <a:effectLst/>
                <a:latin typeface="Söhne"/>
              </a:rPr>
              <a:t>This allows you to build highly scalable and responsive applications that can handle a large number of concurrent users.</a:t>
            </a:r>
            <a:endParaRPr lang="en-IN" dirty="0">
              <a:solidFill>
                <a:schemeClr val="tx1"/>
              </a:solidFill>
            </a:endParaRPr>
          </a:p>
        </p:txBody>
      </p:sp>
    </p:spTree>
    <p:extLst>
      <p:ext uri="{BB962C8B-B14F-4D97-AF65-F5344CB8AC3E}">
        <p14:creationId xmlns:p14="http://schemas.microsoft.com/office/powerpoint/2010/main" val="338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2D2F-04FF-28BE-DDB2-79F233D4CEC5}"/>
              </a:ext>
            </a:extLst>
          </p:cNvPr>
          <p:cNvSpPr>
            <a:spLocks noGrp="1"/>
          </p:cNvSpPr>
          <p:nvPr>
            <p:ph type="title"/>
          </p:nvPr>
        </p:nvSpPr>
        <p:spPr>
          <a:xfrm>
            <a:off x="1384344" y="2674071"/>
            <a:ext cx="8596668" cy="1320800"/>
          </a:xfrm>
        </p:spPr>
        <p:txBody>
          <a:bodyPr/>
          <a:lstStyle/>
          <a:p>
            <a:pPr algn="ctr"/>
            <a:r>
              <a:rPr lang="en-IN" dirty="0"/>
              <a:t>Thank You</a:t>
            </a:r>
          </a:p>
        </p:txBody>
      </p:sp>
    </p:spTree>
    <p:extLst>
      <p:ext uri="{BB962C8B-B14F-4D97-AF65-F5344CB8AC3E}">
        <p14:creationId xmlns:p14="http://schemas.microsoft.com/office/powerpoint/2010/main" val="2274937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390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Söhne</vt:lpstr>
      <vt:lpstr>Trebuchet MS</vt:lpstr>
      <vt:lpstr>Wingdings 3</vt:lpstr>
      <vt:lpstr>YouTube Sans</vt:lpstr>
      <vt:lpstr>Facet</vt:lpstr>
      <vt:lpstr>Multi-Threading in Spring Boot using Completable Future </vt:lpstr>
      <vt:lpstr>What is multi-threading</vt:lpstr>
      <vt:lpstr>What is Completable Future</vt:lpstr>
      <vt:lpstr>Benefits</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Spring Boot using Completable Future </dc:title>
  <dc:creator>Anurag Yadav</dc:creator>
  <cp:lastModifiedBy>Anurag Yadav</cp:lastModifiedBy>
  <cp:revision>2</cp:revision>
  <dcterms:created xsi:type="dcterms:W3CDTF">2023-04-16T19:56:15Z</dcterms:created>
  <dcterms:modified xsi:type="dcterms:W3CDTF">2023-04-16T20:08:53Z</dcterms:modified>
</cp:coreProperties>
</file>