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8" r:id="rId6"/>
    <p:sldId id="269" r:id="rId7"/>
    <p:sldId id="263" r:id="rId8"/>
    <p:sldId id="274" r:id="rId9"/>
    <p:sldId id="259" r:id="rId10"/>
    <p:sldId id="270" r:id="rId11"/>
    <p:sldId id="271" r:id="rId12"/>
    <p:sldId id="272" r:id="rId13"/>
    <p:sldId id="273" r:id="rId14"/>
    <p:sldId id="267" r:id="rId15"/>
    <p:sldId id="276" r:id="rId16"/>
    <p:sldId id="257" r:id="rId17"/>
    <p:sldId id="260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B31C-4CC6-4742-8ECF-A8D0F2545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18CE-98DE-4E9A-AF73-3A250853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9A96-A1CB-4A48-B70C-5E37F6F9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818B-CA3F-4812-889B-9C1E0C8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F098-3906-43A8-B3CA-3DD558F6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6D7F-B4F0-4898-AB32-78B59958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0C1D-8E2F-42C8-B48F-602C3B47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7DDE-6D06-4F87-9992-696E0EE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287D-31BB-4103-A7DF-199AAD50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FC61-3E00-442B-B6AD-AB2ED956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7515-7265-4A8B-A622-7D8FE8800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4557-1735-42D3-873E-D62A1CB3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58A5-46B4-4DAF-A968-6361CEB1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0434-16A9-434F-8DD7-587B662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13A5-1BAF-404C-ACC0-959354A2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55A-D1DF-4114-8F60-105DCF1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E6C4-7227-41B2-88AB-E8C329C0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7BF-6549-4DC8-A6EE-429E71F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7F0D-C79F-4B57-906B-EE5A9AC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B7EC-08D5-422E-A25C-AC91D054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235F-611F-47C5-BF99-037B2DC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6406-CB0C-40E9-B3F9-AF23AAD2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FA2C-AF09-4D98-B9AC-2042EA7A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905A-ECBF-42F0-B278-9DF9293F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E6F-CB1A-4D2A-B90D-0262FA80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53F-01C6-452A-B26B-F0E2E5EE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A2E-8646-4E46-9F49-8B9AE3CC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7BA5C-F3E5-4483-8805-9EC871074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D88DA-5612-49AA-9E31-DE3041B7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51BB-DED6-479D-B68D-1F610B97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A1D9-F839-43EA-B86E-4E699C0D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A61B-2558-48A5-B4AB-B740BFDE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3FE1-4A96-4ED7-B08D-2EDB1CC9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223C6-0986-4746-A419-B55177A8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8A7F-05E2-491F-B3BD-0264D73A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EB4D5-BDDC-4795-B348-89496192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60DC-1B87-4C4E-AB3D-5620BBC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E741B-B622-47B1-BF3E-59C27D60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930E-8AF4-46DC-9058-97286565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24CE-05C3-414C-BFC2-4C24FC55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59360-6DE4-472C-9DC4-259DA3B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D100A-2978-4397-9F89-354527A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B2C59-3AE7-4491-92EC-D1F8A08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A0438-3AA3-44FC-BFA7-13F6FE17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A374A-561E-4B50-A252-6058BD43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D787-5693-4BD3-AD45-7619272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A2E7-2C46-4D7C-96CA-22CF9FE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EA24-9A92-4139-9962-86E12022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E5B35-C220-4742-B765-E7544AFF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AFA9E-47D5-416F-A8BD-8C9A9406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7090-E991-4615-B98A-8E116836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3D42-5955-4657-B2A1-F40FD21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419-6486-4755-BE4A-839FBF6B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069DB-A5DC-437A-856E-BC57F0A0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2099-A9AE-4764-A45C-35F97318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BE0D-5846-4FB7-8AC1-F2D9020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48D90-8375-4AC4-B53C-2F55EB39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FAAED-CDD7-43D9-A540-42669ED6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41D0F-C8BF-4411-9031-5FD7616C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15A6-7D5C-402F-8323-DE6EC9A3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8A91-73CE-4C79-BC7A-0F44696E7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E46B-10E4-434E-BC35-D0E5B1AC3D8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6327-47AE-45DA-88AC-C969C374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19D6-A573-4250-8DC4-6995F1F44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1AC1-B290-4FF6-A357-FDAC7D92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809625"/>
            <a:ext cx="5238750" cy="52387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560838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670330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-3382540" y="1426345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91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E81750-C6B2-4A18-B5D9-A630022C97EC}"/>
              </a:ext>
            </a:extLst>
          </p:cNvPr>
          <p:cNvSpPr/>
          <p:nvPr/>
        </p:nvSpPr>
        <p:spPr>
          <a:xfrm rot="5400000">
            <a:off x="4847184" y="3478967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22C3B-31A2-4B22-8B62-B382D69A07D9}"/>
              </a:ext>
            </a:extLst>
          </p:cNvPr>
          <p:cNvSpPr/>
          <p:nvPr/>
        </p:nvSpPr>
        <p:spPr>
          <a:xfrm rot="5400000">
            <a:off x="5855395" y="3398011"/>
            <a:ext cx="1083580" cy="1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FE026-AA5D-4FF1-9ADF-3C2E1EA499ED}"/>
              </a:ext>
            </a:extLst>
          </p:cNvPr>
          <p:cNvSpPr/>
          <p:nvPr/>
        </p:nvSpPr>
        <p:spPr>
          <a:xfrm rot="5400000">
            <a:off x="1602954" y="3498210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612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771298" y="1050320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64C75-61C0-4BE7-BB40-81534A1C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9084" y="2731762"/>
            <a:ext cx="1456877" cy="1456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890E8E-86D3-4DB7-AB4E-7BA860F5BA30}"/>
              </a:ext>
            </a:extLst>
          </p:cNvPr>
          <p:cNvSpPr/>
          <p:nvPr/>
        </p:nvSpPr>
        <p:spPr>
          <a:xfrm>
            <a:off x="3113292" y="2004324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FC7806-B036-4A37-BF2C-AE0CEB38CCD3}"/>
              </a:ext>
            </a:extLst>
          </p:cNvPr>
          <p:cNvSpPr/>
          <p:nvPr/>
        </p:nvSpPr>
        <p:spPr>
          <a:xfrm>
            <a:off x="3113292" y="4989305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927B-A164-4D64-812E-A973424B8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4107" y="3155286"/>
            <a:ext cx="895586" cy="895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FFFA69-8975-4ECC-B34A-F2E99B4A1476}"/>
              </a:ext>
            </a:extLst>
          </p:cNvPr>
          <p:cNvSpPr/>
          <p:nvPr/>
        </p:nvSpPr>
        <p:spPr>
          <a:xfrm>
            <a:off x="2882998" y="3575447"/>
            <a:ext cx="611653" cy="15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3BEF3F-6F8F-47B6-89C2-9907BA3F2489}"/>
              </a:ext>
            </a:extLst>
          </p:cNvPr>
          <p:cNvGrpSpPr/>
          <p:nvPr/>
        </p:nvGrpSpPr>
        <p:grpSpPr>
          <a:xfrm>
            <a:off x="6571801" y="3302280"/>
            <a:ext cx="3351014" cy="532294"/>
            <a:chOff x="6571801" y="3070784"/>
            <a:chExt cx="3351014" cy="53229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AFFAB6-BE80-4BA2-BD78-7FB5D2AC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1801" y="3070784"/>
              <a:ext cx="1140090" cy="53229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C2F47C-D583-4D5A-AC6B-FDDECA3A61C2}"/>
                </a:ext>
              </a:extLst>
            </p:cNvPr>
            <p:cNvSpPr/>
            <p:nvPr/>
          </p:nvSpPr>
          <p:spPr>
            <a:xfrm>
              <a:off x="6904403" y="3229005"/>
              <a:ext cx="3018412" cy="223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EDBB-EE8B-4E8B-AE74-3FF3D19F3EC0}"/>
              </a:ext>
            </a:extLst>
          </p:cNvPr>
          <p:cNvSpPr/>
          <p:nvPr/>
        </p:nvSpPr>
        <p:spPr>
          <a:xfrm rot="5400000">
            <a:off x="8080761" y="3365727"/>
            <a:ext cx="3407681" cy="1130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671A4-0345-4AFB-8B9B-3641A340C582}"/>
              </a:ext>
            </a:extLst>
          </p:cNvPr>
          <p:cNvSpPr/>
          <p:nvPr/>
        </p:nvSpPr>
        <p:spPr>
          <a:xfrm>
            <a:off x="6320396" y="5015470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98C3D1-E9C7-427E-BC6B-5BD38CB9CC83}"/>
              </a:ext>
            </a:extLst>
          </p:cNvPr>
          <p:cNvCxnSpPr>
            <a:cxnSpLocks/>
          </p:cNvCxnSpPr>
          <p:nvPr/>
        </p:nvCxnSpPr>
        <p:spPr>
          <a:xfrm rot="5400000" flipV="1">
            <a:off x="5649827" y="2777245"/>
            <a:ext cx="1479027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974866-1C63-4FEE-92F3-5295082705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66922" y="3557071"/>
            <a:ext cx="348747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DC01F9-1FF5-408B-ACAD-C40A5890E82B}"/>
              </a:ext>
            </a:extLst>
          </p:cNvPr>
          <p:cNvSpPr/>
          <p:nvPr/>
        </p:nvSpPr>
        <p:spPr>
          <a:xfrm>
            <a:off x="5704939" y="872673"/>
            <a:ext cx="5770731" cy="4859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5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10030267" y="2291651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3573558" y="1835899"/>
            <a:ext cx="4313560" cy="4530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5DF721-9302-4902-AC7D-07A161DDE35D}"/>
              </a:ext>
            </a:extLst>
          </p:cNvPr>
          <p:cNvSpPr/>
          <p:nvPr/>
        </p:nvSpPr>
        <p:spPr>
          <a:xfrm>
            <a:off x="11004156" y="3825600"/>
            <a:ext cx="76335" cy="884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2B491-0A3E-4FCA-A9D0-540AAF78A780}"/>
              </a:ext>
            </a:extLst>
          </p:cNvPr>
          <p:cNvSpPr/>
          <p:nvPr/>
        </p:nvSpPr>
        <p:spPr>
          <a:xfrm rot="5400000">
            <a:off x="7444676" y="1156441"/>
            <a:ext cx="76334" cy="7196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53BACF-53CA-494A-B44A-242681181269}"/>
              </a:ext>
            </a:extLst>
          </p:cNvPr>
          <p:cNvSpPr/>
          <p:nvPr/>
        </p:nvSpPr>
        <p:spPr>
          <a:xfrm>
            <a:off x="10335604" y="3769635"/>
            <a:ext cx="76335" cy="5489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5E516-AAE2-485C-8610-2A2FADE9F896}"/>
              </a:ext>
            </a:extLst>
          </p:cNvPr>
          <p:cNvSpPr/>
          <p:nvPr/>
        </p:nvSpPr>
        <p:spPr>
          <a:xfrm rot="5400000">
            <a:off x="7094564" y="508972"/>
            <a:ext cx="76335" cy="65419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9158F-DBDE-44F8-85F8-8B5E8CE1E772}"/>
              </a:ext>
            </a:extLst>
          </p:cNvPr>
          <p:cNvSpPr/>
          <p:nvPr/>
        </p:nvSpPr>
        <p:spPr>
          <a:xfrm rot="5400000">
            <a:off x="7721141" y="187036"/>
            <a:ext cx="92364" cy="7915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27BD0-7E1B-4BDB-BB7F-D5F96D3B831C}"/>
              </a:ext>
            </a:extLst>
          </p:cNvPr>
          <p:cNvSpPr/>
          <p:nvPr/>
        </p:nvSpPr>
        <p:spPr>
          <a:xfrm>
            <a:off x="11659302" y="3797247"/>
            <a:ext cx="76335" cy="412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77693-372A-45A0-A868-ED6AD28B2B6B}"/>
              </a:ext>
            </a:extLst>
          </p:cNvPr>
          <p:cNvSpPr/>
          <p:nvPr/>
        </p:nvSpPr>
        <p:spPr>
          <a:xfrm rot="5400000">
            <a:off x="-11721" y="3314115"/>
            <a:ext cx="2694890" cy="50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893691-0B16-4E30-8C48-C54D305E2DF0}"/>
              </a:ext>
            </a:extLst>
          </p:cNvPr>
          <p:cNvSpPr/>
          <p:nvPr/>
        </p:nvSpPr>
        <p:spPr>
          <a:xfrm rot="5400000">
            <a:off x="2496300" y="3914591"/>
            <a:ext cx="779023" cy="7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9C334F-EB38-4585-8460-D3962BF41E37}"/>
              </a:ext>
            </a:extLst>
          </p:cNvPr>
          <p:cNvSpPr/>
          <p:nvPr/>
        </p:nvSpPr>
        <p:spPr>
          <a:xfrm>
            <a:off x="1335724" y="1991718"/>
            <a:ext cx="1513106" cy="61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AD0EA-70E5-4358-BB8A-BC0F9CEBDF0B}"/>
              </a:ext>
            </a:extLst>
          </p:cNvPr>
          <p:cNvSpPr/>
          <p:nvPr/>
        </p:nvSpPr>
        <p:spPr>
          <a:xfrm>
            <a:off x="2824012" y="3931242"/>
            <a:ext cx="1250501" cy="55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CB3D64-945E-4E82-A8CA-C6781EA8CE1E}"/>
              </a:ext>
            </a:extLst>
          </p:cNvPr>
          <p:cNvCxnSpPr>
            <a:cxnSpLocks/>
          </p:cNvCxnSpPr>
          <p:nvPr/>
        </p:nvCxnSpPr>
        <p:spPr>
          <a:xfrm rot="5400000" flipV="1">
            <a:off x="2319951" y="2511696"/>
            <a:ext cx="1063324" cy="73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DD75C84-D72B-4032-B697-6EBCE2674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11918" y="2872663"/>
            <a:ext cx="1058579" cy="10585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B92102-8F60-4657-A411-D1CF859DA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61" y="3670039"/>
            <a:ext cx="881120" cy="15061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C04411E-31E0-4CF9-8C58-9256474AEDAB}"/>
              </a:ext>
            </a:extLst>
          </p:cNvPr>
          <p:cNvSpPr/>
          <p:nvPr/>
        </p:nvSpPr>
        <p:spPr>
          <a:xfrm>
            <a:off x="1278346" y="4686417"/>
            <a:ext cx="705875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A5E146-B0AD-42FF-890C-42900F1B772B}"/>
              </a:ext>
            </a:extLst>
          </p:cNvPr>
          <p:cNvSpPr/>
          <p:nvPr/>
        </p:nvSpPr>
        <p:spPr>
          <a:xfrm>
            <a:off x="2111115" y="5093907"/>
            <a:ext cx="5223656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(3,OUTPUT);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>
                <a:latin typeface="Inconsolata" panose="00000509000000000000" pitchFamily="49" charset="0"/>
              </a:rPr>
              <a:t>int x;</a:t>
            </a:r>
          </a:p>
          <a:p>
            <a:r>
              <a:rPr lang="en-US" dirty="0">
                <a:latin typeface="Inconsolata" panose="00000509000000000000" pitchFamily="49" charset="0"/>
              </a:rPr>
              <a:t>x = 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(3,x);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8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(3,OUTPUT);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>
                <a:latin typeface="Inconsolata" panose="00000509000000000000" pitchFamily="49" charset="0"/>
              </a:rPr>
              <a:t>int x;</a:t>
            </a:r>
          </a:p>
          <a:p>
            <a:r>
              <a:rPr lang="en-US" dirty="0">
                <a:latin typeface="Inconsolata" panose="00000509000000000000" pitchFamily="49" charset="0"/>
              </a:rPr>
              <a:t>x = 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(A0);</a:t>
            </a:r>
          </a:p>
          <a:p>
            <a:r>
              <a:rPr lang="en-US" dirty="0">
                <a:latin typeface="Inconsolata" panose="00000509000000000000" pitchFamily="49" charset="0"/>
              </a:rPr>
              <a:t>int y = map(x,0,1023,0,255);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(3,y);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7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F2BB4F-0C81-44BB-89A7-0977EC5118AA}"/>
              </a:ext>
            </a:extLst>
          </p:cNvPr>
          <p:cNvGrpSpPr/>
          <p:nvPr/>
        </p:nvGrpSpPr>
        <p:grpSpPr>
          <a:xfrm flipH="1">
            <a:off x="8209917" y="1659892"/>
            <a:ext cx="3946413" cy="1189095"/>
            <a:chOff x="1877060" y="2265680"/>
            <a:chExt cx="6580962" cy="1412240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33EE9D29-0B83-42E8-94AA-CC8D6C7FF70E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D95168-98FB-42E8-BEBF-64AD1A91A5EB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ECEDB0A3-B14C-4B7C-B0FA-8E7E74692073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3C5DC4A-04F1-47A3-A2A9-A44052EDBE34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E8C4F4-A163-46A3-90E4-BA422AD3E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599" y="2733892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5F759B7-5132-4BDC-B400-9D185A2C1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772" y="3316477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832866" y="2997471"/>
            <a:ext cx="2966903" cy="37957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737290" y="877522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49997" y="-31817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700951" y="-783905"/>
            <a:ext cx="2859521" cy="532516"/>
            <a:chOff x="417583" y="375910"/>
            <a:chExt cx="2859521" cy="532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417583" y="385206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EE1A19D2-9342-4490-906E-637FB38C9ED2}"/>
              </a:ext>
            </a:extLst>
          </p:cNvPr>
          <p:cNvSpPr/>
          <p:nvPr/>
        </p:nvSpPr>
        <p:spPr>
          <a:xfrm>
            <a:off x="300264" y="4401454"/>
            <a:ext cx="7286738" cy="331363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D6C2323A-1013-491C-8FBD-BB800EB6A8A3}"/>
              </a:ext>
            </a:extLst>
          </p:cNvPr>
          <p:cNvSpPr/>
          <p:nvPr/>
        </p:nvSpPr>
        <p:spPr>
          <a:xfrm>
            <a:off x="16020" y="4021265"/>
            <a:ext cx="7286738" cy="273854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63662" y="708854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8508475" y="1926152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8535412" y="2384015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5426590" y="64827"/>
            <a:ext cx="2562971" cy="3545981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7894658" y="2036481"/>
            <a:ext cx="756182" cy="619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7909459" y="2500738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3874027" y="2119882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3868118" y="2522754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5691061" y="4602005"/>
            <a:ext cx="374608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4161500" y="2353636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5344663" y="400509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5720264" y="3996069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6011854" y="3976699"/>
            <a:ext cx="1089468" cy="57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6240505" y="402890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6283924" y="4140295"/>
            <a:ext cx="1318256" cy="322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6549932" y="4028902"/>
            <a:ext cx="1089468" cy="355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6451475" y="4342158"/>
            <a:ext cx="1595091" cy="390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6544801" y="4439583"/>
            <a:ext cx="1754600" cy="472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7006706" y="402867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7470878" y="4611430"/>
            <a:ext cx="498605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7288656" y="4614501"/>
            <a:ext cx="340554" cy="26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7115695" y="4619230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6936102" y="4615468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6771091" y="4612178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6549612" y="4618349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4161500" y="1916780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6034349" y="4611430"/>
            <a:ext cx="412070" cy="32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6357101" y="4618003"/>
            <a:ext cx="309594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5445604" y="192248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5244529" y="1380242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4178466" y="872428"/>
            <a:ext cx="971641" cy="93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6186846" y="4914409"/>
            <a:ext cx="736089" cy="51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376059" y="1910187"/>
            <a:ext cx="2326466" cy="9853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720032" y="2362816"/>
            <a:ext cx="656026" cy="1547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6929" y="1841664"/>
            <a:ext cx="753216" cy="1042303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335527" y="1809092"/>
            <a:ext cx="106908" cy="1465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3680379" y="2149825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3691876" y="2550391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2914760" y="4696407"/>
            <a:ext cx="4669750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3063995" y="4528535"/>
            <a:ext cx="4669750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D6FC6882-55E9-4DFB-90B4-08D675D15E2C}"/>
              </a:ext>
            </a:extLst>
          </p:cNvPr>
          <p:cNvSpPr/>
          <p:nvPr/>
        </p:nvSpPr>
        <p:spPr>
          <a:xfrm>
            <a:off x="4972289" y="6156566"/>
            <a:ext cx="825214" cy="36656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020C20-85DA-4369-AD33-A3C0CD7E827E}"/>
              </a:ext>
            </a:extLst>
          </p:cNvPr>
          <p:cNvSpPr/>
          <p:nvPr/>
        </p:nvSpPr>
        <p:spPr>
          <a:xfrm>
            <a:off x="5771598" y="6370234"/>
            <a:ext cx="521281" cy="106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20194-2357-4986-B94F-7B95ACEC562C}"/>
              </a:ext>
            </a:extLst>
          </p:cNvPr>
          <p:cNvSpPr txBox="1"/>
          <p:nvPr/>
        </p:nvSpPr>
        <p:spPr>
          <a:xfrm>
            <a:off x="4998265" y="6206867"/>
            <a:ext cx="825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Lipo</a:t>
            </a:r>
            <a:r>
              <a:rPr lang="en-US" sz="900" b="1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Battery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672FAD-BDA7-4ABF-BCE6-4306AA6C55A2}"/>
              </a:ext>
            </a:extLst>
          </p:cNvPr>
          <p:cNvSpPr/>
          <p:nvPr/>
        </p:nvSpPr>
        <p:spPr>
          <a:xfrm>
            <a:off x="5787634" y="6229741"/>
            <a:ext cx="166094" cy="8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D6E682-566B-4653-BEDD-1908355298C7}"/>
              </a:ext>
            </a:extLst>
          </p:cNvPr>
          <p:cNvSpPr/>
          <p:nvPr/>
        </p:nvSpPr>
        <p:spPr>
          <a:xfrm rot="5400000" flipV="1">
            <a:off x="4524192" y="4870413"/>
            <a:ext cx="2797762" cy="62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D35D2-04FB-443F-ACF1-AAB27806157C}"/>
              </a:ext>
            </a:extLst>
          </p:cNvPr>
          <p:cNvSpPr/>
          <p:nvPr/>
        </p:nvSpPr>
        <p:spPr>
          <a:xfrm rot="5400000">
            <a:off x="4849031" y="4926873"/>
            <a:ext cx="2825799" cy="6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20F7DF-F18C-47A0-A19D-D3D376C5CBF4}"/>
              </a:ext>
            </a:extLst>
          </p:cNvPr>
          <p:cNvSpPr/>
          <p:nvPr/>
        </p:nvSpPr>
        <p:spPr>
          <a:xfrm rot="5400000" flipV="1">
            <a:off x="659111" y="4498107"/>
            <a:ext cx="891453" cy="83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C48FC8-AD13-4EBF-9BE8-E5CB6EB903D6}"/>
              </a:ext>
            </a:extLst>
          </p:cNvPr>
          <p:cNvSpPr/>
          <p:nvPr/>
        </p:nvSpPr>
        <p:spPr>
          <a:xfrm rot="5400000">
            <a:off x="933392" y="4795476"/>
            <a:ext cx="676474" cy="6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47F11-C384-4554-B0F2-1EE8AFC142FD}"/>
              </a:ext>
            </a:extLst>
          </p:cNvPr>
          <p:cNvSpPr/>
          <p:nvPr/>
        </p:nvSpPr>
        <p:spPr>
          <a:xfrm>
            <a:off x="16929" y="3995079"/>
            <a:ext cx="1046109" cy="9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39294-11EF-4943-A176-A10FE40616D9}"/>
              </a:ext>
            </a:extLst>
          </p:cNvPr>
          <p:cNvSpPr/>
          <p:nvPr/>
        </p:nvSpPr>
        <p:spPr>
          <a:xfrm>
            <a:off x="1146637" y="4467377"/>
            <a:ext cx="123908" cy="11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inus Sign 117">
            <a:extLst>
              <a:ext uri="{FF2B5EF4-FFF2-40B4-BE49-F238E27FC236}">
                <a16:creationId xmlns:a16="http://schemas.microsoft.com/office/drawing/2014/main" id="{16405081-E262-44B8-A64F-00D712981301}"/>
              </a:ext>
            </a:extLst>
          </p:cNvPr>
          <p:cNvSpPr/>
          <p:nvPr/>
        </p:nvSpPr>
        <p:spPr>
          <a:xfrm>
            <a:off x="2830508" y="5026375"/>
            <a:ext cx="5136725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inus Sign 118">
            <a:extLst>
              <a:ext uri="{FF2B5EF4-FFF2-40B4-BE49-F238E27FC236}">
                <a16:creationId xmlns:a16="http://schemas.microsoft.com/office/drawing/2014/main" id="{ECB69813-E418-41E4-9133-8D57D609A7AF}"/>
              </a:ext>
            </a:extLst>
          </p:cNvPr>
          <p:cNvSpPr/>
          <p:nvPr/>
        </p:nvSpPr>
        <p:spPr>
          <a:xfrm>
            <a:off x="2607316" y="5173927"/>
            <a:ext cx="5650398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506D08-0BA2-4023-A325-39AB9B9B15BF}"/>
              </a:ext>
            </a:extLst>
          </p:cNvPr>
          <p:cNvSpPr/>
          <p:nvPr/>
        </p:nvSpPr>
        <p:spPr>
          <a:xfrm>
            <a:off x="3365314" y="5442829"/>
            <a:ext cx="4317071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354E2A-A4E0-46EC-B802-3F0DBB2C1729}"/>
              </a:ext>
            </a:extLst>
          </p:cNvPr>
          <p:cNvSpPr/>
          <p:nvPr/>
        </p:nvSpPr>
        <p:spPr>
          <a:xfrm rot="5400000">
            <a:off x="6341476" y="4196197"/>
            <a:ext cx="2436874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7BF990-FEA0-4AC9-98B1-AD9A8DD192DF}"/>
              </a:ext>
            </a:extLst>
          </p:cNvPr>
          <p:cNvSpPr/>
          <p:nvPr/>
        </p:nvSpPr>
        <p:spPr>
          <a:xfrm>
            <a:off x="3233968" y="4415653"/>
            <a:ext cx="3567827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4CF9001-1110-41D8-8480-C3C11A18568B}"/>
              </a:ext>
            </a:extLst>
          </p:cNvPr>
          <p:cNvSpPr/>
          <p:nvPr/>
        </p:nvSpPr>
        <p:spPr>
          <a:xfrm rot="5400000">
            <a:off x="6128426" y="3735949"/>
            <a:ext cx="1375551" cy="67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360680" y="923680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(6,OUTPUT);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(7,OUTPUT);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(8,OUTPUT);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(9,OUTPUT);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(5,OUTPUT); //ENB Pin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(10,OUTPUT); //ENA Pin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(10,120);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analogWrite</a:t>
            </a:r>
            <a:r>
              <a:rPr lang="en-US" dirty="0">
                <a:latin typeface="Inconsolata" panose="00000509000000000000" pitchFamily="49" charset="0"/>
              </a:rPr>
              <a:t>(5,120);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5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D1B52E-690B-471E-8C13-60B6E94025A8}"/>
              </a:ext>
            </a:extLst>
          </p:cNvPr>
          <p:cNvGrpSpPr/>
          <p:nvPr/>
        </p:nvGrpSpPr>
        <p:grpSpPr>
          <a:xfrm>
            <a:off x="2667740" y="1273945"/>
            <a:ext cx="2266378" cy="2506188"/>
            <a:chOff x="2667740" y="1273945"/>
            <a:chExt cx="2266378" cy="250618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CFF62271-7611-4D92-8D71-89D30AFC8B4D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7981A2-1693-4E23-A0EA-7C31DD1CB8BA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DF313DC-6C73-47D9-A196-E7B17C9619DD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EF2DB63-84E1-4963-8052-011F13E1C7B8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BDF66943-E7F9-47A2-AD43-EEEC11CA7CAF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C33202-46C2-4AD5-B65E-7F2D1CFEA8B9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EC5226-7EC5-463D-B93E-D7DA8E560C2C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83132-A1FE-4ED6-951B-0972CB3486B5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14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23EEA-364D-4AA0-994F-332C8EAAC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3329281" y="1036320"/>
            <a:ext cx="5533438" cy="5811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55385-192D-43FD-B43E-650B32F517E8}"/>
              </a:ext>
            </a:extLst>
          </p:cNvPr>
          <p:cNvSpPr txBox="1"/>
          <p:nvPr/>
        </p:nvSpPr>
        <p:spPr>
          <a:xfrm>
            <a:off x="5400577" y="132080"/>
            <a:ext cx="289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Arduino Circuit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3A442-E042-4F5F-B44C-B720236FB8F2}"/>
              </a:ext>
            </a:extLst>
          </p:cNvPr>
          <p:cNvSpPr txBox="1"/>
          <p:nvPr/>
        </p:nvSpPr>
        <p:spPr>
          <a:xfrm>
            <a:off x="4748227" y="101600"/>
            <a:ext cx="6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gency FB" panose="020B0503020202020204" pitchFamily="34" charset="0"/>
              </a:rPr>
              <a:t>#2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4043680" y="67056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the end…..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1847742" y="2789957"/>
            <a:ext cx="1191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Show them robotics does matter</a:t>
            </a:r>
          </a:p>
        </p:txBody>
      </p:sp>
    </p:spTree>
    <p:extLst>
      <p:ext uri="{BB962C8B-B14F-4D97-AF65-F5344CB8AC3E}">
        <p14:creationId xmlns:p14="http://schemas.microsoft.com/office/powerpoint/2010/main" val="301957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3022749" y="1347077"/>
            <a:ext cx="368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Made For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3147036" y="2701181"/>
            <a:ext cx="47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RoboSUST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5A0D-FCA6-4F75-9E18-E084813CA08B}"/>
              </a:ext>
            </a:extLst>
          </p:cNvPr>
          <p:cNvSpPr txBox="1"/>
          <p:nvPr/>
        </p:nvSpPr>
        <p:spPr>
          <a:xfrm>
            <a:off x="5101603" y="4500129"/>
            <a:ext cx="368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Created By : Mirza Nihal Baig</a:t>
            </a:r>
          </a:p>
        </p:txBody>
      </p:sp>
    </p:spTree>
    <p:extLst>
      <p:ext uri="{BB962C8B-B14F-4D97-AF65-F5344CB8AC3E}">
        <p14:creationId xmlns:p14="http://schemas.microsoft.com/office/powerpoint/2010/main" val="19382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97" y="920804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2486244" y="2054271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308600-AF39-4E7D-8D12-16F001609188}"/>
              </a:ext>
            </a:extLst>
          </p:cNvPr>
          <p:cNvSpPr/>
          <p:nvPr/>
        </p:nvSpPr>
        <p:spPr>
          <a:xfrm rot="19828027">
            <a:off x="8228763" y="4035739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C9FA4-9058-4C93-AED8-182F09F4C3D7}"/>
              </a:ext>
            </a:extLst>
          </p:cNvPr>
          <p:cNvSpPr/>
          <p:nvPr/>
        </p:nvSpPr>
        <p:spPr>
          <a:xfrm rot="16200000">
            <a:off x="3876802" y="3819927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1930D-BC8D-48F2-83FC-C0CEF35FF1EE}"/>
              </a:ext>
            </a:extLst>
          </p:cNvPr>
          <p:cNvSpPr/>
          <p:nvPr/>
        </p:nvSpPr>
        <p:spPr>
          <a:xfrm rot="19828027">
            <a:off x="8621411" y="4254982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B7900-CBBF-40E3-8F56-869B0032DD53}"/>
              </a:ext>
            </a:extLst>
          </p:cNvPr>
          <p:cNvSpPr/>
          <p:nvPr/>
        </p:nvSpPr>
        <p:spPr>
          <a:xfrm rot="16200000">
            <a:off x="3219852" y="3819927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3837E3-BA73-4F51-81DD-A9AFCCB7164D}"/>
              </a:ext>
            </a:extLst>
          </p:cNvPr>
          <p:cNvSpPr/>
          <p:nvPr/>
        </p:nvSpPr>
        <p:spPr>
          <a:xfrm rot="19828027">
            <a:off x="8945872" y="4490511"/>
            <a:ext cx="521385" cy="200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0CCAD8-32F5-42A9-A041-246EF71DD05C}"/>
              </a:ext>
            </a:extLst>
          </p:cNvPr>
          <p:cNvSpPr/>
          <p:nvPr/>
        </p:nvSpPr>
        <p:spPr>
          <a:xfrm rot="16200000">
            <a:off x="2550866" y="3835763"/>
            <a:ext cx="524972" cy="165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-6355381" y="416837"/>
            <a:ext cx="4849308" cy="50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6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5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676029" y="1987872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2219320" y="1532120"/>
            <a:ext cx="4313560" cy="45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5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676029" y="1987872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681EF1-5267-4634-8A3F-F062CEED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2219320" y="1532120"/>
            <a:ext cx="4313560" cy="4530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5DF721-9302-4902-AC7D-07A161DDE35D}"/>
              </a:ext>
            </a:extLst>
          </p:cNvPr>
          <p:cNvSpPr/>
          <p:nvPr/>
        </p:nvSpPr>
        <p:spPr>
          <a:xfrm>
            <a:off x="9649918" y="3521821"/>
            <a:ext cx="76335" cy="884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2B491-0A3E-4FCA-A9D0-540AAF78A780}"/>
              </a:ext>
            </a:extLst>
          </p:cNvPr>
          <p:cNvSpPr/>
          <p:nvPr/>
        </p:nvSpPr>
        <p:spPr>
          <a:xfrm rot="5400000">
            <a:off x="6090438" y="852662"/>
            <a:ext cx="76334" cy="7196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53BACF-53CA-494A-B44A-242681181269}"/>
              </a:ext>
            </a:extLst>
          </p:cNvPr>
          <p:cNvSpPr/>
          <p:nvPr/>
        </p:nvSpPr>
        <p:spPr>
          <a:xfrm>
            <a:off x="8981366" y="3465856"/>
            <a:ext cx="76335" cy="5489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5E516-AAE2-485C-8610-2A2FADE9F896}"/>
              </a:ext>
            </a:extLst>
          </p:cNvPr>
          <p:cNvSpPr/>
          <p:nvPr/>
        </p:nvSpPr>
        <p:spPr>
          <a:xfrm rot="5400000">
            <a:off x="5740326" y="205193"/>
            <a:ext cx="76335" cy="65419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9158F-DBDE-44F8-85F8-8B5E8CE1E772}"/>
              </a:ext>
            </a:extLst>
          </p:cNvPr>
          <p:cNvSpPr/>
          <p:nvPr/>
        </p:nvSpPr>
        <p:spPr>
          <a:xfrm rot="5400000">
            <a:off x="6366903" y="-116743"/>
            <a:ext cx="92364" cy="7915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927BD0-7E1B-4BDB-BB7F-D5F96D3B831C}"/>
              </a:ext>
            </a:extLst>
          </p:cNvPr>
          <p:cNvSpPr/>
          <p:nvPr/>
        </p:nvSpPr>
        <p:spPr>
          <a:xfrm>
            <a:off x="10305064" y="3493468"/>
            <a:ext cx="76335" cy="412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>
                <a:latin typeface="Inconsolata" panose="00000509000000000000" pitchFamily="49" charset="0"/>
              </a:rPr>
              <a:t>int x;</a:t>
            </a:r>
          </a:p>
          <a:p>
            <a:r>
              <a:rPr lang="en-US" dirty="0">
                <a:latin typeface="Inconsolata" panose="00000509000000000000" pitchFamily="49" charset="0"/>
              </a:rPr>
              <a:t>x = 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Serial.println</a:t>
            </a:r>
            <a:r>
              <a:rPr lang="en-US" dirty="0">
                <a:latin typeface="Inconsolata" panose="00000509000000000000" pitchFamily="49" charset="0"/>
              </a:rPr>
              <a:t>(x); //analog pin number</a:t>
            </a:r>
          </a:p>
          <a:p>
            <a:r>
              <a:rPr lang="en-US" dirty="0">
                <a:latin typeface="Inconsolata" panose="00000509000000000000" pitchFamily="49" charset="0"/>
              </a:rPr>
              <a:t> 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Serial.begin</a:t>
            </a:r>
            <a:r>
              <a:rPr lang="en-US" dirty="0">
                <a:latin typeface="Inconsolata" panose="00000509000000000000" pitchFamily="49" charset="0"/>
              </a:rPr>
              <a:t>(9600); //fire up serial monitor 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(A0,INPUT);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Serial.println</a:t>
            </a:r>
            <a:r>
              <a:rPr lang="en-US" dirty="0">
                <a:latin typeface="Inconsolata" panose="00000509000000000000" pitchFamily="49" charset="0"/>
              </a:rPr>
              <a:t>(</a:t>
            </a:r>
            <a:r>
              <a:rPr lang="en-US" dirty="0" err="1">
                <a:latin typeface="Inconsolata" panose="00000509000000000000" pitchFamily="49" charset="0"/>
              </a:rPr>
              <a:t>analogRead</a:t>
            </a:r>
            <a:r>
              <a:rPr lang="en-US" dirty="0">
                <a:latin typeface="Inconsolata" panose="00000509000000000000" pitchFamily="49" charset="0"/>
              </a:rPr>
              <a:t>(A0));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4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7A12-93CE-4D91-A48F-872099686202}"/>
              </a:ext>
            </a:extLst>
          </p:cNvPr>
          <p:cNvSpPr/>
          <p:nvPr/>
        </p:nvSpPr>
        <p:spPr>
          <a:xfrm>
            <a:off x="3911600" y="1676400"/>
            <a:ext cx="4846320" cy="12293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51F9-E0C1-4B3E-9412-887299210DE6}"/>
              </a:ext>
            </a:extLst>
          </p:cNvPr>
          <p:cNvSpPr/>
          <p:nvPr/>
        </p:nvSpPr>
        <p:spPr>
          <a:xfrm>
            <a:off x="4437605" y="1549400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D0B2E-9A3E-45BD-BF97-B993B9096465}"/>
              </a:ext>
            </a:extLst>
          </p:cNvPr>
          <p:cNvSpPr/>
          <p:nvPr/>
        </p:nvSpPr>
        <p:spPr>
          <a:xfrm>
            <a:off x="5490330" y="1564640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D7B07-D675-43C7-BA04-DD91D283C033}"/>
              </a:ext>
            </a:extLst>
          </p:cNvPr>
          <p:cNvSpPr/>
          <p:nvPr/>
        </p:nvSpPr>
        <p:spPr>
          <a:xfrm>
            <a:off x="6399180" y="156655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C00D3-B54D-42B3-9E05-0D718AE7CA25}"/>
              </a:ext>
            </a:extLst>
          </p:cNvPr>
          <p:cNvSpPr/>
          <p:nvPr/>
        </p:nvSpPr>
        <p:spPr>
          <a:xfrm>
            <a:off x="7333430" y="1583710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58F93-DC7C-4EF7-BECA-03017C5B5FE8}"/>
              </a:ext>
            </a:extLst>
          </p:cNvPr>
          <p:cNvSpPr/>
          <p:nvPr/>
        </p:nvSpPr>
        <p:spPr>
          <a:xfrm>
            <a:off x="3911600" y="2940485"/>
            <a:ext cx="4846320" cy="39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F2A32-07F7-49BF-B59C-03987B0D4E10}"/>
              </a:ext>
            </a:extLst>
          </p:cNvPr>
          <p:cNvSpPr/>
          <p:nvPr/>
        </p:nvSpPr>
        <p:spPr>
          <a:xfrm>
            <a:off x="3976020" y="-83110"/>
            <a:ext cx="4846320" cy="16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9F9DC-67DF-4CEB-876F-7A55FD6CB734}"/>
              </a:ext>
            </a:extLst>
          </p:cNvPr>
          <p:cNvSpPr txBox="1"/>
          <p:nvPr/>
        </p:nvSpPr>
        <p:spPr>
          <a:xfrm>
            <a:off x="4520674" y="509259"/>
            <a:ext cx="471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Analog Input Range</a:t>
            </a:r>
          </a:p>
        </p:txBody>
      </p:sp>
    </p:spTree>
    <p:extLst>
      <p:ext uri="{BB962C8B-B14F-4D97-AF65-F5344CB8AC3E}">
        <p14:creationId xmlns:p14="http://schemas.microsoft.com/office/powerpoint/2010/main" val="32302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338 -0.59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00378 -0.3898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9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4.375E-6 2.22222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287 -0.193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7A12-93CE-4D91-A48F-872099686202}"/>
              </a:ext>
            </a:extLst>
          </p:cNvPr>
          <p:cNvSpPr/>
          <p:nvPr/>
        </p:nvSpPr>
        <p:spPr>
          <a:xfrm>
            <a:off x="3911600" y="1676400"/>
            <a:ext cx="4846320" cy="12293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D0B2E-9A3E-45BD-BF97-B993B9096465}"/>
              </a:ext>
            </a:extLst>
          </p:cNvPr>
          <p:cNvSpPr/>
          <p:nvPr/>
        </p:nvSpPr>
        <p:spPr>
          <a:xfrm>
            <a:off x="4817798" y="154898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D7B07-D675-43C7-BA04-DD91D283C033}"/>
              </a:ext>
            </a:extLst>
          </p:cNvPr>
          <p:cNvSpPr/>
          <p:nvPr/>
        </p:nvSpPr>
        <p:spPr>
          <a:xfrm>
            <a:off x="5942937" y="154898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C00D3-B54D-42B3-9E05-0D718AE7CA25}"/>
              </a:ext>
            </a:extLst>
          </p:cNvPr>
          <p:cNvSpPr/>
          <p:nvPr/>
        </p:nvSpPr>
        <p:spPr>
          <a:xfrm>
            <a:off x="6995837" y="1548985"/>
            <a:ext cx="675185" cy="1446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0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2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4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6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7</a:t>
            </a:r>
          </a:p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58F93-DC7C-4EF7-BECA-03017C5B5FE8}"/>
              </a:ext>
            </a:extLst>
          </p:cNvPr>
          <p:cNvSpPr/>
          <p:nvPr/>
        </p:nvSpPr>
        <p:spPr>
          <a:xfrm>
            <a:off x="3911600" y="2940485"/>
            <a:ext cx="4846320" cy="395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F2A32-07F7-49BF-B59C-03987B0D4E10}"/>
              </a:ext>
            </a:extLst>
          </p:cNvPr>
          <p:cNvSpPr/>
          <p:nvPr/>
        </p:nvSpPr>
        <p:spPr>
          <a:xfrm>
            <a:off x="3911600" y="-83110"/>
            <a:ext cx="4846320" cy="16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9F9DC-67DF-4CEB-876F-7A55FD6CB734}"/>
              </a:ext>
            </a:extLst>
          </p:cNvPr>
          <p:cNvSpPr txBox="1"/>
          <p:nvPr/>
        </p:nvSpPr>
        <p:spPr>
          <a:xfrm>
            <a:off x="4231307" y="555558"/>
            <a:ext cx="471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Analog OUTPUT Range</a:t>
            </a:r>
          </a:p>
        </p:txBody>
      </p:sp>
    </p:spTree>
    <p:extLst>
      <p:ext uri="{BB962C8B-B14F-4D97-AF65-F5344CB8AC3E}">
        <p14:creationId xmlns:p14="http://schemas.microsoft.com/office/powerpoint/2010/main" val="23274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38959 L 0.00143 -0.981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0039 -0.9851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92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0247 -0.39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E81750-C6B2-4A18-B5D9-A630022C97EC}"/>
              </a:ext>
            </a:extLst>
          </p:cNvPr>
          <p:cNvSpPr/>
          <p:nvPr/>
        </p:nvSpPr>
        <p:spPr>
          <a:xfrm rot="5400000">
            <a:off x="4847184" y="3478967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22C3B-31A2-4B22-8B62-B382D69A07D9}"/>
              </a:ext>
            </a:extLst>
          </p:cNvPr>
          <p:cNvSpPr/>
          <p:nvPr/>
        </p:nvSpPr>
        <p:spPr>
          <a:xfrm rot="5400000">
            <a:off x="5855395" y="3398011"/>
            <a:ext cx="1083580" cy="1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FE026-AA5D-4FF1-9ADF-3C2E1EA499ED}"/>
              </a:ext>
            </a:extLst>
          </p:cNvPr>
          <p:cNvSpPr/>
          <p:nvPr/>
        </p:nvSpPr>
        <p:spPr>
          <a:xfrm rot="5400000">
            <a:off x="1602954" y="3498210"/>
            <a:ext cx="3097891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F07AD-17A5-4D09-8E23-62714295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612" y="811360"/>
            <a:ext cx="4859213" cy="4859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D81C3-A063-4D53-BF0D-466C99A0FD03}"/>
              </a:ext>
            </a:extLst>
          </p:cNvPr>
          <p:cNvSpPr/>
          <p:nvPr/>
        </p:nvSpPr>
        <p:spPr>
          <a:xfrm>
            <a:off x="4329343" y="491764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75AA-C762-46B9-87DF-267E2188E009}"/>
              </a:ext>
            </a:extLst>
          </p:cNvPr>
          <p:cNvSpPr txBox="1"/>
          <p:nvPr/>
        </p:nvSpPr>
        <p:spPr>
          <a:xfrm>
            <a:off x="4438835" y="580528"/>
            <a:ext cx="328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Potentiometer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8FF90-91E2-46B1-8820-2694AE44123F}"/>
              </a:ext>
            </a:extLst>
          </p:cNvPr>
          <p:cNvGrpSpPr/>
          <p:nvPr/>
        </p:nvGrpSpPr>
        <p:grpSpPr>
          <a:xfrm>
            <a:off x="8771298" y="1050320"/>
            <a:ext cx="2266378" cy="2506188"/>
            <a:chOff x="2667740" y="1273945"/>
            <a:chExt cx="2266378" cy="250618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68DB112-8756-40F4-9776-DFE73765F42A}"/>
                </a:ext>
              </a:extLst>
            </p:cNvPr>
            <p:cNvSpPr/>
            <p:nvPr/>
          </p:nvSpPr>
          <p:spPr>
            <a:xfrm>
              <a:off x="3542193" y="1273945"/>
              <a:ext cx="257453" cy="1296140"/>
            </a:xfrm>
            <a:prstGeom prst="round2SameRect">
              <a:avLst>
                <a:gd name="adj1" fmla="val 2874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7E7E-D547-4772-84D3-A818D21F9B88}"/>
                </a:ext>
              </a:extLst>
            </p:cNvPr>
            <p:cNvSpPr/>
            <p:nvPr/>
          </p:nvSpPr>
          <p:spPr>
            <a:xfrm>
              <a:off x="2667740" y="2441359"/>
              <a:ext cx="1882066" cy="257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EF8D6FF-EAC0-4481-BA38-923E898D067B}"/>
                </a:ext>
              </a:extLst>
            </p:cNvPr>
            <p:cNvSpPr/>
            <p:nvPr/>
          </p:nvSpPr>
          <p:spPr>
            <a:xfrm rot="10800000">
              <a:off x="2947386" y="2698811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9C68D60-07E3-4C9F-AFAC-F547145CF88A}"/>
                </a:ext>
              </a:extLst>
            </p:cNvPr>
            <p:cNvSpPr/>
            <p:nvPr/>
          </p:nvSpPr>
          <p:spPr>
            <a:xfrm rot="10800000">
              <a:off x="3613214" y="2698812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C86E125-BC78-4477-B27F-DE92FD18539A}"/>
                </a:ext>
              </a:extLst>
            </p:cNvPr>
            <p:cNvSpPr/>
            <p:nvPr/>
          </p:nvSpPr>
          <p:spPr>
            <a:xfrm rot="10800000">
              <a:off x="4261286" y="2698813"/>
              <a:ext cx="115409" cy="656948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9CF28-D830-47A8-94B0-7BE6451AC35A}"/>
                </a:ext>
              </a:extLst>
            </p:cNvPr>
            <p:cNvSpPr txBox="1"/>
            <p:nvPr/>
          </p:nvSpPr>
          <p:spPr>
            <a:xfrm>
              <a:off x="2715868" y="3474712"/>
              <a:ext cx="578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VCC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393EB7-078E-4595-8889-BC564DE6D2FD}"/>
                </a:ext>
              </a:extLst>
            </p:cNvPr>
            <p:cNvSpPr txBox="1"/>
            <p:nvPr/>
          </p:nvSpPr>
          <p:spPr>
            <a:xfrm>
              <a:off x="3255538" y="3502240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OUTPUT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B73E0-716F-4186-8ADD-9D88FAFD4477}"/>
                </a:ext>
              </a:extLst>
            </p:cNvPr>
            <p:cNvSpPr txBox="1"/>
            <p:nvPr/>
          </p:nvSpPr>
          <p:spPr>
            <a:xfrm>
              <a:off x="4085602" y="3503134"/>
              <a:ext cx="848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GND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64C75-61C0-4BE7-BB40-81534A1C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9084" y="2731762"/>
            <a:ext cx="1456877" cy="1456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890E8E-86D3-4DB7-AB4E-7BA860F5BA30}"/>
              </a:ext>
            </a:extLst>
          </p:cNvPr>
          <p:cNvSpPr/>
          <p:nvPr/>
        </p:nvSpPr>
        <p:spPr>
          <a:xfrm>
            <a:off x="3113292" y="2004324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FC7806-B036-4A37-BF2C-AE0CEB38CCD3}"/>
              </a:ext>
            </a:extLst>
          </p:cNvPr>
          <p:cNvSpPr/>
          <p:nvPr/>
        </p:nvSpPr>
        <p:spPr>
          <a:xfrm>
            <a:off x="3113292" y="4989305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927B-A164-4D64-812E-A973424B8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4107" y="3155286"/>
            <a:ext cx="895586" cy="895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FFFA69-8975-4ECC-B34A-F2E99B4A1476}"/>
              </a:ext>
            </a:extLst>
          </p:cNvPr>
          <p:cNvSpPr/>
          <p:nvPr/>
        </p:nvSpPr>
        <p:spPr>
          <a:xfrm>
            <a:off x="2882998" y="3575447"/>
            <a:ext cx="611653" cy="15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3BEF3F-6F8F-47B6-89C2-9907BA3F2489}"/>
              </a:ext>
            </a:extLst>
          </p:cNvPr>
          <p:cNvGrpSpPr/>
          <p:nvPr/>
        </p:nvGrpSpPr>
        <p:grpSpPr>
          <a:xfrm>
            <a:off x="6571801" y="3070784"/>
            <a:ext cx="3351014" cy="532294"/>
            <a:chOff x="6571801" y="3070784"/>
            <a:chExt cx="3351014" cy="53229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AFFAB6-BE80-4BA2-BD78-7FB5D2AC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1801" y="3070784"/>
              <a:ext cx="1140090" cy="53229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C2F47C-D583-4D5A-AC6B-FDDECA3A61C2}"/>
                </a:ext>
              </a:extLst>
            </p:cNvPr>
            <p:cNvSpPr/>
            <p:nvPr/>
          </p:nvSpPr>
          <p:spPr>
            <a:xfrm>
              <a:off x="6904403" y="3229005"/>
              <a:ext cx="3018412" cy="223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EDBB-EE8B-4E8B-AE74-3FF3D19F3EC0}"/>
              </a:ext>
            </a:extLst>
          </p:cNvPr>
          <p:cNvSpPr/>
          <p:nvPr/>
        </p:nvSpPr>
        <p:spPr>
          <a:xfrm rot="5400000">
            <a:off x="8080761" y="3365727"/>
            <a:ext cx="3407681" cy="1130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671A4-0345-4AFB-8B9B-3641A340C582}"/>
              </a:ext>
            </a:extLst>
          </p:cNvPr>
          <p:cNvSpPr/>
          <p:nvPr/>
        </p:nvSpPr>
        <p:spPr>
          <a:xfrm>
            <a:off x="6320396" y="5015470"/>
            <a:ext cx="3407680" cy="77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98C3D1-E9C7-427E-BC6B-5BD38CB9CC83}"/>
              </a:ext>
            </a:extLst>
          </p:cNvPr>
          <p:cNvCxnSpPr>
            <a:cxnSpLocks/>
          </p:cNvCxnSpPr>
          <p:nvPr/>
        </p:nvCxnSpPr>
        <p:spPr>
          <a:xfrm rot="5400000" flipV="1">
            <a:off x="5717055" y="2673070"/>
            <a:ext cx="134457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974866-1C63-4FEE-92F3-5295082705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66922" y="3325577"/>
            <a:ext cx="348747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1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430</Words>
  <Application>Microsoft Office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Inconsolata</vt:lpstr>
      <vt:lpstr>Lato Black</vt:lpstr>
      <vt:lpstr>Lato Semibold</vt:lpstr>
      <vt:lpstr>Lato Thin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Mirza Baig</cp:lastModifiedBy>
  <cp:revision>18</cp:revision>
  <dcterms:created xsi:type="dcterms:W3CDTF">2020-03-09T18:33:10Z</dcterms:created>
  <dcterms:modified xsi:type="dcterms:W3CDTF">2022-01-31T16:00:13Z</dcterms:modified>
</cp:coreProperties>
</file>