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D270-0B47-42DE-81E8-FE711D19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37A59-2F0A-4A42-A07A-4692C5814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BB42-56DB-4E03-9F31-896AF8D3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9D08-2052-4F3E-973D-8B3EC548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B8CC-861C-4AB8-B944-97F8ED85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F971-675C-4C4B-9FDF-C807ECB4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9B0DC-2981-4436-93D4-010831DD9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A8D1-445E-4DDE-B824-EEC79EC1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04CC-6279-4BDC-9F49-FC9DF033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AD27-E369-404B-A252-51AF50DB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79B54-17CB-4FFC-A79C-9E5855912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C416-8D4B-4E2E-A352-90236E36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075E-6A28-468B-AEE8-D1F24939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071C-1FF1-416E-8B62-0C9EC4C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CD3B-716F-447C-899F-91F11CE4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6F94-9DD4-4F9A-9573-479754B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1470-FC2F-4A0B-B35F-43F25B12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2BE17-8CB7-48A7-9C5C-A3428CA7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CA52-880F-4DB4-A0E5-726F73CD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A048-764D-4387-9B72-2A79255B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3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8526-0081-4525-BF22-D5726B35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DE85-F4C8-4F3A-B3DB-53F943DD4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9F1D-CCAB-4CD1-87CB-9B91A13C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05A4-BB73-4A7A-973D-A7000D4B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0BCC-79BC-465D-949E-DBF94862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0F94-1EC0-43C0-96D2-70B947B0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F047-F3EF-407C-891D-527B0984E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43027-3A5A-43C6-9A4B-D62DE081A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FD535-E0C6-46D8-B940-DEE938C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536E-80CF-42E9-BEA7-6DBB9C52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1BE2-800B-46A9-963F-028585D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371C-91C6-41BF-B232-87CCE73E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539F-A9D9-467A-AFF1-7723BCF3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BF8B-2FC2-46D3-8528-AE32FD8A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A8DD1-C95F-4463-B202-BC72A8815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B85A6-5E6F-4183-9B67-83290C32C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60801-D769-4D22-AD0E-89888074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98AA1-CD7C-4B6A-A3E9-F541987C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507F6-4239-43D5-A49D-A05E0AE1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EDC0-FDAE-462C-B789-CC2B25B6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2915D-2E5B-45E2-A3B4-FCC5F2A2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B846-7977-4D8C-AD0F-20651F0D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41C00-0D58-40F4-845A-898030C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97BC9-BACC-4A38-A0FE-43990CDB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5E4AD-1749-4927-8A6B-54AB45B5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E7E8-6ECC-434D-B86F-13459D0C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7D5A-2A6E-4BEC-9116-23819BE8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ED3-4B56-40A0-AB03-80695628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A4F12-77A6-438A-9405-6A10D1992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4D51E-1B17-4538-A557-D94A5D22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04922-E4F5-46E3-9414-F93696B3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BB7E-E83E-48AF-AD1D-546B8EC7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D02C-EC8E-45A3-8B0E-CE643568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EFC2C-68C7-4FFB-B358-EF2242B28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C9B14-BAF3-46BD-85BE-37300FF15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F232-8488-4587-9FB0-2EE67577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B55C-F4D4-4B3F-97E2-399BDB90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1514C-76E3-4497-B80F-8995A936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F3E7E-F382-4107-92F7-C8A144F5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6C15-310C-46B5-9B78-D92A317D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2DE7-E3D0-451B-B9F6-5D9884EE5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1C49-EF59-43DE-A9DF-5FC76ABE8FF7}" type="datetimeFigureOut">
              <a:rPr lang="en-US" smtClean="0"/>
              <a:t>16/2/2020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2472-B9A6-4C88-8B73-91BBEA2CA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A57C4-BEEC-4A15-A210-2F9C73987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C8F2-948F-4311-B1C2-79D1F123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9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>
            <a:off x="1877884" y="131541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072D9-C204-418F-89BE-56F89DD70AAA}"/>
              </a:ext>
            </a:extLst>
          </p:cNvPr>
          <p:cNvSpPr/>
          <p:nvPr/>
        </p:nvSpPr>
        <p:spPr>
          <a:xfrm>
            <a:off x="1728559" y="3214096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37E3E-72A0-49CC-B3A9-7D4CC23A39E4}"/>
              </a:ext>
            </a:extLst>
          </p:cNvPr>
          <p:cNvSpPr txBox="1"/>
          <p:nvPr/>
        </p:nvSpPr>
        <p:spPr>
          <a:xfrm>
            <a:off x="1988691" y="3345352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1760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2.22222E-6 L 0.20235 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>
            <a:off x="10087164" y="133573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0     0       1       1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072D9-C204-418F-89BE-56F89DD70AAA}"/>
              </a:ext>
            </a:extLst>
          </p:cNvPr>
          <p:cNvSpPr/>
          <p:nvPr/>
        </p:nvSpPr>
        <p:spPr>
          <a:xfrm>
            <a:off x="1728559" y="3214096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37E3E-72A0-49CC-B3A9-7D4CC23A39E4}"/>
              </a:ext>
            </a:extLst>
          </p:cNvPr>
          <p:cNvSpPr txBox="1"/>
          <p:nvPr/>
        </p:nvSpPr>
        <p:spPr>
          <a:xfrm>
            <a:off x="2503598" y="3345352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9019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1974742">
            <a:off x="10087164" y="133573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072D9-C204-418F-89BE-56F89DD70AAA}"/>
              </a:ext>
            </a:extLst>
          </p:cNvPr>
          <p:cNvSpPr/>
          <p:nvPr/>
        </p:nvSpPr>
        <p:spPr>
          <a:xfrm>
            <a:off x="1728559" y="3214096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37E3E-72A0-49CC-B3A9-7D4CC23A39E4}"/>
              </a:ext>
            </a:extLst>
          </p:cNvPr>
          <p:cNvSpPr txBox="1"/>
          <p:nvPr/>
        </p:nvSpPr>
        <p:spPr>
          <a:xfrm>
            <a:off x="1988691" y="3345352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10789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10800000">
            <a:off x="9881351" y="2094464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072D9-C204-418F-89BE-56F89DD70AAA}"/>
              </a:ext>
            </a:extLst>
          </p:cNvPr>
          <p:cNvSpPr/>
          <p:nvPr/>
        </p:nvSpPr>
        <p:spPr>
          <a:xfrm>
            <a:off x="1728559" y="3214096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37E3E-72A0-49CC-B3A9-7D4CC23A39E4}"/>
              </a:ext>
            </a:extLst>
          </p:cNvPr>
          <p:cNvSpPr txBox="1"/>
          <p:nvPr/>
        </p:nvSpPr>
        <p:spPr>
          <a:xfrm>
            <a:off x="1968371" y="3345352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4951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9062 0.0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10800000">
            <a:off x="6350637" y="2140761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1     1       1      0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072D9-C204-418F-89BE-56F89DD70AAA}"/>
              </a:ext>
            </a:extLst>
          </p:cNvPr>
          <p:cNvSpPr/>
          <p:nvPr/>
        </p:nvSpPr>
        <p:spPr>
          <a:xfrm>
            <a:off x="1728559" y="3214096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37E3E-72A0-49CC-B3A9-7D4CC23A39E4}"/>
              </a:ext>
            </a:extLst>
          </p:cNvPr>
          <p:cNvSpPr txBox="1"/>
          <p:nvPr/>
        </p:nvSpPr>
        <p:spPr>
          <a:xfrm>
            <a:off x="2831971" y="3345352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2840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5400000">
            <a:off x="6006641" y="2146250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1934746" y="3303346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81142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2824 L -0.00234 0.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5400000">
            <a:off x="6016801" y="3009850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0     1       0       0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544346" y="3303346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2154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2288375">
            <a:off x="6016800" y="3223211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026186" y="3303346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1589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5481 0.07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2583969">
            <a:off x="6707680" y="3741371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0     0       1       1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483134" y="3305995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9711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5400000">
            <a:off x="6839760" y="4046171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1944654" y="3305995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19658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0117 0.13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5400000">
            <a:off x="6839760" y="5011371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0     0       1       1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513614" y="3305995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8579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>
            <a:off x="4335275" y="1337479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856731" y="3068902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876550" y="3200158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8234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/>
    </mc:Choice>
    <mc:Fallback xmlns="">
      <p:transition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8481095">
            <a:off x="6820081" y="5217135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0     0       1       1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513614" y="3305995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1164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05937 0.0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8481095">
            <a:off x="6195459" y="5812555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0     0       1       0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513614" y="3305995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59041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10800000">
            <a:off x="5765920" y="5986453"/>
            <a:ext cx="855206" cy="84620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1924334" y="3305995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7783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30846 -0.0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10800000">
            <a:off x="1996560" y="5978834"/>
            <a:ext cx="855206" cy="84620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1     1       1       1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513614" y="3305995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9243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1A9A6-6636-43F8-9E4C-D41409840709}"/>
              </a:ext>
            </a:extLst>
          </p:cNvPr>
          <p:cNvSpPr txBox="1"/>
          <p:nvPr/>
        </p:nvSpPr>
        <p:spPr>
          <a:xfrm>
            <a:off x="1793289" y="905521"/>
            <a:ext cx="334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Robot Configuration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7C820D-10F9-4BA1-A0CE-29C7AE96EFF8}"/>
              </a:ext>
            </a:extLst>
          </p:cNvPr>
          <p:cNvCxnSpPr>
            <a:cxnSpLocks/>
          </p:cNvCxnSpPr>
          <p:nvPr/>
        </p:nvCxnSpPr>
        <p:spPr>
          <a:xfrm flipH="1">
            <a:off x="1543833" y="1420427"/>
            <a:ext cx="314447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E363C5-4144-4AF2-A191-D3D26ADF8411}"/>
              </a:ext>
            </a:extLst>
          </p:cNvPr>
          <p:cNvSpPr txBox="1"/>
          <p:nvPr/>
        </p:nvSpPr>
        <p:spPr>
          <a:xfrm>
            <a:off x="2112884" y="209513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Length : 12cm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A12BA-F478-43A4-BF73-AF1808306971}"/>
              </a:ext>
            </a:extLst>
          </p:cNvPr>
          <p:cNvSpPr txBox="1"/>
          <p:nvPr/>
        </p:nvSpPr>
        <p:spPr>
          <a:xfrm>
            <a:off x="2121767" y="2673659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   :  5cm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3BEB7-92FA-4EDF-8BDE-D4093A6A5714}"/>
              </a:ext>
            </a:extLst>
          </p:cNvPr>
          <p:cNvSpPr txBox="1"/>
          <p:nvPr/>
        </p:nvSpPr>
        <p:spPr>
          <a:xfrm>
            <a:off x="2121767" y="3278536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Sensors : 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14DBC-E71D-4D3D-A352-65038D48A6B8}"/>
              </a:ext>
            </a:extLst>
          </p:cNvPr>
          <p:cNvSpPr txBox="1"/>
          <p:nvPr/>
        </p:nvSpPr>
        <p:spPr>
          <a:xfrm>
            <a:off x="2121767" y="3883413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S-&gt;S Distance : 1cm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9E789-36C7-40E3-9F7E-10398DF356EB}"/>
              </a:ext>
            </a:extLst>
          </p:cNvPr>
          <p:cNvSpPr txBox="1"/>
          <p:nvPr/>
        </p:nvSpPr>
        <p:spPr>
          <a:xfrm>
            <a:off x="7547502" y="905521"/>
            <a:ext cx="334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Track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9F993-3C3A-40F0-A2A6-53142D117C76}"/>
              </a:ext>
            </a:extLst>
          </p:cNvPr>
          <p:cNvCxnSpPr>
            <a:cxnSpLocks/>
          </p:cNvCxnSpPr>
          <p:nvPr/>
        </p:nvCxnSpPr>
        <p:spPr>
          <a:xfrm flipH="1">
            <a:off x="6800893" y="1420427"/>
            <a:ext cx="314447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2E32DC-A4BD-4F4F-A637-64C8848E2E0E}"/>
              </a:ext>
            </a:extLst>
          </p:cNvPr>
          <p:cNvSpPr txBox="1"/>
          <p:nvPr/>
        </p:nvSpPr>
        <p:spPr>
          <a:xfrm>
            <a:off x="7192392" y="209513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 : 3 cm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781B7D-D79D-4C9C-AEF3-01C43E6F54BC}"/>
              </a:ext>
            </a:extLst>
          </p:cNvPr>
          <p:cNvGrpSpPr/>
          <p:nvPr/>
        </p:nvGrpSpPr>
        <p:grpSpPr>
          <a:xfrm>
            <a:off x="3466729" y="178795"/>
            <a:ext cx="5853401" cy="562708"/>
            <a:chOff x="1219201" y="808892"/>
            <a:chExt cx="5853401" cy="5627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53715B-0D8A-420E-875C-9976FE80B5CD}"/>
                </a:ext>
              </a:extLst>
            </p:cNvPr>
            <p:cNvSpPr/>
            <p:nvPr/>
          </p:nvSpPr>
          <p:spPr>
            <a:xfrm>
              <a:off x="1219201" y="808892"/>
              <a:ext cx="4525108" cy="5627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B07B84-1552-46D1-9BCD-9635EED252E8}"/>
                </a:ext>
              </a:extLst>
            </p:cNvPr>
            <p:cNvSpPr txBox="1"/>
            <p:nvPr/>
          </p:nvSpPr>
          <p:spPr>
            <a:xfrm>
              <a:off x="2817126" y="899963"/>
              <a:ext cx="42554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INPUT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F8175C-9F6E-436B-AD3E-CFE5C5D1A7F5}"/>
              </a:ext>
            </a:extLst>
          </p:cNvPr>
          <p:cNvCxnSpPr>
            <a:cxnSpLocks/>
          </p:cNvCxnSpPr>
          <p:nvPr/>
        </p:nvCxnSpPr>
        <p:spPr>
          <a:xfrm flipV="1">
            <a:off x="5923280" y="1231393"/>
            <a:ext cx="0" cy="375513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755822-A43C-4D93-905C-493E0239C7B3}"/>
              </a:ext>
            </a:extLst>
          </p:cNvPr>
          <p:cNvSpPr txBox="1"/>
          <p:nvPr/>
        </p:nvSpPr>
        <p:spPr>
          <a:xfrm>
            <a:off x="7192392" y="2673659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Black Line</a:t>
            </a:r>
          </a:p>
        </p:txBody>
      </p:sp>
    </p:spTree>
    <p:extLst>
      <p:ext uri="{BB962C8B-B14F-4D97-AF65-F5344CB8AC3E}">
        <p14:creationId xmlns:p14="http://schemas.microsoft.com/office/powerpoint/2010/main" val="7997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D706843-C2E2-4E4E-BA8C-889CEE69EB9D}"/>
              </a:ext>
            </a:extLst>
          </p:cNvPr>
          <p:cNvSpPr/>
          <p:nvPr/>
        </p:nvSpPr>
        <p:spPr>
          <a:xfrm>
            <a:off x="3429003" y="2833240"/>
            <a:ext cx="4243526" cy="707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FE1372-A10E-4789-8725-F84549FB173D}"/>
              </a:ext>
            </a:extLst>
          </p:cNvPr>
          <p:cNvGrpSpPr/>
          <p:nvPr/>
        </p:nvGrpSpPr>
        <p:grpSpPr>
          <a:xfrm>
            <a:off x="5123163" y="2721812"/>
            <a:ext cx="855206" cy="930824"/>
            <a:chOff x="1877884" y="1315418"/>
            <a:chExt cx="855206" cy="9308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99B65-AA79-4ED0-AF60-A1DBFEE3CDA7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323FEAF-90E7-4F90-91EC-865E3A0BE248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112E048-3C5D-4717-A280-DF6F3A682834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264B19-BCD0-4DE7-B7E3-A3997D0BC296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46B68A7-172F-45C1-B2DE-64B4FAFE0999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1F63E54-9865-4B2F-B2A4-AE7399DC50E9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3CAC23E-99D5-4CFF-BA58-DC0FE5687F52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0AD6E-7C21-4F74-A006-E56C6D58961D}"/>
              </a:ext>
            </a:extLst>
          </p:cNvPr>
          <p:cNvSpPr/>
          <p:nvPr/>
        </p:nvSpPr>
        <p:spPr>
          <a:xfrm>
            <a:off x="8058150" y="384388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51BB1-97EE-4D63-9332-AD7DE8A0E482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1     1       1       1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3694AE-79E5-40EF-8E23-0840197E07AB}"/>
              </a:ext>
            </a:extLst>
          </p:cNvPr>
          <p:cNvSpPr/>
          <p:nvPr/>
        </p:nvSpPr>
        <p:spPr>
          <a:xfrm>
            <a:off x="942332" y="366633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B6DAA-F9B5-4111-91A1-77DA44301766}"/>
              </a:ext>
            </a:extLst>
          </p:cNvPr>
          <p:cNvSpPr txBox="1"/>
          <p:nvPr/>
        </p:nvSpPr>
        <p:spPr>
          <a:xfrm>
            <a:off x="1196365" y="515644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16D711-CB73-4A1D-85E3-BD94FB345FE3}"/>
              </a:ext>
            </a:extLst>
          </p:cNvPr>
          <p:cNvSpPr txBox="1"/>
          <p:nvPr/>
        </p:nvSpPr>
        <p:spPr>
          <a:xfrm>
            <a:off x="4993888" y="4668086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 : 4 cm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D4C56-A4F7-4A1C-9B01-CD0107F220C6}"/>
              </a:ext>
            </a:extLst>
          </p:cNvPr>
          <p:cNvSpPr txBox="1"/>
          <p:nvPr/>
        </p:nvSpPr>
        <p:spPr>
          <a:xfrm rot="10800000" flipV="1">
            <a:off x="4624083" y="1785585"/>
            <a:ext cx="29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But What if…..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436FE1-0666-4757-9E0B-10BF3511F7E9}"/>
              </a:ext>
            </a:extLst>
          </p:cNvPr>
          <p:cNvSpPr txBox="1"/>
          <p:nvPr/>
        </p:nvSpPr>
        <p:spPr>
          <a:xfrm>
            <a:off x="4496048" y="5191218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Sensor : 4 </a:t>
            </a:r>
          </a:p>
        </p:txBody>
      </p:sp>
    </p:spTree>
    <p:extLst>
      <p:ext uri="{BB962C8B-B14F-4D97-AF65-F5344CB8AC3E}">
        <p14:creationId xmlns:p14="http://schemas.microsoft.com/office/powerpoint/2010/main" val="42495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D706843-C2E2-4E4E-BA8C-889CEE69EB9D}"/>
              </a:ext>
            </a:extLst>
          </p:cNvPr>
          <p:cNvSpPr/>
          <p:nvPr/>
        </p:nvSpPr>
        <p:spPr>
          <a:xfrm>
            <a:off x="3429003" y="3022088"/>
            <a:ext cx="4243526" cy="330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799B65-AA79-4ED0-AF60-A1DBFEE3CDA7}"/>
              </a:ext>
            </a:extLst>
          </p:cNvPr>
          <p:cNvSpPr/>
          <p:nvPr/>
        </p:nvSpPr>
        <p:spPr>
          <a:xfrm>
            <a:off x="5123163" y="2721812"/>
            <a:ext cx="865603" cy="930824"/>
          </a:xfrm>
          <a:prstGeom prst="rect">
            <a:avLst/>
          </a:prstGeom>
          <a:solidFill>
            <a:srgbClr val="FF5050">
              <a:alpha val="79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0AD6E-7C21-4F74-A006-E56C6D58961D}"/>
              </a:ext>
            </a:extLst>
          </p:cNvPr>
          <p:cNvSpPr/>
          <p:nvPr/>
        </p:nvSpPr>
        <p:spPr>
          <a:xfrm>
            <a:off x="7708106" y="384388"/>
            <a:ext cx="4033838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51BB1-97EE-4D63-9332-AD7DE8A0E482}"/>
              </a:ext>
            </a:extLst>
          </p:cNvPr>
          <p:cNvSpPr txBox="1"/>
          <p:nvPr/>
        </p:nvSpPr>
        <p:spPr>
          <a:xfrm>
            <a:off x="7852932" y="533400"/>
            <a:ext cx="39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0     0     1     1    0   0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3694AE-79E5-40EF-8E23-0840197E07AB}"/>
              </a:ext>
            </a:extLst>
          </p:cNvPr>
          <p:cNvSpPr/>
          <p:nvPr/>
        </p:nvSpPr>
        <p:spPr>
          <a:xfrm>
            <a:off x="942332" y="366633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B6DAA-F9B5-4111-91A1-77DA44301766}"/>
              </a:ext>
            </a:extLst>
          </p:cNvPr>
          <p:cNvSpPr txBox="1"/>
          <p:nvPr/>
        </p:nvSpPr>
        <p:spPr>
          <a:xfrm>
            <a:off x="1196365" y="515644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16D711-CB73-4A1D-85E3-BD94FB345FE3}"/>
              </a:ext>
            </a:extLst>
          </p:cNvPr>
          <p:cNvSpPr txBox="1"/>
          <p:nvPr/>
        </p:nvSpPr>
        <p:spPr>
          <a:xfrm>
            <a:off x="4708864" y="4867294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 : 3 cm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D4C56-A4F7-4A1C-9B01-CD0107F220C6}"/>
              </a:ext>
            </a:extLst>
          </p:cNvPr>
          <p:cNvSpPr txBox="1"/>
          <p:nvPr/>
        </p:nvSpPr>
        <p:spPr>
          <a:xfrm rot="10800000" flipV="1">
            <a:off x="5288427" y="1785585"/>
            <a:ext cx="297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OR…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6F002-7F2F-4230-B9E1-8CA390EA0E3E}"/>
              </a:ext>
            </a:extLst>
          </p:cNvPr>
          <p:cNvGrpSpPr/>
          <p:nvPr/>
        </p:nvGrpSpPr>
        <p:grpSpPr>
          <a:xfrm>
            <a:off x="5737860" y="2621315"/>
            <a:ext cx="155368" cy="1101849"/>
            <a:chOff x="8463899" y="2660334"/>
            <a:chExt cx="155368" cy="110184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BB35CB5-BC41-462A-9772-C66496D43E74}"/>
                </a:ext>
              </a:extLst>
            </p:cNvPr>
            <p:cNvSpPr/>
            <p:nvPr/>
          </p:nvSpPr>
          <p:spPr>
            <a:xfrm>
              <a:off x="8463899" y="2660334"/>
              <a:ext cx="155368" cy="1101849"/>
            </a:xfrm>
            <a:prstGeom prst="roundRect">
              <a:avLst>
                <a:gd name="adj" fmla="val 45614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340B25-4176-493A-8AFC-FA212C35BA58}"/>
                </a:ext>
              </a:extLst>
            </p:cNvPr>
            <p:cNvSpPr/>
            <p:nvPr/>
          </p:nvSpPr>
          <p:spPr>
            <a:xfrm>
              <a:off x="8500029" y="2763578"/>
              <a:ext cx="83107" cy="85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B18AEB-90F5-4BE7-8E8D-99D0DC35BCA3}"/>
                </a:ext>
              </a:extLst>
            </p:cNvPr>
            <p:cNvSpPr/>
            <p:nvPr/>
          </p:nvSpPr>
          <p:spPr>
            <a:xfrm>
              <a:off x="8500029" y="2919952"/>
              <a:ext cx="83107" cy="85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A3CD69A-159A-4DC8-8C43-844695CF6FE7}"/>
                </a:ext>
              </a:extLst>
            </p:cNvPr>
            <p:cNvSpPr/>
            <p:nvPr/>
          </p:nvSpPr>
          <p:spPr>
            <a:xfrm>
              <a:off x="8491874" y="3110452"/>
              <a:ext cx="83107" cy="85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D810437-4BCF-4150-A41A-9686C78EA572}"/>
                </a:ext>
              </a:extLst>
            </p:cNvPr>
            <p:cNvSpPr/>
            <p:nvPr/>
          </p:nvSpPr>
          <p:spPr>
            <a:xfrm>
              <a:off x="8491875" y="3278172"/>
              <a:ext cx="83107" cy="85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CD5F43-621B-4FD3-B315-43406A93FB23}"/>
                </a:ext>
              </a:extLst>
            </p:cNvPr>
            <p:cNvSpPr/>
            <p:nvPr/>
          </p:nvSpPr>
          <p:spPr>
            <a:xfrm>
              <a:off x="8493350" y="3430572"/>
              <a:ext cx="83107" cy="85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20497B-6277-484F-9DAD-07FA1376E9CA}"/>
                </a:ext>
              </a:extLst>
            </p:cNvPr>
            <p:cNvSpPr/>
            <p:nvPr/>
          </p:nvSpPr>
          <p:spPr>
            <a:xfrm>
              <a:off x="8494825" y="3582972"/>
              <a:ext cx="83107" cy="85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300FF2-A2B4-45BC-B069-F0539471C462}"/>
              </a:ext>
            </a:extLst>
          </p:cNvPr>
          <p:cNvSpPr txBox="1"/>
          <p:nvPr/>
        </p:nvSpPr>
        <p:spPr>
          <a:xfrm>
            <a:off x="4211024" y="5497214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Sensors : 6</a:t>
            </a:r>
          </a:p>
        </p:txBody>
      </p:sp>
    </p:spTree>
    <p:extLst>
      <p:ext uri="{BB962C8B-B14F-4D97-AF65-F5344CB8AC3E}">
        <p14:creationId xmlns:p14="http://schemas.microsoft.com/office/powerpoint/2010/main" val="245476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05650D9B-BE2E-4FBB-A88D-5D9F255F53E3}"/>
              </a:ext>
            </a:extLst>
          </p:cNvPr>
          <p:cNvSpPr/>
          <p:nvPr/>
        </p:nvSpPr>
        <p:spPr>
          <a:xfrm>
            <a:off x="2509520" y="629920"/>
            <a:ext cx="7172960" cy="5598160"/>
          </a:xfrm>
          <a:prstGeom prst="frame">
            <a:avLst>
              <a:gd name="adj1" fmla="val 306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247F5-4213-4DA9-81EE-E984902BA798}"/>
              </a:ext>
            </a:extLst>
          </p:cNvPr>
          <p:cNvSpPr txBox="1"/>
          <p:nvPr/>
        </p:nvSpPr>
        <p:spPr>
          <a:xfrm>
            <a:off x="4793941" y="119848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9F528-5CBB-42F3-ACE9-1508CE12CBAE}"/>
              </a:ext>
            </a:extLst>
          </p:cNvPr>
          <p:cNvSpPr txBox="1"/>
          <p:nvPr/>
        </p:nvSpPr>
        <p:spPr>
          <a:xfrm>
            <a:off x="6112278" y="21523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sensor: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ECA9D-68F7-4DCC-AC15-DE47C242D2C6}"/>
              </a:ext>
            </a:extLst>
          </p:cNvPr>
          <p:cNvSpPr txBox="1"/>
          <p:nvPr/>
        </p:nvSpPr>
        <p:spPr>
          <a:xfrm>
            <a:off x="2790370" y="2136382"/>
            <a:ext cx="226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S-&gt;S Distance: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BD16C-7AB3-4005-8D2D-33DA6ABA9058}"/>
              </a:ext>
            </a:extLst>
          </p:cNvPr>
          <p:cNvSpPr txBox="1"/>
          <p:nvPr/>
        </p:nvSpPr>
        <p:spPr>
          <a:xfrm>
            <a:off x="2836411" y="35763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Dimension: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FB3D6-4B5F-4EC6-BDDF-52EB98990C49}"/>
              </a:ext>
            </a:extLst>
          </p:cNvPr>
          <p:cNvSpPr txBox="1"/>
          <p:nvPr/>
        </p:nvSpPr>
        <p:spPr>
          <a:xfrm>
            <a:off x="6165539" y="35747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FF51F-1A5C-4B2D-90EC-F4A077C72258}"/>
              </a:ext>
            </a:extLst>
          </p:cNvPr>
          <p:cNvSpPr/>
          <p:nvPr/>
        </p:nvSpPr>
        <p:spPr>
          <a:xfrm>
            <a:off x="4582692" y="2152372"/>
            <a:ext cx="1456749" cy="35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C724-F5E3-40BC-A7AC-17F782194546}"/>
              </a:ext>
            </a:extLst>
          </p:cNvPr>
          <p:cNvSpPr/>
          <p:nvPr/>
        </p:nvSpPr>
        <p:spPr>
          <a:xfrm>
            <a:off x="4573814" y="3574783"/>
            <a:ext cx="1456749" cy="35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243FA-914B-44BF-8015-A048908CF975}"/>
              </a:ext>
            </a:extLst>
          </p:cNvPr>
          <p:cNvSpPr/>
          <p:nvPr/>
        </p:nvSpPr>
        <p:spPr>
          <a:xfrm>
            <a:off x="8310473" y="3574783"/>
            <a:ext cx="1170879" cy="35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5134B-B8EB-4151-A076-F3F01E1C2544}"/>
              </a:ext>
            </a:extLst>
          </p:cNvPr>
          <p:cNvSpPr/>
          <p:nvPr/>
        </p:nvSpPr>
        <p:spPr>
          <a:xfrm>
            <a:off x="8336258" y="2182317"/>
            <a:ext cx="1145094" cy="35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05650D9B-BE2E-4FBB-A88D-5D9F255F53E3}"/>
              </a:ext>
            </a:extLst>
          </p:cNvPr>
          <p:cNvSpPr/>
          <p:nvPr/>
        </p:nvSpPr>
        <p:spPr>
          <a:xfrm>
            <a:off x="2509520" y="629920"/>
            <a:ext cx="7172960" cy="5598160"/>
          </a:xfrm>
          <a:prstGeom prst="frame">
            <a:avLst>
              <a:gd name="adj1" fmla="val 306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247F5-4213-4DA9-81EE-E984902BA798}"/>
              </a:ext>
            </a:extLst>
          </p:cNvPr>
          <p:cNvSpPr txBox="1"/>
          <p:nvPr/>
        </p:nvSpPr>
        <p:spPr>
          <a:xfrm>
            <a:off x="4412202" y="1198485"/>
            <a:ext cx="312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9F528-5CBB-42F3-ACE9-1508CE12CBAE}"/>
              </a:ext>
            </a:extLst>
          </p:cNvPr>
          <p:cNvSpPr txBox="1"/>
          <p:nvPr/>
        </p:nvSpPr>
        <p:spPr>
          <a:xfrm>
            <a:off x="6307590" y="21612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Angles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ECA9D-68F7-4DCC-AC15-DE47C242D2C6}"/>
              </a:ext>
            </a:extLst>
          </p:cNvPr>
          <p:cNvSpPr txBox="1"/>
          <p:nvPr/>
        </p:nvSpPr>
        <p:spPr>
          <a:xfrm>
            <a:off x="2790370" y="2136382"/>
            <a:ext cx="226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 Width: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FF51F-1A5C-4B2D-90EC-F4A077C72258}"/>
              </a:ext>
            </a:extLst>
          </p:cNvPr>
          <p:cNvSpPr/>
          <p:nvPr/>
        </p:nvSpPr>
        <p:spPr>
          <a:xfrm>
            <a:off x="4369622" y="2152372"/>
            <a:ext cx="1456749" cy="35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5134B-B8EB-4151-A076-F3F01E1C2544}"/>
              </a:ext>
            </a:extLst>
          </p:cNvPr>
          <p:cNvSpPr/>
          <p:nvPr/>
        </p:nvSpPr>
        <p:spPr>
          <a:xfrm>
            <a:off x="7874618" y="2164561"/>
            <a:ext cx="1420301" cy="35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6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00111F98-7BFC-4DF3-A224-D5A61408A2FE}"/>
              </a:ext>
            </a:extLst>
          </p:cNvPr>
          <p:cNvSpPr/>
          <p:nvPr/>
        </p:nvSpPr>
        <p:spPr>
          <a:xfrm>
            <a:off x="2509520" y="629920"/>
            <a:ext cx="7172960" cy="5598160"/>
          </a:xfrm>
          <a:prstGeom prst="frame">
            <a:avLst>
              <a:gd name="adj1" fmla="val 306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F0465A-B3A0-4441-AA0B-EBF4DDB17E69}"/>
              </a:ext>
            </a:extLst>
          </p:cNvPr>
          <p:cNvSpPr/>
          <p:nvPr/>
        </p:nvSpPr>
        <p:spPr>
          <a:xfrm>
            <a:off x="2684109" y="790794"/>
            <a:ext cx="6847840" cy="52527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F21A-7611-4A22-AE82-6031F79D6FC6}"/>
              </a:ext>
            </a:extLst>
          </p:cNvPr>
          <p:cNvSpPr txBox="1"/>
          <p:nvPr/>
        </p:nvSpPr>
        <p:spPr>
          <a:xfrm>
            <a:off x="4841240" y="139224"/>
            <a:ext cx="340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Dynamic LFR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A1AA6-E102-4027-A7D2-4837D1A72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67" y="800043"/>
            <a:ext cx="6845082" cy="5252720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E4F9A456-AF71-438C-BB46-6F371A28C404}"/>
              </a:ext>
            </a:extLst>
          </p:cNvPr>
          <p:cNvSpPr/>
          <p:nvPr/>
        </p:nvSpPr>
        <p:spPr>
          <a:xfrm rot="1513245">
            <a:off x="5805997" y="3328748"/>
            <a:ext cx="763480" cy="70133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BAD5D-4AEE-4689-B589-115FB436FFB1}"/>
              </a:ext>
            </a:extLst>
          </p:cNvPr>
          <p:cNvSpPr txBox="1"/>
          <p:nvPr/>
        </p:nvSpPr>
        <p:spPr>
          <a:xfrm rot="3498908">
            <a:off x="6230690" y="3453414"/>
            <a:ext cx="44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120</a:t>
            </a:r>
            <a:endParaRPr lang="en-US" sz="11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16200000">
            <a:off x="4656009" y="131541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708322" y="3076131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1913350" y="3207387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9953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00052 -0.1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7E85CC03-4F7C-4375-98B4-F5514388C633}"/>
              </a:ext>
            </a:extLst>
          </p:cNvPr>
          <p:cNvSpPr/>
          <p:nvPr/>
        </p:nvSpPr>
        <p:spPr>
          <a:xfrm>
            <a:off x="2509520" y="629920"/>
            <a:ext cx="7172960" cy="5598160"/>
          </a:xfrm>
          <a:prstGeom prst="frame">
            <a:avLst>
              <a:gd name="adj1" fmla="val 306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8489C-D08E-4495-89A1-4A84DF872FAC}"/>
              </a:ext>
            </a:extLst>
          </p:cNvPr>
          <p:cNvSpPr/>
          <p:nvPr/>
        </p:nvSpPr>
        <p:spPr>
          <a:xfrm>
            <a:off x="3348180" y="1514616"/>
            <a:ext cx="2484449" cy="17878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2C552-B90C-4FEC-BE5D-029D5DA0A1AF}"/>
              </a:ext>
            </a:extLst>
          </p:cNvPr>
          <p:cNvSpPr txBox="1"/>
          <p:nvPr/>
        </p:nvSpPr>
        <p:spPr>
          <a:xfrm>
            <a:off x="3544184" y="1598720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D6B95-F7C5-4E67-B203-A129F4B12678}"/>
              </a:ext>
            </a:extLst>
          </p:cNvPr>
          <p:cNvSpPr/>
          <p:nvPr/>
        </p:nvSpPr>
        <p:spPr>
          <a:xfrm>
            <a:off x="6759055" y="1514615"/>
            <a:ext cx="2484449" cy="17878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19D02-F60C-41FF-980C-46F036A4CDE5}"/>
              </a:ext>
            </a:extLst>
          </p:cNvPr>
          <p:cNvSpPr/>
          <p:nvPr/>
        </p:nvSpPr>
        <p:spPr>
          <a:xfrm>
            <a:off x="3348180" y="4037353"/>
            <a:ext cx="2484449" cy="17878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5850F-95C3-4FC4-BE78-FE6A574B43EA}"/>
              </a:ext>
            </a:extLst>
          </p:cNvPr>
          <p:cNvSpPr/>
          <p:nvPr/>
        </p:nvSpPr>
        <p:spPr>
          <a:xfrm>
            <a:off x="6759054" y="4037353"/>
            <a:ext cx="2484449" cy="17878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CA6E1-8311-4485-94DA-3F239C8FC5E3}"/>
              </a:ext>
            </a:extLst>
          </p:cNvPr>
          <p:cNvSpPr txBox="1"/>
          <p:nvPr/>
        </p:nvSpPr>
        <p:spPr>
          <a:xfrm>
            <a:off x="3500300" y="2390710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23D4B-40C5-4D04-8B43-CC8C62A0A4C9}"/>
              </a:ext>
            </a:extLst>
          </p:cNvPr>
          <p:cNvSpPr txBox="1"/>
          <p:nvPr/>
        </p:nvSpPr>
        <p:spPr>
          <a:xfrm>
            <a:off x="6911174" y="1598720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2AE69-9F18-4C03-A9D1-6C70381B077C}"/>
              </a:ext>
            </a:extLst>
          </p:cNvPr>
          <p:cNvSpPr txBox="1"/>
          <p:nvPr/>
        </p:nvSpPr>
        <p:spPr>
          <a:xfrm>
            <a:off x="6911174" y="2390710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D1960-7122-4C75-A946-26E808988C6C}"/>
              </a:ext>
            </a:extLst>
          </p:cNvPr>
          <p:cNvSpPr txBox="1"/>
          <p:nvPr/>
        </p:nvSpPr>
        <p:spPr>
          <a:xfrm>
            <a:off x="3544184" y="4178588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C028C-F03D-4921-9B0F-339E4128AA8A}"/>
              </a:ext>
            </a:extLst>
          </p:cNvPr>
          <p:cNvSpPr txBox="1"/>
          <p:nvPr/>
        </p:nvSpPr>
        <p:spPr>
          <a:xfrm>
            <a:off x="3500300" y="4931292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E4A8A-36A8-44B1-BE7D-F67BD5E1B441}"/>
              </a:ext>
            </a:extLst>
          </p:cNvPr>
          <p:cNvSpPr txBox="1"/>
          <p:nvPr/>
        </p:nvSpPr>
        <p:spPr>
          <a:xfrm>
            <a:off x="6911174" y="4171998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7DE85-FB20-4CF4-8D19-CE2850A9225F}"/>
              </a:ext>
            </a:extLst>
          </p:cNvPr>
          <p:cNvSpPr txBox="1"/>
          <p:nvPr/>
        </p:nvSpPr>
        <p:spPr>
          <a:xfrm>
            <a:off x="6911174" y="4931292"/>
            <a:ext cx="218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1   1    1     1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FB306-59A3-4229-AB33-5B1812D497DD}"/>
              </a:ext>
            </a:extLst>
          </p:cNvPr>
          <p:cNvSpPr txBox="1"/>
          <p:nvPr/>
        </p:nvSpPr>
        <p:spPr>
          <a:xfrm>
            <a:off x="3500300" y="827892"/>
            <a:ext cx="255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7B1F1-1AD1-433E-8BF5-319120CB326D}"/>
              </a:ext>
            </a:extLst>
          </p:cNvPr>
          <p:cNvSpPr txBox="1"/>
          <p:nvPr/>
        </p:nvSpPr>
        <p:spPr>
          <a:xfrm>
            <a:off x="7363567" y="820707"/>
            <a:ext cx="255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6E968-B5EE-44DE-8093-F32AE2385554}"/>
              </a:ext>
            </a:extLst>
          </p:cNvPr>
          <p:cNvSpPr txBox="1"/>
          <p:nvPr/>
        </p:nvSpPr>
        <p:spPr>
          <a:xfrm>
            <a:off x="3840613" y="3377536"/>
            <a:ext cx="255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6B637-F1B9-410F-818C-831F230B1056}"/>
              </a:ext>
            </a:extLst>
          </p:cNvPr>
          <p:cNvSpPr txBox="1"/>
          <p:nvPr/>
        </p:nvSpPr>
        <p:spPr>
          <a:xfrm>
            <a:off x="7503389" y="3401170"/>
            <a:ext cx="255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74616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16200000">
            <a:off x="4656009" y="61437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412266" y="3303346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0151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>
            <a:off x="4528315" y="331639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3943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856731" y="3068902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104390" y="3200158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189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09362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>
            <a:off x="5666235" y="331639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3943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856731" y="3068902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876550" y="3200158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0497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5400000">
            <a:off x="6017449" y="28925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1934746" y="3303346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7201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0195 0.1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57908" y="1190134"/>
            <a:ext cx="1229197" cy="136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 rot="5400000">
            <a:off x="6017449" y="101061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1    1       1       0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4087C9-34EF-4EFC-A0A1-DC44999126CF}"/>
              </a:ext>
            </a:extLst>
          </p:cNvPr>
          <p:cNvSpPr/>
          <p:nvPr/>
        </p:nvSpPr>
        <p:spPr>
          <a:xfrm>
            <a:off x="1670301" y="3174739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7549D-0BFE-401F-870D-8DD86A011529}"/>
              </a:ext>
            </a:extLst>
          </p:cNvPr>
          <p:cNvSpPr txBox="1"/>
          <p:nvPr/>
        </p:nvSpPr>
        <p:spPr>
          <a:xfrm>
            <a:off x="2767866" y="3303346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1780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D99D5-75E4-4A61-A8C4-E97014AD7B61}"/>
              </a:ext>
            </a:extLst>
          </p:cNvPr>
          <p:cNvSpPr/>
          <p:nvPr/>
        </p:nvSpPr>
        <p:spPr>
          <a:xfrm>
            <a:off x="1518082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09AD0-557C-45AA-AFDD-351E7D989010}"/>
              </a:ext>
            </a:extLst>
          </p:cNvPr>
          <p:cNvSpPr/>
          <p:nvPr/>
        </p:nvSpPr>
        <p:spPr>
          <a:xfrm rot="16200000">
            <a:off x="4482667" y="1165374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0DDC-BB29-464D-9F0A-CC80EBB9FA48}"/>
              </a:ext>
            </a:extLst>
          </p:cNvPr>
          <p:cNvSpPr/>
          <p:nvPr/>
        </p:nvSpPr>
        <p:spPr>
          <a:xfrm>
            <a:off x="5097265" y="651946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0993A-A831-4393-A17E-91F4FA6DF743}"/>
              </a:ext>
            </a:extLst>
          </p:cNvPr>
          <p:cNvSpPr/>
          <p:nvPr/>
        </p:nvSpPr>
        <p:spPr>
          <a:xfrm rot="5400000">
            <a:off x="5815795" y="117332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94CF-96E8-4D1E-8F93-6DA923DFB336}"/>
              </a:ext>
            </a:extLst>
          </p:cNvPr>
          <p:cNvSpPr/>
          <p:nvPr/>
        </p:nvSpPr>
        <p:spPr>
          <a:xfrm>
            <a:off x="6337178" y="1713390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85CF80-F471-48E1-ADB4-F0422D458B7A}"/>
              </a:ext>
            </a:extLst>
          </p:cNvPr>
          <p:cNvSpPr/>
          <p:nvPr/>
        </p:nvSpPr>
        <p:spPr>
          <a:xfrm flipH="1" flipV="1">
            <a:off x="10122523" y="1713390"/>
            <a:ext cx="876912" cy="930824"/>
          </a:xfrm>
          <a:custGeom>
            <a:avLst/>
            <a:gdLst>
              <a:gd name="connsiteX0" fmla="*/ 488272 w 876912"/>
              <a:gd name="connsiteY0" fmla="*/ 930824 h 930824"/>
              <a:gd name="connsiteX1" fmla="*/ 0 w 876912"/>
              <a:gd name="connsiteY1" fmla="*/ 465412 h 930824"/>
              <a:gd name="connsiteX2" fmla="*/ 488272 w 876912"/>
              <a:gd name="connsiteY2" fmla="*/ 0 h 930824"/>
              <a:gd name="connsiteX3" fmla="*/ 833532 w 876912"/>
              <a:gd name="connsiteY3" fmla="*/ 136316 h 930824"/>
              <a:gd name="connsiteX4" fmla="*/ 876912 w 876912"/>
              <a:gd name="connsiteY4" fmla="*/ 186431 h 930824"/>
              <a:gd name="connsiteX5" fmla="*/ 495712 w 876912"/>
              <a:gd name="connsiteY5" fmla="*/ 186431 h 930824"/>
              <a:gd name="connsiteX6" fmla="*/ 292539 w 876912"/>
              <a:gd name="connsiteY6" fmla="*/ 321103 h 930824"/>
              <a:gd name="connsiteX7" fmla="*/ 292526 w 876912"/>
              <a:gd name="connsiteY7" fmla="*/ 321167 h 930824"/>
              <a:gd name="connsiteX8" fmla="*/ 252790 w 876912"/>
              <a:gd name="connsiteY8" fmla="*/ 374832 h 930824"/>
              <a:gd name="connsiteX9" fmla="*/ 232706 w 876912"/>
              <a:gd name="connsiteY9" fmla="*/ 465412 h 930824"/>
              <a:gd name="connsiteX10" fmla="*/ 252790 w 876912"/>
              <a:gd name="connsiteY10" fmla="*/ 555992 h 930824"/>
              <a:gd name="connsiteX11" fmla="*/ 292526 w 876912"/>
              <a:gd name="connsiteY11" fmla="*/ 609657 h 930824"/>
              <a:gd name="connsiteX12" fmla="*/ 292539 w 876912"/>
              <a:gd name="connsiteY12" fmla="*/ 609721 h 930824"/>
              <a:gd name="connsiteX13" fmla="*/ 495712 w 876912"/>
              <a:gd name="connsiteY13" fmla="*/ 744393 h 930824"/>
              <a:gd name="connsiteX14" fmla="*/ 876912 w 876912"/>
              <a:gd name="connsiteY14" fmla="*/ 744393 h 930824"/>
              <a:gd name="connsiteX15" fmla="*/ 833532 w 876912"/>
              <a:gd name="connsiteY15" fmla="*/ 794508 h 930824"/>
              <a:gd name="connsiteX16" fmla="*/ 488272 w 876912"/>
              <a:gd name="connsiteY16" fmla="*/ 930824 h 9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6912" h="930824">
                <a:moveTo>
                  <a:pt x="488272" y="930824"/>
                </a:moveTo>
                <a:cubicBezTo>
                  <a:pt x="218607" y="930824"/>
                  <a:pt x="0" y="722452"/>
                  <a:pt x="0" y="465412"/>
                </a:cubicBezTo>
                <a:cubicBezTo>
                  <a:pt x="0" y="208372"/>
                  <a:pt x="218607" y="0"/>
                  <a:pt x="488272" y="0"/>
                </a:cubicBezTo>
                <a:cubicBezTo>
                  <a:pt x="623105" y="0"/>
                  <a:pt x="745172" y="52093"/>
                  <a:pt x="833532" y="136316"/>
                </a:cubicBezTo>
                <a:lnTo>
                  <a:pt x="876912" y="186431"/>
                </a:lnTo>
                <a:lnTo>
                  <a:pt x="495712" y="186431"/>
                </a:lnTo>
                <a:cubicBezTo>
                  <a:pt x="404378" y="186431"/>
                  <a:pt x="326013" y="241962"/>
                  <a:pt x="292539" y="321103"/>
                </a:cubicBezTo>
                <a:lnTo>
                  <a:pt x="292526" y="321167"/>
                </a:lnTo>
                <a:lnTo>
                  <a:pt x="252790" y="374832"/>
                </a:lnTo>
                <a:cubicBezTo>
                  <a:pt x="239857" y="402673"/>
                  <a:pt x="232706" y="433282"/>
                  <a:pt x="232706" y="465412"/>
                </a:cubicBezTo>
                <a:cubicBezTo>
                  <a:pt x="232706" y="497542"/>
                  <a:pt x="239857" y="528151"/>
                  <a:pt x="252790" y="555992"/>
                </a:cubicBezTo>
                <a:lnTo>
                  <a:pt x="292526" y="609657"/>
                </a:lnTo>
                <a:lnTo>
                  <a:pt x="292539" y="609721"/>
                </a:lnTo>
                <a:cubicBezTo>
                  <a:pt x="326013" y="688862"/>
                  <a:pt x="404378" y="744393"/>
                  <a:pt x="495712" y="744393"/>
                </a:cubicBezTo>
                <a:lnTo>
                  <a:pt x="876912" y="744393"/>
                </a:lnTo>
                <a:lnTo>
                  <a:pt x="833532" y="794508"/>
                </a:lnTo>
                <a:cubicBezTo>
                  <a:pt x="745172" y="878731"/>
                  <a:pt x="623105" y="930824"/>
                  <a:pt x="488272" y="93082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8D686-052E-4674-9370-2EB0FF5F2401}"/>
              </a:ext>
            </a:extLst>
          </p:cNvPr>
          <p:cNvSpPr/>
          <p:nvPr/>
        </p:nvSpPr>
        <p:spPr>
          <a:xfrm>
            <a:off x="6337178" y="2457783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96AC3-C21C-4BB3-8C37-EBFCD73508AB}"/>
              </a:ext>
            </a:extLst>
          </p:cNvPr>
          <p:cNvSpPr/>
          <p:nvPr/>
        </p:nvSpPr>
        <p:spPr>
          <a:xfrm rot="16200000">
            <a:off x="5815795" y="3042785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C53A10-D185-4473-B1C6-B0DB37A09D9D}"/>
              </a:ext>
            </a:extLst>
          </p:cNvPr>
          <p:cNvSpPr/>
          <p:nvPr/>
        </p:nvSpPr>
        <p:spPr>
          <a:xfrm rot="13554067">
            <a:off x="6233138" y="4022919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8DEB5-F52C-47C6-A570-D689562037BE}"/>
              </a:ext>
            </a:extLst>
          </p:cNvPr>
          <p:cNvSpPr/>
          <p:nvPr/>
        </p:nvSpPr>
        <p:spPr>
          <a:xfrm rot="5400000">
            <a:off x="6633086" y="5018841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5768B-8D91-4CD8-B8D8-74606910E7DD}"/>
              </a:ext>
            </a:extLst>
          </p:cNvPr>
          <p:cNvSpPr/>
          <p:nvPr/>
        </p:nvSpPr>
        <p:spPr>
          <a:xfrm rot="19215488">
            <a:off x="6194122" y="5959448"/>
            <a:ext cx="1229197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BBD0A-A8A3-4B61-8A77-26C19A8DB93F}"/>
              </a:ext>
            </a:extLst>
          </p:cNvPr>
          <p:cNvSpPr/>
          <p:nvPr/>
        </p:nvSpPr>
        <p:spPr>
          <a:xfrm>
            <a:off x="1520304" y="1686757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D9EC-AB34-41E4-A5A2-C4AFE21B7D12}"/>
              </a:ext>
            </a:extLst>
          </p:cNvPr>
          <p:cNvSpPr/>
          <p:nvPr/>
        </p:nvSpPr>
        <p:spPr>
          <a:xfrm>
            <a:off x="2204623" y="6313085"/>
            <a:ext cx="4243526" cy="186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BFAAB-1EFF-49CA-BFD6-D738136BFABB}"/>
              </a:ext>
            </a:extLst>
          </p:cNvPr>
          <p:cNvSpPr/>
          <p:nvPr/>
        </p:nvSpPr>
        <p:spPr>
          <a:xfrm>
            <a:off x="612559" y="1268019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6F133C-A551-41CA-9EFF-DA3A72D767C0}"/>
              </a:ext>
            </a:extLst>
          </p:cNvPr>
          <p:cNvSpPr/>
          <p:nvPr/>
        </p:nvSpPr>
        <p:spPr>
          <a:xfrm>
            <a:off x="1252496" y="5801132"/>
            <a:ext cx="952127" cy="1023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18FC4A-6E83-4C88-9258-A468BD7BB84B}"/>
              </a:ext>
            </a:extLst>
          </p:cNvPr>
          <p:cNvGrpSpPr/>
          <p:nvPr/>
        </p:nvGrpSpPr>
        <p:grpSpPr>
          <a:xfrm>
            <a:off x="6033324" y="1325578"/>
            <a:ext cx="855206" cy="930824"/>
            <a:chOff x="1877884" y="1315418"/>
            <a:chExt cx="855206" cy="9308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27CA3B-E35D-4CC7-9498-F048EBAADC52}"/>
                </a:ext>
              </a:extLst>
            </p:cNvPr>
            <p:cNvSpPr/>
            <p:nvPr/>
          </p:nvSpPr>
          <p:spPr>
            <a:xfrm>
              <a:off x="1877884" y="1315418"/>
              <a:ext cx="855206" cy="930824"/>
            </a:xfrm>
            <a:prstGeom prst="rect">
              <a:avLst/>
            </a:prstGeom>
            <a:solidFill>
              <a:srgbClr val="FF5050">
                <a:alpha val="79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0B91D1-C082-4736-B74C-152B663A0431}"/>
                </a:ext>
              </a:extLst>
            </p:cNvPr>
            <p:cNvGrpSpPr/>
            <p:nvPr/>
          </p:nvGrpSpPr>
          <p:grpSpPr>
            <a:xfrm>
              <a:off x="2570265" y="1392687"/>
              <a:ext cx="153502" cy="827835"/>
              <a:chOff x="3516482" y="651946"/>
              <a:chExt cx="153502" cy="827835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1954781-A4C7-4887-8B16-FE813E0BA549}"/>
                  </a:ext>
                </a:extLst>
              </p:cNvPr>
              <p:cNvSpPr/>
              <p:nvPr/>
            </p:nvSpPr>
            <p:spPr>
              <a:xfrm>
                <a:off x="3516482" y="651946"/>
                <a:ext cx="153502" cy="827835"/>
              </a:xfrm>
              <a:prstGeom prst="roundRect">
                <a:avLst>
                  <a:gd name="adj" fmla="val 4561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CF3362-CD0F-4A7A-B4E7-5A76DC43CA70}"/>
                  </a:ext>
                </a:extLst>
              </p:cNvPr>
              <p:cNvSpPr/>
              <p:nvPr/>
            </p:nvSpPr>
            <p:spPr>
              <a:xfrm>
                <a:off x="3552178" y="7145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35EA99-11D5-4952-908D-41847DF1799F}"/>
                  </a:ext>
                </a:extLst>
              </p:cNvPr>
              <p:cNvSpPr/>
              <p:nvPr/>
            </p:nvSpPr>
            <p:spPr>
              <a:xfrm>
                <a:off x="3552178" y="90505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FF06D18-73C6-45FB-B27E-B3ED81E72226}"/>
                  </a:ext>
                </a:extLst>
              </p:cNvPr>
              <p:cNvSpPr/>
              <p:nvPr/>
            </p:nvSpPr>
            <p:spPr>
              <a:xfrm>
                <a:off x="3552178" y="10765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C282E8-172C-4317-BAB1-677F980450A7}"/>
                  </a:ext>
                </a:extLst>
              </p:cNvPr>
              <p:cNvSpPr/>
              <p:nvPr/>
            </p:nvSpPr>
            <p:spPr>
              <a:xfrm>
                <a:off x="3542653" y="1305102"/>
                <a:ext cx="82109" cy="857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D6F59-DD4A-4B2D-9529-06C0835E51E0}"/>
              </a:ext>
            </a:extLst>
          </p:cNvPr>
          <p:cNvSpPr/>
          <p:nvPr/>
        </p:nvSpPr>
        <p:spPr>
          <a:xfrm>
            <a:off x="8058150" y="402144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3C9ED-556F-44CD-A024-393963A7655D}"/>
              </a:ext>
            </a:extLst>
          </p:cNvPr>
          <p:cNvSpPr txBox="1"/>
          <p:nvPr/>
        </p:nvSpPr>
        <p:spPr>
          <a:xfrm>
            <a:off x="8153400" y="533400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 0     1       1      0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0072D9-C204-418F-89BE-56F89DD70AAA}"/>
              </a:ext>
            </a:extLst>
          </p:cNvPr>
          <p:cNvSpPr/>
          <p:nvPr/>
        </p:nvSpPr>
        <p:spPr>
          <a:xfrm>
            <a:off x="1728559" y="3214096"/>
            <a:ext cx="3333750" cy="97039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37E3E-72A0-49CC-B3A9-7D4CC23A39E4}"/>
              </a:ext>
            </a:extLst>
          </p:cNvPr>
          <p:cNvSpPr txBox="1"/>
          <p:nvPr/>
        </p:nvSpPr>
        <p:spPr>
          <a:xfrm>
            <a:off x="1968371" y="3345352"/>
            <a:ext cx="314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3364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33789 0.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88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273</Words>
  <Application>Microsoft Office PowerPoint</Application>
  <PresentationFormat>Widescreen</PresentationFormat>
  <Paragraphs>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Calibri</vt:lpstr>
      <vt:lpstr>Calibri Light</vt:lpstr>
      <vt:lpstr>Lato Black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2020-01-31T06:38:57Z</dcterms:created>
  <dcterms:modified xsi:type="dcterms:W3CDTF">2020-02-16T08:33:55Z</dcterms:modified>
</cp:coreProperties>
</file>