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5" r:id="rId11"/>
    <p:sldId id="269" r:id="rId12"/>
    <p:sldId id="258" r:id="rId13"/>
    <p:sldId id="25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9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9768-D938-42C2-93A4-B98D8420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ADECB-FE99-45BA-8695-C3EDA71AF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DB1CB-6034-4239-B575-B99A9714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7F1-B9CE-4598-BAFD-9A6560ED0FF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92EEB-FE3B-45CB-8A25-0159F954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85BDA-2645-49C8-98A5-C57A9707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6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F6ED-D812-41FD-91D6-A36CCE43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0A668-0D1D-4967-ABAB-635FF6E4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8AF61-996D-446E-BFF1-74F48534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7F1-B9CE-4598-BAFD-9A6560ED0FF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895F-DD25-4B80-B448-614E6F37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BD102-F698-4A56-A9F2-131E2E01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0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75E94-A78B-4DB5-AA6D-CF7AA85E4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1563F-E85A-4B62-946D-3DEEC121A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D2DD1-EF38-4231-95A0-104B9309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7F1-B9CE-4598-BAFD-9A6560ED0FF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D744-6560-4D44-9434-13DA502E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8287B-7FE8-4CF4-AA00-9F217044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9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8D93-FC8B-420A-883C-16E622A7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C0AAB-2330-4AC0-97F2-B6DE43A9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265B4-C6BE-4F27-965B-A9AC4B61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7F1-B9CE-4598-BAFD-9A6560ED0FF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749A-09A4-4063-900A-9200E09B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E56B-AD16-434A-9ADA-126DD545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B461-BD55-4C7C-A2EB-3C4AEFC7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0936-DD41-4E3F-8022-99D9073D0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4CF7-8041-4892-98B3-8B9B25D0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7F1-B9CE-4598-BAFD-9A6560ED0FF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41831-291A-4AD7-BE5F-ECB72B07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AA805-D0A1-4FDD-9911-45CC05A3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6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153-352E-4851-914E-4BC06135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F996-121E-44CF-ADB3-818731D19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B2F93-7E82-4D73-89FB-828E9A47C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23F3A-FD00-4046-9792-F4BAB06B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7F1-B9CE-4598-BAFD-9A6560ED0FF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45147-0E11-4525-A488-660C2633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21396-B090-413B-BFE4-C55D24D4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7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2287-7F2D-4B7D-A288-7C09F92D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5769C-8490-43C7-849E-58915F5B9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6F459-C233-4E83-B501-A2ED11080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E51A1-775C-43C7-895C-6AF0D66AD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64FAD-B07A-4DF5-946F-518A78159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6C4B1-1270-421A-ABEF-AEB7B708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7F1-B9CE-4598-BAFD-9A6560ED0FF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30733-4326-45FC-A5B0-8982B27B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5CFCE-1BAC-423C-AC1C-9917B58A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2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C43C-0956-4D45-97DA-A607C605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FDD06-672B-4355-8609-EAF0C8C3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7F1-B9CE-4598-BAFD-9A6560ED0FF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62B78-2F31-4909-805A-B44649C7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2DF29-46FE-446C-ABBC-26765973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E1DC1-CD73-4D88-A1D5-7F29FEB2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7F1-B9CE-4598-BAFD-9A6560ED0FF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13B3F-5E1A-48AC-A6C3-8C53988C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08769-4BE3-4D10-9099-80052B52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9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A3F9-924D-4936-8503-CBA9E5DC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0CEA-8AB6-49AD-9E63-F21A7C9B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EF485-ECE4-47FE-AB64-7B2828C2C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0CB27-F6EA-41E9-8D7C-90311E04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7F1-B9CE-4598-BAFD-9A6560ED0FF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58BE6-99D8-4B18-96A0-9595E45E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1C74F-027B-4FEE-87A9-D703D89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1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6FEA-7482-413B-AD64-CA0984B1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B8A03-6233-473B-B9A0-DFBB9A8AE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3D90-D7A7-4F31-B529-63A284560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4CD16-4240-4189-B7EA-65957BD6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A7F1-B9CE-4598-BAFD-9A6560ED0FF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163E4-80CA-4369-933C-DA16A9CE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F6E1A-D5EF-4620-8961-F58D96F3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5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67507-FBEA-4640-B8F6-D7091435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3C80-CF3A-4440-846B-1264E8119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65437-8098-4D96-95BE-1FBADF059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A7F1-B9CE-4598-BAFD-9A6560ED0FF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62BF-0426-411B-B198-64CB24277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3705E-1364-4548-8206-0F2A7EFE5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46541-C9D1-4AFF-BA9B-C11D710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4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525589-4B8A-4983-AFF6-8C76C281D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71" y="1073742"/>
            <a:ext cx="4206258" cy="471051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A3E9C2-6A45-409F-AF57-EDB35951E52E}"/>
              </a:ext>
            </a:extLst>
          </p:cNvPr>
          <p:cNvSpPr/>
          <p:nvPr/>
        </p:nvSpPr>
        <p:spPr>
          <a:xfrm>
            <a:off x="4453631" y="216555"/>
            <a:ext cx="3284737" cy="6391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49AB7-5A87-4FBA-AE97-4E04A8D1DD94}"/>
              </a:ext>
            </a:extLst>
          </p:cNvPr>
          <p:cNvSpPr txBox="1"/>
          <p:nvPr/>
        </p:nvSpPr>
        <p:spPr>
          <a:xfrm>
            <a:off x="4749557" y="319596"/>
            <a:ext cx="291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Motor Driver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56230-5206-4995-AF59-9E50FF3839B7}"/>
              </a:ext>
            </a:extLst>
          </p:cNvPr>
          <p:cNvSpPr txBox="1"/>
          <p:nvPr/>
        </p:nvSpPr>
        <p:spPr>
          <a:xfrm>
            <a:off x="5407984" y="1130956"/>
            <a:ext cx="225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L298N</a:t>
            </a:r>
          </a:p>
        </p:txBody>
      </p:sp>
    </p:spTree>
    <p:extLst>
      <p:ext uri="{BB962C8B-B14F-4D97-AF65-F5344CB8AC3E}">
        <p14:creationId xmlns:p14="http://schemas.microsoft.com/office/powerpoint/2010/main" val="214475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2D0C-17F7-49C3-9969-B7C1CCC03A18}"/>
              </a:ext>
            </a:extLst>
          </p:cNvPr>
          <p:cNvSpPr txBox="1"/>
          <p:nvPr/>
        </p:nvSpPr>
        <p:spPr>
          <a:xfrm>
            <a:off x="4135120" y="180848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F307E-297B-47DC-8033-127404B01C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43140-42DC-4822-B756-AB4DC0B041ED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  <a:solidFill>
            <a:srgbClr val="0098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5FA7-1F98-4624-BAD0-6BCF1B8EA57A}"/>
              </a:ext>
            </a:extLst>
          </p:cNvPr>
          <p:cNvSpPr txBox="1"/>
          <p:nvPr/>
        </p:nvSpPr>
        <p:spPr>
          <a:xfrm>
            <a:off x="533400" y="1000125"/>
            <a:ext cx="5562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setup()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(6,OUTPUT);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(7,OUTPUT);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  <a:p>
            <a:endParaRPr lang="en-US" dirty="0">
              <a:latin typeface="Inconsolata" panose="00000509000000000000" pitchFamily="49" charset="0"/>
            </a:endParaRPr>
          </a:p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loop()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(6,HIGH);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(7,LOW);</a:t>
            </a:r>
          </a:p>
          <a:p>
            <a:r>
              <a:rPr lang="en-US" dirty="0">
                <a:latin typeface="Inconsolata" panose="00000509000000000000" pitchFamily="49" charset="0"/>
              </a:rPr>
              <a:t>delay(5000);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(6,LOW);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(7,HIGH);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0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2D0C-17F7-49C3-9969-B7C1CCC03A18}"/>
              </a:ext>
            </a:extLst>
          </p:cNvPr>
          <p:cNvSpPr txBox="1"/>
          <p:nvPr/>
        </p:nvSpPr>
        <p:spPr>
          <a:xfrm>
            <a:off x="4135120" y="180848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F307E-297B-47DC-8033-127404B01C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43140-42DC-4822-B756-AB4DC0B041ED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  <a:solidFill>
            <a:srgbClr val="0098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5FA7-1F98-4624-BAD0-6BCF1B8EA57A}"/>
              </a:ext>
            </a:extLst>
          </p:cNvPr>
          <p:cNvSpPr txBox="1"/>
          <p:nvPr/>
        </p:nvSpPr>
        <p:spPr>
          <a:xfrm>
            <a:off x="360680" y="746125"/>
            <a:ext cx="5562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setup()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(6,OUTPUT);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(7,OUTPUT);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(8,OUTPUT);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(9,OUTPUT);</a:t>
            </a:r>
          </a:p>
          <a:p>
            <a:endParaRPr lang="en-US" dirty="0">
              <a:latin typeface="Inconsolata" panose="00000509000000000000" pitchFamily="49" charset="0"/>
            </a:endParaRP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  <a:p>
            <a:endParaRPr lang="en-US" dirty="0">
              <a:latin typeface="Inconsolata" panose="00000509000000000000" pitchFamily="49" charset="0"/>
            </a:endParaRPr>
          </a:p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loop()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(6,HIGH);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(7,LOW);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(8,HIGH);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(9,LOW);</a:t>
            </a:r>
          </a:p>
          <a:p>
            <a:r>
              <a:rPr lang="en-US" dirty="0">
                <a:latin typeface="Inconsolata" panose="00000509000000000000" pitchFamily="49" charset="0"/>
              </a:rPr>
              <a:t>delay(5000);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(6,LOW);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(7,HIGH);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(8,LOW);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(9,HIGH);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5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0F9FF9-814F-4B66-803E-45E129CBEB1A}"/>
              </a:ext>
            </a:extLst>
          </p:cNvPr>
          <p:cNvGrpSpPr/>
          <p:nvPr/>
        </p:nvGrpSpPr>
        <p:grpSpPr>
          <a:xfrm>
            <a:off x="1877060" y="2265680"/>
            <a:ext cx="6564020" cy="1412240"/>
            <a:chOff x="1877060" y="2265680"/>
            <a:chExt cx="6564020" cy="141224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6055601-8B26-465E-AF9E-906EDF2B0920}"/>
                </a:ext>
              </a:extLst>
            </p:cNvPr>
            <p:cNvSpPr/>
            <p:nvPr/>
          </p:nvSpPr>
          <p:spPr>
            <a:xfrm>
              <a:off x="4150360" y="2448560"/>
              <a:ext cx="3891280" cy="122936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2CA6832-49BE-43CA-AF31-3FEDB9415543}"/>
                </a:ext>
              </a:extLst>
            </p:cNvPr>
            <p:cNvSpPr/>
            <p:nvPr/>
          </p:nvSpPr>
          <p:spPr>
            <a:xfrm>
              <a:off x="3053080" y="2956560"/>
              <a:ext cx="1097280" cy="193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ircle: Hollow 4">
              <a:extLst>
                <a:ext uri="{FF2B5EF4-FFF2-40B4-BE49-F238E27FC236}">
                  <a16:creationId xmlns:a16="http://schemas.microsoft.com/office/drawing/2014/main" id="{8F6FEA5D-8084-4B83-A2DB-EF85EEFB133D}"/>
                </a:ext>
              </a:extLst>
            </p:cNvPr>
            <p:cNvSpPr/>
            <p:nvPr/>
          </p:nvSpPr>
          <p:spPr>
            <a:xfrm>
              <a:off x="1877060" y="2306320"/>
              <a:ext cx="1259840" cy="1300480"/>
            </a:xfrm>
            <a:prstGeom prst="donut">
              <a:avLst>
                <a:gd name="adj" fmla="val 7925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98BA84-1DDB-433F-8B46-C1E9D493FDC9}"/>
                </a:ext>
              </a:extLst>
            </p:cNvPr>
            <p:cNvSpPr/>
            <p:nvPr/>
          </p:nvSpPr>
          <p:spPr>
            <a:xfrm>
              <a:off x="2409952" y="2265680"/>
              <a:ext cx="178816" cy="1828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DF68C6-9094-42F2-9411-4E1371708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4600" y="2601159"/>
              <a:ext cx="417250" cy="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9AE110F-8A9F-4F0B-9E40-49206081E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3830" y="3437143"/>
              <a:ext cx="417250" cy="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7C3899-CF84-4946-B6BB-CC1D50223427}"/>
              </a:ext>
            </a:extLst>
          </p:cNvPr>
          <p:cNvGrpSpPr/>
          <p:nvPr/>
        </p:nvGrpSpPr>
        <p:grpSpPr>
          <a:xfrm flipH="1">
            <a:off x="2202180" y="4442783"/>
            <a:ext cx="6564020" cy="1412240"/>
            <a:chOff x="1877060" y="2265680"/>
            <a:chExt cx="6564020" cy="141224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9EE2218-B0F6-428B-8FF0-AFE9A39909D2}"/>
                </a:ext>
              </a:extLst>
            </p:cNvPr>
            <p:cNvSpPr/>
            <p:nvPr/>
          </p:nvSpPr>
          <p:spPr>
            <a:xfrm>
              <a:off x="4150360" y="2448560"/>
              <a:ext cx="3891280" cy="122936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6C14A2-7CAD-415B-80D8-103833793904}"/>
                </a:ext>
              </a:extLst>
            </p:cNvPr>
            <p:cNvSpPr/>
            <p:nvPr/>
          </p:nvSpPr>
          <p:spPr>
            <a:xfrm>
              <a:off x="3053080" y="2956560"/>
              <a:ext cx="1097280" cy="193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5E086ECC-3BC1-4D47-A399-067BBDDAAE97}"/>
                </a:ext>
              </a:extLst>
            </p:cNvPr>
            <p:cNvSpPr/>
            <p:nvPr/>
          </p:nvSpPr>
          <p:spPr>
            <a:xfrm>
              <a:off x="1877060" y="2306320"/>
              <a:ext cx="1259840" cy="1300480"/>
            </a:xfrm>
            <a:prstGeom prst="donut">
              <a:avLst>
                <a:gd name="adj" fmla="val 7925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D3EFDE-1CDE-440D-912F-5C83744D1C2A}"/>
                </a:ext>
              </a:extLst>
            </p:cNvPr>
            <p:cNvSpPr/>
            <p:nvPr/>
          </p:nvSpPr>
          <p:spPr>
            <a:xfrm>
              <a:off x="2409952" y="2265680"/>
              <a:ext cx="178816" cy="1828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28A409D-55E2-4A2B-8635-5A5948467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4600" y="2601159"/>
              <a:ext cx="417250" cy="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A3AD64-DDDB-44C1-A566-7FB0695C0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3830" y="3437143"/>
              <a:ext cx="417250" cy="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631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04619B-2C33-4CEE-88D6-6BFA93DCA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1" t="13630" r="56510" b="11259"/>
          <a:stretch/>
        </p:blipFill>
        <p:spPr>
          <a:xfrm>
            <a:off x="3434080" y="1249680"/>
            <a:ext cx="5029902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8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91FF-EDC8-46D3-8136-C64E390C4B9F}"/>
              </a:ext>
            </a:extLst>
          </p:cNvPr>
          <p:cNvSpPr txBox="1"/>
          <p:nvPr/>
        </p:nvSpPr>
        <p:spPr>
          <a:xfrm>
            <a:off x="4043680" y="670560"/>
            <a:ext cx="721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 the end…..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716FF-C554-453D-9DCD-686A84D05FBF}"/>
              </a:ext>
            </a:extLst>
          </p:cNvPr>
          <p:cNvSpPr/>
          <p:nvPr/>
        </p:nvSpPr>
        <p:spPr>
          <a:xfrm>
            <a:off x="0" y="2428240"/>
            <a:ext cx="12192000" cy="1717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9BD91-11CA-407D-AFAE-9A1214BA3B33}"/>
              </a:ext>
            </a:extLst>
          </p:cNvPr>
          <p:cNvSpPr txBox="1"/>
          <p:nvPr/>
        </p:nvSpPr>
        <p:spPr>
          <a:xfrm>
            <a:off x="1847742" y="2789957"/>
            <a:ext cx="11917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Show them robotics does matter</a:t>
            </a:r>
          </a:p>
        </p:txBody>
      </p:sp>
    </p:spTree>
    <p:extLst>
      <p:ext uri="{BB962C8B-B14F-4D97-AF65-F5344CB8AC3E}">
        <p14:creationId xmlns:p14="http://schemas.microsoft.com/office/powerpoint/2010/main" val="301957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D0D44-63B5-4F99-896C-27A27D35D92F}"/>
              </a:ext>
            </a:extLst>
          </p:cNvPr>
          <p:cNvGrpSpPr/>
          <p:nvPr/>
        </p:nvGrpSpPr>
        <p:grpSpPr>
          <a:xfrm>
            <a:off x="1857375" y="2045027"/>
            <a:ext cx="3298983" cy="3167996"/>
            <a:chOff x="4362450" y="2343149"/>
            <a:chExt cx="3298983" cy="31679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02965F-FE3A-467F-A36E-64B8FE1AD149}"/>
                </a:ext>
              </a:extLst>
            </p:cNvPr>
            <p:cNvSpPr/>
            <p:nvPr/>
          </p:nvSpPr>
          <p:spPr>
            <a:xfrm>
              <a:off x="4362450" y="2343149"/>
              <a:ext cx="3298983" cy="31584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0003E4-5007-4CF3-B55B-4AFC4E624867}"/>
                </a:ext>
              </a:extLst>
            </p:cNvPr>
            <p:cNvSpPr/>
            <p:nvPr/>
          </p:nvSpPr>
          <p:spPr>
            <a:xfrm>
              <a:off x="4867275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2F2EBE-4D8A-4C5E-91BC-369162FD0AE7}"/>
                </a:ext>
              </a:extLst>
            </p:cNvPr>
            <p:cNvSpPr/>
            <p:nvPr/>
          </p:nvSpPr>
          <p:spPr>
            <a:xfrm>
              <a:off x="5279396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BA1CDD-838A-42A2-B3B7-C18A78CD2461}"/>
                </a:ext>
              </a:extLst>
            </p:cNvPr>
            <p:cNvSpPr/>
            <p:nvPr/>
          </p:nvSpPr>
          <p:spPr>
            <a:xfrm>
              <a:off x="5691517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D0925-9158-4521-BCF9-668A788F7A36}"/>
                </a:ext>
              </a:extLst>
            </p:cNvPr>
            <p:cNvSpPr/>
            <p:nvPr/>
          </p:nvSpPr>
          <p:spPr>
            <a:xfrm>
              <a:off x="7151388" y="4371975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9E2579-4930-48AF-A276-C12162D8ABBF}"/>
                </a:ext>
              </a:extLst>
            </p:cNvPr>
            <p:cNvSpPr/>
            <p:nvPr/>
          </p:nvSpPr>
          <p:spPr>
            <a:xfrm>
              <a:off x="7151388" y="3992563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405A55-F047-47EB-9098-CAE1ED8DA25C}"/>
                </a:ext>
              </a:extLst>
            </p:cNvPr>
            <p:cNvSpPr/>
            <p:nvPr/>
          </p:nvSpPr>
          <p:spPr>
            <a:xfrm>
              <a:off x="4492382" y="4004004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713236-B2DD-4413-9E1D-70E88B0AF881}"/>
                </a:ext>
              </a:extLst>
            </p:cNvPr>
            <p:cNvSpPr/>
            <p:nvPr/>
          </p:nvSpPr>
          <p:spPr>
            <a:xfrm>
              <a:off x="4492382" y="4394921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B7142A-17AD-460D-9877-D1B28DADC3F9}"/>
                </a:ext>
              </a:extLst>
            </p:cNvPr>
            <p:cNvGrpSpPr/>
            <p:nvPr/>
          </p:nvGrpSpPr>
          <p:grpSpPr>
            <a:xfrm>
              <a:off x="6079545" y="5190893"/>
              <a:ext cx="125950" cy="310727"/>
              <a:chOff x="1861075" y="1281894"/>
              <a:chExt cx="125950" cy="3107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3C30E-C4A7-42D0-824F-50B9345EB5D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E3C94FA-6521-46F3-89F1-4F372697712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B05CF6-1575-46E6-BF89-BD8832597999}"/>
                </a:ext>
              </a:extLst>
            </p:cNvPr>
            <p:cNvGrpSpPr/>
            <p:nvPr/>
          </p:nvGrpSpPr>
          <p:grpSpPr>
            <a:xfrm>
              <a:off x="6258023" y="5190893"/>
              <a:ext cx="125950" cy="310727"/>
              <a:chOff x="1861075" y="1281894"/>
              <a:chExt cx="125950" cy="31072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BCFAB1-2E2D-40A1-9E9D-03AB816FD6EF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7C72C9C-C325-4B3B-9DC3-19BA8C1F2C46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8103AE-5EB7-42A6-B04C-1CD49516BC38}"/>
                </a:ext>
              </a:extLst>
            </p:cNvPr>
            <p:cNvGrpSpPr/>
            <p:nvPr/>
          </p:nvGrpSpPr>
          <p:grpSpPr>
            <a:xfrm>
              <a:off x="6446210" y="5181368"/>
              <a:ext cx="125950" cy="310727"/>
              <a:chOff x="1861075" y="1281894"/>
              <a:chExt cx="125950" cy="31072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1B99E1-D387-491E-B3BB-A98BA016AF92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7B72040-52CF-4D65-A0B6-9F32EA8BB979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9451FA7-24CE-4786-8477-281B24FD4288}"/>
                </a:ext>
              </a:extLst>
            </p:cNvPr>
            <p:cNvGrpSpPr/>
            <p:nvPr/>
          </p:nvGrpSpPr>
          <p:grpSpPr>
            <a:xfrm>
              <a:off x="6636710" y="5190893"/>
              <a:ext cx="125950" cy="310727"/>
              <a:chOff x="1861075" y="1281894"/>
              <a:chExt cx="125950" cy="31072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5930CF-484F-4E62-966B-108E07EA586A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3D44F13-E612-4E14-BA9B-F6240007F261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25EA08-5B6B-462B-8A19-7E8C96DE2712}"/>
                </a:ext>
              </a:extLst>
            </p:cNvPr>
            <p:cNvGrpSpPr/>
            <p:nvPr/>
          </p:nvGrpSpPr>
          <p:grpSpPr>
            <a:xfrm>
              <a:off x="6827210" y="5190893"/>
              <a:ext cx="125950" cy="310727"/>
              <a:chOff x="1861075" y="1281894"/>
              <a:chExt cx="125950" cy="31072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54830B-7C2F-49C0-A0EB-23EA262DF5B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29C87DC-0818-4D67-B876-9C892A21E8C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255876-C0AF-4D18-A5DB-F4872D9C8331}"/>
                </a:ext>
              </a:extLst>
            </p:cNvPr>
            <p:cNvSpPr/>
            <p:nvPr/>
          </p:nvSpPr>
          <p:spPr>
            <a:xfrm>
              <a:off x="7008185" y="5200418"/>
              <a:ext cx="125950" cy="3107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DA93B3-E560-4199-A72A-910F985ABBFC}"/>
                </a:ext>
              </a:extLst>
            </p:cNvPr>
            <p:cNvSpPr/>
            <p:nvPr/>
          </p:nvSpPr>
          <p:spPr>
            <a:xfrm>
              <a:off x="7037691" y="52749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481E68-C52A-40DE-B392-FDC9A7BFA110}"/>
                </a:ext>
              </a:extLst>
            </p:cNvPr>
            <p:cNvSpPr/>
            <p:nvPr/>
          </p:nvSpPr>
          <p:spPr>
            <a:xfrm>
              <a:off x="7008185" y="4933718"/>
              <a:ext cx="125950" cy="3107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694F64-1C06-47AF-B727-36F23A3F851D}"/>
                </a:ext>
              </a:extLst>
            </p:cNvPr>
            <p:cNvSpPr/>
            <p:nvPr/>
          </p:nvSpPr>
          <p:spPr>
            <a:xfrm>
              <a:off x="7037691" y="50082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712C353-70D9-4887-B07B-930A239EEAB1}"/>
                </a:ext>
              </a:extLst>
            </p:cNvPr>
            <p:cNvGrpSpPr/>
            <p:nvPr/>
          </p:nvGrpSpPr>
          <p:grpSpPr>
            <a:xfrm>
              <a:off x="6079545" y="4924193"/>
              <a:ext cx="125950" cy="310727"/>
              <a:chOff x="1861075" y="1281894"/>
              <a:chExt cx="125950" cy="31072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36EB5D-2EDB-455C-BE66-29B09519091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7E327C-C438-4442-8560-99AB6A5A883E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88DC8-49AE-425B-A471-BA0F15D0EF0D}"/>
                </a:ext>
              </a:extLst>
            </p:cNvPr>
            <p:cNvGrpSpPr/>
            <p:nvPr/>
          </p:nvGrpSpPr>
          <p:grpSpPr>
            <a:xfrm>
              <a:off x="5005514" y="4621409"/>
              <a:ext cx="583355" cy="125950"/>
              <a:chOff x="8205914" y="3859409"/>
              <a:chExt cx="583355" cy="12595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DB46ADF-E541-4435-A814-7A2F866B80C6}"/>
                  </a:ext>
                </a:extLst>
              </p:cNvPr>
              <p:cNvGrpSpPr/>
              <p:nvPr/>
            </p:nvGrpSpPr>
            <p:grpSpPr>
              <a:xfrm rot="5400000">
                <a:off x="8570931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B14943B-DCC2-4437-9797-E5F706DCFDF2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B52540-89E2-4196-875C-6A0EACBAD04F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9042C09-15C3-4901-A08F-452BE5A365C9}"/>
                  </a:ext>
                </a:extLst>
              </p:cNvPr>
              <p:cNvGrpSpPr/>
              <p:nvPr/>
            </p:nvGrpSpPr>
            <p:grpSpPr>
              <a:xfrm rot="5400000">
                <a:off x="8298303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C3305CB-1991-4C99-8F56-84263263818C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B2DE3D9-2991-4562-AF6F-2B53C5B8EDA3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7CE573-CFDE-467A-9D2D-E9C00BA72D88}"/>
                </a:ext>
              </a:extLst>
            </p:cNvPr>
            <p:cNvSpPr/>
            <p:nvPr/>
          </p:nvSpPr>
          <p:spPr>
            <a:xfrm>
              <a:off x="6175555" y="4313992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55605F-99CC-428D-B2D2-B598F04304B9}"/>
                </a:ext>
              </a:extLst>
            </p:cNvPr>
            <p:cNvSpPr/>
            <p:nvPr/>
          </p:nvSpPr>
          <p:spPr>
            <a:xfrm>
              <a:off x="5185055" y="3757639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4076017-DEFE-4BB0-A9E8-4C388827A1DD}"/>
              </a:ext>
            </a:extLst>
          </p:cNvPr>
          <p:cNvSpPr/>
          <p:nvPr/>
        </p:nvSpPr>
        <p:spPr>
          <a:xfrm>
            <a:off x="5034202" y="3806513"/>
            <a:ext cx="973336" cy="553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1212CF-41D7-4BF5-B74F-59FD065EB82E}"/>
              </a:ext>
            </a:extLst>
          </p:cNvPr>
          <p:cNvSpPr/>
          <p:nvPr/>
        </p:nvSpPr>
        <p:spPr>
          <a:xfrm>
            <a:off x="5053252" y="4221281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16850F-864C-49A9-BE86-9A4DB5B06BE7}"/>
              </a:ext>
            </a:extLst>
          </p:cNvPr>
          <p:cNvSpPr/>
          <p:nvPr/>
        </p:nvSpPr>
        <p:spPr>
          <a:xfrm>
            <a:off x="909877" y="3820839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33BB10-E515-479F-9719-CC500009AEAA}"/>
              </a:ext>
            </a:extLst>
          </p:cNvPr>
          <p:cNvSpPr/>
          <p:nvPr/>
        </p:nvSpPr>
        <p:spPr>
          <a:xfrm>
            <a:off x="909877" y="4220889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AE93C9-89F5-4C13-B741-AF193FAA5012}"/>
              </a:ext>
            </a:extLst>
          </p:cNvPr>
          <p:cNvSpPr txBox="1"/>
          <p:nvPr/>
        </p:nvSpPr>
        <p:spPr>
          <a:xfrm>
            <a:off x="6093484" y="3698892"/>
            <a:ext cx="939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CF2B1E-6B8E-40C0-9EDD-AAAB16EB7F87}"/>
              </a:ext>
            </a:extLst>
          </p:cNvPr>
          <p:cNvSpPr txBox="1"/>
          <p:nvPr/>
        </p:nvSpPr>
        <p:spPr>
          <a:xfrm>
            <a:off x="6122059" y="4111626"/>
            <a:ext cx="939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DCE9F0-CDC2-4BF6-8C22-B2CEC1D2D863}"/>
              </a:ext>
            </a:extLst>
          </p:cNvPr>
          <p:cNvSpPr txBox="1"/>
          <p:nvPr/>
        </p:nvSpPr>
        <p:spPr>
          <a:xfrm>
            <a:off x="2197794" y="6098563"/>
            <a:ext cx="482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12V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43C2C6-7425-4D41-A050-4C9E64663433}"/>
              </a:ext>
            </a:extLst>
          </p:cNvPr>
          <p:cNvSpPr txBox="1"/>
          <p:nvPr/>
        </p:nvSpPr>
        <p:spPr>
          <a:xfrm>
            <a:off x="228987" y="4089859"/>
            <a:ext cx="939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CB120DB-7D8C-45BC-B23E-FA8A6DAB598F}"/>
              </a:ext>
            </a:extLst>
          </p:cNvPr>
          <p:cNvSpPr/>
          <p:nvPr/>
        </p:nvSpPr>
        <p:spPr>
          <a:xfrm>
            <a:off x="4575834" y="3636231"/>
            <a:ext cx="393011" cy="3704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763A83-410A-4D64-98FB-D60C5BADC41C}"/>
              </a:ext>
            </a:extLst>
          </p:cNvPr>
          <p:cNvSpPr/>
          <p:nvPr/>
        </p:nvSpPr>
        <p:spPr>
          <a:xfrm>
            <a:off x="4593959" y="4035627"/>
            <a:ext cx="393011" cy="3704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6F53C5-D6C2-4DE5-BEDF-44E6C9EFF16D}"/>
              </a:ext>
            </a:extLst>
          </p:cNvPr>
          <p:cNvSpPr/>
          <p:nvPr/>
        </p:nvSpPr>
        <p:spPr>
          <a:xfrm>
            <a:off x="3489588" y="4605257"/>
            <a:ext cx="1442618" cy="588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08F373-341A-4894-AA7F-2F8D8EE0CF26}"/>
              </a:ext>
            </a:extLst>
          </p:cNvPr>
          <p:cNvSpPr/>
          <p:nvPr/>
        </p:nvSpPr>
        <p:spPr>
          <a:xfrm>
            <a:off x="2298769" y="4562744"/>
            <a:ext cx="1135794" cy="588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8C16004-0505-413B-A637-AD4A667BD361}"/>
              </a:ext>
            </a:extLst>
          </p:cNvPr>
          <p:cNvSpPr/>
          <p:nvPr/>
        </p:nvSpPr>
        <p:spPr>
          <a:xfrm>
            <a:off x="1924074" y="3656551"/>
            <a:ext cx="393011" cy="3704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362891A-54D3-46DD-946F-0CD7535A8645}"/>
              </a:ext>
            </a:extLst>
          </p:cNvPr>
          <p:cNvSpPr/>
          <p:nvPr/>
        </p:nvSpPr>
        <p:spPr>
          <a:xfrm>
            <a:off x="1932039" y="4045787"/>
            <a:ext cx="393011" cy="3704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091AAEF-20F1-4A36-BCCE-4F6BF7920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20" y="1124578"/>
            <a:ext cx="4206258" cy="4710517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2F1DAFE5-003C-4CBC-A646-F4A7A8B1859D}"/>
              </a:ext>
            </a:extLst>
          </p:cNvPr>
          <p:cNvSpPr/>
          <p:nvPr/>
        </p:nvSpPr>
        <p:spPr>
          <a:xfrm>
            <a:off x="10254006" y="3742484"/>
            <a:ext cx="393011" cy="3704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5C0E086-8CC6-418B-98C4-B9EEB43892B1}"/>
              </a:ext>
            </a:extLst>
          </p:cNvPr>
          <p:cNvSpPr/>
          <p:nvPr/>
        </p:nvSpPr>
        <p:spPr>
          <a:xfrm>
            <a:off x="10254005" y="4111408"/>
            <a:ext cx="393011" cy="3704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2BF38B-7472-44B9-B8E3-5D1A32ECB056}"/>
              </a:ext>
            </a:extLst>
          </p:cNvPr>
          <p:cNvSpPr/>
          <p:nvPr/>
        </p:nvSpPr>
        <p:spPr>
          <a:xfrm>
            <a:off x="9137734" y="4684054"/>
            <a:ext cx="1442618" cy="588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1FE499-770C-4D79-B1E9-980EF0C21F8B}"/>
              </a:ext>
            </a:extLst>
          </p:cNvPr>
          <p:cNvSpPr/>
          <p:nvPr/>
        </p:nvSpPr>
        <p:spPr>
          <a:xfrm>
            <a:off x="7894320" y="4651965"/>
            <a:ext cx="1243414" cy="588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40692B5-27CD-49BB-8DEA-96A707BFFA8C}"/>
              </a:ext>
            </a:extLst>
          </p:cNvPr>
          <p:cNvSpPr/>
          <p:nvPr/>
        </p:nvSpPr>
        <p:spPr>
          <a:xfrm>
            <a:off x="7591765" y="3750707"/>
            <a:ext cx="393011" cy="3704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3522D29-2BDD-4A92-8EBA-6BCBDE85137C}"/>
              </a:ext>
            </a:extLst>
          </p:cNvPr>
          <p:cNvSpPr/>
          <p:nvPr/>
        </p:nvSpPr>
        <p:spPr>
          <a:xfrm>
            <a:off x="7602245" y="4152048"/>
            <a:ext cx="393011" cy="3704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533D97-532A-4D25-A9DD-104AF20E7BF1}"/>
              </a:ext>
            </a:extLst>
          </p:cNvPr>
          <p:cNvSpPr/>
          <p:nvPr/>
        </p:nvSpPr>
        <p:spPr>
          <a:xfrm>
            <a:off x="8122944" y="4349974"/>
            <a:ext cx="435809" cy="202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F12C1B8-E628-4B06-9E91-7470E51ED1AD}"/>
              </a:ext>
            </a:extLst>
          </p:cNvPr>
          <p:cNvSpPr/>
          <p:nvPr/>
        </p:nvSpPr>
        <p:spPr>
          <a:xfrm>
            <a:off x="2453087" y="4254745"/>
            <a:ext cx="705239" cy="249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53CC62-E642-4C09-B421-C1CBA10D2EA3}"/>
              </a:ext>
            </a:extLst>
          </p:cNvPr>
          <p:cNvSpPr/>
          <p:nvPr/>
        </p:nvSpPr>
        <p:spPr>
          <a:xfrm rot="5400000">
            <a:off x="1966418" y="5558285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A0E00C-A992-4A7A-86DB-7BE1F4CD7A8B}"/>
              </a:ext>
            </a:extLst>
          </p:cNvPr>
          <p:cNvSpPr/>
          <p:nvPr/>
        </p:nvSpPr>
        <p:spPr>
          <a:xfrm rot="5400000">
            <a:off x="2449882" y="5550224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5C1D30-86C9-4550-9652-0A8E7A9BB8B7}"/>
              </a:ext>
            </a:extLst>
          </p:cNvPr>
          <p:cNvSpPr/>
          <p:nvPr/>
        </p:nvSpPr>
        <p:spPr>
          <a:xfrm rot="5400000">
            <a:off x="2825208" y="5542606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18005F-0E1B-4661-819F-82FD512D5145}"/>
              </a:ext>
            </a:extLst>
          </p:cNvPr>
          <p:cNvSpPr/>
          <p:nvPr/>
        </p:nvSpPr>
        <p:spPr>
          <a:xfrm rot="5400000">
            <a:off x="3119521" y="5579557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7BECAF-082E-4206-A79E-9837C5162B9E}"/>
              </a:ext>
            </a:extLst>
          </p:cNvPr>
          <p:cNvSpPr/>
          <p:nvPr/>
        </p:nvSpPr>
        <p:spPr>
          <a:xfrm rot="5400000">
            <a:off x="3322653" y="5579558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3201F0-80FE-44E0-863F-3F90199C8ABE}"/>
              </a:ext>
            </a:extLst>
          </p:cNvPr>
          <p:cNvSpPr/>
          <p:nvPr/>
        </p:nvSpPr>
        <p:spPr>
          <a:xfrm rot="5400000">
            <a:off x="3517806" y="5579557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EBEAAE-2711-4CDC-9820-5F98B7108B06}"/>
              </a:ext>
            </a:extLst>
          </p:cNvPr>
          <p:cNvSpPr/>
          <p:nvPr/>
        </p:nvSpPr>
        <p:spPr>
          <a:xfrm rot="5400000">
            <a:off x="3716487" y="5570544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3F96BE-6EBA-4626-9AF0-D0E8F206B8C0}"/>
              </a:ext>
            </a:extLst>
          </p:cNvPr>
          <p:cNvSpPr/>
          <p:nvPr/>
        </p:nvSpPr>
        <p:spPr>
          <a:xfrm rot="5400000">
            <a:off x="3913116" y="5579557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A65E7A-E428-4309-B46A-A48217C19BE7}"/>
              </a:ext>
            </a:extLst>
          </p:cNvPr>
          <p:cNvSpPr/>
          <p:nvPr/>
        </p:nvSpPr>
        <p:spPr>
          <a:xfrm rot="5400000">
            <a:off x="4105753" y="5579356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F5F8BB-B981-4F2A-8105-56563310A2F7}"/>
              </a:ext>
            </a:extLst>
          </p:cNvPr>
          <p:cNvSpPr txBox="1"/>
          <p:nvPr/>
        </p:nvSpPr>
        <p:spPr>
          <a:xfrm>
            <a:off x="4488725" y="6106983"/>
            <a:ext cx="641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4696FF-D709-4F9A-A256-E499769C486D}"/>
              </a:ext>
            </a:extLst>
          </p:cNvPr>
          <p:cNvSpPr txBox="1"/>
          <p:nvPr/>
        </p:nvSpPr>
        <p:spPr>
          <a:xfrm>
            <a:off x="4254174" y="6109727"/>
            <a:ext cx="438351" cy="23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4C6554-212C-4F26-B785-3E3ECD32D143}"/>
              </a:ext>
            </a:extLst>
          </p:cNvPr>
          <p:cNvSpPr txBox="1"/>
          <p:nvPr/>
        </p:nvSpPr>
        <p:spPr>
          <a:xfrm>
            <a:off x="4031542" y="6113952"/>
            <a:ext cx="438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552AB2-391A-4680-BFE9-DDBF9F0B0F86}"/>
              </a:ext>
            </a:extLst>
          </p:cNvPr>
          <p:cNvSpPr txBox="1"/>
          <p:nvPr/>
        </p:nvSpPr>
        <p:spPr>
          <a:xfrm>
            <a:off x="3800376" y="6110590"/>
            <a:ext cx="438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363D49-AABB-491F-8677-B250EBB43B78}"/>
              </a:ext>
            </a:extLst>
          </p:cNvPr>
          <p:cNvSpPr txBox="1"/>
          <p:nvPr/>
        </p:nvSpPr>
        <p:spPr>
          <a:xfrm>
            <a:off x="3587978" y="6107651"/>
            <a:ext cx="482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9C1E8B-F7F9-465A-80DA-413265F89EBB}"/>
              </a:ext>
            </a:extLst>
          </p:cNvPr>
          <p:cNvSpPr txBox="1"/>
          <p:nvPr/>
        </p:nvSpPr>
        <p:spPr>
          <a:xfrm>
            <a:off x="3302897" y="6113165"/>
            <a:ext cx="482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B8D9F5-ACD8-42BA-9234-96B820964304}"/>
              </a:ext>
            </a:extLst>
          </p:cNvPr>
          <p:cNvSpPr txBox="1"/>
          <p:nvPr/>
        </p:nvSpPr>
        <p:spPr>
          <a:xfrm>
            <a:off x="228987" y="3699571"/>
            <a:ext cx="939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93E6F7-40F2-4345-A6E7-614A33E7987B}"/>
              </a:ext>
            </a:extLst>
          </p:cNvPr>
          <p:cNvSpPr txBox="1"/>
          <p:nvPr/>
        </p:nvSpPr>
        <p:spPr>
          <a:xfrm>
            <a:off x="2639666" y="6106983"/>
            <a:ext cx="530405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A8C7E6-E0C7-4EB5-B7F6-4C7233ECFC66}"/>
              </a:ext>
            </a:extLst>
          </p:cNvPr>
          <p:cNvSpPr txBox="1"/>
          <p:nvPr/>
        </p:nvSpPr>
        <p:spPr>
          <a:xfrm>
            <a:off x="3055102" y="6112856"/>
            <a:ext cx="39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0A9AFD-99B6-465F-94A2-DBC9587CE15A}"/>
              </a:ext>
            </a:extLst>
          </p:cNvPr>
          <p:cNvSpPr/>
          <p:nvPr/>
        </p:nvSpPr>
        <p:spPr>
          <a:xfrm rot="5400000">
            <a:off x="2096348" y="3697676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4A366D1-C77B-444C-A43F-3C47BFD6E9A1}"/>
              </a:ext>
            </a:extLst>
          </p:cNvPr>
          <p:cNvSpPr/>
          <p:nvPr/>
        </p:nvSpPr>
        <p:spPr>
          <a:xfrm>
            <a:off x="1623030" y="3220225"/>
            <a:ext cx="97333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D37A34-2400-4BD7-8A2F-3DD5EFB80534}"/>
              </a:ext>
            </a:extLst>
          </p:cNvPr>
          <p:cNvSpPr txBox="1"/>
          <p:nvPr/>
        </p:nvSpPr>
        <p:spPr>
          <a:xfrm>
            <a:off x="250825" y="2766541"/>
            <a:ext cx="1250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Voltage regulator jumper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8A05F3-45ED-474C-9D0C-DFB7FEB324F0}"/>
              </a:ext>
            </a:extLst>
          </p:cNvPr>
          <p:cNvSpPr txBox="1"/>
          <p:nvPr/>
        </p:nvSpPr>
        <p:spPr>
          <a:xfrm>
            <a:off x="2835955" y="6377666"/>
            <a:ext cx="94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(Regulated</a:t>
            </a:r>
          </a:p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voltage)</a:t>
            </a:r>
          </a:p>
        </p:txBody>
      </p:sp>
    </p:spTree>
    <p:extLst>
      <p:ext uri="{BB962C8B-B14F-4D97-AF65-F5344CB8AC3E}">
        <p14:creationId xmlns:p14="http://schemas.microsoft.com/office/powerpoint/2010/main" val="2805673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0" animBg="1"/>
      <p:bldP spid="2" grpId="0" animBg="1"/>
      <p:bldP spid="62" grpId="0" animBg="1"/>
      <p:bldP spid="65" grpId="0" animBg="1"/>
      <p:bldP spid="67" grpId="0" animBg="1"/>
      <p:bldP spid="57" grpId="0" animBg="1"/>
      <p:bldP spid="60" grpId="0" animBg="1"/>
      <p:bldP spid="59" grpId="0" animBg="1"/>
      <p:bldP spid="63" grpId="0" animBg="1"/>
      <p:bldP spid="64" grpId="0" animBg="1"/>
      <p:bldP spid="66" grpId="0" animBg="1"/>
      <p:bldP spid="68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C02346A-58BD-44E6-88A1-6102E77BBB65}"/>
              </a:ext>
            </a:extLst>
          </p:cNvPr>
          <p:cNvGrpSpPr/>
          <p:nvPr/>
        </p:nvGrpSpPr>
        <p:grpSpPr>
          <a:xfrm>
            <a:off x="14691570" y="859234"/>
            <a:ext cx="4206258" cy="4710517"/>
            <a:chOff x="7036920" y="1124578"/>
            <a:chExt cx="4206258" cy="4710517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091AAEF-20F1-4A36-BCCE-4F6BF79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920" y="1124578"/>
              <a:ext cx="4206258" cy="4710517"/>
            </a:xfrm>
            <a:prstGeom prst="rect">
              <a:avLst/>
            </a:prstGeom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F1DAFE5-003C-4CBC-A646-F4A7A8B1859D}"/>
                </a:ext>
              </a:extLst>
            </p:cNvPr>
            <p:cNvSpPr/>
            <p:nvPr/>
          </p:nvSpPr>
          <p:spPr>
            <a:xfrm>
              <a:off x="10254006" y="3742484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5C0E086-8CC6-418B-98C4-B9EEB43892B1}"/>
                </a:ext>
              </a:extLst>
            </p:cNvPr>
            <p:cNvSpPr/>
            <p:nvPr/>
          </p:nvSpPr>
          <p:spPr>
            <a:xfrm>
              <a:off x="10254005" y="411140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2BF38B-7472-44B9-B8E3-5D1A32ECB056}"/>
                </a:ext>
              </a:extLst>
            </p:cNvPr>
            <p:cNvSpPr/>
            <p:nvPr/>
          </p:nvSpPr>
          <p:spPr>
            <a:xfrm>
              <a:off x="9137734" y="4684054"/>
              <a:ext cx="1442618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1FE499-770C-4D79-B1E9-980EF0C21F8B}"/>
                </a:ext>
              </a:extLst>
            </p:cNvPr>
            <p:cNvSpPr/>
            <p:nvPr/>
          </p:nvSpPr>
          <p:spPr>
            <a:xfrm>
              <a:off x="7894320" y="4651965"/>
              <a:ext cx="1243414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40692B5-27CD-49BB-8DEA-96A707BFFA8C}"/>
                </a:ext>
              </a:extLst>
            </p:cNvPr>
            <p:cNvSpPr/>
            <p:nvPr/>
          </p:nvSpPr>
          <p:spPr>
            <a:xfrm>
              <a:off x="7591765" y="3750707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3522D29-2BDD-4A92-8EBA-6BCBDE85137C}"/>
                </a:ext>
              </a:extLst>
            </p:cNvPr>
            <p:cNvSpPr/>
            <p:nvPr/>
          </p:nvSpPr>
          <p:spPr>
            <a:xfrm>
              <a:off x="7602245" y="415204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533D97-532A-4D25-A9DD-104AF20E7BF1}"/>
                </a:ext>
              </a:extLst>
            </p:cNvPr>
            <p:cNvSpPr/>
            <p:nvPr/>
          </p:nvSpPr>
          <p:spPr>
            <a:xfrm>
              <a:off x="8122944" y="4349974"/>
              <a:ext cx="435809" cy="2025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D0D44-63B5-4F99-896C-27A27D35D92F}"/>
              </a:ext>
            </a:extLst>
          </p:cNvPr>
          <p:cNvGrpSpPr/>
          <p:nvPr/>
        </p:nvGrpSpPr>
        <p:grpSpPr>
          <a:xfrm>
            <a:off x="4069041" y="1076257"/>
            <a:ext cx="3768027" cy="3728480"/>
            <a:chOff x="4362450" y="2343149"/>
            <a:chExt cx="3298983" cy="31679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02965F-FE3A-467F-A36E-64B8FE1AD149}"/>
                </a:ext>
              </a:extLst>
            </p:cNvPr>
            <p:cNvSpPr/>
            <p:nvPr/>
          </p:nvSpPr>
          <p:spPr>
            <a:xfrm>
              <a:off x="4362450" y="2343149"/>
              <a:ext cx="3298983" cy="31584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0003E4-5007-4CF3-B55B-4AFC4E624867}"/>
                </a:ext>
              </a:extLst>
            </p:cNvPr>
            <p:cNvSpPr/>
            <p:nvPr/>
          </p:nvSpPr>
          <p:spPr>
            <a:xfrm>
              <a:off x="4867275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2F2EBE-4D8A-4C5E-91BC-369162FD0AE7}"/>
                </a:ext>
              </a:extLst>
            </p:cNvPr>
            <p:cNvSpPr/>
            <p:nvPr/>
          </p:nvSpPr>
          <p:spPr>
            <a:xfrm>
              <a:off x="5279396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BA1CDD-838A-42A2-B3B7-C18A78CD2461}"/>
                </a:ext>
              </a:extLst>
            </p:cNvPr>
            <p:cNvSpPr/>
            <p:nvPr/>
          </p:nvSpPr>
          <p:spPr>
            <a:xfrm>
              <a:off x="5691517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D0925-9158-4521-BCF9-668A788F7A36}"/>
                </a:ext>
              </a:extLst>
            </p:cNvPr>
            <p:cNvSpPr/>
            <p:nvPr/>
          </p:nvSpPr>
          <p:spPr>
            <a:xfrm>
              <a:off x="7151388" y="4371975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9E2579-4930-48AF-A276-C12162D8ABBF}"/>
                </a:ext>
              </a:extLst>
            </p:cNvPr>
            <p:cNvSpPr/>
            <p:nvPr/>
          </p:nvSpPr>
          <p:spPr>
            <a:xfrm>
              <a:off x="7151388" y="3992563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405A55-F047-47EB-9098-CAE1ED8DA25C}"/>
                </a:ext>
              </a:extLst>
            </p:cNvPr>
            <p:cNvSpPr/>
            <p:nvPr/>
          </p:nvSpPr>
          <p:spPr>
            <a:xfrm>
              <a:off x="4492382" y="4004004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713236-B2DD-4413-9E1D-70E88B0AF881}"/>
                </a:ext>
              </a:extLst>
            </p:cNvPr>
            <p:cNvSpPr/>
            <p:nvPr/>
          </p:nvSpPr>
          <p:spPr>
            <a:xfrm>
              <a:off x="4492382" y="4394921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B7142A-17AD-460D-9877-D1B28DADC3F9}"/>
                </a:ext>
              </a:extLst>
            </p:cNvPr>
            <p:cNvGrpSpPr/>
            <p:nvPr/>
          </p:nvGrpSpPr>
          <p:grpSpPr>
            <a:xfrm>
              <a:off x="6079545" y="5190893"/>
              <a:ext cx="125950" cy="310727"/>
              <a:chOff x="1861075" y="1281894"/>
              <a:chExt cx="125950" cy="3107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3C30E-C4A7-42D0-824F-50B9345EB5D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E3C94FA-6521-46F3-89F1-4F372697712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B05CF6-1575-46E6-BF89-BD8832597999}"/>
                </a:ext>
              </a:extLst>
            </p:cNvPr>
            <p:cNvGrpSpPr/>
            <p:nvPr/>
          </p:nvGrpSpPr>
          <p:grpSpPr>
            <a:xfrm>
              <a:off x="6258023" y="5190893"/>
              <a:ext cx="125950" cy="310727"/>
              <a:chOff x="1861075" y="1281894"/>
              <a:chExt cx="125950" cy="31072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BCFAB1-2E2D-40A1-9E9D-03AB816FD6EF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7C72C9C-C325-4B3B-9DC3-19BA8C1F2C46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8103AE-5EB7-42A6-B04C-1CD49516BC38}"/>
                </a:ext>
              </a:extLst>
            </p:cNvPr>
            <p:cNvGrpSpPr/>
            <p:nvPr/>
          </p:nvGrpSpPr>
          <p:grpSpPr>
            <a:xfrm>
              <a:off x="6446210" y="5181368"/>
              <a:ext cx="125950" cy="310727"/>
              <a:chOff x="1861075" y="1281894"/>
              <a:chExt cx="125950" cy="31072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1B99E1-D387-491E-B3BB-A98BA016AF92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7B72040-52CF-4D65-A0B6-9F32EA8BB979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9451FA7-24CE-4786-8477-281B24FD4288}"/>
                </a:ext>
              </a:extLst>
            </p:cNvPr>
            <p:cNvGrpSpPr/>
            <p:nvPr/>
          </p:nvGrpSpPr>
          <p:grpSpPr>
            <a:xfrm>
              <a:off x="6636710" y="5190893"/>
              <a:ext cx="125950" cy="310727"/>
              <a:chOff x="1861075" y="1281894"/>
              <a:chExt cx="125950" cy="31072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5930CF-484F-4E62-966B-108E07EA586A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3D44F13-E612-4E14-BA9B-F6240007F261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25EA08-5B6B-462B-8A19-7E8C96DE2712}"/>
                </a:ext>
              </a:extLst>
            </p:cNvPr>
            <p:cNvGrpSpPr/>
            <p:nvPr/>
          </p:nvGrpSpPr>
          <p:grpSpPr>
            <a:xfrm>
              <a:off x="6827210" y="5190893"/>
              <a:ext cx="125950" cy="310727"/>
              <a:chOff x="1861075" y="1281894"/>
              <a:chExt cx="125950" cy="31072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54830B-7C2F-49C0-A0EB-23EA262DF5B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29C87DC-0818-4D67-B876-9C892A21E8C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255876-C0AF-4D18-A5DB-F4872D9C8331}"/>
                </a:ext>
              </a:extLst>
            </p:cNvPr>
            <p:cNvSpPr/>
            <p:nvPr/>
          </p:nvSpPr>
          <p:spPr>
            <a:xfrm>
              <a:off x="7008185" y="5200418"/>
              <a:ext cx="125950" cy="3107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DA93B3-E560-4199-A72A-910F985ABBFC}"/>
                </a:ext>
              </a:extLst>
            </p:cNvPr>
            <p:cNvSpPr/>
            <p:nvPr/>
          </p:nvSpPr>
          <p:spPr>
            <a:xfrm>
              <a:off x="7037691" y="52749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481E68-C52A-40DE-B392-FDC9A7BFA110}"/>
                </a:ext>
              </a:extLst>
            </p:cNvPr>
            <p:cNvSpPr/>
            <p:nvPr/>
          </p:nvSpPr>
          <p:spPr>
            <a:xfrm>
              <a:off x="7008185" y="4933718"/>
              <a:ext cx="125950" cy="3107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694F64-1C06-47AF-B727-36F23A3F851D}"/>
                </a:ext>
              </a:extLst>
            </p:cNvPr>
            <p:cNvSpPr/>
            <p:nvPr/>
          </p:nvSpPr>
          <p:spPr>
            <a:xfrm>
              <a:off x="7037691" y="50082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712C353-70D9-4887-B07B-930A239EEAB1}"/>
                </a:ext>
              </a:extLst>
            </p:cNvPr>
            <p:cNvGrpSpPr/>
            <p:nvPr/>
          </p:nvGrpSpPr>
          <p:grpSpPr>
            <a:xfrm>
              <a:off x="6079545" y="4924193"/>
              <a:ext cx="125950" cy="310727"/>
              <a:chOff x="1861075" y="1281894"/>
              <a:chExt cx="125950" cy="31072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36EB5D-2EDB-455C-BE66-29B09519091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7E327C-C438-4442-8560-99AB6A5A883E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88DC8-49AE-425B-A471-BA0F15D0EF0D}"/>
                </a:ext>
              </a:extLst>
            </p:cNvPr>
            <p:cNvGrpSpPr/>
            <p:nvPr/>
          </p:nvGrpSpPr>
          <p:grpSpPr>
            <a:xfrm>
              <a:off x="5005514" y="4621409"/>
              <a:ext cx="583355" cy="125950"/>
              <a:chOff x="8205914" y="3859409"/>
              <a:chExt cx="583355" cy="12595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DB46ADF-E541-4435-A814-7A2F866B80C6}"/>
                  </a:ext>
                </a:extLst>
              </p:cNvPr>
              <p:cNvGrpSpPr/>
              <p:nvPr/>
            </p:nvGrpSpPr>
            <p:grpSpPr>
              <a:xfrm rot="5400000">
                <a:off x="8570931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B14943B-DCC2-4437-9797-E5F706DCFDF2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B52540-89E2-4196-875C-6A0EACBAD04F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9042C09-15C3-4901-A08F-452BE5A365C9}"/>
                  </a:ext>
                </a:extLst>
              </p:cNvPr>
              <p:cNvGrpSpPr/>
              <p:nvPr/>
            </p:nvGrpSpPr>
            <p:grpSpPr>
              <a:xfrm rot="5400000">
                <a:off x="8298303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C3305CB-1991-4C99-8F56-84263263818C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B2DE3D9-2991-4562-AF6F-2B53C5B8EDA3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7CE573-CFDE-467A-9D2D-E9C00BA72D88}"/>
                </a:ext>
              </a:extLst>
            </p:cNvPr>
            <p:cNvSpPr/>
            <p:nvPr/>
          </p:nvSpPr>
          <p:spPr>
            <a:xfrm>
              <a:off x="6175555" y="4313992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55605F-99CC-428D-B2D2-B598F04304B9}"/>
                </a:ext>
              </a:extLst>
            </p:cNvPr>
            <p:cNvSpPr/>
            <p:nvPr/>
          </p:nvSpPr>
          <p:spPr>
            <a:xfrm>
              <a:off x="5185055" y="3757639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4076017-DEFE-4BB0-A9E8-4C388827A1DD}"/>
              </a:ext>
            </a:extLst>
          </p:cNvPr>
          <p:cNvSpPr/>
          <p:nvPr/>
        </p:nvSpPr>
        <p:spPr>
          <a:xfrm>
            <a:off x="7697544" y="3149386"/>
            <a:ext cx="1111723" cy="651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1212CF-41D7-4BF5-B74F-59FD065EB82E}"/>
              </a:ext>
            </a:extLst>
          </p:cNvPr>
          <p:cNvSpPr/>
          <p:nvPr/>
        </p:nvSpPr>
        <p:spPr>
          <a:xfrm>
            <a:off x="7719303" y="3637536"/>
            <a:ext cx="1111723" cy="538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16850F-864C-49A9-BE86-9A4DB5B06BE7}"/>
              </a:ext>
            </a:extLst>
          </p:cNvPr>
          <p:cNvSpPr/>
          <p:nvPr/>
        </p:nvSpPr>
        <p:spPr>
          <a:xfrm>
            <a:off x="2986830" y="3166247"/>
            <a:ext cx="1111723" cy="538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33BB10-E515-479F-9719-CC500009AEAA}"/>
              </a:ext>
            </a:extLst>
          </p:cNvPr>
          <p:cNvSpPr/>
          <p:nvPr/>
        </p:nvSpPr>
        <p:spPr>
          <a:xfrm>
            <a:off x="2986830" y="3637074"/>
            <a:ext cx="1111723" cy="538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AE93C9-89F5-4C13-B741-AF193FAA5012}"/>
              </a:ext>
            </a:extLst>
          </p:cNvPr>
          <p:cNvSpPr txBox="1"/>
          <p:nvPr/>
        </p:nvSpPr>
        <p:spPr>
          <a:xfrm>
            <a:off x="8907433" y="3022725"/>
            <a:ext cx="1073241" cy="36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CF2B1E-6B8E-40C0-9EDD-AAAB16EB7F87}"/>
              </a:ext>
            </a:extLst>
          </p:cNvPr>
          <p:cNvSpPr txBox="1"/>
          <p:nvPr/>
        </p:nvSpPr>
        <p:spPr>
          <a:xfrm>
            <a:off x="8940071" y="3508480"/>
            <a:ext cx="1073241" cy="36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DCE9F0-CDC2-4BF6-8C22-B2CEC1D2D863}"/>
              </a:ext>
            </a:extLst>
          </p:cNvPr>
          <p:cNvSpPr txBox="1"/>
          <p:nvPr/>
        </p:nvSpPr>
        <p:spPr>
          <a:xfrm>
            <a:off x="4457861" y="5846948"/>
            <a:ext cx="550742" cy="32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12V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43C2C6-7425-4D41-A050-4C9E64663433}"/>
              </a:ext>
            </a:extLst>
          </p:cNvPr>
          <p:cNvSpPr txBox="1"/>
          <p:nvPr/>
        </p:nvSpPr>
        <p:spPr>
          <a:xfrm>
            <a:off x="2209132" y="3482862"/>
            <a:ext cx="1073241" cy="36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53CC62-E642-4C09-B421-C1CBA10D2EA3}"/>
              </a:ext>
            </a:extLst>
          </p:cNvPr>
          <p:cNvSpPr/>
          <p:nvPr/>
        </p:nvSpPr>
        <p:spPr>
          <a:xfrm rot="5400000">
            <a:off x="4176680" y="5211878"/>
            <a:ext cx="1145539" cy="52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A0E00C-A992-4A7A-86DB-7BE1F4CD7A8B}"/>
              </a:ext>
            </a:extLst>
          </p:cNvPr>
          <p:cNvSpPr/>
          <p:nvPr/>
        </p:nvSpPr>
        <p:spPr>
          <a:xfrm rot="5400000">
            <a:off x="4728882" y="5202390"/>
            <a:ext cx="1145539" cy="52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5C1D30-86C9-4550-9652-0A8E7A9BB8B7}"/>
              </a:ext>
            </a:extLst>
          </p:cNvPr>
          <p:cNvSpPr/>
          <p:nvPr/>
        </p:nvSpPr>
        <p:spPr>
          <a:xfrm rot="5400000">
            <a:off x="5157571" y="5193425"/>
            <a:ext cx="1145539" cy="52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18005F-0E1B-4661-819F-82FD512D5145}"/>
              </a:ext>
            </a:extLst>
          </p:cNvPr>
          <p:cNvSpPr/>
          <p:nvPr/>
        </p:nvSpPr>
        <p:spPr>
          <a:xfrm rot="5400000">
            <a:off x="5493729" y="5236913"/>
            <a:ext cx="1145539" cy="52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7BECAF-082E-4206-A79E-9837C5162B9E}"/>
              </a:ext>
            </a:extLst>
          </p:cNvPr>
          <p:cNvSpPr/>
          <p:nvPr/>
        </p:nvSpPr>
        <p:spPr>
          <a:xfrm rot="5400000">
            <a:off x="5725742" y="5236914"/>
            <a:ext cx="1145539" cy="52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3201F0-80FE-44E0-863F-3F90199C8ABE}"/>
              </a:ext>
            </a:extLst>
          </p:cNvPr>
          <p:cNvSpPr/>
          <p:nvPr/>
        </p:nvSpPr>
        <p:spPr>
          <a:xfrm rot="5400000">
            <a:off x="5948642" y="5236913"/>
            <a:ext cx="1145539" cy="52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EBEAAE-2711-4CDC-9820-5F98B7108B06}"/>
              </a:ext>
            </a:extLst>
          </p:cNvPr>
          <p:cNvSpPr/>
          <p:nvPr/>
        </p:nvSpPr>
        <p:spPr>
          <a:xfrm rot="5400000">
            <a:off x="6175571" y="5226305"/>
            <a:ext cx="1145539" cy="52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3F96BE-6EBA-4626-9AF0-D0E8F206B8C0}"/>
              </a:ext>
            </a:extLst>
          </p:cNvPr>
          <p:cNvSpPr/>
          <p:nvPr/>
        </p:nvSpPr>
        <p:spPr>
          <a:xfrm rot="5400000">
            <a:off x="6400156" y="5236913"/>
            <a:ext cx="1145539" cy="52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A65E7A-E428-4309-B46A-A48217C19BE7}"/>
              </a:ext>
            </a:extLst>
          </p:cNvPr>
          <p:cNvSpPr/>
          <p:nvPr/>
        </p:nvSpPr>
        <p:spPr>
          <a:xfrm rot="5400000">
            <a:off x="6620182" y="5236676"/>
            <a:ext cx="1145539" cy="52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F5F8BB-B981-4F2A-8105-56563310A2F7}"/>
              </a:ext>
            </a:extLst>
          </p:cNvPr>
          <p:cNvSpPr txBox="1"/>
          <p:nvPr/>
        </p:nvSpPr>
        <p:spPr>
          <a:xfrm>
            <a:off x="7074512" y="5856857"/>
            <a:ext cx="733039" cy="30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4696FF-D709-4F9A-A256-E499769C486D}"/>
              </a:ext>
            </a:extLst>
          </p:cNvPr>
          <p:cNvSpPr txBox="1"/>
          <p:nvPr/>
        </p:nvSpPr>
        <p:spPr>
          <a:xfrm>
            <a:off x="6806613" y="5860087"/>
            <a:ext cx="500675" cy="27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4C6554-212C-4F26-B785-3E3ECD32D143}"/>
              </a:ext>
            </a:extLst>
          </p:cNvPr>
          <p:cNvSpPr txBox="1"/>
          <p:nvPr/>
        </p:nvSpPr>
        <p:spPr>
          <a:xfrm>
            <a:off x="6552328" y="5865059"/>
            <a:ext cx="500675" cy="30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552AB2-391A-4680-BFE9-DDBF9F0B0F86}"/>
              </a:ext>
            </a:extLst>
          </p:cNvPr>
          <p:cNvSpPr txBox="1"/>
          <p:nvPr/>
        </p:nvSpPr>
        <p:spPr>
          <a:xfrm>
            <a:off x="6288295" y="5861103"/>
            <a:ext cx="500675" cy="30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363D49-AABB-491F-8677-B250EBB43B78}"/>
              </a:ext>
            </a:extLst>
          </p:cNvPr>
          <p:cNvSpPr txBox="1"/>
          <p:nvPr/>
        </p:nvSpPr>
        <p:spPr>
          <a:xfrm>
            <a:off x="6045699" y="5857644"/>
            <a:ext cx="550742" cy="30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9C1E8B-F7F9-465A-80DA-413265F89EBB}"/>
              </a:ext>
            </a:extLst>
          </p:cNvPr>
          <p:cNvSpPr txBox="1"/>
          <p:nvPr/>
        </p:nvSpPr>
        <p:spPr>
          <a:xfrm>
            <a:off x="5720085" y="5864133"/>
            <a:ext cx="550742" cy="30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B8D9F5-ACD8-42BA-9234-96B820964304}"/>
              </a:ext>
            </a:extLst>
          </p:cNvPr>
          <p:cNvSpPr txBox="1"/>
          <p:nvPr/>
        </p:nvSpPr>
        <p:spPr>
          <a:xfrm>
            <a:off x="2209132" y="3023524"/>
            <a:ext cx="1073241" cy="36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93E6F7-40F2-4345-A6E7-614A33E7987B}"/>
              </a:ext>
            </a:extLst>
          </p:cNvPr>
          <p:cNvSpPr txBox="1"/>
          <p:nvPr/>
        </p:nvSpPr>
        <p:spPr>
          <a:xfrm>
            <a:off x="4962557" y="5856857"/>
            <a:ext cx="605817" cy="33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A8C7E6-E0C7-4EB5-B7F6-4C7233ECFC66}"/>
              </a:ext>
            </a:extLst>
          </p:cNvPr>
          <p:cNvSpPr txBox="1"/>
          <p:nvPr/>
        </p:nvSpPr>
        <p:spPr>
          <a:xfrm>
            <a:off x="5437059" y="5863769"/>
            <a:ext cx="455159" cy="32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0A9AFD-99B6-465F-94A2-DBC9587CE15A}"/>
              </a:ext>
            </a:extLst>
          </p:cNvPr>
          <p:cNvSpPr/>
          <p:nvPr/>
        </p:nvSpPr>
        <p:spPr>
          <a:xfrm rot="5400000">
            <a:off x="4325083" y="3022088"/>
            <a:ext cx="1145539" cy="52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4A366D1-C77B-444C-A43F-3C47BFD6E9A1}"/>
              </a:ext>
            </a:extLst>
          </p:cNvPr>
          <p:cNvSpPr/>
          <p:nvPr/>
        </p:nvSpPr>
        <p:spPr>
          <a:xfrm>
            <a:off x="3801378" y="2459372"/>
            <a:ext cx="1111723" cy="538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D37A34-2400-4BD7-8A2F-3DD5EFB80534}"/>
              </a:ext>
            </a:extLst>
          </p:cNvPr>
          <p:cNvSpPr txBox="1"/>
          <p:nvPr/>
        </p:nvSpPr>
        <p:spPr>
          <a:xfrm>
            <a:off x="2234075" y="1925422"/>
            <a:ext cx="1428487" cy="97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Voltage regulator jumper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8A05F3-45ED-474C-9D0C-DFB7FEB324F0}"/>
              </a:ext>
            </a:extLst>
          </p:cNvPr>
          <p:cNvSpPr txBox="1"/>
          <p:nvPr/>
        </p:nvSpPr>
        <p:spPr>
          <a:xfrm>
            <a:off x="5186754" y="6175430"/>
            <a:ext cx="1082183" cy="543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(Regulated</a:t>
            </a:r>
          </a:p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voltage)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234431A-DE61-4E8A-80B4-9042856DD8A3}"/>
              </a:ext>
            </a:extLst>
          </p:cNvPr>
          <p:cNvGrpSpPr/>
          <p:nvPr/>
        </p:nvGrpSpPr>
        <p:grpSpPr>
          <a:xfrm>
            <a:off x="-5514130" y="2972843"/>
            <a:ext cx="5465031" cy="1152308"/>
            <a:chOff x="1877060" y="2265680"/>
            <a:chExt cx="6564020" cy="1412240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F9DBF10-D349-4B30-AD38-08233A489D42}"/>
                </a:ext>
              </a:extLst>
            </p:cNvPr>
            <p:cNvSpPr/>
            <p:nvPr/>
          </p:nvSpPr>
          <p:spPr>
            <a:xfrm>
              <a:off x="4150360" y="2448560"/>
              <a:ext cx="3891280" cy="122936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EA7A048-DF65-450F-9864-EA6137FA17FC}"/>
                </a:ext>
              </a:extLst>
            </p:cNvPr>
            <p:cNvSpPr/>
            <p:nvPr/>
          </p:nvSpPr>
          <p:spPr>
            <a:xfrm>
              <a:off x="3053080" y="2956560"/>
              <a:ext cx="1097280" cy="193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ircle: Hollow 94">
              <a:extLst>
                <a:ext uri="{FF2B5EF4-FFF2-40B4-BE49-F238E27FC236}">
                  <a16:creationId xmlns:a16="http://schemas.microsoft.com/office/drawing/2014/main" id="{C25EDC8E-4CF2-4A6C-872F-9B88DA1601B9}"/>
                </a:ext>
              </a:extLst>
            </p:cNvPr>
            <p:cNvSpPr/>
            <p:nvPr/>
          </p:nvSpPr>
          <p:spPr>
            <a:xfrm>
              <a:off x="1877060" y="2306320"/>
              <a:ext cx="1259840" cy="1300480"/>
            </a:xfrm>
            <a:prstGeom prst="donut">
              <a:avLst>
                <a:gd name="adj" fmla="val 7925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E9B331F-06F5-4DCE-930A-57910C25BE8B}"/>
                </a:ext>
              </a:extLst>
            </p:cNvPr>
            <p:cNvSpPr/>
            <p:nvPr/>
          </p:nvSpPr>
          <p:spPr>
            <a:xfrm>
              <a:off x="2409952" y="2265680"/>
              <a:ext cx="178816" cy="1828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DDD54DC-B910-46CD-8070-F116EC975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4600" y="2601159"/>
              <a:ext cx="417250" cy="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E7F40C9-CE1A-4086-B9F1-A3F677917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3830" y="3437143"/>
              <a:ext cx="417250" cy="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1BC07CF0-1FEE-4D3F-87A2-3368B65C16D2}"/>
              </a:ext>
            </a:extLst>
          </p:cNvPr>
          <p:cNvSpPr/>
          <p:nvPr/>
        </p:nvSpPr>
        <p:spPr>
          <a:xfrm>
            <a:off x="5952398" y="4422170"/>
            <a:ext cx="659138" cy="259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F1ACE06-82E0-4957-A697-342FD68E8FBB}"/>
              </a:ext>
            </a:extLst>
          </p:cNvPr>
          <p:cNvSpPr/>
          <p:nvPr/>
        </p:nvSpPr>
        <p:spPr>
          <a:xfrm rot="5400000">
            <a:off x="3874014" y="3207845"/>
            <a:ext cx="1032540" cy="442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F2919E2-6763-4213-86DB-91F63ECCDE85}"/>
              </a:ext>
            </a:extLst>
          </p:cNvPr>
          <p:cNvSpPr/>
          <p:nvPr/>
        </p:nvSpPr>
        <p:spPr>
          <a:xfrm>
            <a:off x="6673707" y="4420451"/>
            <a:ext cx="659138" cy="259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8F62360-2151-4C41-AA68-92EB681C00D3}"/>
              </a:ext>
            </a:extLst>
          </p:cNvPr>
          <p:cNvSpPr/>
          <p:nvPr/>
        </p:nvSpPr>
        <p:spPr>
          <a:xfrm rot="5400000">
            <a:off x="6900920" y="3207845"/>
            <a:ext cx="1032540" cy="442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61F339AD-F02D-499A-8038-491EE8D5CE28}"/>
              </a:ext>
            </a:extLst>
          </p:cNvPr>
          <p:cNvSpPr/>
          <p:nvPr/>
        </p:nvSpPr>
        <p:spPr>
          <a:xfrm>
            <a:off x="6188591" y="7082645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9AED1615-1D30-4B14-BCB7-12B3A4A06BBF}"/>
              </a:ext>
            </a:extLst>
          </p:cNvPr>
          <p:cNvSpPr/>
          <p:nvPr/>
        </p:nvSpPr>
        <p:spPr>
          <a:xfrm>
            <a:off x="6399574" y="7064032"/>
            <a:ext cx="313742" cy="24895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0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 animBg="1"/>
      <p:bldP spid="1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C02346A-58BD-44E6-88A1-6102E77BBB65}"/>
              </a:ext>
            </a:extLst>
          </p:cNvPr>
          <p:cNvGrpSpPr/>
          <p:nvPr/>
        </p:nvGrpSpPr>
        <p:grpSpPr>
          <a:xfrm>
            <a:off x="14691570" y="859234"/>
            <a:ext cx="4206258" cy="4710517"/>
            <a:chOff x="7036920" y="1124578"/>
            <a:chExt cx="4206258" cy="4710517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091AAEF-20F1-4A36-BCCE-4F6BF79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920" y="1124578"/>
              <a:ext cx="4206258" cy="4710517"/>
            </a:xfrm>
            <a:prstGeom prst="rect">
              <a:avLst/>
            </a:prstGeom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F1DAFE5-003C-4CBC-A646-F4A7A8B1859D}"/>
                </a:ext>
              </a:extLst>
            </p:cNvPr>
            <p:cNvSpPr/>
            <p:nvPr/>
          </p:nvSpPr>
          <p:spPr>
            <a:xfrm>
              <a:off x="10254006" y="3742484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5C0E086-8CC6-418B-98C4-B9EEB43892B1}"/>
                </a:ext>
              </a:extLst>
            </p:cNvPr>
            <p:cNvSpPr/>
            <p:nvPr/>
          </p:nvSpPr>
          <p:spPr>
            <a:xfrm>
              <a:off x="10254005" y="411140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2BF38B-7472-44B9-B8E3-5D1A32ECB056}"/>
                </a:ext>
              </a:extLst>
            </p:cNvPr>
            <p:cNvSpPr/>
            <p:nvPr/>
          </p:nvSpPr>
          <p:spPr>
            <a:xfrm>
              <a:off x="9137734" y="4684054"/>
              <a:ext cx="1442618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1FE499-770C-4D79-B1E9-980EF0C21F8B}"/>
                </a:ext>
              </a:extLst>
            </p:cNvPr>
            <p:cNvSpPr/>
            <p:nvPr/>
          </p:nvSpPr>
          <p:spPr>
            <a:xfrm>
              <a:off x="7894320" y="4651965"/>
              <a:ext cx="1243414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40692B5-27CD-49BB-8DEA-96A707BFFA8C}"/>
                </a:ext>
              </a:extLst>
            </p:cNvPr>
            <p:cNvSpPr/>
            <p:nvPr/>
          </p:nvSpPr>
          <p:spPr>
            <a:xfrm>
              <a:off x="7591765" y="3750707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3522D29-2BDD-4A92-8EBA-6BCBDE85137C}"/>
                </a:ext>
              </a:extLst>
            </p:cNvPr>
            <p:cNvSpPr/>
            <p:nvPr/>
          </p:nvSpPr>
          <p:spPr>
            <a:xfrm>
              <a:off x="7602245" y="415204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533D97-532A-4D25-A9DD-104AF20E7BF1}"/>
                </a:ext>
              </a:extLst>
            </p:cNvPr>
            <p:cNvSpPr/>
            <p:nvPr/>
          </p:nvSpPr>
          <p:spPr>
            <a:xfrm>
              <a:off x="8122944" y="4349974"/>
              <a:ext cx="435809" cy="2025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D0D44-63B5-4F99-896C-27A27D35D92F}"/>
              </a:ext>
            </a:extLst>
          </p:cNvPr>
          <p:cNvGrpSpPr/>
          <p:nvPr/>
        </p:nvGrpSpPr>
        <p:grpSpPr>
          <a:xfrm>
            <a:off x="7174033" y="1035926"/>
            <a:ext cx="3305201" cy="3609990"/>
            <a:chOff x="4362450" y="2343149"/>
            <a:chExt cx="3298983" cy="31679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02965F-FE3A-467F-A36E-64B8FE1AD149}"/>
                </a:ext>
              </a:extLst>
            </p:cNvPr>
            <p:cNvSpPr/>
            <p:nvPr/>
          </p:nvSpPr>
          <p:spPr>
            <a:xfrm>
              <a:off x="4362450" y="2343149"/>
              <a:ext cx="3298983" cy="31584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0003E4-5007-4CF3-B55B-4AFC4E624867}"/>
                </a:ext>
              </a:extLst>
            </p:cNvPr>
            <p:cNvSpPr/>
            <p:nvPr/>
          </p:nvSpPr>
          <p:spPr>
            <a:xfrm>
              <a:off x="4867275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2F2EBE-4D8A-4C5E-91BC-369162FD0AE7}"/>
                </a:ext>
              </a:extLst>
            </p:cNvPr>
            <p:cNvSpPr/>
            <p:nvPr/>
          </p:nvSpPr>
          <p:spPr>
            <a:xfrm>
              <a:off x="5279396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BA1CDD-838A-42A2-B3B7-C18A78CD2461}"/>
                </a:ext>
              </a:extLst>
            </p:cNvPr>
            <p:cNvSpPr/>
            <p:nvPr/>
          </p:nvSpPr>
          <p:spPr>
            <a:xfrm>
              <a:off x="5691517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D0925-9158-4521-BCF9-668A788F7A36}"/>
                </a:ext>
              </a:extLst>
            </p:cNvPr>
            <p:cNvSpPr/>
            <p:nvPr/>
          </p:nvSpPr>
          <p:spPr>
            <a:xfrm>
              <a:off x="7151388" y="4371975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9E2579-4930-48AF-A276-C12162D8ABBF}"/>
                </a:ext>
              </a:extLst>
            </p:cNvPr>
            <p:cNvSpPr/>
            <p:nvPr/>
          </p:nvSpPr>
          <p:spPr>
            <a:xfrm>
              <a:off x="7151388" y="3992563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405A55-F047-47EB-9098-CAE1ED8DA25C}"/>
                </a:ext>
              </a:extLst>
            </p:cNvPr>
            <p:cNvSpPr/>
            <p:nvPr/>
          </p:nvSpPr>
          <p:spPr>
            <a:xfrm>
              <a:off x="4492382" y="4004004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713236-B2DD-4413-9E1D-70E88B0AF881}"/>
                </a:ext>
              </a:extLst>
            </p:cNvPr>
            <p:cNvSpPr/>
            <p:nvPr/>
          </p:nvSpPr>
          <p:spPr>
            <a:xfrm>
              <a:off x="4492382" y="4394921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B7142A-17AD-460D-9877-D1B28DADC3F9}"/>
                </a:ext>
              </a:extLst>
            </p:cNvPr>
            <p:cNvGrpSpPr/>
            <p:nvPr/>
          </p:nvGrpSpPr>
          <p:grpSpPr>
            <a:xfrm>
              <a:off x="6079545" y="5190893"/>
              <a:ext cx="125950" cy="310727"/>
              <a:chOff x="1861075" y="1281894"/>
              <a:chExt cx="125950" cy="3107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3C30E-C4A7-42D0-824F-50B9345EB5D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E3C94FA-6521-46F3-89F1-4F372697712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B05CF6-1575-46E6-BF89-BD8832597999}"/>
                </a:ext>
              </a:extLst>
            </p:cNvPr>
            <p:cNvGrpSpPr/>
            <p:nvPr/>
          </p:nvGrpSpPr>
          <p:grpSpPr>
            <a:xfrm>
              <a:off x="6258023" y="5190893"/>
              <a:ext cx="125950" cy="310727"/>
              <a:chOff x="1861075" y="1281894"/>
              <a:chExt cx="125950" cy="31072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BCFAB1-2E2D-40A1-9E9D-03AB816FD6EF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7C72C9C-C325-4B3B-9DC3-19BA8C1F2C46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8103AE-5EB7-42A6-B04C-1CD49516BC38}"/>
                </a:ext>
              </a:extLst>
            </p:cNvPr>
            <p:cNvGrpSpPr/>
            <p:nvPr/>
          </p:nvGrpSpPr>
          <p:grpSpPr>
            <a:xfrm>
              <a:off x="6446210" y="5181368"/>
              <a:ext cx="125950" cy="310727"/>
              <a:chOff x="1861075" y="1281894"/>
              <a:chExt cx="125950" cy="31072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1B99E1-D387-491E-B3BB-A98BA016AF92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7B72040-52CF-4D65-A0B6-9F32EA8BB979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9451FA7-24CE-4786-8477-281B24FD4288}"/>
                </a:ext>
              </a:extLst>
            </p:cNvPr>
            <p:cNvGrpSpPr/>
            <p:nvPr/>
          </p:nvGrpSpPr>
          <p:grpSpPr>
            <a:xfrm>
              <a:off x="6636710" y="5190893"/>
              <a:ext cx="125950" cy="310727"/>
              <a:chOff x="1861075" y="1281894"/>
              <a:chExt cx="125950" cy="31072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5930CF-484F-4E62-966B-108E07EA586A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3D44F13-E612-4E14-BA9B-F6240007F261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25EA08-5B6B-462B-8A19-7E8C96DE2712}"/>
                </a:ext>
              </a:extLst>
            </p:cNvPr>
            <p:cNvGrpSpPr/>
            <p:nvPr/>
          </p:nvGrpSpPr>
          <p:grpSpPr>
            <a:xfrm>
              <a:off x="6827210" y="5190893"/>
              <a:ext cx="125950" cy="310727"/>
              <a:chOff x="1861075" y="1281894"/>
              <a:chExt cx="125950" cy="31072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54830B-7C2F-49C0-A0EB-23EA262DF5B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29C87DC-0818-4D67-B876-9C892A21E8C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255876-C0AF-4D18-A5DB-F4872D9C8331}"/>
                </a:ext>
              </a:extLst>
            </p:cNvPr>
            <p:cNvSpPr/>
            <p:nvPr/>
          </p:nvSpPr>
          <p:spPr>
            <a:xfrm>
              <a:off x="7008185" y="5200418"/>
              <a:ext cx="125950" cy="3107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DA93B3-E560-4199-A72A-910F985ABBFC}"/>
                </a:ext>
              </a:extLst>
            </p:cNvPr>
            <p:cNvSpPr/>
            <p:nvPr/>
          </p:nvSpPr>
          <p:spPr>
            <a:xfrm>
              <a:off x="7037691" y="52749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481E68-C52A-40DE-B392-FDC9A7BFA110}"/>
                </a:ext>
              </a:extLst>
            </p:cNvPr>
            <p:cNvSpPr/>
            <p:nvPr/>
          </p:nvSpPr>
          <p:spPr>
            <a:xfrm>
              <a:off x="7008185" y="4933718"/>
              <a:ext cx="125950" cy="3107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694F64-1C06-47AF-B727-36F23A3F851D}"/>
                </a:ext>
              </a:extLst>
            </p:cNvPr>
            <p:cNvSpPr/>
            <p:nvPr/>
          </p:nvSpPr>
          <p:spPr>
            <a:xfrm>
              <a:off x="7037691" y="50082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712C353-70D9-4887-B07B-930A239EEAB1}"/>
                </a:ext>
              </a:extLst>
            </p:cNvPr>
            <p:cNvGrpSpPr/>
            <p:nvPr/>
          </p:nvGrpSpPr>
          <p:grpSpPr>
            <a:xfrm>
              <a:off x="6079545" y="4924193"/>
              <a:ext cx="125950" cy="310727"/>
              <a:chOff x="1861075" y="1281894"/>
              <a:chExt cx="125950" cy="31072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36EB5D-2EDB-455C-BE66-29B09519091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7E327C-C438-4442-8560-99AB6A5A883E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88DC8-49AE-425B-A471-BA0F15D0EF0D}"/>
                </a:ext>
              </a:extLst>
            </p:cNvPr>
            <p:cNvGrpSpPr/>
            <p:nvPr/>
          </p:nvGrpSpPr>
          <p:grpSpPr>
            <a:xfrm>
              <a:off x="5005514" y="4621409"/>
              <a:ext cx="583355" cy="125950"/>
              <a:chOff x="8205914" y="3859409"/>
              <a:chExt cx="583355" cy="12595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DB46ADF-E541-4435-A814-7A2F866B80C6}"/>
                  </a:ext>
                </a:extLst>
              </p:cNvPr>
              <p:cNvGrpSpPr/>
              <p:nvPr/>
            </p:nvGrpSpPr>
            <p:grpSpPr>
              <a:xfrm rot="5400000">
                <a:off x="8570931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B14943B-DCC2-4437-9797-E5F706DCFDF2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B52540-89E2-4196-875C-6A0EACBAD04F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9042C09-15C3-4901-A08F-452BE5A365C9}"/>
                  </a:ext>
                </a:extLst>
              </p:cNvPr>
              <p:cNvGrpSpPr/>
              <p:nvPr/>
            </p:nvGrpSpPr>
            <p:grpSpPr>
              <a:xfrm rot="5400000">
                <a:off x="8298303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C3305CB-1991-4C99-8F56-84263263818C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B2DE3D9-2991-4562-AF6F-2B53C5B8EDA3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7CE573-CFDE-467A-9D2D-E9C00BA72D88}"/>
                </a:ext>
              </a:extLst>
            </p:cNvPr>
            <p:cNvSpPr/>
            <p:nvPr/>
          </p:nvSpPr>
          <p:spPr>
            <a:xfrm>
              <a:off x="6175555" y="4313992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55605F-99CC-428D-B2D2-B598F04304B9}"/>
                </a:ext>
              </a:extLst>
            </p:cNvPr>
            <p:cNvSpPr/>
            <p:nvPr/>
          </p:nvSpPr>
          <p:spPr>
            <a:xfrm>
              <a:off x="5185055" y="3757639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4076017-DEFE-4BB0-A9E8-4C388827A1DD}"/>
              </a:ext>
            </a:extLst>
          </p:cNvPr>
          <p:cNvSpPr/>
          <p:nvPr/>
        </p:nvSpPr>
        <p:spPr>
          <a:xfrm>
            <a:off x="10356847" y="3043171"/>
            <a:ext cx="975170" cy="630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1212CF-41D7-4BF5-B74F-59FD065EB82E}"/>
              </a:ext>
            </a:extLst>
          </p:cNvPr>
          <p:cNvSpPr/>
          <p:nvPr/>
        </p:nvSpPr>
        <p:spPr>
          <a:xfrm>
            <a:off x="10375934" y="3515808"/>
            <a:ext cx="975170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16850F-864C-49A9-BE86-9A4DB5B06BE7}"/>
              </a:ext>
            </a:extLst>
          </p:cNvPr>
          <p:cNvSpPr/>
          <p:nvPr/>
        </p:nvSpPr>
        <p:spPr>
          <a:xfrm>
            <a:off x="5171852" y="3128077"/>
            <a:ext cx="2090364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33BB10-E515-479F-9719-CC500009AEAA}"/>
              </a:ext>
            </a:extLst>
          </p:cNvPr>
          <p:cNvSpPr/>
          <p:nvPr/>
        </p:nvSpPr>
        <p:spPr>
          <a:xfrm>
            <a:off x="5164232" y="3538221"/>
            <a:ext cx="2090364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AE93C9-89F5-4C13-B741-AF193FAA5012}"/>
              </a:ext>
            </a:extLst>
          </p:cNvPr>
          <p:cNvSpPr txBox="1"/>
          <p:nvPr/>
        </p:nvSpPr>
        <p:spPr>
          <a:xfrm>
            <a:off x="11418126" y="2920536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CF2B1E-6B8E-40C0-9EDD-AAAB16EB7F87}"/>
              </a:ext>
            </a:extLst>
          </p:cNvPr>
          <p:cNvSpPr txBox="1"/>
          <p:nvPr/>
        </p:nvSpPr>
        <p:spPr>
          <a:xfrm>
            <a:off x="11446755" y="3390853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DCE9F0-CDC2-4BF6-8C22-B2CEC1D2D863}"/>
              </a:ext>
            </a:extLst>
          </p:cNvPr>
          <p:cNvSpPr txBox="1"/>
          <p:nvPr/>
        </p:nvSpPr>
        <p:spPr>
          <a:xfrm>
            <a:off x="7515094" y="5655005"/>
            <a:ext cx="483094" cy="31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12V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43C2C6-7425-4D41-A050-4C9E64663433}"/>
              </a:ext>
            </a:extLst>
          </p:cNvPr>
          <p:cNvSpPr txBox="1"/>
          <p:nvPr/>
        </p:nvSpPr>
        <p:spPr>
          <a:xfrm>
            <a:off x="5542576" y="3366050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53CC62-E642-4C09-B421-C1CBA10D2EA3}"/>
              </a:ext>
            </a:extLst>
          </p:cNvPr>
          <p:cNvSpPr/>
          <p:nvPr/>
        </p:nvSpPr>
        <p:spPr>
          <a:xfrm rot="5400000">
            <a:off x="7216300" y="5042495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A0E00C-A992-4A7A-86DB-7BE1F4CD7A8B}"/>
              </a:ext>
            </a:extLst>
          </p:cNvPr>
          <p:cNvSpPr/>
          <p:nvPr/>
        </p:nvSpPr>
        <p:spPr>
          <a:xfrm rot="5400000">
            <a:off x="7700675" y="5033309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5C1D30-86C9-4550-9652-0A8E7A9BB8B7}"/>
              </a:ext>
            </a:extLst>
          </p:cNvPr>
          <p:cNvSpPr/>
          <p:nvPr/>
        </p:nvSpPr>
        <p:spPr>
          <a:xfrm rot="5400000">
            <a:off x="8076708" y="5024629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18005F-0E1B-4661-819F-82FD512D5145}"/>
              </a:ext>
            </a:extLst>
          </p:cNvPr>
          <p:cNvSpPr/>
          <p:nvPr/>
        </p:nvSpPr>
        <p:spPr>
          <a:xfrm rot="5400000">
            <a:off x="8371576" y="506673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7BECAF-082E-4206-A79E-9837C5162B9E}"/>
              </a:ext>
            </a:extLst>
          </p:cNvPr>
          <p:cNvSpPr/>
          <p:nvPr/>
        </p:nvSpPr>
        <p:spPr>
          <a:xfrm rot="5400000">
            <a:off x="8575091" y="5066735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3201F0-80FE-44E0-863F-3F90199C8ABE}"/>
              </a:ext>
            </a:extLst>
          </p:cNvPr>
          <p:cNvSpPr/>
          <p:nvPr/>
        </p:nvSpPr>
        <p:spPr>
          <a:xfrm rot="5400000">
            <a:off x="8770612" y="506673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EBEAAE-2711-4CDC-9820-5F98B7108B06}"/>
              </a:ext>
            </a:extLst>
          </p:cNvPr>
          <p:cNvSpPr/>
          <p:nvPr/>
        </p:nvSpPr>
        <p:spPr>
          <a:xfrm rot="5400000">
            <a:off x="8969667" y="505646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3F96BE-6EBA-4626-9AF0-D0E8F206B8C0}"/>
              </a:ext>
            </a:extLst>
          </p:cNvPr>
          <p:cNvSpPr/>
          <p:nvPr/>
        </p:nvSpPr>
        <p:spPr>
          <a:xfrm rot="5400000">
            <a:off x="9166667" y="506673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A65E7A-E428-4309-B46A-A48217C19BE7}"/>
              </a:ext>
            </a:extLst>
          </p:cNvPr>
          <p:cNvSpPr/>
          <p:nvPr/>
        </p:nvSpPr>
        <p:spPr>
          <a:xfrm rot="5400000">
            <a:off x="9359667" y="5066505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F5F8BB-B981-4F2A-8105-56563310A2F7}"/>
              </a:ext>
            </a:extLst>
          </p:cNvPr>
          <p:cNvSpPr txBox="1"/>
          <p:nvPr/>
        </p:nvSpPr>
        <p:spPr>
          <a:xfrm>
            <a:off x="9810342" y="5664600"/>
            <a:ext cx="643000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4696FF-D709-4F9A-A256-E499769C486D}"/>
              </a:ext>
            </a:extLst>
          </p:cNvPr>
          <p:cNvSpPr txBox="1"/>
          <p:nvPr/>
        </p:nvSpPr>
        <p:spPr>
          <a:xfrm>
            <a:off x="9575349" y="5667727"/>
            <a:ext cx="439177" cy="271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4C6554-212C-4F26-B785-3E3ECD32D143}"/>
              </a:ext>
            </a:extLst>
          </p:cNvPr>
          <p:cNvSpPr txBox="1"/>
          <p:nvPr/>
        </p:nvSpPr>
        <p:spPr>
          <a:xfrm>
            <a:off x="9352298" y="5672541"/>
            <a:ext cx="439177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552AB2-391A-4680-BFE9-DDBF9F0B0F86}"/>
              </a:ext>
            </a:extLst>
          </p:cNvPr>
          <p:cNvSpPr txBox="1"/>
          <p:nvPr/>
        </p:nvSpPr>
        <p:spPr>
          <a:xfrm>
            <a:off x="9120696" y="5668711"/>
            <a:ext cx="439177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363D49-AABB-491F-8677-B250EBB43B78}"/>
              </a:ext>
            </a:extLst>
          </p:cNvPr>
          <p:cNvSpPr txBox="1"/>
          <p:nvPr/>
        </p:nvSpPr>
        <p:spPr>
          <a:xfrm>
            <a:off x="8907898" y="5665362"/>
            <a:ext cx="483094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9C1E8B-F7F9-465A-80DA-413265F89EBB}"/>
              </a:ext>
            </a:extLst>
          </p:cNvPr>
          <p:cNvSpPr txBox="1"/>
          <p:nvPr/>
        </p:nvSpPr>
        <p:spPr>
          <a:xfrm>
            <a:off x="8622279" y="5671644"/>
            <a:ext cx="483094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B8D9F5-ACD8-42BA-9234-96B820964304}"/>
              </a:ext>
            </a:extLst>
          </p:cNvPr>
          <p:cNvSpPr txBox="1"/>
          <p:nvPr/>
        </p:nvSpPr>
        <p:spPr>
          <a:xfrm>
            <a:off x="5542576" y="2921309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93E6F7-40F2-4345-A6E7-614A33E7987B}"/>
              </a:ext>
            </a:extLst>
          </p:cNvPr>
          <p:cNvSpPr txBox="1"/>
          <p:nvPr/>
        </p:nvSpPr>
        <p:spPr>
          <a:xfrm>
            <a:off x="7957798" y="5664600"/>
            <a:ext cx="531405" cy="326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A8C7E6-E0C7-4EB5-B7F6-4C7233ECFC66}"/>
              </a:ext>
            </a:extLst>
          </p:cNvPr>
          <p:cNvSpPr txBox="1"/>
          <p:nvPr/>
        </p:nvSpPr>
        <p:spPr>
          <a:xfrm>
            <a:off x="8374017" y="5671292"/>
            <a:ext cx="399252" cy="31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0A9AFD-99B6-465F-94A2-DBC9587CE15A}"/>
              </a:ext>
            </a:extLst>
          </p:cNvPr>
          <p:cNvSpPr/>
          <p:nvPr/>
        </p:nvSpPr>
        <p:spPr>
          <a:xfrm rot="5400000">
            <a:off x="7346474" y="2922296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4A366D1-C77B-444C-A43F-3C47BFD6E9A1}"/>
              </a:ext>
            </a:extLst>
          </p:cNvPr>
          <p:cNvSpPr/>
          <p:nvPr/>
        </p:nvSpPr>
        <p:spPr>
          <a:xfrm>
            <a:off x="6939247" y="2375086"/>
            <a:ext cx="975170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D37A34-2400-4BD7-8A2F-3DD5EFB80534}"/>
              </a:ext>
            </a:extLst>
          </p:cNvPr>
          <p:cNvSpPr txBox="1"/>
          <p:nvPr/>
        </p:nvSpPr>
        <p:spPr>
          <a:xfrm>
            <a:off x="5564455" y="1858105"/>
            <a:ext cx="1253026" cy="946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Voltage regulator jumper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8A05F3-45ED-474C-9D0C-DFB7FEB324F0}"/>
              </a:ext>
            </a:extLst>
          </p:cNvPr>
          <p:cNvSpPr txBox="1"/>
          <p:nvPr/>
        </p:nvSpPr>
        <p:spPr>
          <a:xfrm>
            <a:off x="8154457" y="5973048"/>
            <a:ext cx="949259" cy="526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(Regulated</a:t>
            </a:r>
          </a:p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voltage)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F9DBF10-D349-4B30-AD38-08233A489D42}"/>
              </a:ext>
            </a:extLst>
          </p:cNvPr>
          <p:cNvSpPr/>
          <p:nvPr/>
        </p:nvSpPr>
        <p:spPr>
          <a:xfrm>
            <a:off x="1950478" y="2914597"/>
            <a:ext cx="3000204" cy="100308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EA7A048-DF65-450F-9864-EA6137FA17FC}"/>
              </a:ext>
            </a:extLst>
          </p:cNvPr>
          <p:cNvSpPr/>
          <p:nvPr/>
        </p:nvSpPr>
        <p:spPr>
          <a:xfrm>
            <a:off x="1104468" y="3375396"/>
            <a:ext cx="846010" cy="1575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ircle: Hollow 94">
            <a:extLst>
              <a:ext uri="{FF2B5EF4-FFF2-40B4-BE49-F238E27FC236}">
                <a16:creationId xmlns:a16="http://schemas.microsoft.com/office/drawing/2014/main" id="{C25EDC8E-4CF2-4A6C-872F-9B88DA1601B9}"/>
              </a:ext>
            </a:extLst>
          </p:cNvPr>
          <p:cNvSpPr/>
          <p:nvPr/>
        </p:nvSpPr>
        <p:spPr>
          <a:xfrm>
            <a:off x="197748" y="2844837"/>
            <a:ext cx="971345" cy="1061118"/>
          </a:xfrm>
          <a:prstGeom prst="donut">
            <a:avLst>
              <a:gd name="adj" fmla="val 79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E9B331F-06F5-4DCE-930A-57910C25BE8B}"/>
              </a:ext>
            </a:extLst>
          </p:cNvPr>
          <p:cNvSpPr/>
          <p:nvPr/>
        </p:nvSpPr>
        <p:spPr>
          <a:xfrm>
            <a:off x="608611" y="2811677"/>
            <a:ext cx="137868" cy="1492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D54DC-B910-46CD-8070-F116EC97506E}"/>
              </a:ext>
            </a:extLst>
          </p:cNvPr>
          <p:cNvCxnSpPr>
            <a:cxnSpLocks/>
          </p:cNvCxnSpPr>
          <p:nvPr/>
        </p:nvCxnSpPr>
        <p:spPr>
          <a:xfrm flipV="1">
            <a:off x="4922124" y="3158561"/>
            <a:ext cx="321703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7F40C9-CE1A-4086-B9F1-A3F6779174E5}"/>
              </a:ext>
            </a:extLst>
          </p:cNvPr>
          <p:cNvCxnSpPr>
            <a:cxnSpLocks/>
          </p:cNvCxnSpPr>
          <p:nvPr/>
        </p:nvCxnSpPr>
        <p:spPr>
          <a:xfrm flipV="1">
            <a:off x="4936950" y="3566357"/>
            <a:ext cx="321703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Plus Sign 98">
            <a:extLst>
              <a:ext uri="{FF2B5EF4-FFF2-40B4-BE49-F238E27FC236}">
                <a16:creationId xmlns:a16="http://schemas.microsoft.com/office/drawing/2014/main" id="{6E0978E6-2638-4CFE-B681-75552EE86BB8}"/>
              </a:ext>
            </a:extLst>
          </p:cNvPr>
          <p:cNvSpPr/>
          <p:nvPr/>
        </p:nvSpPr>
        <p:spPr>
          <a:xfrm>
            <a:off x="8993102" y="5952653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inus Sign 99">
            <a:extLst>
              <a:ext uri="{FF2B5EF4-FFF2-40B4-BE49-F238E27FC236}">
                <a16:creationId xmlns:a16="http://schemas.microsoft.com/office/drawing/2014/main" id="{DFB7E44E-CC3F-4413-B014-FB5A33CB1046}"/>
              </a:ext>
            </a:extLst>
          </p:cNvPr>
          <p:cNvSpPr/>
          <p:nvPr/>
        </p:nvSpPr>
        <p:spPr>
          <a:xfrm>
            <a:off x="9166400" y="5923831"/>
            <a:ext cx="313742" cy="24895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lus Sign 100">
            <a:extLst>
              <a:ext uri="{FF2B5EF4-FFF2-40B4-BE49-F238E27FC236}">
                <a16:creationId xmlns:a16="http://schemas.microsoft.com/office/drawing/2014/main" id="{BD5A8E27-3BAB-436D-948D-4ECEB7899804}"/>
              </a:ext>
            </a:extLst>
          </p:cNvPr>
          <p:cNvSpPr/>
          <p:nvPr/>
        </p:nvSpPr>
        <p:spPr>
          <a:xfrm>
            <a:off x="6553757" y="2904579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inus Sign 101">
            <a:extLst>
              <a:ext uri="{FF2B5EF4-FFF2-40B4-BE49-F238E27FC236}">
                <a16:creationId xmlns:a16="http://schemas.microsoft.com/office/drawing/2014/main" id="{060061BF-680E-48BD-9CB9-207147F1CF8C}"/>
              </a:ext>
            </a:extLst>
          </p:cNvPr>
          <p:cNvSpPr/>
          <p:nvPr/>
        </p:nvSpPr>
        <p:spPr>
          <a:xfrm>
            <a:off x="6524213" y="3536769"/>
            <a:ext cx="313742" cy="24895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89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8.33333E-7 -3.33333E-6 C 0.02187 -3.33333E-6 0.0401 0.03311 0.0401 0.07431 C 0.0401 0.11528 0.02187 0.14861 8.33333E-7 0.14861 C -0.02227 0.14861 -0.0401 0.11528 -0.0401 0.07431 C -0.0401 0.03311 -0.02227 -3.33333E-6 8.33333E-7 -3.33333E-6 Z " pathEditMode="relative" rAng="0" ptsTypes="AAAAA">
                                      <p:cBhvr>
                                        <p:cTn id="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C02346A-58BD-44E6-88A1-6102E77BBB65}"/>
              </a:ext>
            </a:extLst>
          </p:cNvPr>
          <p:cNvGrpSpPr/>
          <p:nvPr/>
        </p:nvGrpSpPr>
        <p:grpSpPr>
          <a:xfrm>
            <a:off x="14691570" y="859234"/>
            <a:ext cx="4206258" cy="4710517"/>
            <a:chOff x="7036920" y="1124578"/>
            <a:chExt cx="4206258" cy="4710517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091AAEF-20F1-4A36-BCCE-4F6BF79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920" y="1124578"/>
              <a:ext cx="4206258" cy="4710517"/>
            </a:xfrm>
            <a:prstGeom prst="rect">
              <a:avLst/>
            </a:prstGeom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F1DAFE5-003C-4CBC-A646-F4A7A8B1859D}"/>
                </a:ext>
              </a:extLst>
            </p:cNvPr>
            <p:cNvSpPr/>
            <p:nvPr/>
          </p:nvSpPr>
          <p:spPr>
            <a:xfrm>
              <a:off x="10254006" y="3742484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5C0E086-8CC6-418B-98C4-B9EEB43892B1}"/>
                </a:ext>
              </a:extLst>
            </p:cNvPr>
            <p:cNvSpPr/>
            <p:nvPr/>
          </p:nvSpPr>
          <p:spPr>
            <a:xfrm>
              <a:off x="10254005" y="411140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2BF38B-7472-44B9-B8E3-5D1A32ECB056}"/>
                </a:ext>
              </a:extLst>
            </p:cNvPr>
            <p:cNvSpPr/>
            <p:nvPr/>
          </p:nvSpPr>
          <p:spPr>
            <a:xfrm>
              <a:off x="9137734" y="4684054"/>
              <a:ext cx="1442618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1FE499-770C-4D79-B1E9-980EF0C21F8B}"/>
                </a:ext>
              </a:extLst>
            </p:cNvPr>
            <p:cNvSpPr/>
            <p:nvPr/>
          </p:nvSpPr>
          <p:spPr>
            <a:xfrm>
              <a:off x="7894320" y="4651965"/>
              <a:ext cx="1243414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40692B5-27CD-49BB-8DEA-96A707BFFA8C}"/>
                </a:ext>
              </a:extLst>
            </p:cNvPr>
            <p:cNvSpPr/>
            <p:nvPr/>
          </p:nvSpPr>
          <p:spPr>
            <a:xfrm>
              <a:off x="7591765" y="3750707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3522D29-2BDD-4A92-8EBA-6BCBDE85137C}"/>
                </a:ext>
              </a:extLst>
            </p:cNvPr>
            <p:cNvSpPr/>
            <p:nvPr/>
          </p:nvSpPr>
          <p:spPr>
            <a:xfrm>
              <a:off x="7602245" y="415204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533D97-532A-4D25-A9DD-104AF20E7BF1}"/>
                </a:ext>
              </a:extLst>
            </p:cNvPr>
            <p:cNvSpPr/>
            <p:nvPr/>
          </p:nvSpPr>
          <p:spPr>
            <a:xfrm>
              <a:off x="8122944" y="4349974"/>
              <a:ext cx="435809" cy="2025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D0D44-63B5-4F99-896C-27A27D35D92F}"/>
              </a:ext>
            </a:extLst>
          </p:cNvPr>
          <p:cNvGrpSpPr/>
          <p:nvPr/>
        </p:nvGrpSpPr>
        <p:grpSpPr>
          <a:xfrm>
            <a:off x="7174033" y="1035926"/>
            <a:ext cx="3305201" cy="3609990"/>
            <a:chOff x="4362450" y="2343149"/>
            <a:chExt cx="3298983" cy="31679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02965F-FE3A-467F-A36E-64B8FE1AD149}"/>
                </a:ext>
              </a:extLst>
            </p:cNvPr>
            <p:cNvSpPr/>
            <p:nvPr/>
          </p:nvSpPr>
          <p:spPr>
            <a:xfrm>
              <a:off x="4362450" y="2343149"/>
              <a:ext cx="3298983" cy="31584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0003E4-5007-4CF3-B55B-4AFC4E624867}"/>
                </a:ext>
              </a:extLst>
            </p:cNvPr>
            <p:cNvSpPr/>
            <p:nvPr/>
          </p:nvSpPr>
          <p:spPr>
            <a:xfrm>
              <a:off x="4867275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2F2EBE-4D8A-4C5E-91BC-369162FD0AE7}"/>
                </a:ext>
              </a:extLst>
            </p:cNvPr>
            <p:cNvSpPr/>
            <p:nvPr/>
          </p:nvSpPr>
          <p:spPr>
            <a:xfrm>
              <a:off x="5279396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BA1CDD-838A-42A2-B3B7-C18A78CD2461}"/>
                </a:ext>
              </a:extLst>
            </p:cNvPr>
            <p:cNvSpPr/>
            <p:nvPr/>
          </p:nvSpPr>
          <p:spPr>
            <a:xfrm>
              <a:off x="5691517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D0925-9158-4521-BCF9-668A788F7A36}"/>
                </a:ext>
              </a:extLst>
            </p:cNvPr>
            <p:cNvSpPr/>
            <p:nvPr/>
          </p:nvSpPr>
          <p:spPr>
            <a:xfrm>
              <a:off x="7151388" y="4371975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9E2579-4930-48AF-A276-C12162D8ABBF}"/>
                </a:ext>
              </a:extLst>
            </p:cNvPr>
            <p:cNvSpPr/>
            <p:nvPr/>
          </p:nvSpPr>
          <p:spPr>
            <a:xfrm>
              <a:off x="7151388" y="3992563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405A55-F047-47EB-9098-CAE1ED8DA25C}"/>
                </a:ext>
              </a:extLst>
            </p:cNvPr>
            <p:cNvSpPr/>
            <p:nvPr/>
          </p:nvSpPr>
          <p:spPr>
            <a:xfrm>
              <a:off x="4492382" y="4004004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713236-B2DD-4413-9E1D-70E88B0AF881}"/>
                </a:ext>
              </a:extLst>
            </p:cNvPr>
            <p:cNvSpPr/>
            <p:nvPr/>
          </p:nvSpPr>
          <p:spPr>
            <a:xfrm>
              <a:off x="4492382" y="4394921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B7142A-17AD-460D-9877-D1B28DADC3F9}"/>
                </a:ext>
              </a:extLst>
            </p:cNvPr>
            <p:cNvGrpSpPr/>
            <p:nvPr/>
          </p:nvGrpSpPr>
          <p:grpSpPr>
            <a:xfrm>
              <a:off x="6079545" y="5190893"/>
              <a:ext cx="125950" cy="310727"/>
              <a:chOff x="1861075" y="1281894"/>
              <a:chExt cx="125950" cy="3107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3C30E-C4A7-42D0-824F-50B9345EB5D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E3C94FA-6521-46F3-89F1-4F372697712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B05CF6-1575-46E6-BF89-BD8832597999}"/>
                </a:ext>
              </a:extLst>
            </p:cNvPr>
            <p:cNvGrpSpPr/>
            <p:nvPr/>
          </p:nvGrpSpPr>
          <p:grpSpPr>
            <a:xfrm>
              <a:off x="6258023" y="5190893"/>
              <a:ext cx="125950" cy="310727"/>
              <a:chOff x="1861075" y="1281894"/>
              <a:chExt cx="125950" cy="31072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BCFAB1-2E2D-40A1-9E9D-03AB816FD6EF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7C72C9C-C325-4B3B-9DC3-19BA8C1F2C46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8103AE-5EB7-42A6-B04C-1CD49516BC38}"/>
                </a:ext>
              </a:extLst>
            </p:cNvPr>
            <p:cNvGrpSpPr/>
            <p:nvPr/>
          </p:nvGrpSpPr>
          <p:grpSpPr>
            <a:xfrm>
              <a:off x="6446210" y="5181368"/>
              <a:ext cx="125950" cy="310727"/>
              <a:chOff x="1861075" y="1281894"/>
              <a:chExt cx="125950" cy="31072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1B99E1-D387-491E-B3BB-A98BA016AF92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7B72040-52CF-4D65-A0B6-9F32EA8BB979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9451FA7-24CE-4786-8477-281B24FD4288}"/>
                </a:ext>
              </a:extLst>
            </p:cNvPr>
            <p:cNvGrpSpPr/>
            <p:nvPr/>
          </p:nvGrpSpPr>
          <p:grpSpPr>
            <a:xfrm>
              <a:off x="6636710" y="5190893"/>
              <a:ext cx="125950" cy="310727"/>
              <a:chOff x="1861075" y="1281894"/>
              <a:chExt cx="125950" cy="31072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5930CF-484F-4E62-966B-108E07EA586A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3D44F13-E612-4E14-BA9B-F6240007F261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25EA08-5B6B-462B-8A19-7E8C96DE2712}"/>
                </a:ext>
              </a:extLst>
            </p:cNvPr>
            <p:cNvGrpSpPr/>
            <p:nvPr/>
          </p:nvGrpSpPr>
          <p:grpSpPr>
            <a:xfrm>
              <a:off x="6827210" y="5190893"/>
              <a:ext cx="125950" cy="310727"/>
              <a:chOff x="1861075" y="1281894"/>
              <a:chExt cx="125950" cy="31072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54830B-7C2F-49C0-A0EB-23EA262DF5B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29C87DC-0818-4D67-B876-9C892A21E8C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255876-C0AF-4D18-A5DB-F4872D9C8331}"/>
                </a:ext>
              </a:extLst>
            </p:cNvPr>
            <p:cNvSpPr/>
            <p:nvPr/>
          </p:nvSpPr>
          <p:spPr>
            <a:xfrm>
              <a:off x="7008185" y="5200418"/>
              <a:ext cx="125950" cy="3107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DA93B3-E560-4199-A72A-910F985ABBFC}"/>
                </a:ext>
              </a:extLst>
            </p:cNvPr>
            <p:cNvSpPr/>
            <p:nvPr/>
          </p:nvSpPr>
          <p:spPr>
            <a:xfrm>
              <a:off x="7037691" y="52749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481E68-C52A-40DE-B392-FDC9A7BFA110}"/>
                </a:ext>
              </a:extLst>
            </p:cNvPr>
            <p:cNvSpPr/>
            <p:nvPr/>
          </p:nvSpPr>
          <p:spPr>
            <a:xfrm>
              <a:off x="7008185" y="4933718"/>
              <a:ext cx="125950" cy="3107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694F64-1C06-47AF-B727-36F23A3F851D}"/>
                </a:ext>
              </a:extLst>
            </p:cNvPr>
            <p:cNvSpPr/>
            <p:nvPr/>
          </p:nvSpPr>
          <p:spPr>
            <a:xfrm>
              <a:off x="7037691" y="50082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712C353-70D9-4887-B07B-930A239EEAB1}"/>
                </a:ext>
              </a:extLst>
            </p:cNvPr>
            <p:cNvGrpSpPr/>
            <p:nvPr/>
          </p:nvGrpSpPr>
          <p:grpSpPr>
            <a:xfrm>
              <a:off x="6079545" y="4924193"/>
              <a:ext cx="125950" cy="310727"/>
              <a:chOff x="1861075" y="1281894"/>
              <a:chExt cx="125950" cy="31072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36EB5D-2EDB-455C-BE66-29B09519091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7E327C-C438-4442-8560-99AB6A5A883E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88DC8-49AE-425B-A471-BA0F15D0EF0D}"/>
                </a:ext>
              </a:extLst>
            </p:cNvPr>
            <p:cNvGrpSpPr/>
            <p:nvPr/>
          </p:nvGrpSpPr>
          <p:grpSpPr>
            <a:xfrm>
              <a:off x="5005514" y="4621409"/>
              <a:ext cx="583355" cy="125950"/>
              <a:chOff x="8205914" y="3859409"/>
              <a:chExt cx="583355" cy="12595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DB46ADF-E541-4435-A814-7A2F866B80C6}"/>
                  </a:ext>
                </a:extLst>
              </p:cNvPr>
              <p:cNvGrpSpPr/>
              <p:nvPr/>
            </p:nvGrpSpPr>
            <p:grpSpPr>
              <a:xfrm rot="5400000">
                <a:off x="8570931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B14943B-DCC2-4437-9797-E5F706DCFDF2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B52540-89E2-4196-875C-6A0EACBAD04F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9042C09-15C3-4901-A08F-452BE5A365C9}"/>
                  </a:ext>
                </a:extLst>
              </p:cNvPr>
              <p:cNvGrpSpPr/>
              <p:nvPr/>
            </p:nvGrpSpPr>
            <p:grpSpPr>
              <a:xfrm rot="5400000">
                <a:off x="8298303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C3305CB-1991-4C99-8F56-84263263818C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B2DE3D9-2991-4562-AF6F-2B53C5B8EDA3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7CE573-CFDE-467A-9D2D-E9C00BA72D88}"/>
                </a:ext>
              </a:extLst>
            </p:cNvPr>
            <p:cNvSpPr/>
            <p:nvPr/>
          </p:nvSpPr>
          <p:spPr>
            <a:xfrm>
              <a:off x="6175555" y="4313992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55605F-99CC-428D-B2D2-B598F04304B9}"/>
                </a:ext>
              </a:extLst>
            </p:cNvPr>
            <p:cNvSpPr/>
            <p:nvPr/>
          </p:nvSpPr>
          <p:spPr>
            <a:xfrm>
              <a:off x="5185055" y="3757639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4076017-DEFE-4BB0-A9E8-4C388827A1DD}"/>
              </a:ext>
            </a:extLst>
          </p:cNvPr>
          <p:cNvSpPr/>
          <p:nvPr/>
        </p:nvSpPr>
        <p:spPr>
          <a:xfrm>
            <a:off x="10356847" y="3043171"/>
            <a:ext cx="975170" cy="630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1212CF-41D7-4BF5-B74F-59FD065EB82E}"/>
              </a:ext>
            </a:extLst>
          </p:cNvPr>
          <p:cNvSpPr/>
          <p:nvPr/>
        </p:nvSpPr>
        <p:spPr>
          <a:xfrm>
            <a:off x="10375934" y="3515808"/>
            <a:ext cx="975170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16850F-864C-49A9-BE86-9A4DB5B06BE7}"/>
              </a:ext>
            </a:extLst>
          </p:cNvPr>
          <p:cNvSpPr/>
          <p:nvPr/>
        </p:nvSpPr>
        <p:spPr>
          <a:xfrm>
            <a:off x="5171852" y="3128077"/>
            <a:ext cx="2090364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33BB10-E515-479F-9719-CC500009AEAA}"/>
              </a:ext>
            </a:extLst>
          </p:cNvPr>
          <p:cNvSpPr/>
          <p:nvPr/>
        </p:nvSpPr>
        <p:spPr>
          <a:xfrm>
            <a:off x="5164232" y="3538221"/>
            <a:ext cx="2090364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AE93C9-89F5-4C13-B741-AF193FAA5012}"/>
              </a:ext>
            </a:extLst>
          </p:cNvPr>
          <p:cNvSpPr txBox="1"/>
          <p:nvPr/>
        </p:nvSpPr>
        <p:spPr>
          <a:xfrm>
            <a:off x="11418126" y="2920536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CF2B1E-6B8E-40C0-9EDD-AAAB16EB7F87}"/>
              </a:ext>
            </a:extLst>
          </p:cNvPr>
          <p:cNvSpPr txBox="1"/>
          <p:nvPr/>
        </p:nvSpPr>
        <p:spPr>
          <a:xfrm>
            <a:off x="11446755" y="3390853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DCE9F0-CDC2-4BF6-8C22-B2CEC1D2D863}"/>
              </a:ext>
            </a:extLst>
          </p:cNvPr>
          <p:cNvSpPr txBox="1"/>
          <p:nvPr/>
        </p:nvSpPr>
        <p:spPr>
          <a:xfrm>
            <a:off x="7515094" y="5655005"/>
            <a:ext cx="483094" cy="31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12V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43C2C6-7425-4D41-A050-4C9E64663433}"/>
              </a:ext>
            </a:extLst>
          </p:cNvPr>
          <p:cNvSpPr txBox="1"/>
          <p:nvPr/>
        </p:nvSpPr>
        <p:spPr>
          <a:xfrm>
            <a:off x="5542576" y="3366050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53CC62-E642-4C09-B421-C1CBA10D2EA3}"/>
              </a:ext>
            </a:extLst>
          </p:cNvPr>
          <p:cNvSpPr/>
          <p:nvPr/>
        </p:nvSpPr>
        <p:spPr>
          <a:xfrm rot="5400000">
            <a:off x="7216300" y="5042495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A0E00C-A992-4A7A-86DB-7BE1F4CD7A8B}"/>
              </a:ext>
            </a:extLst>
          </p:cNvPr>
          <p:cNvSpPr/>
          <p:nvPr/>
        </p:nvSpPr>
        <p:spPr>
          <a:xfrm rot="5400000">
            <a:off x="7700675" y="5033309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5C1D30-86C9-4550-9652-0A8E7A9BB8B7}"/>
              </a:ext>
            </a:extLst>
          </p:cNvPr>
          <p:cNvSpPr/>
          <p:nvPr/>
        </p:nvSpPr>
        <p:spPr>
          <a:xfrm rot="5400000">
            <a:off x="8076708" y="5024629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18005F-0E1B-4661-819F-82FD512D5145}"/>
              </a:ext>
            </a:extLst>
          </p:cNvPr>
          <p:cNvSpPr/>
          <p:nvPr/>
        </p:nvSpPr>
        <p:spPr>
          <a:xfrm rot="5400000">
            <a:off x="8371576" y="506673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7BECAF-082E-4206-A79E-9837C5162B9E}"/>
              </a:ext>
            </a:extLst>
          </p:cNvPr>
          <p:cNvSpPr/>
          <p:nvPr/>
        </p:nvSpPr>
        <p:spPr>
          <a:xfrm rot="5400000">
            <a:off x="8575091" y="5066735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3201F0-80FE-44E0-863F-3F90199C8ABE}"/>
              </a:ext>
            </a:extLst>
          </p:cNvPr>
          <p:cNvSpPr/>
          <p:nvPr/>
        </p:nvSpPr>
        <p:spPr>
          <a:xfrm rot="5400000">
            <a:off x="8770612" y="506673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EBEAAE-2711-4CDC-9820-5F98B7108B06}"/>
              </a:ext>
            </a:extLst>
          </p:cNvPr>
          <p:cNvSpPr/>
          <p:nvPr/>
        </p:nvSpPr>
        <p:spPr>
          <a:xfrm rot="5400000">
            <a:off x="8969667" y="505646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3F96BE-6EBA-4626-9AF0-D0E8F206B8C0}"/>
              </a:ext>
            </a:extLst>
          </p:cNvPr>
          <p:cNvSpPr/>
          <p:nvPr/>
        </p:nvSpPr>
        <p:spPr>
          <a:xfrm rot="5400000">
            <a:off x="9166667" y="506673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A65E7A-E428-4309-B46A-A48217C19BE7}"/>
              </a:ext>
            </a:extLst>
          </p:cNvPr>
          <p:cNvSpPr/>
          <p:nvPr/>
        </p:nvSpPr>
        <p:spPr>
          <a:xfrm rot="5400000">
            <a:off x="9359667" y="5066505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F5F8BB-B981-4F2A-8105-56563310A2F7}"/>
              </a:ext>
            </a:extLst>
          </p:cNvPr>
          <p:cNvSpPr txBox="1"/>
          <p:nvPr/>
        </p:nvSpPr>
        <p:spPr>
          <a:xfrm>
            <a:off x="9810342" y="5664600"/>
            <a:ext cx="643000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4696FF-D709-4F9A-A256-E499769C486D}"/>
              </a:ext>
            </a:extLst>
          </p:cNvPr>
          <p:cNvSpPr txBox="1"/>
          <p:nvPr/>
        </p:nvSpPr>
        <p:spPr>
          <a:xfrm>
            <a:off x="9575349" y="5667727"/>
            <a:ext cx="439177" cy="271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4C6554-212C-4F26-B785-3E3ECD32D143}"/>
              </a:ext>
            </a:extLst>
          </p:cNvPr>
          <p:cNvSpPr txBox="1"/>
          <p:nvPr/>
        </p:nvSpPr>
        <p:spPr>
          <a:xfrm>
            <a:off x="9352298" y="5672541"/>
            <a:ext cx="439177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552AB2-391A-4680-BFE9-DDBF9F0B0F86}"/>
              </a:ext>
            </a:extLst>
          </p:cNvPr>
          <p:cNvSpPr txBox="1"/>
          <p:nvPr/>
        </p:nvSpPr>
        <p:spPr>
          <a:xfrm>
            <a:off x="9120696" y="5668711"/>
            <a:ext cx="439177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363D49-AABB-491F-8677-B250EBB43B78}"/>
              </a:ext>
            </a:extLst>
          </p:cNvPr>
          <p:cNvSpPr txBox="1"/>
          <p:nvPr/>
        </p:nvSpPr>
        <p:spPr>
          <a:xfrm>
            <a:off x="8907898" y="5665362"/>
            <a:ext cx="483094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9C1E8B-F7F9-465A-80DA-413265F89EBB}"/>
              </a:ext>
            </a:extLst>
          </p:cNvPr>
          <p:cNvSpPr txBox="1"/>
          <p:nvPr/>
        </p:nvSpPr>
        <p:spPr>
          <a:xfrm>
            <a:off x="8622279" y="5671644"/>
            <a:ext cx="483094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B8D9F5-ACD8-42BA-9234-96B820964304}"/>
              </a:ext>
            </a:extLst>
          </p:cNvPr>
          <p:cNvSpPr txBox="1"/>
          <p:nvPr/>
        </p:nvSpPr>
        <p:spPr>
          <a:xfrm>
            <a:off x="5542576" y="2921309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93E6F7-40F2-4345-A6E7-614A33E7987B}"/>
              </a:ext>
            </a:extLst>
          </p:cNvPr>
          <p:cNvSpPr txBox="1"/>
          <p:nvPr/>
        </p:nvSpPr>
        <p:spPr>
          <a:xfrm>
            <a:off x="7957798" y="5664600"/>
            <a:ext cx="531405" cy="326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A8C7E6-E0C7-4EB5-B7F6-4C7233ECFC66}"/>
              </a:ext>
            </a:extLst>
          </p:cNvPr>
          <p:cNvSpPr txBox="1"/>
          <p:nvPr/>
        </p:nvSpPr>
        <p:spPr>
          <a:xfrm>
            <a:off x="8374017" y="5671292"/>
            <a:ext cx="399252" cy="31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0A9AFD-99B6-465F-94A2-DBC9587CE15A}"/>
              </a:ext>
            </a:extLst>
          </p:cNvPr>
          <p:cNvSpPr/>
          <p:nvPr/>
        </p:nvSpPr>
        <p:spPr>
          <a:xfrm rot="5400000">
            <a:off x="7346474" y="2922296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4A366D1-C77B-444C-A43F-3C47BFD6E9A1}"/>
              </a:ext>
            </a:extLst>
          </p:cNvPr>
          <p:cNvSpPr/>
          <p:nvPr/>
        </p:nvSpPr>
        <p:spPr>
          <a:xfrm>
            <a:off x="6939247" y="2375086"/>
            <a:ext cx="975170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D37A34-2400-4BD7-8A2F-3DD5EFB80534}"/>
              </a:ext>
            </a:extLst>
          </p:cNvPr>
          <p:cNvSpPr txBox="1"/>
          <p:nvPr/>
        </p:nvSpPr>
        <p:spPr>
          <a:xfrm>
            <a:off x="5564455" y="1858105"/>
            <a:ext cx="1253026" cy="946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Voltage regulator jumper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8A05F3-45ED-474C-9D0C-DFB7FEB324F0}"/>
              </a:ext>
            </a:extLst>
          </p:cNvPr>
          <p:cNvSpPr txBox="1"/>
          <p:nvPr/>
        </p:nvSpPr>
        <p:spPr>
          <a:xfrm>
            <a:off x="8154457" y="5973048"/>
            <a:ext cx="949259" cy="526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(Regulated</a:t>
            </a:r>
          </a:p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voltage)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F9DBF10-D349-4B30-AD38-08233A489D42}"/>
              </a:ext>
            </a:extLst>
          </p:cNvPr>
          <p:cNvSpPr/>
          <p:nvPr/>
        </p:nvSpPr>
        <p:spPr>
          <a:xfrm>
            <a:off x="1950478" y="2914597"/>
            <a:ext cx="3000204" cy="100308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EA7A048-DF65-450F-9864-EA6137FA17FC}"/>
              </a:ext>
            </a:extLst>
          </p:cNvPr>
          <p:cNvSpPr/>
          <p:nvPr/>
        </p:nvSpPr>
        <p:spPr>
          <a:xfrm>
            <a:off x="1104468" y="3375396"/>
            <a:ext cx="846010" cy="1575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ircle: Hollow 94">
            <a:extLst>
              <a:ext uri="{FF2B5EF4-FFF2-40B4-BE49-F238E27FC236}">
                <a16:creationId xmlns:a16="http://schemas.microsoft.com/office/drawing/2014/main" id="{C25EDC8E-4CF2-4A6C-872F-9B88DA1601B9}"/>
              </a:ext>
            </a:extLst>
          </p:cNvPr>
          <p:cNvSpPr/>
          <p:nvPr/>
        </p:nvSpPr>
        <p:spPr>
          <a:xfrm>
            <a:off x="197748" y="2844837"/>
            <a:ext cx="971345" cy="1061118"/>
          </a:xfrm>
          <a:prstGeom prst="donut">
            <a:avLst>
              <a:gd name="adj" fmla="val 79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E9B331F-06F5-4DCE-930A-57910C25BE8B}"/>
              </a:ext>
            </a:extLst>
          </p:cNvPr>
          <p:cNvSpPr/>
          <p:nvPr/>
        </p:nvSpPr>
        <p:spPr>
          <a:xfrm>
            <a:off x="608611" y="2811677"/>
            <a:ext cx="137868" cy="1492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D54DC-B910-46CD-8070-F116EC97506E}"/>
              </a:ext>
            </a:extLst>
          </p:cNvPr>
          <p:cNvCxnSpPr>
            <a:cxnSpLocks/>
          </p:cNvCxnSpPr>
          <p:nvPr/>
        </p:nvCxnSpPr>
        <p:spPr>
          <a:xfrm flipV="1">
            <a:off x="4922124" y="3158561"/>
            <a:ext cx="321703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7F40C9-CE1A-4086-B9F1-A3F6779174E5}"/>
              </a:ext>
            </a:extLst>
          </p:cNvPr>
          <p:cNvCxnSpPr>
            <a:cxnSpLocks/>
          </p:cNvCxnSpPr>
          <p:nvPr/>
        </p:nvCxnSpPr>
        <p:spPr>
          <a:xfrm flipV="1">
            <a:off x="4936950" y="3566357"/>
            <a:ext cx="321703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Plus Sign 98">
            <a:extLst>
              <a:ext uri="{FF2B5EF4-FFF2-40B4-BE49-F238E27FC236}">
                <a16:creationId xmlns:a16="http://schemas.microsoft.com/office/drawing/2014/main" id="{6E0978E6-2638-4CFE-B681-75552EE86BB8}"/>
              </a:ext>
            </a:extLst>
          </p:cNvPr>
          <p:cNvSpPr/>
          <p:nvPr/>
        </p:nvSpPr>
        <p:spPr>
          <a:xfrm>
            <a:off x="9267422" y="5962813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inus Sign 99">
            <a:extLst>
              <a:ext uri="{FF2B5EF4-FFF2-40B4-BE49-F238E27FC236}">
                <a16:creationId xmlns:a16="http://schemas.microsoft.com/office/drawing/2014/main" id="{DFB7E44E-CC3F-4413-B014-FB5A33CB1046}"/>
              </a:ext>
            </a:extLst>
          </p:cNvPr>
          <p:cNvSpPr/>
          <p:nvPr/>
        </p:nvSpPr>
        <p:spPr>
          <a:xfrm>
            <a:off x="8973360" y="5923831"/>
            <a:ext cx="313742" cy="24895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lus Sign 100">
            <a:extLst>
              <a:ext uri="{FF2B5EF4-FFF2-40B4-BE49-F238E27FC236}">
                <a16:creationId xmlns:a16="http://schemas.microsoft.com/office/drawing/2014/main" id="{BD5A8E27-3BAB-436D-948D-4ECEB7899804}"/>
              </a:ext>
            </a:extLst>
          </p:cNvPr>
          <p:cNvSpPr/>
          <p:nvPr/>
        </p:nvSpPr>
        <p:spPr>
          <a:xfrm>
            <a:off x="6553757" y="3666579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inus Sign 101">
            <a:extLst>
              <a:ext uri="{FF2B5EF4-FFF2-40B4-BE49-F238E27FC236}">
                <a16:creationId xmlns:a16="http://schemas.microsoft.com/office/drawing/2014/main" id="{060061BF-680E-48BD-9CB9-207147F1CF8C}"/>
              </a:ext>
            </a:extLst>
          </p:cNvPr>
          <p:cNvSpPr/>
          <p:nvPr/>
        </p:nvSpPr>
        <p:spPr>
          <a:xfrm>
            <a:off x="6524213" y="2835729"/>
            <a:ext cx="313742" cy="24895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5138803-50AB-4478-A2B9-CD50C467CF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1" t="13630" r="56510" b="11259"/>
          <a:stretch/>
        </p:blipFill>
        <p:spPr>
          <a:xfrm>
            <a:off x="512674" y="6858000"/>
            <a:ext cx="5029902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2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66667E-6 -3.7037E-7 C 0.02187 -3.7037E-7 0.03984 0.03171 0.03984 0.07083 C 0.03984 0.10995 0.02187 0.1419 1.66667E-6 0.1419 C -0.02201 0.1419 -0.03985 0.10995 -0.03985 0.07083 C -0.03985 0.03148 -0.02201 -3.7037E-7 1.66667E-6 -3.7037E-7 Z " pathEditMode="relative" rAng="0" ptsTypes="AAAAA">
                                      <p:cBhvr>
                                        <p:cTn id="6" dur="500" spd="-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C02346A-58BD-44E6-88A1-6102E77BBB65}"/>
              </a:ext>
            </a:extLst>
          </p:cNvPr>
          <p:cNvGrpSpPr/>
          <p:nvPr/>
        </p:nvGrpSpPr>
        <p:grpSpPr>
          <a:xfrm>
            <a:off x="14691570" y="859234"/>
            <a:ext cx="4206258" cy="4710517"/>
            <a:chOff x="7036920" y="1124578"/>
            <a:chExt cx="4206258" cy="4710517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091AAEF-20F1-4A36-BCCE-4F6BF79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920" y="1124578"/>
              <a:ext cx="4206258" cy="4710517"/>
            </a:xfrm>
            <a:prstGeom prst="rect">
              <a:avLst/>
            </a:prstGeom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F1DAFE5-003C-4CBC-A646-F4A7A8B1859D}"/>
                </a:ext>
              </a:extLst>
            </p:cNvPr>
            <p:cNvSpPr/>
            <p:nvPr/>
          </p:nvSpPr>
          <p:spPr>
            <a:xfrm>
              <a:off x="10254006" y="3742484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5C0E086-8CC6-418B-98C4-B9EEB43892B1}"/>
                </a:ext>
              </a:extLst>
            </p:cNvPr>
            <p:cNvSpPr/>
            <p:nvPr/>
          </p:nvSpPr>
          <p:spPr>
            <a:xfrm>
              <a:off x="10254005" y="411140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2BF38B-7472-44B9-B8E3-5D1A32ECB056}"/>
                </a:ext>
              </a:extLst>
            </p:cNvPr>
            <p:cNvSpPr/>
            <p:nvPr/>
          </p:nvSpPr>
          <p:spPr>
            <a:xfrm>
              <a:off x="9137734" y="4684054"/>
              <a:ext cx="1442618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1FE499-770C-4D79-B1E9-980EF0C21F8B}"/>
                </a:ext>
              </a:extLst>
            </p:cNvPr>
            <p:cNvSpPr/>
            <p:nvPr/>
          </p:nvSpPr>
          <p:spPr>
            <a:xfrm>
              <a:off x="7894320" y="4651965"/>
              <a:ext cx="1243414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40692B5-27CD-49BB-8DEA-96A707BFFA8C}"/>
                </a:ext>
              </a:extLst>
            </p:cNvPr>
            <p:cNvSpPr/>
            <p:nvPr/>
          </p:nvSpPr>
          <p:spPr>
            <a:xfrm>
              <a:off x="7591765" y="3750707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3522D29-2BDD-4A92-8EBA-6BCBDE85137C}"/>
                </a:ext>
              </a:extLst>
            </p:cNvPr>
            <p:cNvSpPr/>
            <p:nvPr/>
          </p:nvSpPr>
          <p:spPr>
            <a:xfrm>
              <a:off x="7602245" y="415204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533D97-532A-4D25-A9DD-104AF20E7BF1}"/>
                </a:ext>
              </a:extLst>
            </p:cNvPr>
            <p:cNvSpPr/>
            <p:nvPr/>
          </p:nvSpPr>
          <p:spPr>
            <a:xfrm>
              <a:off x="8122944" y="4349974"/>
              <a:ext cx="435809" cy="2025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D0D44-63B5-4F99-896C-27A27D35D92F}"/>
              </a:ext>
            </a:extLst>
          </p:cNvPr>
          <p:cNvGrpSpPr/>
          <p:nvPr/>
        </p:nvGrpSpPr>
        <p:grpSpPr>
          <a:xfrm>
            <a:off x="7524553" y="30086"/>
            <a:ext cx="3305201" cy="3609990"/>
            <a:chOff x="4362450" y="2343149"/>
            <a:chExt cx="3298983" cy="31679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02965F-FE3A-467F-A36E-64B8FE1AD149}"/>
                </a:ext>
              </a:extLst>
            </p:cNvPr>
            <p:cNvSpPr/>
            <p:nvPr/>
          </p:nvSpPr>
          <p:spPr>
            <a:xfrm>
              <a:off x="4362450" y="2343149"/>
              <a:ext cx="3298983" cy="31584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0003E4-5007-4CF3-B55B-4AFC4E624867}"/>
                </a:ext>
              </a:extLst>
            </p:cNvPr>
            <p:cNvSpPr/>
            <p:nvPr/>
          </p:nvSpPr>
          <p:spPr>
            <a:xfrm>
              <a:off x="4867275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2F2EBE-4D8A-4C5E-91BC-369162FD0AE7}"/>
                </a:ext>
              </a:extLst>
            </p:cNvPr>
            <p:cNvSpPr/>
            <p:nvPr/>
          </p:nvSpPr>
          <p:spPr>
            <a:xfrm>
              <a:off x="5279396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BA1CDD-838A-42A2-B3B7-C18A78CD2461}"/>
                </a:ext>
              </a:extLst>
            </p:cNvPr>
            <p:cNvSpPr/>
            <p:nvPr/>
          </p:nvSpPr>
          <p:spPr>
            <a:xfrm>
              <a:off x="5691517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D0925-9158-4521-BCF9-668A788F7A36}"/>
                </a:ext>
              </a:extLst>
            </p:cNvPr>
            <p:cNvSpPr/>
            <p:nvPr/>
          </p:nvSpPr>
          <p:spPr>
            <a:xfrm>
              <a:off x="7151388" y="4371975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9E2579-4930-48AF-A276-C12162D8ABBF}"/>
                </a:ext>
              </a:extLst>
            </p:cNvPr>
            <p:cNvSpPr/>
            <p:nvPr/>
          </p:nvSpPr>
          <p:spPr>
            <a:xfrm>
              <a:off x="7151388" y="3992563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405A55-F047-47EB-9098-CAE1ED8DA25C}"/>
                </a:ext>
              </a:extLst>
            </p:cNvPr>
            <p:cNvSpPr/>
            <p:nvPr/>
          </p:nvSpPr>
          <p:spPr>
            <a:xfrm>
              <a:off x="4492382" y="4004004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713236-B2DD-4413-9E1D-70E88B0AF881}"/>
                </a:ext>
              </a:extLst>
            </p:cNvPr>
            <p:cNvSpPr/>
            <p:nvPr/>
          </p:nvSpPr>
          <p:spPr>
            <a:xfrm>
              <a:off x="4492382" y="4394921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B7142A-17AD-460D-9877-D1B28DADC3F9}"/>
                </a:ext>
              </a:extLst>
            </p:cNvPr>
            <p:cNvGrpSpPr/>
            <p:nvPr/>
          </p:nvGrpSpPr>
          <p:grpSpPr>
            <a:xfrm>
              <a:off x="6079545" y="5190893"/>
              <a:ext cx="125950" cy="310727"/>
              <a:chOff x="1861075" y="1281894"/>
              <a:chExt cx="125950" cy="3107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3C30E-C4A7-42D0-824F-50B9345EB5D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E3C94FA-6521-46F3-89F1-4F372697712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B05CF6-1575-46E6-BF89-BD8832597999}"/>
                </a:ext>
              </a:extLst>
            </p:cNvPr>
            <p:cNvGrpSpPr/>
            <p:nvPr/>
          </p:nvGrpSpPr>
          <p:grpSpPr>
            <a:xfrm>
              <a:off x="6258023" y="5190893"/>
              <a:ext cx="125950" cy="310727"/>
              <a:chOff x="1861075" y="1281894"/>
              <a:chExt cx="125950" cy="31072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BCFAB1-2E2D-40A1-9E9D-03AB816FD6EF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7C72C9C-C325-4B3B-9DC3-19BA8C1F2C46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8103AE-5EB7-42A6-B04C-1CD49516BC38}"/>
                </a:ext>
              </a:extLst>
            </p:cNvPr>
            <p:cNvGrpSpPr/>
            <p:nvPr/>
          </p:nvGrpSpPr>
          <p:grpSpPr>
            <a:xfrm>
              <a:off x="6446210" y="5181368"/>
              <a:ext cx="125950" cy="310727"/>
              <a:chOff x="1861075" y="1281894"/>
              <a:chExt cx="125950" cy="31072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1B99E1-D387-491E-B3BB-A98BA016AF92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7B72040-52CF-4D65-A0B6-9F32EA8BB979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9451FA7-24CE-4786-8477-281B24FD4288}"/>
                </a:ext>
              </a:extLst>
            </p:cNvPr>
            <p:cNvGrpSpPr/>
            <p:nvPr/>
          </p:nvGrpSpPr>
          <p:grpSpPr>
            <a:xfrm>
              <a:off x="6636710" y="5190893"/>
              <a:ext cx="125950" cy="310727"/>
              <a:chOff x="1861075" y="1281894"/>
              <a:chExt cx="125950" cy="31072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5930CF-484F-4E62-966B-108E07EA586A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3D44F13-E612-4E14-BA9B-F6240007F261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25EA08-5B6B-462B-8A19-7E8C96DE2712}"/>
                </a:ext>
              </a:extLst>
            </p:cNvPr>
            <p:cNvGrpSpPr/>
            <p:nvPr/>
          </p:nvGrpSpPr>
          <p:grpSpPr>
            <a:xfrm>
              <a:off x="6827210" y="5190893"/>
              <a:ext cx="125950" cy="310727"/>
              <a:chOff x="1861075" y="1281894"/>
              <a:chExt cx="125950" cy="31072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54830B-7C2F-49C0-A0EB-23EA262DF5B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29C87DC-0818-4D67-B876-9C892A21E8C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255876-C0AF-4D18-A5DB-F4872D9C8331}"/>
                </a:ext>
              </a:extLst>
            </p:cNvPr>
            <p:cNvSpPr/>
            <p:nvPr/>
          </p:nvSpPr>
          <p:spPr>
            <a:xfrm>
              <a:off x="7008185" y="5200418"/>
              <a:ext cx="125950" cy="3107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DA93B3-E560-4199-A72A-910F985ABBFC}"/>
                </a:ext>
              </a:extLst>
            </p:cNvPr>
            <p:cNvSpPr/>
            <p:nvPr/>
          </p:nvSpPr>
          <p:spPr>
            <a:xfrm>
              <a:off x="7037691" y="52749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481E68-C52A-40DE-B392-FDC9A7BFA110}"/>
                </a:ext>
              </a:extLst>
            </p:cNvPr>
            <p:cNvSpPr/>
            <p:nvPr/>
          </p:nvSpPr>
          <p:spPr>
            <a:xfrm>
              <a:off x="7008185" y="4933718"/>
              <a:ext cx="125950" cy="3107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694F64-1C06-47AF-B727-36F23A3F851D}"/>
                </a:ext>
              </a:extLst>
            </p:cNvPr>
            <p:cNvSpPr/>
            <p:nvPr/>
          </p:nvSpPr>
          <p:spPr>
            <a:xfrm>
              <a:off x="7037691" y="50082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712C353-70D9-4887-B07B-930A239EEAB1}"/>
                </a:ext>
              </a:extLst>
            </p:cNvPr>
            <p:cNvGrpSpPr/>
            <p:nvPr/>
          </p:nvGrpSpPr>
          <p:grpSpPr>
            <a:xfrm>
              <a:off x="6079545" y="4924193"/>
              <a:ext cx="125950" cy="310727"/>
              <a:chOff x="1861075" y="1281894"/>
              <a:chExt cx="125950" cy="31072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36EB5D-2EDB-455C-BE66-29B09519091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7E327C-C438-4442-8560-99AB6A5A883E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88DC8-49AE-425B-A471-BA0F15D0EF0D}"/>
                </a:ext>
              </a:extLst>
            </p:cNvPr>
            <p:cNvGrpSpPr/>
            <p:nvPr/>
          </p:nvGrpSpPr>
          <p:grpSpPr>
            <a:xfrm>
              <a:off x="5005514" y="4621409"/>
              <a:ext cx="583355" cy="125950"/>
              <a:chOff x="8205914" y="3859409"/>
              <a:chExt cx="583355" cy="12595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DB46ADF-E541-4435-A814-7A2F866B80C6}"/>
                  </a:ext>
                </a:extLst>
              </p:cNvPr>
              <p:cNvGrpSpPr/>
              <p:nvPr/>
            </p:nvGrpSpPr>
            <p:grpSpPr>
              <a:xfrm rot="5400000">
                <a:off x="8570931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B14943B-DCC2-4437-9797-E5F706DCFDF2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B52540-89E2-4196-875C-6A0EACBAD04F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9042C09-15C3-4901-A08F-452BE5A365C9}"/>
                  </a:ext>
                </a:extLst>
              </p:cNvPr>
              <p:cNvGrpSpPr/>
              <p:nvPr/>
            </p:nvGrpSpPr>
            <p:grpSpPr>
              <a:xfrm rot="5400000">
                <a:off x="8298303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C3305CB-1991-4C99-8F56-84263263818C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B2DE3D9-2991-4562-AF6F-2B53C5B8EDA3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7CE573-CFDE-467A-9D2D-E9C00BA72D88}"/>
                </a:ext>
              </a:extLst>
            </p:cNvPr>
            <p:cNvSpPr/>
            <p:nvPr/>
          </p:nvSpPr>
          <p:spPr>
            <a:xfrm>
              <a:off x="6175555" y="4313992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55605F-99CC-428D-B2D2-B598F04304B9}"/>
                </a:ext>
              </a:extLst>
            </p:cNvPr>
            <p:cNvSpPr/>
            <p:nvPr/>
          </p:nvSpPr>
          <p:spPr>
            <a:xfrm>
              <a:off x="5185055" y="3757639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4076017-DEFE-4BB0-A9E8-4C388827A1DD}"/>
              </a:ext>
            </a:extLst>
          </p:cNvPr>
          <p:cNvSpPr/>
          <p:nvPr/>
        </p:nvSpPr>
        <p:spPr>
          <a:xfrm>
            <a:off x="10707367" y="2037331"/>
            <a:ext cx="975170" cy="630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1212CF-41D7-4BF5-B74F-59FD065EB82E}"/>
              </a:ext>
            </a:extLst>
          </p:cNvPr>
          <p:cNvSpPr/>
          <p:nvPr/>
        </p:nvSpPr>
        <p:spPr>
          <a:xfrm>
            <a:off x="10726454" y="2509968"/>
            <a:ext cx="975170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16850F-864C-49A9-BE86-9A4DB5B06BE7}"/>
              </a:ext>
            </a:extLst>
          </p:cNvPr>
          <p:cNvSpPr/>
          <p:nvPr/>
        </p:nvSpPr>
        <p:spPr>
          <a:xfrm>
            <a:off x="5522372" y="2122237"/>
            <a:ext cx="2090364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33BB10-E515-479F-9719-CC500009AEAA}"/>
              </a:ext>
            </a:extLst>
          </p:cNvPr>
          <p:cNvSpPr/>
          <p:nvPr/>
        </p:nvSpPr>
        <p:spPr>
          <a:xfrm>
            <a:off x="5514752" y="2532381"/>
            <a:ext cx="2090364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AE93C9-89F5-4C13-B741-AF193FAA5012}"/>
              </a:ext>
            </a:extLst>
          </p:cNvPr>
          <p:cNvSpPr txBox="1"/>
          <p:nvPr/>
        </p:nvSpPr>
        <p:spPr>
          <a:xfrm>
            <a:off x="11498944" y="1925010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CF2B1E-6B8E-40C0-9EDD-AAAB16EB7F87}"/>
              </a:ext>
            </a:extLst>
          </p:cNvPr>
          <p:cNvSpPr txBox="1"/>
          <p:nvPr/>
        </p:nvSpPr>
        <p:spPr>
          <a:xfrm>
            <a:off x="11533682" y="2391138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DCE9F0-CDC2-4BF6-8C22-B2CEC1D2D863}"/>
              </a:ext>
            </a:extLst>
          </p:cNvPr>
          <p:cNvSpPr txBox="1"/>
          <p:nvPr/>
        </p:nvSpPr>
        <p:spPr>
          <a:xfrm>
            <a:off x="7865614" y="4649165"/>
            <a:ext cx="483094" cy="31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12V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43C2C6-7425-4D41-A050-4C9E64663433}"/>
              </a:ext>
            </a:extLst>
          </p:cNvPr>
          <p:cNvSpPr txBox="1"/>
          <p:nvPr/>
        </p:nvSpPr>
        <p:spPr>
          <a:xfrm>
            <a:off x="5893096" y="2360210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53CC62-E642-4C09-B421-C1CBA10D2EA3}"/>
              </a:ext>
            </a:extLst>
          </p:cNvPr>
          <p:cNvSpPr/>
          <p:nvPr/>
        </p:nvSpPr>
        <p:spPr>
          <a:xfrm rot="5400000">
            <a:off x="7566820" y="4036655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A0E00C-A992-4A7A-86DB-7BE1F4CD7A8B}"/>
              </a:ext>
            </a:extLst>
          </p:cNvPr>
          <p:cNvSpPr/>
          <p:nvPr/>
        </p:nvSpPr>
        <p:spPr>
          <a:xfrm rot="5400000">
            <a:off x="8051195" y="4027469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5C1D30-86C9-4550-9652-0A8E7A9BB8B7}"/>
              </a:ext>
            </a:extLst>
          </p:cNvPr>
          <p:cNvSpPr/>
          <p:nvPr/>
        </p:nvSpPr>
        <p:spPr>
          <a:xfrm rot="5400000">
            <a:off x="8427228" y="4018789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18005F-0E1B-4661-819F-82FD512D5145}"/>
              </a:ext>
            </a:extLst>
          </p:cNvPr>
          <p:cNvSpPr/>
          <p:nvPr/>
        </p:nvSpPr>
        <p:spPr>
          <a:xfrm rot="5400000">
            <a:off x="8722096" y="406089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7BECAF-082E-4206-A79E-9837C5162B9E}"/>
              </a:ext>
            </a:extLst>
          </p:cNvPr>
          <p:cNvSpPr/>
          <p:nvPr/>
        </p:nvSpPr>
        <p:spPr>
          <a:xfrm rot="5400000">
            <a:off x="8809152" y="4174737"/>
            <a:ext cx="1342052" cy="4164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3201F0-80FE-44E0-863F-3F90199C8ABE}"/>
              </a:ext>
            </a:extLst>
          </p:cNvPr>
          <p:cNvSpPr/>
          <p:nvPr/>
        </p:nvSpPr>
        <p:spPr>
          <a:xfrm rot="5400000">
            <a:off x="9121132" y="4060894"/>
            <a:ext cx="1109134" cy="4580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EBEAAE-2711-4CDC-9820-5F98B7108B06}"/>
              </a:ext>
            </a:extLst>
          </p:cNvPr>
          <p:cNvSpPr/>
          <p:nvPr/>
        </p:nvSpPr>
        <p:spPr>
          <a:xfrm rot="5400000">
            <a:off x="9320187" y="405062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3F96BE-6EBA-4626-9AF0-D0E8F206B8C0}"/>
              </a:ext>
            </a:extLst>
          </p:cNvPr>
          <p:cNvSpPr/>
          <p:nvPr/>
        </p:nvSpPr>
        <p:spPr>
          <a:xfrm rot="5400000">
            <a:off x="9517187" y="406089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A65E7A-E428-4309-B46A-A48217C19BE7}"/>
              </a:ext>
            </a:extLst>
          </p:cNvPr>
          <p:cNvSpPr/>
          <p:nvPr/>
        </p:nvSpPr>
        <p:spPr>
          <a:xfrm rot="5400000">
            <a:off x="9710187" y="4060665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F5F8BB-B981-4F2A-8105-56563310A2F7}"/>
              </a:ext>
            </a:extLst>
          </p:cNvPr>
          <p:cNvSpPr txBox="1"/>
          <p:nvPr/>
        </p:nvSpPr>
        <p:spPr>
          <a:xfrm>
            <a:off x="10160862" y="4658760"/>
            <a:ext cx="643000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4696FF-D709-4F9A-A256-E499769C486D}"/>
              </a:ext>
            </a:extLst>
          </p:cNvPr>
          <p:cNvSpPr txBox="1"/>
          <p:nvPr/>
        </p:nvSpPr>
        <p:spPr>
          <a:xfrm>
            <a:off x="9925869" y="4661887"/>
            <a:ext cx="439177" cy="271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4C6554-212C-4F26-B785-3E3ECD32D143}"/>
              </a:ext>
            </a:extLst>
          </p:cNvPr>
          <p:cNvSpPr txBox="1"/>
          <p:nvPr/>
        </p:nvSpPr>
        <p:spPr>
          <a:xfrm>
            <a:off x="9702818" y="4666701"/>
            <a:ext cx="439177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552AB2-391A-4680-BFE9-DDBF9F0B0F86}"/>
              </a:ext>
            </a:extLst>
          </p:cNvPr>
          <p:cNvSpPr txBox="1"/>
          <p:nvPr/>
        </p:nvSpPr>
        <p:spPr>
          <a:xfrm>
            <a:off x="9471216" y="4662871"/>
            <a:ext cx="439177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363D49-AABB-491F-8677-B250EBB43B78}"/>
              </a:ext>
            </a:extLst>
          </p:cNvPr>
          <p:cNvSpPr txBox="1"/>
          <p:nvPr/>
        </p:nvSpPr>
        <p:spPr>
          <a:xfrm>
            <a:off x="9258418" y="4659522"/>
            <a:ext cx="483094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9C1E8B-F7F9-465A-80DA-413265F89EBB}"/>
              </a:ext>
            </a:extLst>
          </p:cNvPr>
          <p:cNvSpPr txBox="1"/>
          <p:nvPr/>
        </p:nvSpPr>
        <p:spPr>
          <a:xfrm>
            <a:off x="8972799" y="4665804"/>
            <a:ext cx="483094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B8D9F5-ACD8-42BA-9234-96B820964304}"/>
              </a:ext>
            </a:extLst>
          </p:cNvPr>
          <p:cNvSpPr txBox="1"/>
          <p:nvPr/>
        </p:nvSpPr>
        <p:spPr>
          <a:xfrm>
            <a:off x="5893096" y="1915469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93E6F7-40F2-4345-A6E7-614A33E7987B}"/>
              </a:ext>
            </a:extLst>
          </p:cNvPr>
          <p:cNvSpPr txBox="1"/>
          <p:nvPr/>
        </p:nvSpPr>
        <p:spPr>
          <a:xfrm>
            <a:off x="8308318" y="4658760"/>
            <a:ext cx="531405" cy="326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A8C7E6-E0C7-4EB5-B7F6-4C7233ECFC66}"/>
              </a:ext>
            </a:extLst>
          </p:cNvPr>
          <p:cNvSpPr txBox="1"/>
          <p:nvPr/>
        </p:nvSpPr>
        <p:spPr>
          <a:xfrm>
            <a:off x="8724537" y="4665452"/>
            <a:ext cx="399252" cy="31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0A9AFD-99B6-465F-94A2-DBC9587CE15A}"/>
              </a:ext>
            </a:extLst>
          </p:cNvPr>
          <p:cNvSpPr/>
          <p:nvPr/>
        </p:nvSpPr>
        <p:spPr>
          <a:xfrm rot="5400000">
            <a:off x="7696994" y="1916456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4A366D1-C77B-444C-A43F-3C47BFD6E9A1}"/>
              </a:ext>
            </a:extLst>
          </p:cNvPr>
          <p:cNvSpPr/>
          <p:nvPr/>
        </p:nvSpPr>
        <p:spPr>
          <a:xfrm>
            <a:off x="7289767" y="1369246"/>
            <a:ext cx="975170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D37A34-2400-4BD7-8A2F-3DD5EFB80534}"/>
              </a:ext>
            </a:extLst>
          </p:cNvPr>
          <p:cNvSpPr txBox="1"/>
          <p:nvPr/>
        </p:nvSpPr>
        <p:spPr>
          <a:xfrm>
            <a:off x="5914975" y="852265"/>
            <a:ext cx="1253026" cy="946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Voltage regulator jumper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8A05F3-45ED-474C-9D0C-DFB7FEB324F0}"/>
              </a:ext>
            </a:extLst>
          </p:cNvPr>
          <p:cNvSpPr txBox="1"/>
          <p:nvPr/>
        </p:nvSpPr>
        <p:spPr>
          <a:xfrm>
            <a:off x="8504977" y="4967208"/>
            <a:ext cx="949259" cy="526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(Regulated</a:t>
            </a:r>
          </a:p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voltage)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F9DBF10-D349-4B30-AD38-08233A489D42}"/>
              </a:ext>
            </a:extLst>
          </p:cNvPr>
          <p:cNvSpPr/>
          <p:nvPr/>
        </p:nvSpPr>
        <p:spPr>
          <a:xfrm>
            <a:off x="2300998" y="1908757"/>
            <a:ext cx="3000204" cy="100308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EA7A048-DF65-450F-9864-EA6137FA17FC}"/>
              </a:ext>
            </a:extLst>
          </p:cNvPr>
          <p:cNvSpPr/>
          <p:nvPr/>
        </p:nvSpPr>
        <p:spPr>
          <a:xfrm>
            <a:off x="1454988" y="2369556"/>
            <a:ext cx="846010" cy="1575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ircle: Hollow 94">
            <a:extLst>
              <a:ext uri="{FF2B5EF4-FFF2-40B4-BE49-F238E27FC236}">
                <a16:creationId xmlns:a16="http://schemas.microsoft.com/office/drawing/2014/main" id="{C25EDC8E-4CF2-4A6C-872F-9B88DA1601B9}"/>
              </a:ext>
            </a:extLst>
          </p:cNvPr>
          <p:cNvSpPr/>
          <p:nvPr/>
        </p:nvSpPr>
        <p:spPr>
          <a:xfrm>
            <a:off x="548268" y="1838997"/>
            <a:ext cx="971345" cy="1061118"/>
          </a:xfrm>
          <a:prstGeom prst="donut">
            <a:avLst>
              <a:gd name="adj" fmla="val 79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E9B331F-06F5-4DCE-930A-57910C25BE8B}"/>
              </a:ext>
            </a:extLst>
          </p:cNvPr>
          <p:cNvSpPr/>
          <p:nvPr/>
        </p:nvSpPr>
        <p:spPr>
          <a:xfrm>
            <a:off x="959131" y="1805837"/>
            <a:ext cx="137868" cy="1492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D54DC-B910-46CD-8070-F116EC97506E}"/>
              </a:ext>
            </a:extLst>
          </p:cNvPr>
          <p:cNvCxnSpPr>
            <a:cxnSpLocks/>
          </p:cNvCxnSpPr>
          <p:nvPr/>
        </p:nvCxnSpPr>
        <p:spPr>
          <a:xfrm flipV="1">
            <a:off x="5272644" y="2152721"/>
            <a:ext cx="321703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7F40C9-CE1A-4086-B9F1-A3F6779174E5}"/>
              </a:ext>
            </a:extLst>
          </p:cNvPr>
          <p:cNvCxnSpPr>
            <a:cxnSpLocks/>
          </p:cNvCxnSpPr>
          <p:nvPr/>
        </p:nvCxnSpPr>
        <p:spPr>
          <a:xfrm flipV="1">
            <a:off x="5287470" y="2560517"/>
            <a:ext cx="321703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Plus Sign 98">
            <a:extLst>
              <a:ext uri="{FF2B5EF4-FFF2-40B4-BE49-F238E27FC236}">
                <a16:creationId xmlns:a16="http://schemas.microsoft.com/office/drawing/2014/main" id="{6E0978E6-2638-4CFE-B681-75552EE86BB8}"/>
              </a:ext>
            </a:extLst>
          </p:cNvPr>
          <p:cNvSpPr/>
          <p:nvPr/>
        </p:nvSpPr>
        <p:spPr>
          <a:xfrm>
            <a:off x="9617942" y="7070253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inus Sign 99">
            <a:extLst>
              <a:ext uri="{FF2B5EF4-FFF2-40B4-BE49-F238E27FC236}">
                <a16:creationId xmlns:a16="http://schemas.microsoft.com/office/drawing/2014/main" id="{DFB7E44E-CC3F-4413-B014-FB5A33CB1046}"/>
              </a:ext>
            </a:extLst>
          </p:cNvPr>
          <p:cNvSpPr/>
          <p:nvPr/>
        </p:nvSpPr>
        <p:spPr>
          <a:xfrm>
            <a:off x="4285303" y="4745271"/>
            <a:ext cx="6022097" cy="24895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lus Sign 100">
            <a:extLst>
              <a:ext uri="{FF2B5EF4-FFF2-40B4-BE49-F238E27FC236}">
                <a16:creationId xmlns:a16="http://schemas.microsoft.com/office/drawing/2014/main" id="{BD5A8E27-3BAB-436D-948D-4ECEB7899804}"/>
              </a:ext>
            </a:extLst>
          </p:cNvPr>
          <p:cNvSpPr/>
          <p:nvPr/>
        </p:nvSpPr>
        <p:spPr>
          <a:xfrm>
            <a:off x="6904277" y="-336461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inus Sign 101">
            <a:extLst>
              <a:ext uri="{FF2B5EF4-FFF2-40B4-BE49-F238E27FC236}">
                <a16:creationId xmlns:a16="http://schemas.microsoft.com/office/drawing/2014/main" id="{060061BF-680E-48BD-9CB9-207147F1CF8C}"/>
              </a:ext>
            </a:extLst>
          </p:cNvPr>
          <p:cNvSpPr/>
          <p:nvPr/>
        </p:nvSpPr>
        <p:spPr>
          <a:xfrm>
            <a:off x="4477756" y="4574369"/>
            <a:ext cx="6022097" cy="205756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5138803-50AB-4478-A2B9-CD50C467CF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1" t="13630" r="56510" b="11259"/>
          <a:stretch/>
        </p:blipFill>
        <p:spPr>
          <a:xfrm>
            <a:off x="1600498" y="3015667"/>
            <a:ext cx="3826110" cy="3864219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5DF026F8-3411-450F-9F2F-C0674ED8C613}"/>
              </a:ext>
            </a:extLst>
          </p:cNvPr>
          <p:cNvGrpSpPr/>
          <p:nvPr/>
        </p:nvGrpSpPr>
        <p:grpSpPr>
          <a:xfrm>
            <a:off x="2335116" y="344576"/>
            <a:ext cx="2952354" cy="523220"/>
            <a:chOff x="324750" y="375910"/>
            <a:chExt cx="2952354" cy="5232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E9E4A7-F80F-4852-A274-778063330223}"/>
                </a:ext>
              </a:extLst>
            </p:cNvPr>
            <p:cNvSpPr txBox="1"/>
            <p:nvPr/>
          </p:nvSpPr>
          <p:spPr>
            <a:xfrm>
              <a:off x="478882" y="375910"/>
              <a:ext cx="2798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POWER!!!!!!!!!!!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7A833F-2AAD-4240-9A5B-B572316BB509}"/>
                </a:ext>
              </a:extLst>
            </p:cNvPr>
            <p:cNvSpPr/>
            <p:nvPr/>
          </p:nvSpPr>
          <p:spPr>
            <a:xfrm>
              <a:off x="324750" y="375910"/>
              <a:ext cx="2798222" cy="5232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59D7B1-89F3-4514-9DE2-62F656609DCF}"/>
              </a:ext>
            </a:extLst>
          </p:cNvPr>
          <p:cNvGrpSpPr/>
          <p:nvPr/>
        </p:nvGrpSpPr>
        <p:grpSpPr>
          <a:xfrm>
            <a:off x="7067425" y="7024268"/>
            <a:ext cx="1265663" cy="373180"/>
            <a:chOff x="7067425" y="6180988"/>
            <a:chExt cx="1265663" cy="373180"/>
          </a:xfrm>
        </p:grpSpPr>
        <p:sp>
          <p:nvSpPr>
            <p:cNvPr id="58" name="Frame 57">
              <a:extLst>
                <a:ext uri="{FF2B5EF4-FFF2-40B4-BE49-F238E27FC236}">
                  <a16:creationId xmlns:a16="http://schemas.microsoft.com/office/drawing/2014/main" id="{D6FC6882-55E9-4DFB-90B4-08D675D15E2C}"/>
                </a:ext>
              </a:extLst>
            </p:cNvPr>
            <p:cNvSpPr/>
            <p:nvPr/>
          </p:nvSpPr>
          <p:spPr>
            <a:xfrm>
              <a:off x="7067425" y="6180988"/>
              <a:ext cx="1064194" cy="373180"/>
            </a:xfrm>
            <a:prstGeom prst="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D020C20-85DA-4369-AD33-A3C0CD7E827E}"/>
                </a:ext>
              </a:extLst>
            </p:cNvPr>
            <p:cNvSpPr/>
            <p:nvPr/>
          </p:nvSpPr>
          <p:spPr>
            <a:xfrm>
              <a:off x="8118893" y="6407883"/>
              <a:ext cx="214195" cy="89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B20194-2357-4986-B94F-7B95ACEC562C}"/>
                </a:ext>
              </a:extLst>
            </p:cNvPr>
            <p:cNvSpPr txBox="1"/>
            <p:nvPr/>
          </p:nvSpPr>
          <p:spPr>
            <a:xfrm>
              <a:off x="7114026" y="6211510"/>
              <a:ext cx="1064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Lato Thin" panose="020F0502020204030203" pitchFamily="34" charset="0"/>
                  <a:ea typeface="Lato Thin" panose="020F0502020204030203" pitchFamily="34" charset="0"/>
                  <a:cs typeface="Lato Thin" panose="020F0502020204030203" pitchFamily="34" charset="0"/>
                </a:rPr>
                <a:t>Lipo</a:t>
              </a:r>
              <a:r>
                <a:rPr lang="en-US" sz="1200" b="1" dirty="0">
                  <a:latin typeface="Lato Thin" panose="020F0502020204030203" pitchFamily="34" charset="0"/>
                  <a:ea typeface="Lato Thin" panose="020F0502020204030203" pitchFamily="34" charset="0"/>
                  <a:cs typeface="Lato Thin" panose="020F0502020204030203" pitchFamily="34" charset="0"/>
                </a:rPr>
                <a:t> Battery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F672FAD-BDA7-4ABF-BCE6-4306AA6C55A2}"/>
                </a:ext>
              </a:extLst>
            </p:cNvPr>
            <p:cNvSpPr/>
            <p:nvPr/>
          </p:nvSpPr>
          <p:spPr>
            <a:xfrm>
              <a:off x="8118893" y="6255483"/>
              <a:ext cx="214195" cy="89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603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8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4000">
                                          <p:cBhvr additive="base">
                                            <p:cTn id="7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4000">
                                          <p:cBhvr additive="base">
                                            <p:cTn id="8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C02346A-58BD-44E6-88A1-6102E77BBB65}"/>
              </a:ext>
            </a:extLst>
          </p:cNvPr>
          <p:cNvGrpSpPr/>
          <p:nvPr/>
        </p:nvGrpSpPr>
        <p:grpSpPr>
          <a:xfrm>
            <a:off x="14691570" y="859234"/>
            <a:ext cx="4206258" cy="4710517"/>
            <a:chOff x="7036920" y="1124578"/>
            <a:chExt cx="4206258" cy="4710517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091AAEF-20F1-4A36-BCCE-4F6BF79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920" y="1124578"/>
              <a:ext cx="4206258" cy="4710517"/>
            </a:xfrm>
            <a:prstGeom prst="rect">
              <a:avLst/>
            </a:prstGeom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F1DAFE5-003C-4CBC-A646-F4A7A8B1859D}"/>
                </a:ext>
              </a:extLst>
            </p:cNvPr>
            <p:cNvSpPr/>
            <p:nvPr/>
          </p:nvSpPr>
          <p:spPr>
            <a:xfrm>
              <a:off x="10254006" y="3742484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5C0E086-8CC6-418B-98C4-B9EEB43892B1}"/>
                </a:ext>
              </a:extLst>
            </p:cNvPr>
            <p:cNvSpPr/>
            <p:nvPr/>
          </p:nvSpPr>
          <p:spPr>
            <a:xfrm>
              <a:off x="10254005" y="411140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2BF38B-7472-44B9-B8E3-5D1A32ECB056}"/>
                </a:ext>
              </a:extLst>
            </p:cNvPr>
            <p:cNvSpPr/>
            <p:nvPr/>
          </p:nvSpPr>
          <p:spPr>
            <a:xfrm>
              <a:off x="9137734" y="4684054"/>
              <a:ext cx="1442618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1FE499-770C-4D79-B1E9-980EF0C21F8B}"/>
                </a:ext>
              </a:extLst>
            </p:cNvPr>
            <p:cNvSpPr/>
            <p:nvPr/>
          </p:nvSpPr>
          <p:spPr>
            <a:xfrm>
              <a:off x="7894320" y="4651965"/>
              <a:ext cx="1243414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40692B5-27CD-49BB-8DEA-96A707BFFA8C}"/>
                </a:ext>
              </a:extLst>
            </p:cNvPr>
            <p:cNvSpPr/>
            <p:nvPr/>
          </p:nvSpPr>
          <p:spPr>
            <a:xfrm>
              <a:off x="7591765" y="3750707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3522D29-2BDD-4A92-8EBA-6BCBDE85137C}"/>
                </a:ext>
              </a:extLst>
            </p:cNvPr>
            <p:cNvSpPr/>
            <p:nvPr/>
          </p:nvSpPr>
          <p:spPr>
            <a:xfrm>
              <a:off x="7602245" y="415204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533D97-532A-4D25-A9DD-104AF20E7BF1}"/>
                </a:ext>
              </a:extLst>
            </p:cNvPr>
            <p:cNvSpPr/>
            <p:nvPr/>
          </p:nvSpPr>
          <p:spPr>
            <a:xfrm>
              <a:off x="8122944" y="4349974"/>
              <a:ext cx="435809" cy="2025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D0D44-63B5-4F99-896C-27A27D35D92F}"/>
              </a:ext>
            </a:extLst>
          </p:cNvPr>
          <p:cNvGrpSpPr/>
          <p:nvPr/>
        </p:nvGrpSpPr>
        <p:grpSpPr>
          <a:xfrm>
            <a:off x="7524553" y="30086"/>
            <a:ext cx="3305201" cy="3609990"/>
            <a:chOff x="4362450" y="2343149"/>
            <a:chExt cx="3298983" cy="31679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02965F-FE3A-467F-A36E-64B8FE1AD149}"/>
                </a:ext>
              </a:extLst>
            </p:cNvPr>
            <p:cNvSpPr/>
            <p:nvPr/>
          </p:nvSpPr>
          <p:spPr>
            <a:xfrm>
              <a:off x="4362450" y="2343149"/>
              <a:ext cx="3298983" cy="31584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0003E4-5007-4CF3-B55B-4AFC4E624867}"/>
                </a:ext>
              </a:extLst>
            </p:cNvPr>
            <p:cNvSpPr/>
            <p:nvPr/>
          </p:nvSpPr>
          <p:spPr>
            <a:xfrm>
              <a:off x="4867275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2F2EBE-4D8A-4C5E-91BC-369162FD0AE7}"/>
                </a:ext>
              </a:extLst>
            </p:cNvPr>
            <p:cNvSpPr/>
            <p:nvPr/>
          </p:nvSpPr>
          <p:spPr>
            <a:xfrm>
              <a:off x="5279396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BA1CDD-838A-42A2-B3B7-C18A78CD2461}"/>
                </a:ext>
              </a:extLst>
            </p:cNvPr>
            <p:cNvSpPr/>
            <p:nvPr/>
          </p:nvSpPr>
          <p:spPr>
            <a:xfrm>
              <a:off x="5691517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D0925-9158-4521-BCF9-668A788F7A36}"/>
                </a:ext>
              </a:extLst>
            </p:cNvPr>
            <p:cNvSpPr/>
            <p:nvPr/>
          </p:nvSpPr>
          <p:spPr>
            <a:xfrm>
              <a:off x="7151388" y="4371975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9E2579-4930-48AF-A276-C12162D8ABBF}"/>
                </a:ext>
              </a:extLst>
            </p:cNvPr>
            <p:cNvSpPr/>
            <p:nvPr/>
          </p:nvSpPr>
          <p:spPr>
            <a:xfrm>
              <a:off x="7151388" y="3992563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405A55-F047-47EB-9098-CAE1ED8DA25C}"/>
                </a:ext>
              </a:extLst>
            </p:cNvPr>
            <p:cNvSpPr/>
            <p:nvPr/>
          </p:nvSpPr>
          <p:spPr>
            <a:xfrm>
              <a:off x="4492382" y="4004004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713236-B2DD-4413-9E1D-70E88B0AF881}"/>
                </a:ext>
              </a:extLst>
            </p:cNvPr>
            <p:cNvSpPr/>
            <p:nvPr/>
          </p:nvSpPr>
          <p:spPr>
            <a:xfrm>
              <a:off x="4492382" y="4394921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B7142A-17AD-460D-9877-D1B28DADC3F9}"/>
                </a:ext>
              </a:extLst>
            </p:cNvPr>
            <p:cNvGrpSpPr/>
            <p:nvPr/>
          </p:nvGrpSpPr>
          <p:grpSpPr>
            <a:xfrm>
              <a:off x="6079545" y="5190893"/>
              <a:ext cx="125950" cy="310727"/>
              <a:chOff x="1861075" y="1281894"/>
              <a:chExt cx="125950" cy="3107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3C30E-C4A7-42D0-824F-50B9345EB5D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E3C94FA-6521-46F3-89F1-4F372697712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B05CF6-1575-46E6-BF89-BD8832597999}"/>
                </a:ext>
              </a:extLst>
            </p:cNvPr>
            <p:cNvGrpSpPr/>
            <p:nvPr/>
          </p:nvGrpSpPr>
          <p:grpSpPr>
            <a:xfrm>
              <a:off x="6258023" y="5190893"/>
              <a:ext cx="125950" cy="310727"/>
              <a:chOff x="1861075" y="1281894"/>
              <a:chExt cx="125950" cy="31072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BCFAB1-2E2D-40A1-9E9D-03AB816FD6EF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7C72C9C-C325-4B3B-9DC3-19BA8C1F2C46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8103AE-5EB7-42A6-B04C-1CD49516BC38}"/>
                </a:ext>
              </a:extLst>
            </p:cNvPr>
            <p:cNvGrpSpPr/>
            <p:nvPr/>
          </p:nvGrpSpPr>
          <p:grpSpPr>
            <a:xfrm>
              <a:off x="6446210" y="5181368"/>
              <a:ext cx="125950" cy="310727"/>
              <a:chOff x="1861075" y="1281894"/>
              <a:chExt cx="125950" cy="31072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1B99E1-D387-491E-B3BB-A98BA016AF92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7B72040-52CF-4D65-A0B6-9F32EA8BB979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9451FA7-24CE-4786-8477-281B24FD4288}"/>
                </a:ext>
              </a:extLst>
            </p:cNvPr>
            <p:cNvGrpSpPr/>
            <p:nvPr/>
          </p:nvGrpSpPr>
          <p:grpSpPr>
            <a:xfrm>
              <a:off x="6636710" y="5190893"/>
              <a:ext cx="125950" cy="310727"/>
              <a:chOff x="1861075" y="1281894"/>
              <a:chExt cx="125950" cy="31072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5930CF-484F-4E62-966B-108E07EA586A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3D44F13-E612-4E14-BA9B-F6240007F261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25EA08-5B6B-462B-8A19-7E8C96DE2712}"/>
                </a:ext>
              </a:extLst>
            </p:cNvPr>
            <p:cNvGrpSpPr/>
            <p:nvPr/>
          </p:nvGrpSpPr>
          <p:grpSpPr>
            <a:xfrm>
              <a:off x="6827210" y="5190893"/>
              <a:ext cx="125950" cy="310727"/>
              <a:chOff x="1861075" y="1281894"/>
              <a:chExt cx="125950" cy="31072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54830B-7C2F-49C0-A0EB-23EA262DF5B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29C87DC-0818-4D67-B876-9C892A21E8C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255876-C0AF-4D18-A5DB-F4872D9C8331}"/>
                </a:ext>
              </a:extLst>
            </p:cNvPr>
            <p:cNvSpPr/>
            <p:nvPr/>
          </p:nvSpPr>
          <p:spPr>
            <a:xfrm>
              <a:off x="7008185" y="5200418"/>
              <a:ext cx="125950" cy="3107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DA93B3-E560-4199-A72A-910F985ABBFC}"/>
                </a:ext>
              </a:extLst>
            </p:cNvPr>
            <p:cNvSpPr/>
            <p:nvPr/>
          </p:nvSpPr>
          <p:spPr>
            <a:xfrm>
              <a:off x="7037691" y="52749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481E68-C52A-40DE-B392-FDC9A7BFA110}"/>
                </a:ext>
              </a:extLst>
            </p:cNvPr>
            <p:cNvSpPr/>
            <p:nvPr/>
          </p:nvSpPr>
          <p:spPr>
            <a:xfrm>
              <a:off x="7008185" y="4933718"/>
              <a:ext cx="125950" cy="3107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694F64-1C06-47AF-B727-36F23A3F851D}"/>
                </a:ext>
              </a:extLst>
            </p:cNvPr>
            <p:cNvSpPr/>
            <p:nvPr/>
          </p:nvSpPr>
          <p:spPr>
            <a:xfrm>
              <a:off x="7037691" y="50082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712C353-70D9-4887-B07B-930A239EEAB1}"/>
                </a:ext>
              </a:extLst>
            </p:cNvPr>
            <p:cNvGrpSpPr/>
            <p:nvPr/>
          </p:nvGrpSpPr>
          <p:grpSpPr>
            <a:xfrm>
              <a:off x="6079545" y="4924193"/>
              <a:ext cx="125950" cy="310727"/>
              <a:chOff x="1861075" y="1281894"/>
              <a:chExt cx="125950" cy="31072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36EB5D-2EDB-455C-BE66-29B09519091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7E327C-C438-4442-8560-99AB6A5A883E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88DC8-49AE-425B-A471-BA0F15D0EF0D}"/>
                </a:ext>
              </a:extLst>
            </p:cNvPr>
            <p:cNvGrpSpPr/>
            <p:nvPr/>
          </p:nvGrpSpPr>
          <p:grpSpPr>
            <a:xfrm>
              <a:off x="5005514" y="4621409"/>
              <a:ext cx="583355" cy="125950"/>
              <a:chOff x="8205914" y="3859409"/>
              <a:chExt cx="583355" cy="12595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DB46ADF-E541-4435-A814-7A2F866B80C6}"/>
                  </a:ext>
                </a:extLst>
              </p:cNvPr>
              <p:cNvGrpSpPr/>
              <p:nvPr/>
            </p:nvGrpSpPr>
            <p:grpSpPr>
              <a:xfrm rot="5400000">
                <a:off x="8570931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B14943B-DCC2-4437-9797-E5F706DCFDF2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B52540-89E2-4196-875C-6A0EACBAD04F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9042C09-15C3-4901-A08F-452BE5A365C9}"/>
                  </a:ext>
                </a:extLst>
              </p:cNvPr>
              <p:cNvGrpSpPr/>
              <p:nvPr/>
            </p:nvGrpSpPr>
            <p:grpSpPr>
              <a:xfrm rot="5400000">
                <a:off x="8298303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C3305CB-1991-4C99-8F56-84263263818C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B2DE3D9-2991-4562-AF6F-2B53C5B8EDA3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7CE573-CFDE-467A-9D2D-E9C00BA72D88}"/>
                </a:ext>
              </a:extLst>
            </p:cNvPr>
            <p:cNvSpPr/>
            <p:nvPr/>
          </p:nvSpPr>
          <p:spPr>
            <a:xfrm>
              <a:off x="6175555" y="4313992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55605F-99CC-428D-B2D2-B598F04304B9}"/>
                </a:ext>
              </a:extLst>
            </p:cNvPr>
            <p:cNvSpPr/>
            <p:nvPr/>
          </p:nvSpPr>
          <p:spPr>
            <a:xfrm>
              <a:off x="5185055" y="3757639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4076017-DEFE-4BB0-A9E8-4C388827A1DD}"/>
              </a:ext>
            </a:extLst>
          </p:cNvPr>
          <p:cNvSpPr/>
          <p:nvPr/>
        </p:nvSpPr>
        <p:spPr>
          <a:xfrm>
            <a:off x="10707367" y="2037331"/>
            <a:ext cx="975170" cy="630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1212CF-41D7-4BF5-B74F-59FD065EB82E}"/>
              </a:ext>
            </a:extLst>
          </p:cNvPr>
          <p:cNvSpPr/>
          <p:nvPr/>
        </p:nvSpPr>
        <p:spPr>
          <a:xfrm>
            <a:off x="10726454" y="2509968"/>
            <a:ext cx="975170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16850F-864C-49A9-BE86-9A4DB5B06BE7}"/>
              </a:ext>
            </a:extLst>
          </p:cNvPr>
          <p:cNvSpPr/>
          <p:nvPr/>
        </p:nvSpPr>
        <p:spPr>
          <a:xfrm>
            <a:off x="5522372" y="2122237"/>
            <a:ext cx="2090364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33BB10-E515-479F-9719-CC500009AEAA}"/>
              </a:ext>
            </a:extLst>
          </p:cNvPr>
          <p:cNvSpPr/>
          <p:nvPr/>
        </p:nvSpPr>
        <p:spPr>
          <a:xfrm>
            <a:off x="5514752" y="2532381"/>
            <a:ext cx="2090364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AE93C9-89F5-4C13-B741-AF193FAA5012}"/>
              </a:ext>
            </a:extLst>
          </p:cNvPr>
          <p:cNvSpPr txBox="1"/>
          <p:nvPr/>
        </p:nvSpPr>
        <p:spPr>
          <a:xfrm>
            <a:off x="11498944" y="1925010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CF2B1E-6B8E-40C0-9EDD-AAAB16EB7F87}"/>
              </a:ext>
            </a:extLst>
          </p:cNvPr>
          <p:cNvSpPr txBox="1"/>
          <p:nvPr/>
        </p:nvSpPr>
        <p:spPr>
          <a:xfrm>
            <a:off x="11533682" y="2391138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DCE9F0-CDC2-4BF6-8C22-B2CEC1D2D863}"/>
              </a:ext>
            </a:extLst>
          </p:cNvPr>
          <p:cNvSpPr txBox="1"/>
          <p:nvPr/>
        </p:nvSpPr>
        <p:spPr>
          <a:xfrm>
            <a:off x="7865614" y="4649165"/>
            <a:ext cx="483094" cy="31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12V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43C2C6-7425-4D41-A050-4C9E64663433}"/>
              </a:ext>
            </a:extLst>
          </p:cNvPr>
          <p:cNvSpPr txBox="1"/>
          <p:nvPr/>
        </p:nvSpPr>
        <p:spPr>
          <a:xfrm>
            <a:off x="5893096" y="2360210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53CC62-E642-4C09-B421-C1CBA10D2EA3}"/>
              </a:ext>
            </a:extLst>
          </p:cNvPr>
          <p:cNvSpPr/>
          <p:nvPr/>
        </p:nvSpPr>
        <p:spPr>
          <a:xfrm rot="5400000">
            <a:off x="7566820" y="4036655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A0E00C-A992-4A7A-86DB-7BE1F4CD7A8B}"/>
              </a:ext>
            </a:extLst>
          </p:cNvPr>
          <p:cNvSpPr/>
          <p:nvPr/>
        </p:nvSpPr>
        <p:spPr>
          <a:xfrm rot="5400000">
            <a:off x="8051195" y="4027469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5C1D30-86C9-4550-9652-0A8E7A9BB8B7}"/>
              </a:ext>
            </a:extLst>
          </p:cNvPr>
          <p:cNvSpPr/>
          <p:nvPr/>
        </p:nvSpPr>
        <p:spPr>
          <a:xfrm rot="5400000">
            <a:off x="8427228" y="4004805"/>
            <a:ext cx="1109134" cy="73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18005F-0E1B-4661-819F-82FD512D5145}"/>
              </a:ext>
            </a:extLst>
          </p:cNvPr>
          <p:cNvSpPr/>
          <p:nvPr/>
        </p:nvSpPr>
        <p:spPr>
          <a:xfrm rot="5400000">
            <a:off x="8722096" y="406089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7BECAF-082E-4206-A79E-9837C5162B9E}"/>
              </a:ext>
            </a:extLst>
          </p:cNvPr>
          <p:cNvSpPr/>
          <p:nvPr/>
        </p:nvSpPr>
        <p:spPr>
          <a:xfrm rot="5400000">
            <a:off x="8809152" y="4174737"/>
            <a:ext cx="1342052" cy="4164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3201F0-80FE-44E0-863F-3F90199C8ABE}"/>
              </a:ext>
            </a:extLst>
          </p:cNvPr>
          <p:cNvSpPr/>
          <p:nvPr/>
        </p:nvSpPr>
        <p:spPr>
          <a:xfrm rot="5400000">
            <a:off x="9121132" y="4060894"/>
            <a:ext cx="1109134" cy="4580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EBEAAE-2711-4CDC-9820-5F98B7108B06}"/>
              </a:ext>
            </a:extLst>
          </p:cNvPr>
          <p:cNvSpPr/>
          <p:nvPr/>
        </p:nvSpPr>
        <p:spPr>
          <a:xfrm rot="5400000">
            <a:off x="9320187" y="405062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3F96BE-6EBA-4626-9AF0-D0E8F206B8C0}"/>
              </a:ext>
            </a:extLst>
          </p:cNvPr>
          <p:cNvSpPr/>
          <p:nvPr/>
        </p:nvSpPr>
        <p:spPr>
          <a:xfrm rot="5400000">
            <a:off x="9517187" y="4060894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A65E7A-E428-4309-B46A-A48217C19BE7}"/>
              </a:ext>
            </a:extLst>
          </p:cNvPr>
          <p:cNvSpPr/>
          <p:nvPr/>
        </p:nvSpPr>
        <p:spPr>
          <a:xfrm rot="5400000">
            <a:off x="9710187" y="4060665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F5F8BB-B981-4F2A-8105-56563310A2F7}"/>
              </a:ext>
            </a:extLst>
          </p:cNvPr>
          <p:cNvSpPr txBox="1"/>
          <p:nvPr/>
        </p:nvSpPr>
        <p:spPr>
          <a:xfrm>
            <a:off x="10160862" y="4658760"/>
            <a:ext cx="643000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4696FF-D709-4F9A-A256-E499769C486D}"/>
              </a:ext>
            </a:extLst>
          </p:cNvPr>
          <p:cNvSpPr txBox="1"/>
          <p:nvPr/>
        </p:nvSpPr>
        <p:spPr>
          <a:xfrm>
            <a:off x="9925869" y="4661887"/>
            <a:ext cx="439177" cy="271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4C6554-212C-4F26-B785-3E3ECD32D143}"/>
              </a:ext>
            </a:extLst>
          </p:cNvPr>
          <p:cNvSpPr txBox="1"/>
          <p:nvPr/>
        </p:nvSpPr>
        <p:spPr>
          <a:xfrm>
            <a:off x="9702818" y="4666701"/>
            <a:ext cx="439177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552AB2-391A-4680-BFE9-DDBF9F0B0F86}"/>
              </a:ext>
            </a:extLst>
          </p:cNvPr>
          <p:cNvSpPr txBox="1"/>
          <p:nvPr/>
        </p:nvSpPr>
        <p:spPr>
          <a:xfrm>
            <a:off x="9471216" y="4662871"/>
            <a:ext cx="439177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363D49-AABB-491F-8677-B250EBB43B78}"/>
              </a:ext>
            </a:extLst>
          </p:cNvPr>
          <p:cNvSpPr txBox="1"/>
          <p:nvPr/>
        </p:nvSpPr>
        <p:spPr>
          <a:xfrm>
            <a:off x="9258418" y="4659522"/>
            <a:ext cx="483094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9C1E8B-F7F9-465A-80DA-413265F89EBB}"/>
              </a:ext>
            </a:extLst>
          </p:cNvPr>
          <p:cNvSpPr txBox="1"/>
          <p:nvPr/>
        </p:nvSpPr>
        <p:spPr>
          <a:xfrm>
            <a:off x="8972799" y="4665804"/>
            <a:ext cx="483094" cy="29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B8D9F5-ACD8-42BA-9234-96B820964304}"/>
              </a:ext>
            </a:extLst>
          </p:cNvPr>
          <p:cNvSpPr txBox="1"/>
          <p:nvPr/>
        </p:nvSpPr>
        <p:spPr>
          <a:xfrm>
            <a:off x="5893096" y="1915469"/>
            <a:ext cx="941415" cy="35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93E6F7-40F2-4345-A6E7-614A33E7987B}"/>
              </a:ext>
            </a:extLst>
          </p:cNvPr>
          <p:cNvSpPr txBox="1"/>
          <p:nvPr/>
        </p:nvSpPr>
        <p:spPr>
          <a:xfrm>
            <a:off x="8308318" y="4658760"/>
            <a:ext cx="531405" cy="326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A8C7E6-E0C7-4EB5-B7F6-4C7233ECFC66}"/>
              </a:ext>
            </a:extLst>
          </p:cNvPr>
          <p:cNvSpPr txBox="1"/>
          <p:nvPr/>
        </p:nvSpPr>
        <p:spPr>
          <a:xfrm>
            <a:off x="8724537" y="4665452"/>
            <a:ext cx="399252" cy="31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0A9AFD-99B6-465F-94A2-DBC9587CE15A}"/>
              </a:ext>
            </a:extLst>
          </p:cNvPr>
          <p:cNvSpPr/>
          <p:nvPr/>
        </p:nvSpPr>
        <p:spPr>
          <a:xfrm rot="5400000">
            <a:off x="7696994" y="1916456"/>
            <a:ext cx="1109134" cy="458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4A366D1-C77B-444C-A43F-3C47BFD6E9A1}"/>
              </a:ext>
            </a:extLst>
          </p:cNvPr>
          <p:cNvSpPr/>
          <p:nvPr/>
        </p:nvSpPr>
        <p:spPr>
          <a:xfrm>
            <a:off x="7289767" y="1369246"/>
            <a:ext cx="975170" cy="520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D37A34-2400-4BD7-8A2F-3DD5EFB80534}"/>
              </a:ext>
            </a:extLst>
          </p:cNvPr>
          <p:cNvSpPr txBox="1"/>
          <p:nvPr/>
        </p:nvSpPr>
        <p:spPr>
          <a:xfrm>
            <a:off x="5914975" y="852265"/>
            <a:ext cx="1253026" cy="946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Voltage regulator jumper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8A05F3-45ED-474C-9D0C-DFB7FEB324F0}"/>
              </a:ext>
            </a:extLst>
          </p:cNvPr>
          <p:cNvSpPr txBox="1"/>
          <p:nvPr/>
        </p:nvSpPr>
        <p:spPr>
          <a:xfrm>
            <a:off x="8504977" y="4967208"/>
            <a:ext cx="949259" cy="526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(Regulated</a:t>
            </a:r>
          </a:p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voltage)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F9DBF10-D349-4B30-AD38-08233A489D42}"/>
              </a:ext>
            </a:extLst>
          </p:cNvPr>
          <p:cNvSpPr/>
          <p:nvPr/>
        </p:nvSpPr>
        <p:spPr>
          <a:xfrm>
            <a:off x="2300998" y="1908757"/>
            <a:ext cx="3000204" cy="100308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EA7A048-DF65-450F-9864-EA6137FA17FC}"/>
              </a:ext>
            </a:extLst>
          </p:cNvPr>
          <p:cNvSpPr/>
          <p:nvPr/>
        </p:nvSpPr>
        <p:spPr>
          <a:xfrm>
            <a:off x="1454988" y="2369556"/>
            <a:ext cx="846010" cy="1575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ircle: Hollow 94">
            <a:extLst>
              <a:ext uri="{FF2B5EF4-FFF2-40B4-BE49-F238E27FC236}">
                <a16:creationId xmlns:a16="http://schemas.microsoft.com/office/drawing/2014/main" id="{C25EDC8E-4CF2-4A6C-872F-9B88DA1601B9}"/>
              </a:ext>
            </a:extLst>
          </p:cNvPr>
          <p:cNvSpPr/>
          <p:nvPr/>
        </p:nvSpPr>
        <p:spPr>
          <a:xfrm>
            <a:off x="548268" y="1838997"/>
            <a:ext cx="971345" cy="1061118"/>
          </a:xfrm>
          <a:prstGeom prst="donut">
            <a:avLst>
              <a:gd name="adj" fmla="val 79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E9B331F-06F5-4DCE-930A-57910C25BE8B}"/>
              </a:ext>
            </a:extLst>
          </p:cNvPr>
          <p:cNvSpPr/>
          <p:nvPr/>
        </p:nvSpPr>
        <p:spPr>
          <a:xfrm>
            <a:off x="959131" y="1805837"/>
            <a:ext cx="137868" cy="1492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D54DC-B910-46CD-8070-F116EC97506E}"/>
              </a:ext>
            </a:extLst>
          </p:cNvPr>
          <p:cNvCxnSpPr>
            <a:cxnSpLocks/>
          </p:cNvCxnSpPr>
          <p:nvPr/>
        </p:nvCxnSpPr>
        <p:spPr>
          <a:xfrm flipV="1">
            <a:off x="5272644" y="2152721"/>
            <a:ext cx="321703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7F40C9-CE1A-4086-B9F1-A3F6779174E5}"/>
              </a:ext>
            </a:extLst>
          </p:cNvPr>
          <p:cNvCxnSpPr>
            <a:cxnSpLocks/>
          </p:cNvCxnSpPr>
          <p:nvPr/>
        </p:nvCxnSpPr>
        <p:spPr>
          <a:xfrm flipV="1">
            <a:off x="5287470" y="2560517"/>
            <a:ext cx="321703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Plus Sign 98">
            <a:extLst>
              <a:ext uri="{FF2B5EF4-FFF2-40B4-BE49-F238E27FC236}">
                <a16:creationId xmlns:a16="http://schemas.microsoft.com/office/drawing/2014/main" id="{6E0978E6-2638-4CFE-B681-75552EE86BB8}"/>
              </a:ext>
            </a:extLst>
          </p:cNvPr>
          <p:cNvSpPr/>
          <p:nvPr/>
        </p:nvSpPr>
        <p:spPr>
          <a:xfrm>
            <a:off x="9617942" y="7070253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inus Sign 99">
            <a:extLst>
              <a:ext uri="{FF2B5EF4-FFF2-40B4-BE49-F238E27FC236}">
                <a16:creationId xmlns:a16="http://schemas.microsoft.com/office/drawing/2014/main" id="{DFB7E44E-CC3F-4413-B014-FB5A33CB1046}"/>
              </a:ext>
            </a:extLst>
          </p:cNvPr>
          <p:cNvSpPr/>
          <p:nvPr/>
        </p:nvSpPr>
        <p:spPr>
          <a:xfrm>
            <a:off x="4285303" y="4745271"/>
            <a:ext cx="6022097" cy="24895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lus Sign 100">
            <a:extLst>
              <a:ext uri="{FF2B5EF4-FFF2-40B4-BE49-F238E27FC236}">
                <a16:creationId xmlns:a16="http://schemas.microsoft.com/office/drawing/2014/main" id="{BD5A8E27-3BAB-436D-948D-4ECEB7899804}"/>
              </a:ext>
            </a:extLst>
          </p:cNvPr>
          <p:cNvSpPr/>
          <p:nvPr/>
        </p:nvSpPr>
        <p:spPr>
          <a:xfrm>
            <a:off x="6904277" y="-336461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inus Sign 101">
            <a:extLst>
              <a:ext uri="{FF2B5EF4-FFF2-40B4-BE49-F238E27FC236}">
                <a16:creationId xmlns:a16="http://schemas.microsoft.com/office/drawing/2014/main" id="{060061BF-680E-48BD-9CB9-207147F1CF8C}"/>
              </a:ext>
            </a:extLst>
          </p:cNvPr>
          <p:cNvSpPr/>
          <p:nvPr/>
        </p:nvSpPr>
        <p:spPr>
          <a:xfrm>
            <a:off x="4477756" y="4574369"/>
            <a:ext cx="6022097" cy="205756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5138803-50AB-4478-A2B9-CD50C467CF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1" t="13630" r="56510" b="11259"/>
          <a:stretch/>
        </p:blipFill>
        <p:spPr>
          <a:xfrm>
            <a:off x="1600498" y="3015667"/>
            <a:ext cx="3826110" cy="3864219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5DF026F8-3411-450F-9F2F-C0674ED8C613}"/>
              </a:ext>
            </a:extLst>
          </p:cNvPr>
          <p:cNvGrpSpPr/>
          <p:nvPr/>
        </p:nvGrpSpPr>
        <p:grpSpPr>
          <a:xfrm>
            <a:off x="2655231" y="-802193"/>
            <a:ext cx="2859521" cy="532516"/>
            <a:chOff x="417583" y="375910"/>
            <a:chExt cx="2859521" cy="53251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E9E4A7-F80F-4852-A274-778063330223}"/>
                </a:ext>
              </a:extLst>
            </p:cNvPr>
            <p:cNvSpPr txBox="1"/>
            <p:nvPr/>
          </p:nvSpPr>
          <p:spPr>
            <a:xfrm>
              <a:off x="478882" y="375910"/>
              <a:ext cx="2798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POWER!!!!!!!!!!!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7A833F-2AAD-4240-9A5B-B572316BB509}"/>
                </a:ext>
              </a:extLst>
            </p:cNvPr>
            <p:cNvSpPr/>
            <p:nvPr/>
          </p:nvSpPr>
          <p:spPr>
            <a:xfrm>
              <a:off x="417583" y="385206"/>
              <a:ext cx="2798222" cy="5232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Frame 57">
            <a:extLst>
              <a:ext uri="{FF2B5EF4-FFF2-40B4-BE49-F238E27FC236}">
                <a16:creationId xmlns:a16="http://schemas.microsoft.com/office/drawing/2014/main" id="{D6FC6882-55E9-4DFB-90B4-08D675D15E2C}"/>
              </a:ext>
            </a:extLst>
          </p:cNvPr>
          <p:cNvSpPr/>
          <p:nvPr/>
        </p:nvSpPr>
        <p:spPr>
          <a:xfrm>
            <a:off x="6938687" y="6231788"/>
            <a:ext cx="1064194" cy="373180"/>
          </a:xfrm>
          <a:prstGeom prst="fram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020C20-85DA-4369-AD33-A3C0CD7E827E}"/>
              </a:ext>
            </a:extLst>
          </p:cNvPr>
          <p:cNvSpPr/>
          <p:nvPr/>
        </p:nvSpPr>
        <p:spPr>
          <a:xfrm>
            <a:off x="7969474" y="6449312"/>
            <a:ext cx="672242" cy="107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B20194-2357-4986-B94F-7B95ACEC562C}"/>
              </a:ext>
            </a:extLst>
          </p:cNvPr>
          <p:cNvSpPr txBox="1"/>
          <p:nvPr/>
        </p:nvSpPr>
        <p:spPr>
          <a:xfrm>
            <a:off x="6985288" y="6262310"/>
            <a:ext cx="1064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Lipo</a:t>
            </a:r>
            <a:r>
              <a:rPr lang="en-US" sz="1200" b="1" dirty="0"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Battery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F672FAD-BDA7-4ABF-BCE6-4306AA6C55A2}"/>
              </a:ext>
            </a:extLst>
          </p:cNvPr>
          <p:cNvSpPr/>
          <p:nvPr/>
        </p:nvSpPr>
        <p:spPr>
          <a:xfrm>
            <a:off x="7990155" y="6306283"/>
            <a:ext cx="214195" cy="89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D6E682-566B-4653-BEDD-1908355298C7}"/>
              </a:ext>
            </a:extLst>
          </p:cNvPr>
          <p:cNvSpPr/>
          <p:nvPr/>
        </p:nvSpPr>
        <p:spPr>
          <a:xfrm rot="5400000" flipV="1">
            <a:off x="6740684" y="4913891"/>
            <a:ext cx="2848265" cy="809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ABD35D2-04FB-443F-ACF1-AAB27806157C}"/>
              </a:ext>
            </a:extLst>
          </p:cNvPr>
          <p:cNvSpPr/>
          <p:nvPr/>
        </p:nvSpPr>
        <p:spPr>
          <a:xfrm rot="5400000">
            <a:off x="7163402" y="4971354"/>
            <a:ext cx="2876808" cy="811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inus Sign 106">
            <a:extLst>
              <a:ext uri="{FF2B5EF4-FFF2-40B4-BE49-F238E27FC236}">
                <a16:creationId xmlns:a16="http://schemas.microsoft.com/office/drawing/2014/main" id="{EE1A19D2-9342-4490-906E-637FB38C9ED2}"/>
              </a:ext>
            </a:extLst>
          </p:cNvPr>
          <p:cNvSpPr/>
          <p:nvPr/>
        </p:nvSpPr>
        <p:spPr>
          <a:xfrm>
            <a:off x="-247623" y="4383166"/>
            <a:ext cx="10668513" cy="331363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inus Sign 107">
            <a:extLst>
              <a:ext uri="{FF2B5EF4-FFF2-40B4-BE49-F238E27FC236}">
                <a16:creationId xmlns:a16="http://schemas.microsoft.com/office/drawing/2014/main" id="{D6C2323A-1013-491C-8FBD-BB800EB6A8A3}"/>
              </a:ext>
            </a:extLst>
          </p:cNvPr>
          <p:cNvSpPr/>
          <p:nvPr/>
        </p:nvSpPr>
        <p:spPr>
          <a:xfrm>
            <a:off x="-633467" y="4053777"/>
            <a:ext cx="10668513" cy="273854"/>
          </a:xfrm>
          <a:prstGeom prst="mathMin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320F7DF-F18C-47A0-A19D-D3D376C5CBF4}"/>
              </a:ext>
            </a:extLst>
          </p:cNvPr>
          <p:cNvSpPr/>
          <p:nvPr/>
        </p:nvSpPr>
        <p:spPr>
          <a:xfrm rot="5400000" flipV="1">
            <a:off x="1497460" y="4532041"/>
            <a:ext cx="907545" cy="1078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C48FC8-AD13-4EBF-9BE8-E5CB6EB903D6}"/>
              </a:ext>
            </a:extLst>
          </p:cNvPr>
          <p:cNvSpPr/>
          <p:nvPr/>
        </p:nvSpPr>
        <p:spPr>
          <a:xfrm rot="5400000">
            <a:off x="1821983" y="4837585"/>
            <a:ext cx="688685" cy="8114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C47F11-C384-4554-B0F2-1EE8AFC142FD}"/>
              </a:ext>
            </a:extLst>
          </p:cNvPr>
          <p:cNvSpPr/>
          <p:nvPr/>
        </p:nvSpPr>
        <p:spPr>
          <a:xfrm>
            <a:off x="548268" y="4031283"/>
            <a:ext cx="1349060" cy="944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639294-11EF-4943-A176-A10FE40616D9}"/>
              </a:ext>
            </a:extLst>
          </p:cNvPr>
          <p:cNvSpPr/>
          <p:nvPr/>
        </p:nvSpPr>
        <p:spPr>
          <a:xfrm>
            <a:off x="2005136" y="4512107"/>
            <a:ext cx="159791" cy="114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1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8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4000">
                                          <p:cBhvr additive="base">
                                            <p:cTn id="7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4000">
                                          <p:cBhvr additive="base">
                                            <p:cTn id="8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0F2BB4F-0C81-44BB-89A7-0977EC5118AA}"/>
              </a:ext>
            </a:extLst>
          </p:cNvPr>
          <p:cNvGrpSpPr/>
          <p:nvPr/>
        </p:nvGrpSpPr>
        <p:grpSpPr>
          <a:xfrm flipH="1">
            <a:off x="8209917" y="1659892"/>
            <a:ext cx="3946413" cy="1189095"/>
            <a:chOff x="1877060" y="2265680"/>
            <a:chExt cx="6580962" cy="1412240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33EE9D29-0B83-42E8-94AA-CC8D6C7FF70E}"/>
                </a:ext>
              </a:extLst>
            </p:cNvPr>
            <p:cNvSpPr/>
            <p:nvPr/>
          </p:nvSpPr>
          <p:spPr>
            <a:xfrm>
              <a:off x="4150360" y="2448560"/>
              <a:ext cx="3891280" cy="122936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4D95168-98FB-42E8-BEBF-64AD1A91A5EB}"/>
                </a:ext>
              </a:extLst>
            </p:cNvPr>
            <p:cNvSpPr/>
            <p:nvPr/>
          </p:nvSpPr>
          <p:spPr>
            <a:xfrm>
              <a:off x="3053080" y="2956560"/>
              <a:ext cx="1097280" cy="193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Circle: Hollow 113">
              <a:extLst>
                <a:ext uri="{FF2B5EF4-FFF2-40B4-BE49-F238E27FC236}">
                  <a16:creationId xmlns:a16="http://schemas.microsoft.com/office/drawing/2014/main" id="{ECEDB0A3-B14C-4B7C-B0FA-8E7E74692073}"/>
                </a:ext>
              </a:extLst>
            </p:cNvPr>
            <p:cNvSpPr/>
            <p:nvPr/>
          </p:nvSpPr>
          <p:spPr>
            <a:xfrm>
              <a:off x="1877060" y="2306320"/>
              <a:ext cx="1259840" cy="1300480"/>
            </a:xfrm>
            <a:prstGeom prst="donut">
              <a:avLst>
                <a:gd name="adj" fmla="val 7925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3C5DC4A-04F1-47A3-A2A9-A44052EDBE34}"/>
                </a:ext>
              </a:extLst>
            </p:cNvPr>
            <p:cNvSpPr/>
            <p:nvPr/>
          </p:nvSpPr>
          <p:spPr>
            <a:xfrm>
              <a:off x="2409952" y="2265680"/>
              <a:ext cx="178816" cy="1828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E8C4F4-A163-46A3-90E4-BA422AD3E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4599" y="2733892"/>
              <a:ext cx="417250" cy="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5F759B7-5132-4BDC-B400-9D185A2C1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0772" y="3316477"/>
              <a:ext cx="417250" cy="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5138803-50AB-4478-A2B9-CD50C467C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1" t="13630" r="56510" b="11259"/>
          <a:stretch/>
        </p:blipFill>
        <p:spPr>
          <a:xfrm>
            <a:off x="832866" y="2997471"/>
            <a:ext cx="2966903" cy="379570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C02346A-58BD-44E6-88A1-6102E77BBB65}"/>
              </a:ext>
            </a:extLst>
          </p:cNvPr>
          <p:cNvGrpSpPr/>
          <p:nvPr/>
        </p:nvGrpSpPr>
        <p:grpSpPr>
          <a:xfrm>
            <a:off x="14737290" y="877522"/>
            <a:ext cx="4206258" cy="4710517"/>
            <a:chOff x="7036920" y="1124578"/>
            <a:chExt cx="4206258" cy="4710517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091AAEF-20F1-4A36-BCCE-4F6BF79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920" y="1124578"/>
              <a:ext cx="4206258" cy="4710517"/>
            </a:xfrm>
            <a:prstGeom prst="rect">
              <a:avLst/>
            </a:prstGeom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F1DAFE5-003C-4CBC-A646-F4A7A8B1859D}"/>
                </a:ext>
              </a:extLst>
            </p:cNvPr>
            <p:cNvSpPr/>
            <p:nvPr/>
          </p:nvSpPr>
          <p:spPr>
            <a:xfrm>
              <a:off x="10254006" y="3742484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5C0E086-8CC6-418B-98C4-B9EEB43892B1}"/>
                </a:ext>
              </a:extLst>
            </p:cNvPr>
            <p:cNvSpPr/>
            <p:nvPr/>
          </p:nvSpPr>
          <p:spPr>
            <a:xfrm>
              <a:off x="10254005" y="411140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2BF38B-7472-44B9-B8E3-5D1A32ECB056}"/>
                </a:ext>
              </a:extLst>
            </p:cNvPr>
            <p:cNvSpPr/>
            <p:nvPr/>
          </p:nvSpPr>
          <p:spPr>
            <a:xfrm>
              <a:off x="9137734" y="4684054"/>
              <a:ext cx="1442618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1FE499-770C-4D79-B1E9-980EF0C21F8B}"/>
                </a:ext>
              </a:extLst>
            </p:cNvPr>
            <p:cNvSpPr/>
            <p:nvPr/>
          </p:nvSpPr>
          <p:spPr>
            <a:xfrm>
              <a:off x="7894320" y="4651965"/>
              <a:ext cx="1243414" cy="588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40692B5-27CD-49BB-8DEA-96A707BFFA8C}"/>
                </a:ext>
              </a:extLst>
            </p:cNvPr>
            <p:cNvSpPr/>
            <p:nvPr/>
          </p:nvSpPr>
          <p:spPr>
            <a:xfrm>
              <a:off x="7591765" y="3750707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3522D29-2BDD-4A92-8EBA-6BCBDE85137C}"/>
                </a:ext>
              </a:extLst>
            </p:cNvPr>
            <p:cNvSpPr/>
            <p:nvPr/>
          </p:nvSpPr>
          <p:spPr>
            <a:xfrm>
              <a:off x="7602245" y="4152048"/>
              <a:ext cx="393011" cy="370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533D97-532A-4D25-A9DD-104AF20E7BF1}"/>
                </a:ext>
              </a:extLst>
            </p:cNvPr>
            <p:cNvSpPr/>
            <p:nvPr/>
          </p:nvSpPr>
          <p:spPr>
            <a:xfrm>
              <a:off x="8122944" y="4349974"/>
              <a:ext cx="435809" cy="2025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Plus Sign 100">
            <a:extLst>
              <a:ext uri="{FF2B5EF4-FFF2-40B4-BE49-F238E27FC236}">
                <a16:creationId xmlns:a16="http://schemas.microsoft.com/office/drawing/2014/main" id="{BD5A8E27-3BAB-436D-948D-4ECEB7899804}"/>
              </a:ext>
            </a:extLst>
          </p:cNvPr>
          <p:cNvSpPr/>
          <p:nvPr/>
        </p:nvSpPr>
        <p:spPr>
          <a:xfrm>
            <a:off x="6949997" y="-318173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F026F8-3411-450F-9F2F-C0674ED8C613}"/>
              </a:ext>
            </a:extLst>
          </p:cNvPr>
          <p:cNvGrpSpPr/>
          <p:nvPr/>
        </p:nvGrpSpPr>
        <p:grpSpPr>
          <a:xfrm>
            <a:off x="2700951" y="-783905"/>
            <a:ext cx="2859521" cy="532516"/>
            <a:chOff x="417583" y="375910"/>
            <a:chExt cx="2859521" cy="53251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E9E4A7-F80F-4852-A274-778063330223}"/>
                </a:ext>
              </a:extLst>
            </p:cNvPr>
            <p:cNvSpPr txBox="1"/>
            <p:nvPr/>
          </p:nvSpPr>
          <p:spPr>
            <a:xfrm>
              <a:off x="478882" y="375910"/>
              <a:ext cx="2798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POWER!!!!!!!!!!!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7A833F-2AAD-4240-9A5B-B572316BB509}"/>
                </a:ext>
              </a:extLst>
            </p:cNvPr>
            <p:cNvSpPr/>
            <p:nvPr/>
          </p:nvSpPr>
          <p:spPr>
            <a:xfrm>
              <a:off x="417583" y="385206"/>
              <a:ext cx="2798222" cy="5232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Minus Sign 106">
            <a:extLst>
              <a:ext uri="{FF2B5EF4-FFF2-40B4-BE49-F238E27FC236}">
                <a16:creationId xmlns:a16="http://schemas.microsoft.com/office/drawing/2014/main" id="{EE1A19D2-9342-4490-906E-637FB38C9ED2}"/>
              </a:ext>
            </a:extLst>
          </p:cNvPr>
          <p:cNvSpPr/>
          <p:nvPr/>
        </p:nvSpPr>
        <p:spPr>
          <a:xfrm>
            <a:off x="300264" y="4401454"/>
            <a:ext cx="7286738" cy="331363"/>
          </a:xfrm>
          <a:prstGeom prst="mathMin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inus Sign 107">
            <a:extLst>
              <a:ext uri="{FF2B5EF4-FFF2-40B4-BE49-F238E27FC236}">
                <a16:creationId xmlns:a16="http://schemas.microsoft.com/office/drawing/2014/main" id="{D6C2323A-1013-491C-8FBD-BB800EB6A8A3}"/>
              </a:ext>
            </a:extLst>
          </p:cNvPr>
          <p:cNvSpPr/>
          <p:nvPr/>
        </p:nvSpPr>
        <p:spPr>
          <a:xfrm>
            <a:off x="16020" y="4021265"/>
            <a:ext cx="7286738" cy="273854"/>
          </a:xfrm>
          <a:prstGeom prst="mathMin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Plus Sign 98">
            <a:extLst>
              <a:ext uri="{FF2B5EF4-FFF2-40B4-BE49-F238E27FC236}">
                <a16:creationId xmlns:a16="http://schemas.microsoft.com/office/drawing/2014/main" id="{6E0978E6-2638-4CFE-B681-75552EE86BB8}"/>
              </a:ext>
            </a:extLst>
          </p:cNvPr>
          <p:cNvSpPr/>
          <p:nvPr/>
        </p:nvSpPr>
        <p:spPr>
          <a:xfrm>
            <a:off x="9663662" y="7088541"/>
            <a:ext cx="178816" cy="19131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AE93C9-89F5-4C13-B741-AF193FAA5012}"/>
              </a:ext>
            </a:extLst>
          </p:cNvPr>
          <p:cNvSpPr txBox="1"/>
          <p:nvPr/>
        </p:nvSpPr>
        <p:spPr>
          <a:xfrm>
            <a:off x="8508475" y="1926152"/>
            <a:ext cx="730007" cy="3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CF2B1E-6B8E-40C0-9EDD-AAAB16EB7F87}"/>
              </a:ext>
            </a:extLst>
          </p:cNvPr>
          <p:cNvSpPr txBox="1"/>
          <p:nvPr/>
        </p:nvSpPr>
        <p:spPr>
          <a:xfrm>
            <a:off x="8535412" y="2384015"/>
            <a:ext cx="730007" cy="3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4D0D44-63B5-4F99-896C-27A27D35D92F}"/>
              </a:ext>
            </a:extLst>
          </p:cNvPr>
          <p:cNvGrpSpPr/>
          <p:nvPr/>
        </p:nvGrpSpPr>
        <p:grpSpPr>
          <a:xfrm>
            <a:off x="5426590" y="64827"/>
            <a:ext cx="2562971" cy="3545981"/>
            <a:chOff x="4362450" y="2343149"/>
            <a:chExt cx="3298983" cy="31679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02965F-FE3A-467F-A36E-64B8FE1AD149}"/>
                </a:ext>
              </a:extLst>
            </p:cNvPr>
            <p:cNvSpPr/>
            <p:nvPr/>
          </p:nvSpPr>
          <p:spPr>
            <a:xfrm>
              <a:off x="4362450" y="2343149"/>
              <a:ext cx="3298983" cy="31584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0003E4-5007-4CF3-B55B-4AFC4E624867}"/>
                </a:ext>
              </a:extLst>
            </p:cNvPr>
            <p:cNvSpPr/>
            <p:nvPr/>
          </p:nvSpPr>
          <p:spPr>
            <a:xfrm>
              <a:off x="4867275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2F2EBE-4D8A-4C5E-91BC-369162FD0AE7}"/>
                </a:ext>
              </a:extLst>
            </p:cNvPr>
            <p:cNvSpPr/>
            <p:nvPr/>
          </p:nvSpPr>
          <p:spPr>
            <a:xfrm>
              <a:off x="5279396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BA1CDD-838A-42A2-B3B7-C18A78CD2461}"/>
                </a:ext>
              </a:extLst>
            </p:cNvPr>
            <p:cNvSpPr/>
            <p:nvPr/>
          </p:nvSpPr>
          <p:spPr>
            <a:xfrm>
              <a:off x="5691517" y="4991100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D0925-9158-4521-BCF9-668A788F7A36}"/>
                </a:ext>
              </a:extLst>
            </p:cNvPr>
            <p:cNvSpPr/>
            <p:nvPr/>
          </p:nvSpPr>
          <p:spPr>
            <a:xfrm>
              <a:off x="7151388" y="4371975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9E2579-4930-48AF-A276-C12162D8ABBF}"/>
                </a:ext>
              </a:extLst>
            </p:cNvPr>
            <p:cNvSpPr/>
            <p:nvPr/>
          </p:nvSpPr>
          <p:spPr>
            <a:xfrm>
              <a:off x="7151388" y="3992563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405A55-F047-47EB-9098-CAE1ED8DA25C}"/>
                </a:ext>
              </a:extLst>
            </p:cNvPr>
            <p:cNvSpPr/>
            <p:nvPr/>
          </p:nvSpPr>
          <p:spPr>
            <a:xfrm>
              <a:off x="4492382" y="4004004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713236-B2DD-4413-9E1D-70E88B0AF881}"/>
                </a:ext>
              </a:extLst>
            </p:cNvPr>
            <p:cNvSpPr/>
            <p:nvPr/>
          </p:nvSpPr>
          <p:spPr>
            <a:xfrm>
              <a:off x="4492382" y="4394921"/>
              <a:ext cx="257175" cy="2667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B7142A-17AD-460D-9877-D1B28DADC3F9}"/>
                </a:ext>
              </a:extLst>
            </p:cNvPr>
            <p:cNvGrpSpPr/>
            <p:nvPr/>
          </p:nvGrpSpPr>
          <p:grpSpPr>
            <a:xfrm>
              <a:off x="6079545" y="5190893"/>
              <a:ext cx="125950" cy="310727"/>
              <a:chOff x="1861075" y="1281894"/>
              <a:chExt cx="125950" cy="3107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3C30E-C4A7-42D0-824F-50B9345EB5D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E3C94FA-6521-46F3-89F1-4F372697712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B05CF6-1575-46E6-BF89-BD8832597999}"/>
                </a:ext>
              </a:extLst>
            </p:cNvPr>
            <p:cNvGrpSpPr/>
            <p:nvPr/>
          </p:nvGrpSpPr>
          <p:grpSpPr>
            <a:xfrm>
              <a:off x="6258023" y="5190893"/>
              <a:ext cx="125950" cy="310727"/>
              <a:chOff x="1861075" y="1281894"/>
              <a:chExt cx="125950" cy="31072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BCFAB1-2E2D-40A1-9E9D-03AB816FD6EF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7C72C9C-C325-4B3B-9DC3-19BA8C1F2C46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8103AE-5EB7-42A6-B04C-1CD49516BC38}"/>
                </a:ext>
              </a:extLst>
            </p:cNvPr>
            <p:cNvGrpSpPr/>
            <p:nvPr/>
          </p:nvGrpSpPr>
          <p:grpSpPr>
            <a:xfrm>
              <a:off x="6446210" y="5181368"/>
              <a:ext cx="125950" cy="310727"/>
              <a:chOff x="1861075" y="1281894"/>
              <a:chExt cx="125950" cy="31072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1B99E1-D387-491E-B3BB-A98BA016AF92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7B72040-52CF-4D65-A0B6-9F32EA8BB979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9451FA7-24CE-4786-8477-281B24FD4288}"/>
                </a:ext>
              </a:extLst>
            </p:cNvPr>
            <p:cNvGrpSpPr/>
            <p:nvPr/>
          </p:nvGrpSpPr>
          <p:grpSpPr>
            <a:xfrm>
              <a:off x="6636710" y="5190893"/>
              <a:ext cx="125950" cy="310727"/>
              <a:chOff x="1861075" y="1281894"/>
              <a:chExt cx="125950" cy="31072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5930CF-484F-4E62-966B-108E07EA586A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3D44F13-E612-4E14-BA9B-F6240007F261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25EA08-5B6B-462B-8A19-7E8C96DE2712}"/>
                </a:ext>
              </a:extLst>
            </p:cNvPr>
            <p:cNvGrpSpPr/>
            <p:nvPr/>
          </p:nvGrpSpPr>
          <p:grpSpPr>
            <a:xfrm>
              <a:off x="6827210" y="5190893"/>
              <a:ext cx="125950" cy="310727"/>
              <a:chOff x="1861075" y="1281894"/>
              <a:chExt cx="125950" cy="31072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54830B-7C2F-49C0-A0EB-23EA262DF5B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29C87DC-0818-4D67-B876-9C892A21E8CC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255876-C0AF-4D18-A5DB-F4872D9C8331}"/>
                </a:ext>
              </a:extLst>
            </p:cNvPr>
            <p:cNvSpPr/>
            <p:nvPr/>
          </p:nvSpPr>
          <p:spPr>
            <a:xfrm>
              <a:off x="7008185" y="5200418"/>
              <a:ext cx="125950" cy="3107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DA93B3-E560-4199-A72A-910F985ABBFC}"/>
                </a:ext>
              </a:extLst>
            </p:cNvPr>
            <p:cNvSpPr/>
            <p:nvPr/>
          </p:nvSpPr>
          <p:spPr>
            <a:xfrm>
              <a:off x="7037691" y="52749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481E68-C52A-40DE-B392-FDC9A7BFA110}"/>
                </a:ext>
              </a:extLst>
            </p:cNvPr>
            <p:cNvSpPr/>
            <p:nvPr/>
          </p:nvSpPr>
          <p:spPr>
            <a:xfrm>
              <a:off x="7008185" y="4933718"/>
              <a:ext cx="125950" cy="3107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694F64-1C06-47AF-B727-36F23A3F851D}"/>
                </a:ext>
              </a:extLst>
            </p:cNvPr>
            <p:cNvSpPr/>
            <p:nvPr/>
          </p:nvSpPr>
          <p:spPr>
            <a:xfrm>
              <a:off x="7037691" y="5008204"/>
              <a:ext cx="66937" cy="744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712C353-70D9-4887-B07B-930A239EEAB1}"/>
                </a:ext>
              </a:extLst>
            </p:cNvPr>
            <p:cNvGrpSpPr/>
            <p:nvPr/>
          </p:nvGrpSpPr>
          <p:grpSpPr>
            <a:xfrm>
              <a:off x="6079545" y="4924193"/>
              <a:ext cx="125950" cy="310727"/>
              <a:chOff x="1861075" y="1281894"/>
              <a:chExt cx="125950" cy="31072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36EB5D-2EDB-455C-BE66-29B095190911}"/>
                  </a:ext>
                </a:extLst>
              </p:cNvPr>
              <p:cNvSpPr/>
              <p:nvPr/>
            </p:nvSpPr>
            <p:spPr>
              <a:xfrm>
                <a:off x="1861075" y="1281894"/>
                <a:ext cx="125950" cy="310727"/>
              </a:xfrm>
              <a:prstGeom prst="rect">
                <a:avLst/>
              </a:prstGeom>
              <a:solidFill>
                <a:schemeClr val="accent1">
                  <a:alpha val="7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7E327C-C438-4442-8560-99AB6A5A883E}"/>
                  </a:ext>
                </a:extLst>
              </p:cNvPr>
              <p:cNvSpPr/>
              <p:nvPr/>
            </p:nvSpPr>
            <p:spPr>
              <a:xfrm>
                <a:off x="1890581" y="1356380"/>
                <a:ext cx="66937" cy="744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88DC8-49AE-425B-A471-BA0F15D0EF0D}"/>
                </a:ext>
              </a:extLst>
            </p:cNvPr>
            <p:cNvGrpSpPr/>
            <p:nvPr/>
          </p:nvGrpSpPr>
          <p:grpSpPr>
            <a:xfrm>
              <a:off x="5005514" y="4621409"/>
              <a:ext cx="583355" cy="125950"/>
              <a:chOff x="8205914" y="3859409"/>
              <a:chExt cx="583355" cy="12595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DB46ADF-E541-4435-A814-7A2F866B80C6}"/>
                  </a:ext>
                </a:extLst>
              </p:cNvPr>
              <p:cNvGrpSpPr/>
              <p:nvPr/>
            </p:nvGrpSpPr>
            <p:grpSpPr>
              <a:xfrm rot="5400000">
                <a:off x="8570931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B14943B-DCC2-4437-9797-E5F706DCFDF2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B52540-89E2-4196-875C-6A0EACBAD04F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9042C09-15C3-4901-A08F-452BE5A365C9}"/>
                  </a:ext>
                </a:extLst>
              </p:cNvPr>
              <p:cNvGrpSpPr/>
              <p:nvPr/>
            </p:nvGrpSpPr>
            <p:grpSpPr>
              <a:xfrm rot="5400000">
                <a:off x="8298303" y="3767020"/>
                <a:ext cx="125950" cy="310727"/>
                <a:chOff x="1861075" y="1281894"/>
                <a:chExt cx="125950" cy="31072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C3305CB-1991-4C99-8F56-84263263818C}"/>
                    </a:ext>
                  </a:extLst>
                </p:cNvPr>
                <p:cNvSpPr/>
                <p:nvPr/>
              </p:nvSpPr>
              <p:spPr>
                <a:xfrm>
                  <a:off x="1861075" y="1281894"/>
                  <a:ext cx="125950" cy="310727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B2DE3D9-2991-4562-AF6F-2B53C5B8EDA3}"/>
                    </a:ext>
                  </a:extLst>
                </p:cNvPr>
                <p:cNvSpPr/>
                <p:nvPr/>
              </p:nvSpPr>
              <p:spPr>
                <a:xfrm>
                  <a:off x="1890581" y="1356380"/>
                  <a:ext cx="66937" cy="744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7CE573-CFDE-467A-9D2D-E9C00BA72D88}"/>
                </a:ext>
              </a:extLst>
            </p:cNvPr>
            <p:cNvSpPr/>
            <p:nvPr/>
          </p:nvSpPr>
          <p:spPr>
            <a:xfrm>
              <a:off x="6175555" y="4313992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55605F-99CC-428D-B2D2-B598F04304B9}"/>
                </a:ext>
              </a:extLst>
            </p:cNvPr>
            <p:cNvSpPr/>
            <p:nvPr/>
          </p:nvSpPr>
          <p:spPr>
            <a:xfrm>
              <a:off x="5185055" y="3757639"/>
              <a:ext cx="658658" cy="6681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4076017-DEFE-4BB0-A9E8-4C388827A1DD}"/>
              </a:ext>
            </a:extLst>
          </p:cNvPr>
          <p:cNvSpPr/>
          <p:nvPr/>
        </p:nvSpPr>
        <p:spPr>
          <a:xfrm>
            <a:off x="7894658" y="2036481"/>
            <a:ext cx="756182" cy="619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1212CF-41D7-4BF5-B74F-59FD065EB82E}"/>
              </a:ext>
            </a:extLst>
          </p:cNvPr>
          <p:cNvSpPr/>
          <p:nvPr/>
        </p:nvSpPr>
        <p:spPr>
          <a:xfrm>
            <a:off x="7909459" y="2500738"/>
            <a:ext cx="756182" cy="511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16850F-864C-49A9-BE86-9A4DB5B06BE7}"/>
              </a:ext>
            </a:extLst>
          </p:cNvPr>
          <p:cNvSpPr/>
          <p:nvPr/>
        </p:nvSpPr>
        <p:spPr>
          <a:xfrm>
            <a:off x="3874027" y="2119882"/>
            <a:ext cx="1620943" cy="511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33BB10-E515-479F-9719-CC500009AEAA}"/>
              </a:ext>
            </a:extLst>
          </p:cNvPr>
          <p:cNvSpPr/>
          <p:nvPr/>
        </p:nvSpPr>
        <p:spPr>
          <a:xfrm>
            <a:off x="3868118" y="2522754"/>
            <a:ext cx="1620943" cy="511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DCE9F0-CDC2-4BF6-8C22-B2CEC1D2D863}"/>
              </a:ext>
            </a:extLst>
          </p:cNvPr>
          <p:cNvSpPr txBox="1"/>
          <p:nvPr/>
        </p:nvSpPr>
        <p:spPr>
          <a:xfrm>
            <a:off x="5691061" y="4602005"/>
            <a:ext cx="374608" cy="31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12V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43C2C6-7425-4D41-A050-4C9E64663433}"/>
              </a:ext>
            </a:extLst>
          </p:cNvPr>
          <p:cNvSpPr txBox="1"/>
          <p:nvPr/>
        </p:nvSpPr>
        <p:spPr>
          <a:xfrm>
            <a:off x="4161500" y="2353636"/>
            <a:ext cx="730007" cy="3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53CC62-E642-4C09-B421-C1CBA10D2EA3}"/>
              </a:ext>
            </a:extLst>
          </p:cNvPr>
          <p:cNvSpPr/>
          <p:nvPr/>
        </p:nvSpPr>
        <p:spPr>
          <a:xfrm rot="5400000">
            <a:off x="5344663" y="4005092"/>
            <a:ext cx="1089468" cy="355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A0E00C-A992-4A7A-86DB-7BE1F4CD7A8B}"/>
              </a:ext>
            </a:extLst>
          </p:cNvPr>
          <p:cNvSpPr/>
          <p:nvPr/>
        </p:nvSpPr>
        <p:spPr>
          <a:xfrm rot="5400000">
            <a:off x="5720264" y="3996069"/>
            <a:ext cx="1089468" cy="355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5C1D30-86C9-4550-9652-0A8E7A9BB8B7}"/>
              </a:ext>
            </a:extLst>
          </p:cNvPr>
          <p:cNvSpPr/>
          <p:nvPr/>
        </p:nvSpPr>
        <p:spPr>
          <a:xfrm rot="5400000">
            <a:off x="6011854" y="3976699"/>
            <a:ext cx="1089468" cy="572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18005F-0E1B-4661-819F-82FD512D5145}"/>
              </a:ext>
            </a:extLst>
          </p:cNvPr>
          <p:cNvSpPr/>
          <p:nvPr/>
        </p:nvSpPr>
        <p:spPr>
          <a:xfrm rot="5400000">
            <a:off x="6240505" y="4028902"/>
            <a:ext cx="1089468" cy="355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7BECAF-082E-4206-A79E-9837C5162B9E}"/>
              </a:ext>
            </a:extLst>
          </p:cNvPr>
          <p:cNvSpPr/>
          <p:nvPr/>
        </p:nvSpPr>
        <p:spPr>
          <a:xfrm rot="5400000">
            <a:off x="6283924" y="4140295"/>
            <a:ext cx="1318256" cy="3229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3201F0-80FE-44E0-863F-3F90199C8ABE}"/>
              </a:ext>
            </a:extLst>
          </p:cNvPr>
          <p:cNvSpPr/>
          <p:nvPr/>
        </p:nvSpPr>
        <p:spPr>
          <a:xfrm rot="5400000">
            <a:off x="6549932" y="4028902"/>
            <a:ext cx="1089468" cy="355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0EBEAAE-2711-4CDC-9820-5F98B7108B06}"/>
              </a:ext>
            </a:extLst>
          </p:cNvPr>
          <p:cNvSpPr/>
          <p:nvPr/>
        </p:nvSpPr>
        <p:spPr>
          <a:xfrm rot="5400000">
            <a:off x="6451475" y="4342158"/>
            <a:ext cx="1595091" cy="3907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A3F96BE-6EBA-4626-9AF0-D0E8F206B8C0}"/>
              </a:ext>
            </a:extLst>
          </p:cNvPr>
          <p:cNvSpPr/>
          <p:nvPr/>
        </p:nvSpPr>
        <p:spPr>
          <a:xfrm rot="5400000">
            <a:off x="6544801" y="4439583"/>
            <a:ext cx="1754600" cy="4727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A65E7A-E428-4309-B46A-A48217C19BE7}"/>
              </a:ext>
            </a:extLst>
          </p:cNvPr>
          <p:cNvSpPr/>
          <p:nvPr/>
        </p:nvSpPr>
        <p:spPr>
          <a:xfrm rot="5400000">
            <a:off x="7006706" y="4028677"/>
            <a:ext cx="1089468" cy="355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F5F8BB-B981-4F2A-8105-56563310A2F7}"/>
              </a:ext>
            </a:extLst>
          </p:cNvPr>
          <p:cNvSpPr txBox="1"/>
          <p:nvPr/>
        </p:nvSpPr>
        <p:spPr>
          <a:xfrm>
            <a:off x="7470878" y="4611430"/>
            <a:ext cx="498605" cy="2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4696FF-D709-4F9A-A256-E499769C486D}"/>
              </a:ext>
            </a:extLst>
          </p:cNvPr>
          <p:cNvSpPr txBox="1"/>
          <p:nvPr/>
        </p:nvSpPr>
        <p:spPr>
          <a:xfrm>
            <a:off x="7288656" y="4614501"/>
            <a:ext cx="340554" cy="26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4C6554-212C-4F26-B785-3E3ECD32D143}"/>
              </a:ext>
            </a:extLst>
          </p:cNvPr>
          <p:cNvSpPr txBox="1"/>
          <p:nvPr/>
        </p:nvSpPr>
        <p:spPr>
          <a:xfrm>
            <a:off x="7115695" y="4619230"/>
            <a:ext cx="340554" cy="2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552AB2-391A-4680-BFE9-DDBF9F0B0F86}"/>
              </a:ext>
            </a:extLst>
          </p:cNvPr>
          <p:cNvSpPr txBox="1"/>
          <p:nvPr/>
        </p:nvSpPr>
        <p:spPr>
          <a:xfrm>
            <a:off x="6936102" y="4615468"/>
            <a:ext cx="340554" cy="2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363D49-AABB-491F-8677-B250EBB43B78}"/>
              </a:ext>
            </a:extLst>
          </p:cNvPr>
          <p:cNvSpPr txBox="1"/>
          <p:nvPr/>
        </p:nvSpPr>
        <p:spPr>
          <a:xfrm>
            <a:off x="6771091" y="4612178"/>
            <a:ext cx="374608" cy="2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9C1E8B-F7F9-465A-80DA-413265F89EBB}"/>
              </a:ext>
            </a:extLst>
          </p:cNvPr>
          <p:cNvSpPr txBox="1"/>
          <p:nvPr/>
        </p:nvSpPr>
        <p:spPr>
          <a:xfrm>
            <a:off x="6549612" y="4618349"/>
            <a:ext cx="374608" cy="29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B8D9F5-ACD8-42BA-9234-96B820964304}"/>
              </a:ext>
            </a:extLst>
          </p:cNvPr>
          <p:cNvSpPr txBox="1"/>
          <p:nvPr/>
        </p:nvSpPr>
        <p:spPr>
          <a:xfrm>
            <a:off x="4161500" y="1916780"/>
            <a:ext cx="730007" cy="3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Vout</a:t>
            </a:r>
            <a:r>
              <a:rPr lang="en-US" sz="1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93E6F7-40F2-4345-A6E7-614A33E7987B}"/>
              </a:ext>
            </a:extLst>
          </p:cNvPr>
          <p:cNvSpPr txBox="1"/>
          <p:nvPr/>
        </p:nvSpPr>
        <p:spPr>
          <a:xfrm>
            <a:off x="6034349" y="4611430"/>
            <a:ext cx="412070" cy="320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A8C7E6-E0C7-4EB5-B7F6-4C7233ECFC66}"/>
              </a:ext>
            </a:extLst>
          </p:cNvPr>
          <p:cNvSpPr txBox="1"/>
          <p:nvPr/>
        </p:nvSpPr>
        <p:spPr>
          <a:xfrm>
            <a:off x="6357101" y="4618003"/>
            <a:ext cx="309594" cy="31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0A9AFD-99B6-465F-94A2-DBC9587CE15A}"/>
              </a:ext>
            </a:extLst>
          </p:cNvPr>
          <p:cNvSpPr/>
          <p:nvPr/>
        </p:nvSpPr>
        <p:spPr>
          <a:xfrm rot="5400000">
            <a:off x="5445604" y="1922487"/>
            <a:ext cx="1089468" cy="355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4A366D1-C77B-444C-A43F-3C47BFD6E9A1}"/>
              </a:ext>
            </a:extLst>
          </p:cNvPr>
          <p:cNvSpPr/>
          <p:nvPr/>
        </p:nvSpPr>
        <p:spPr>
          <a:xfrm>
            <a:off x="5244529" y="1380242"/>
            <a:ext cx="756182" cy="511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D37A34-2400-4BD7-8A2F-3DD5EFB80534}"/>
              </a:ext>
            </a:extLst>
          </p:cNvPr>
          <p:cNvSpPr txBox="1"/>
          <p:nvPr/>
        </p:nvSpPr>
        <p:spPr>
          <a:xfrm>
            <a:off x="4178466" y="872428"/>
            <a:ext cx="971641" cy="930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Voltage regulator jumper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8A05F3-45ED-474C-9D0C-DFB7FEB324F0}"/>
              </a:ext>
            </a:extLst>
          </p:cNvPr>
          <p:cNvSpPr txBox="1"/>
          <p:nvPr/>
        </p:nvSpPr>
        <p:spPr>
          <a:xfrm>
            <a:off x="6186846" y="4914409"/>
            <a:ext cx="736089" cy="516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(Regulated</a:t>
            </a:r>
          </a:p>
          <a:p>
            <a:r>
              <a:rPr lang="en-US" sz="1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voltage)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F9DBF10-D349-4B30-AD38-08233A489D42}"/>
              </a:ext>
            </a:extLst>
          </p:cNvPr>
          <p:cNvSpPr/>
          <p:nvPr/>
        </p:nvSpPr>
        <p:spPr>
          <a:xfrm>
            <a:off x="1376059" y="1910187"/>
            <a:ext cx="2326466" cy="98530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EA7A048-DF65-450F-9864-EA6137FA17FC}"/>
              </a:ext>
            </a:extLst>
          </p:cNvPr>
          <p:cNvSpPr/>
          <p:nvPr/>
        </p:nvSpPr>
        <p:spPr>
          <a:xfrm>
            <a:off x="720032" y="2362816"/>
            <a:ext cx="656026" cy="1547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ircle: Hollow 94">
            <a:extLst>
              <a:ext uri="{FF2B5EF4-FFF2-40B4-BE49-F238E27FC236}">
                <a16:creationId xmlns:a16="http://schemas.microsoft.com/office/drawing/2014/main" id="{C25EDC8E-4CF2-4A6C-872F-9B88DA1601B9}"/>
              </a:ext>
            </a:extLst>
          </p:cNvPr>
          <p:cNvSpPr/>
          <p:nvPr/>
        </p:nvSpPr>
        <p:spPr>
          <a:xfrm>
            <a:off x="16929" y="1841664"/>
            <a:ext cx="753216" cy="1042303"/>
          </a:xfrm>
          <a:prstGeom prst="donut">
            <a:avLst>
              <a:gd name="adj" fmla="val 79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E9B331F-06F5-4DCE-930A-57910C25BE8B}"/>
              </a:ext>
            </a:extLst>
          </p:cNvPr>
          <p:cNvSpPr/>
          <p:nvPr/>
        </p:nvSpPr>
        <p:spPr>
          <a:xfrm>
            <a:off x="335527" y="1809092"/>
            <a:ext cx="106908" cy="1465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D54DC-B910-46CD-8070-F116EC97506E}"/>
              </a:ext>
            </a:extLst>
          </p:cNvPr>
          <p:cNvCxnSpPr>
            <a:cxnSpLocks/>
          </p:cNvCxnSpPr>
          <p:nvPr/>
        </p:nvCxnSpPr>
        <p:spPr>
          <a:xfrm flipV="1">
            <a:off x="3680379" y="2149825"/>
            <a:ext cx="249460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7F40C9-CE1A-4086-B9F1-A3F6779174E5}"/>
              </a:ext>
            </a:extLst>
          </p:cNvPr>
          <p:cNvCxnSpPr>
            <a:cxnSpLocks/>
          </p:cNvCxnSpPr>
          <p:nvPr/>
        </p:nvCxnSpPr>
        <p:spPr>
          <a:xfrm flipV="1">
            <a:off x="3691876" y="2550391"/>
            <a:ext cx="249460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Minus Sign 99">
            <a:extLst>
              <a:ext uri="{FF2B5EF4-FFF2-40B4-BE49-F238E27FC236}">
                <a16:creationId xmlns:a16="http://schemas.microsoft.com/office/drawing/2014/main" id="{DFB7E44E-CC3F-4413-B014-FB5A33CB1046}"/>
              </a:ext>
            </a:extLst>
          </p:cNvPr>
          <p:cNvSpPr/>
          <p:nvPr/>
        </p:nvSpPr>
        <p:spPr>
          <a:xfrm>
            <a:off x="2914760" y="4696407"/>
            <a:ext cx="4669750" cy="24454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inus Sign 101">
            <a:extLst>
              <a:ext uri="{FF2B5EF4-FFF2-40B4-BE49-F238E27FC236}">
                <a16:creationId xmlns:a16="http://schemas.microsoft.com/office/drawing/2014/main" id="{060061BF-680E-48BD-9CB9-207147F1CF8C}"/>
              </a:ext>
            </a:extLst>
          </p:cNvPr>
          <p:cNvSpPr/>
          <p:nvPr/>
        </p:nvSpPr>
        <p:spPr>
          <a:xfrm>
            <a:off x="3063995" y="4528535"/>
            <a:ext cx="4669750" cy="202108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ame 57">
            <a:extLst>
              <a:ext uri="{FF2B5EF4-FFF2-40B4-BE49-F238E27FC236}">
                <a16:creationId xmlns:a16="http://schemas.microsoft.com/office/drawing/2014/main" id="{D6FC6882-55E9-4DFB-90B4-08D675D15E2C}"/>
              </a:ext>
            </a:extLst>
          </p:cNvPr>
          <p:cNvSpPr/>
          <p:nvPr/>
        </p:nvSpPr>
        <p:spPr>
          <a:xfrm>
            <a:off x="4972289" y="6156566"/>
            <a:ext cx="825214" cy="366563"/>
          </a:xfrm>
          <a:prstGeom prst="fram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020C20-85DA-4369-AD33-A3C0CD7E827E}"/>
              </a:ext>
            </a:extLst>
          </p:cNvPr>
          <p:cNvSpPr/>
          <p:nvPr/>
        </p:nvSpPr>
        <p:spPr>
          <a:xfrm>
            <a:off x="5771598" y="6370234"/>
            <a:ext cx="521281" cy="1060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B20194-2357-4986-B94F-7B95ACEC562C}"/>
              </a:ext>
            </a:extLst>
          </p:cNvPr>
          <p:cNvSpPr txBox="1"/>
          <p:nvPr/>
        </p:nvSpPr>
        <p:spPr>
          <a:xfrm>
            <a:off x="4998265" y="6206867"/>
            <a:ext cx="825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Lipo</a:t>
            </a:r>
            <a:r>
              <a:rPr lang="en-US" sz="900" b="1" dirty="0"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 Battery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F672FAD-BDA7-4ABF-BCE6-4306AA6C55A2}"/>
              </a:ext>
            </a:extLst>
          </p:cNvPr>
          <p:cNvSpPr/>
          <p:nvPr/>
        </p:nvSpPr>
        <p:spPr>
          <a:xfrm>
            <a:off x="5787634" y="6229741"/>
            <a:ext cx="166094" cy="87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D6E682-566B-4653-BEDD-1908355298C7}"/>
              </a:ext>
            </a:extLst>
          </p:cNvPr>
          <p:cNvSpPr/>
          <p:nvPr/>
        </p:nvSpPr>
        <p:spPr>
          <a:xfrm rot="5400000" flipV="1">
            <a:off x="4524192" y="4870413"/>
            <a:ext cx="2797762" cy="6280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ABD35D2-04FB-443F-ACF1-AAB27806157C}"/>
              </a:ext>
            </a:extLst>
          </p:cNvPr>
          <p:cNvSpPr/>
          <p:nvPr/>
        </p:nvSpPr>
        <p:spPr>
          <a:xfrm rot="5400000">
            <a:off x="4849031" y="4926873"/>
            <a:ext cx="2825799" cy="629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320F7DF-F18C-47A0-A19D-D3D376C5CBF4}"/>
              </a:ext>
            </a:extLst>
          </p:cNvPr>
          <p:cNvSpPr/>
          <p:nvPr/>
        </p:nvSpPr>
        <p:spPr>
          <a:xfrm rot="5400000" flipV="1">
            <a:off x="659111" y="4498107"/>
            <a:ext cx="891453" cy="835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C48FC8-AD13-4EBF-9BE8-E5CB6EB903D6}"/>
              </a:ext>
            </a:extLst>
          </p:cNvPr>
          <p:cNvSpPr/>
          <p:nvPr/>
        </p:nvSpPr>
        <p:spPr>
          <a:xfrm rot="5400000">
            <a:off x="933392" y="4795476"/>
            <a:ext cx="676474" cy="62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C47F11-C384-4554-B0F2-1EE8AFC142FD}"/>
              </a:ext>
            </a:extLst>
          </p:cNvPr>
          <p:cNvSpPr/>
          <p:nvPr/>
        </p:nvSpPr>
        <p:spPr>
          <a:xfrm>
            <a:off x="16929" y="3995079"/>
            <a:ext cx="1046109" cy="9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639294-11EF-4943-A176-A10FE40616D9}"/>
              </a:ext>
            </a:extLst>
          </p:cNvPr>
          <p:cNvSpPr/>
          <p:nvPr/>
        </p:nvSpPr>
        <p:spPr>
          <a:xfrm>
            <a:off x="1146637" y="4467377"/>
            <a:ext cx="123908" cy="11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inus Sign 117">
            <a:extLst>
              <a:ext uri="{FF2B5EF4-FFF2-40B4-BE49-F238E27FC236}">
                <a16:creationId xmlns:a16="http://schemas.microsoft.com/office/drawing/2014/main" id="{16405081-E262-44B8-A64F-00D712981301}"/>
              </a:ext>
            </a:extLst>
          </p:cNvPr>
          <p:cNvSpPr/>
          <p:nvPr/>
        </p:nvSpPr>
        <p:spPr>
          <a:xfrm>
            <a:off x="2830508" y="5026375"/>
            <a:ext cx="5136725" cy="202108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Minus Sign 118">
            <a:extLst>
              <a:ext uri="{FF2B5EF4-FFF2-40B4-BE49-F238E27FC236}">
                <a16:creationId xmlns:a16="http://schemas.microsoft.com/office/drawing/2014/main" id="{ECB69813-E418-41E4-9133-8D57D609A7AF}"/>
              </a:ext>
            </a:extLst>
          </p:cNvPr>
          <p:cNvSpPr/>
          <p:nvPr/>
        </p:nvSpPr>
        <p:spPr>
          <a:xfrm>
            <a:off x="2607316" y="5173927"/>
            <a:ext cx="5650398" cy="24454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37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2D0C-17F7-49C3-9969-B7C1CCC03A18}"/>
              </a:ext>
            </a:extLst>
          </p:cNvPr>
          <p:cNvSpPr txBox="1"/>
          <p:nvPr/>
        </p:nvSpPr>
        <p:spPr>
          <a:xfrm>
            <a:off x="4135120" y="180848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F307E-297B-47DC-8033-127404B01C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43140-42DC-4822-B756-AB4DC0B041ED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  <a:solidFill>
            <a:srgbClr val="00989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A5FA7-1F98-4624-BAD0-6BCF1B8EA57A}"/>
              </a:ext>
            </a:extLst>
          </p:cNvPr>
          <p:cNvSpPr txBox="1"/>
          <p:nvPr/>
        </p:nvSpPr>
        <p:spPr>
          <a:xfrm>
            <a:off x="533400" y="1000125"/>
            <a:ext cx="5562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setup()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(8,OUTPUT);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pinMode</a:t>
            </a:r>
            <a:r>
              <a:rPr lang="en-US" dirty="0">
                <a:latin typeface="Inconsolata" panose="00000509000000000000" pitchFamily="49" charset="0"/>
              </a:rPr>
              <a:t>(9,OUTPUT);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  <a:p>
            <a:endParaRPr lang="en-US" dirty="0">
              <a:latin typeface="Inconsolata" panose="00000509000000000000" pitchFamily="49" charset="0"/>
            </a:endParaRPr>
          </a:p>
          <a:p>
            <a:r>
              <a:rPr lang="en-US" dirty="0">
                <a:solidFill>
                  <a:srgbClr val="00989D"/>
                </a:solidFill>
                <a:latin typeface="Inconsolata" panose="00000509000000000000" pitchFamily="49" charset="0"/>
              </a:rPr>
              <a:t>void</a:t>
            </a:r>
            <a:r>
              <a:rPr lang="en-US" dirty="0">
                <a:latin typeface="Inconsolata" panose="00000509000000000000" pitchFamily="49" charset="0"/>
              </a:rPr>
              <a:t> loop()</a:t>
            </a:r>
          </a:p>
          <a:p>
            <a:r>
              <a:rPr lang="en-US" dirty="0">
                <a:latin typeface="Inconsolata" panose="00000509000000000000" pitchFamily="49" charset="0"/>
              </a:rPr>
              <a:t>{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(8,HIGH);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(9,LOW);</a:t>
            </a:r>
          </a:p>
          <a:p>
            <a:r>
              <a:rPr lang="en-US" dirty="0">
                <a:latin typeface="Inconsolata" panose="00000509000000000000" pitchFamily="49" charset="0"/>
              </a:rPr>
              <a:t>delay(5000);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(8,LOW);</a:t>
            </a:r>
          </a:p>
          <a:p>
            <a:r>
              <a:rPr lang="en-US" dirty="0" err="1">
                <a:latin typeface="Inconsolata" panose="00000509000000000000" pitchFamily="49" charset="0"/>
              </a:rPr>
              <a:t>digitalWrite</a:t>
            </a:r>
            <a:r>
              <a:rPr lang="en-US" dirty="0">
                <a:latin typeface="Inconsolata" panose="00000509000000000000" pitchFamily="49" charset="0"/>
              </a:rPr>
              <a:t>(9,HIGH);</a:t>
            </a:r>
          </a:p>
          <a:p>
            <a:r>
              <a:rPr lang="en-US" dirty="0">
                <a:latin typeface="Inconsolata" panose="00000509000000000000" pitchFamily="49" charset="0"/>
              </a:rPr>
              <a:t>}</a:t>
            </a:r>
          </a:p>
          <a:p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9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385</Words>
  <Application>Microsoft Office PowerPoint</Application>
  <PresentationFormat>Widescreen</PresentationFormat>
  <Paragraphs>174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Inconsolata</vt:lpstr>
      <vt:lpstr>Lato Black</vt:lpstr>
      <vt:lpstr>Lato Semibold</vt:lpstr>
      <vt:lpstr>Lato Thin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36</cp:revision>
  <dcterms:created xsi:type="dcterms:W3CDTF">2020-02-26T09:37:52Z</dcterms:created>
  <dcterms:modified xsi:type="dcterms:W3CDTF">2020-03-01T07:38:08Z</dcterms:modified>
</cp:coreProperties>
</file>