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BA94-7D91-454D-B038-021E0D0CC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BAB48-8F47-4494-97B1-4832DD8DC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1082-61FC-480D-8C92-56890133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FEAB-AF81-4994-8861-4DEFF435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5A38-7677-42FB-9D91-1A5BCC82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AD6-58F7-4A26-829C-FD452893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E4864-D554-4EE6-B328-2B281FE5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0D6-DAD5-4405-83F2-7E1DE0E6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60DF-AB65-4D85-B03A-6E2C1D86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6369-75FB-41B6-9880-710A9A0B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EB52D-AB6D-4B90-A43D-1E544358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D9C84-6A2D-457A-8F8F-78D11279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F393-19A7-4092-8222-0BFE504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3222-66D6-48FC-AF07-E2808A4B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68C4-EF29-44BD-B7F5-782BEA2A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ABE0-D08B-4746-B13F-0C019465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4CBA-D9A8-44D2-A920-9321FD0E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D60C-E359-4956-B085-8AD18ED6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9676-DAA2-45B4-97FA-574E6C83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137A-83DA-4D47-87DB-9E94CB1A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EA3F-804F-483D-B676-9B0008F9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D821-5CCE-4D0E-9487-36EEAC0A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DA069-5C43-47F2-A568-711EA89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375C-2426-4242-A5CE-7962B166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B38-0B0B-443D-B75A-F1ADF500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0AB1-A5D2-4862-BB09-84A887E9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F2D4-FFC0-40C9-A665-7E1114CCA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EC9F-7BF0-4ECF-BEDF-4F64117A8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16642-956E-4192-9B55-57B93F59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9E8D-7657-4D5F-B318-AD84686D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0E04-5FEC-433E-B225-8BCEEC4F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DC59-772F-4BAF-952D-957706DA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8222-947B-428C-9120-CE99EF4D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F665-C4A5-411D-91ED-E1D0D451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C7447-DF0F-44CE-833C-8B44DC9F2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E99E-7D8D-46E9-B4FC-6D3D7D4B8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DDD90-D744-46F9-930A-8AC7D297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4DE63-FED1-410F-A6AE-C3C17561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D286-2A3A-4BD0-8C59-45732534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E21A-0092-4785-93B1-1229F88F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D56FC-8BE4-4FAB-A423-77BD91F9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E436-3B1B-4157-AAC2-7826872D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65B0-0AF8-4155-82EB-35178B31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0C15-12A1-4D68-9770-1D43F69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D71D-0DF8-4E7B-BB5E-76CA628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93755-014B-4874-8FB9-10DAB186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18CD-4DB0-4C82-954D-8A0847AD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8F45-46C1-450B-B6C2-9C12D0C1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B5C6B-703E-45A0-B0C8-DE8108C8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1492-EC46-4F8F-B7CC-2F557F1F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51794-2D46-4787-86DE-CA4FBE99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07471-523D-4A5C-8677-60399A47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AF24-5653-4426-9A2A-3EDF2CFE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93B1E-1AD8-4809-87D1-026779CE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6025F-526B-46DD-99F3-4734A30E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111CF-8A3A-4D44-B566-408FA8CF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5697-859D-401B-A1C9-0F48441B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AB65-5DE1-409B-86D3-595FFCB9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03A58-3C89-4BD5-A980-7E065D92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DFAC-BA5B-4A76-98A5-2DD61215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F803-9831-407C-B7EC-7A92178FC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F283-79E4-42DB-B515-8BB1DC665E4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8A6B-6EFA-4416-BFD8-94F7E4DBC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194-1DC4-4FAD-945D-87FD99C88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79F3-C7BF-48E4-8943-B86198EF3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9835B8-0A94-4BF9-ABF3-A591A1AB0CFB}"/>
              </a:ext>
            </a:extLst>
          </p:cNvPr>
          <p:cNvSpPr/>
          <p:nvPr/>
        </p:nvSpPr>
        <p:spPr>
          <a:xfrm>
            <a:off x="4018625" y="1538060"/>
            <a:ext cx="4154750" cy="5042517"/>
          </a:xfrm>
          <a:prstGeom prst="roundRect">
            <a:avLst>
              <a:gd name="adj" fmla="val 235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AEA6C-D0CB-4745-AD8C-41B63ED01F54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6096000" y="1538060"/>
            <a:ext cx="0" cy="504251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AA716BB-CB0B-42DA-8160-EF7E3FC3E106}"/>
              </a:ext>
            </a:extLst>
          </p:cNvPr>
          <p:cNvSpPr/>
          <p:nvPr/>
        </p:nvSpPr>
        <p:spPr>
          <a:xfrm>
            <a:off x="4044715" y="1538060"/>
            <a:ext cx="104662" cy="504251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8B99-2962-4057-B0DF-61E5B5E33FC1}"/>
              </a:ext>
            </a:extLst>
          </p:cNvPr>
          <p:cNvSpPr/>
          <p:nvPr/>
        </p:nvSpPr>
        <p:spPr>
          <a:xfrm>
            <a:off x="4170481" y="1575046"/>
            <a:ext cx="104662" cy="504251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A6535-64DF-446B-B711-C90ED77D6DBF}"/>
              </a:ext>
            </a:extLst>
          </p:cNvPr>
          <p:cNvSpPr/>
          <p:nvPr/>
        </p:nvSpPr>
        <p:spPr>
          <a:xfrm>
            <a:off x="7942947" y="1501074"/>
            <a:ext cx="104662" cy="504251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29FB0-86AF-40B1-A10B-2D73E812A7F4}"/>
              </a:ext>
            </a:extLst>
          </p:cNvPr>
          <p:cNvSpPr/>
          <p:nvPr/>
        </p:nvSpPr>
        <p:spPr>
          <a:xfrm>
            <a:off x="8068713" y="1538060"/>
            <a:ext cx="104662" cy="5042517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850DF7-249C-44FE-947E-D06F508A6742}"/>
              </a:ext>
            </a:extLst>
          </p:cNvPr>
          <p:cNvSpPr/>
          <p:nvPr/>
        </p:nvSpPr>
        <p:spPr>
          <a:xfrm>
            <a:off x="4055275" y="2636914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3336C3-E70E-42A9-82E9-F1B37CD1AC76}"/>
              </a:ext>
            </a:extLst>
          </p:cNvPr>
          <p:cNvSpPr/>
          <p:nvPr/>
        </p:nvSpPr>
        <p:spPr>
          <a:xfrm>
            <a:off x="4047132" y="2087487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9463FA-7171-4ACD-828B-4A3BDC4383C5}"/>
              </a:ext>
            </a:extLst>
          </p:cNvPr>
          <p:cNvSpPr/>
          <p:nvPr/>
        </p:nvSpPr>
        <p:spPr>
          <a:xfrm>
            <a:off x="4037523" y="1618609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AB4AF-651A-4398-AEDC-6E5DB2FE9E68}"/>
              </a:ext>
            </a:extLst>
          </p:cNvPr>
          <p:cNvSpPr/>
          <p:nvPr/>
        </p:nvSpPr>
        <p:spPr>
          <a:xfrm>
            <a:off x="4047871" y="3029012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8E0659-BA17-4A96-BD81-9E6E8B957965}"/>
              </a:ext>
            </a:extLst>
          </p:cNvPr>
          <p:cNvSpPr/>
          <p:nvPr/>
        </p:nvSpPr>
        <p:spPr>
          <a:xfrm>
            <a:off x="4040467" y="3421110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0A2E17-EAB7-42CA-B8AA-B862106D4FD4}"/>
              </a:ext>
            </a:extLst>
          </p:cNvPr>
          <p:cNvSpPr/>
          <p:nvPr/>
        </p:nvSpPr>
        <p:spPr>
          <a:xfrm>
            <a:off x="4033063" y="3813208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0D9076-1ED2-4788-AE48-DAB736EBED39}"/>
              </a:ext>
            </a:extLst>
          </p:cNvPr>
          <p:cNvSpPr/>
          <p:nvPr/>
        </p:nvSpPr>
        <p:spPr>
          <a:xfrm>
            <a:off x="4025659" y="4205306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994B0D-8CE9-4909-9CB3-01BC0069D0AC}"/>
              </a:ext>
            </a:extLst>
          </p:cNvPr>
          <p:cNvSpPr/>
          <p:nvPr/>
        </p:nvSpPr>
        <p:spPr>
          <a:xfrm>
            <a:off x="4018255" y="4597404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4ABC6A-1273-49E0-8609-0E3EB6DC1054}"/>
              </a:ext>
            </a:extLst>
          </p:cNvPr>
          <p:cNvSpPr/>
          <p:nvPr/>
        </p:nvSpPr>
        <p:spPr>
          <a:xfrm>
            <a:off x="4019729" y="4989502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88B46B-6F2F-4783-94B4-E5CF608D7851}"/>
              </a:ext>
            </a:extLst>
          </p:cNvPr>
          <p:cNvSpPr/>
          <p:nvPr/>
        </p:nvSpPr>
        <p:spPr>
          <a:xfrm>
            <a:off x="4021203" y="5381600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C07ED9-F503-4E85-BB33-1B76C9486DBB}"/>
              </a:ext>
            </a:extLst>
          </p:cNvPr>
          <p:cNvSpPr/>
          <p:nvPr/>
        </p:nvSpPr>
        <p:spPr>
          <a:xfrm>
            <a:off x="4031555" y="5773698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0E348A-D1D1-44B9-865F-2796542E3FF8}"/>
              </a:ext>
            </a:extLst>
          </p:cNvPr>
          <p:cNvSpPr/>
          <p:nvPr/>
        </p:nvSpPr>
        <p:spPr>
          <a:xfrm>
            <a:off x="4033029" y="6165796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B221FF-58D2-495E-81E2-1084B7DF40D6}"/>
              </a:ext>
            </a:extLst>
          </p:cNvPr>
          <p:cNvSpPr/>
          <p:nvPr/>
        </p:nvSpPr>
        <p:spPr>
          <a:xfrm>
            <a:off x="4034503" y="6424726"/>
            <a:ext cx="104654" cy="1131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E59851-99C7-4F24-AF76-E4F31AA30D8A}"/>
              </a:ext>
            </a:extLst>
          </p:cNvPr>
          <p:cNvGrpSpPr/>
          <p:nvPr/>
        </p:nvGrpSpPr>
        <p:grpSpPr>
          <a:xfrm>
            <a:off x="4142583" y="1636692"/>
            <a:ext cx="141674" cy="4919223"/>
            <a:chOff x="3468830" y="900293"/>
            <a:chExt cx="141674" cy="49192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4FDEF6F-DAEC-47D5-B759-94866BDA6BFE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C0B773-C980-40D1-8D6E-8231690A9340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B83A5-C67F-4FA6-AD5C-BE0B71D8960E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2F693B-1D97-452D-AC49-620484FAD579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9BF0521-2D30-4E98-90C8-C4D9C6140414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D84DE8F-77CA-4A4E-AC52-631DEAD8544E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85C841-FA80-4698-AA63-150684B53E7F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89C50A-6D8C-42C2-913E-DB794C032AA2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8F181E-EA4E-438B-AFC2-823E15E34F5E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79A3CF-49F1-4294-A6DA-226554F05399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07CB72-4EDE-4325-9711-92BB2C934E07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9CB618-8A7A-421B-8508-2409EEB1066A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646BFDC-39E0-4351-9F50-0907359759A1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7F2599-CE30-4D4E-8884-630699BAEF5E}"/>
              </a:ext>
            </a:extLst>
          </p:cNvPr>
          <p:cNvGrpSpPr/>
          <p:nvPr/>
        </p:nvGrpSpPr>
        <p:grpSpPr>
          <a:xfrm>
            <a:off x="4453308" y="1599707"/>
            <a:ext cx="141674" cy="4919223"/>
            <a:chOff x="3468830" y="900293"/>
            <a:chExt cx="141674" cy="491922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81B895-7F95-4D9B-A62F-ED9D5BCBA4CF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250DC31-960C-4109-803D-0607AE7E88E9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96882-7856-4335-856D-9A125AAD067C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535A76-BBA9-4C46-88F2-6FF3285E7163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D91FD5-6068-4AB6-9437-AC0A5F90105D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8AF6BD-7E8E-404E-AE48-3E4C935ED786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15EF85-5564-426D-8A26-AD167900D5F3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CFB7FE-88E4-4F83-A96E-3CD34448A1E8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57154E3-A98A-4B39-871D-C4BBA1DE3E79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79DE3-CEB9-4E57-8135-20AA679424A9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61A098-1A68-4E48-BA19-82886703F2B0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3032A7-FE9A-481F-855B-1DD79302176E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A8EC875-8660-4135-A56A-540E83CF227D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93F0E6-43EE-4AD3-9C65-C77673FD7B19}"/>
              </a:ext>
            </a:extLst>
          </p:cNvPr>
          <p:cNvGrpSpPr/>
          <p:nvPr/>
        </p:nvGrpSpPr>
        <p:grpSpPr>
          <a:xfrm>
            <a:off x="4834745" y="1599707"/>
            <a:ext cx="141674" cy="4919223"/>
            <a:chOff x="3468830" y="900293"/>
            <a:chExt cx="141674" cy="491922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372C690-B1B1-4846-BE3B-E64FF3D1FFA6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789270-8CED-49C2-B984-1CFBCF8F3F23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05D3471-1883-4E06-8DE6-02ED797BB807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C467A78-25A0-4258-9E10-CFC653951828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91219E3-FD24-4A16-9BF8-BB3BA6E9AE95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B43BF9-E341-4289-BD60-0164E80BC6F5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EA197B-E88A-430E-BF71-91DD2FAA0413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360123B-304C-406B-8F0A-4FF5DB96E7E7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17AF97D-C23D-4628-93C0-64A5A9B3EB47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C7A877A-D5A2-4C65-B78A-E6CAAB76ED36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5434AB6-2DF5-4998-8002-E405F0F9EAD8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460EAA-CBC4-48FD-A404-7FFDC19DB9D3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6BF608-B7E1-40CF-A63D-C3AEE936E072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34C40D-E358-41EE-B77C-DAAE31BF66D5}"/>
              </a:ext>
            </a:extLst>
          </p:cNvPr>
          <p:cNvGrpSpPr/>
          <p:nvPr/>
        </p:nvGrpSpPr>
        <p:grpSpPr>
          <a:xfrm>
            <a:off x="5305439" y="1599707"/>
            <a:ext cx="141674" cy="4919223"/>
            <a:chOff x="3468830" y="900293"/>
            <a:chExt cx="141674" cy="491922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E49482C-2F6E-4A04-AC33-DED5A1B2D4ED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5240BE-1B17-4A2C-ABC4-CBC1B60B7473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D8D9360-2E4C-4E5B-B4FA-3F8473CCCBD5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F6C823-1C22-400E-BE30-3FB9BC4150A2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ECE97D-B654-4554-9D02-8250BE122214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47CF11E-F8DE-4D21-BAC2-83FBC159EE91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E06E91C-24A0-49FC-8BA1-F77D24413450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B88FB81-1B09-4164-A87A-6E745B0CCD4B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E651CA7-93A2-47C0-B947-F4DBF9FD6A51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A1F7709-FE60-4792-9208-FE6A8740AB67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3391737-28C4-4015-B921-B04B6F26DD3B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292199-97FA-4DCE-88CB-FC4DA2E99771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E5E520F-ED0B-44A6-9DDB-504D2F3EE4DA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8073441-70BF-4113-B32D-734EF8E103B4}"/>
              </a:ext>
            </a:extLst>
          </p:cNvPr>
          <p:cNvGrpSpPr/>
          <p:nvPr/>
        </p:nvGrpSpPr>
        <p:grpSpPr>
          <a:xfrm>
            <a:off x="5784081" y="1599707"/>
            <a:ext cx="141674" cy="4919223"/>
            <a:chOff x="3468830" y="900293"/>
            <a:chExt cx="141674" cy="491922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8802441-1397-4C8D-840F-6E438265452E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0A388B3-2972-4EE9-B524-2367FC23C83B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46E888F-5DD4-43E0-83DF-86E6E6A32B98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DC14B5D-151B-4AC9-AC1D-2004731EF34B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C28FEE-91A6-4BBE-93F7-2AC0C03B9556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57E1DDB-A825-4AB8-8C22-CEC0BABB3AF5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431F7DF-A6CD-4322-A855-EB740059F362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045CC5F-F246-45FC-AB09-B02B052A4A7D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810C4E9-1D35-4040-AEA8-BC49AFA9DF3D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5D8C8CE-379D-4AAE-8C86-A2D8BC8F0063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B68AA86-2D41-4AEA-8C96-112FC15775A7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6E6E675-C68F-4FC2-B411-8372C3097FF7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EDB0B64-B14B-4893-A416-A23CAF7C53D0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24E59C-3CB6-4E4C-AF9E-18A298861876}"/>
              </a:ext>
            </a:extLst>
          </p:cNvPr>
          <p:cNvGrpSpPr/>
          <p:nvPr/>
        </p:nvGrpSpPr>
        <p:grpSpPr>
          <a:xfrm>
            <a:off x="6334255" y="1616215"/>
            <a:ext cx="141674" cy="4919223"/>
            <a:chOff x="3468830" y="900293"/>
            <a:chExt cx="141674" cy="4919223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B0FB787-EE97-4031-A138-9367601AA07E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33604F8-0761-4EB8-B49F-45770F03D712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B3F2462-213B-4063-A1EA-FA40C4674EA3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9E2CF7C-52EE-4166-B1A8-35FF729495EA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DCDC1CC-F359-4573-936E-53E7E35D4845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A68E3FE-39E5-48BC-B489-735CAD7FEE3F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07BEB7-0A15-44EF-965D-7B2997FC9CC8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B69EF1-7269-4413-9E26-5F63E9017388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0AD2AC2-B97D-4C3D-888A-91B6CE15C11C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9E992D0-24B6-45AC-92E2-4401774971B3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CEBC127-CDA8-40D5-BEC1-A1ACA8DAB0DB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1462D00-410A-4063-8240-C5D5D1E1E869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5EA4BDA-3C11-4E16-B675-C127CEAC5507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C32A38-DDB5-441E-AB2D-2B0F62235F54}"/>
              </a:ext>
            </a:extLst>
          </p:cNvPr>
          <p:cNvGrpSpPr/>
          <p:nvPr/>
        </p:nvGrpSpPr>
        <p:grpSpPr>
          <a:xfrm>
            <a:off x="6758388" y="1624368"/>
            <a:ext cx="141674" cy="4919223"/>
            <a:chOff x="3468830" y="900293"/>
            <a:chExt cx="141674" cy="491922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DF1AA7-F6B1-4DD1-A7AC-D63629C8685D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1F9F523-2D88-4FC0-844F-C7BAEEA5A3B5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0E8E4A4-CF9A-4476-A41A-DF571F96F167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E008162-BE2E-4118-9C07-D991748C5831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3471C47-640F-4474-BC27-DFE8B61B7547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A51BDB-3520-4A90-A919-D90A884D7BBA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B191424-F795-455E-B6C0-EE04298E1AD5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3E272F6-F464-41F9-96BC-AFA8F241728F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3438AFE-87A6-452A-B54E-81EEB75FD5FA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96F5A0A-CCB2-4D3F-BE10-A8B1B522286E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A877A99-4659-427C-AA9C-1562DFCCEA8D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24B62C4-880C-4265-959E-29BD78CCD269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B791570-06CD-42C7-A457-F9A47B488F80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30AA4BC-8512-485A-BA9E-5731F7F512CB}"/>
              </a:ext>
            </a:extLst>
          </p:cNvPr>
          <p:cNvGrpSpPr/>
          <p:nvPr/>
        </p:nvGrpSpPr>
        <p:grpSpPr>
          <a:xfrm>
            <a:off x="7254814" y="1617164"/>
            <a:ext cx="141674" cy="4919223"/>
            <a:chOff x="3468830" y="900293"/>
            <a:chExt cx="141674" cy="4919223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A6A9CE2-1CA6-476D-9238-E9308DAC48BE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D06C256-E63C-4386-BE3C-5D3C5C772C7E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CB05FA5-9FB7-4290-BB1F-0C08768C3A9E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33773CF-3ACE-4837-B52C-B7598B50D25C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F57367D-0E34-4C6C-A33F-B893B62F90A6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3EDAFD1-2EBA-4CB8-BDA2-524A79634FB2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50BD23-9261-49AD-AD8B-6DC25F25FDCC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ED187D2-C8C5-47E6-8A00-221176C6DDDA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F8CB5FC-1217-4794-814E-981E81D2BA54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5983CFB-4575-4FC1-993E-0DF8ED8641DC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BA239EF-964A-4DAE-87CE-FA775D847298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6EC91A8-B901-4A0A-8374-4FEC6A575E90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0A09F4-BA1C-4DD3-9FD7-15460980A67E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E35885F-35ED-4FB4-AD83-C6659938856D}"/>
              </a:ext>
            </a:extLst>
          </p:cNvPr>
          <p:cNvGrpSpPr/>
          <p:nvPr/>
        </p:nvGrpSpPr>
        <p:grpSpPr>
          <a:xfrm>
            <a:off x="7687795" y="1607812"/>
            <a:ext cx="141674" cy="4919223"/>
            <a:chOff x="3468830" y="900293"/>
            <a:chExt cx="141674" cy="4919223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60900F1-C4BC-40E6-B04A-6CA739E75A90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51F05D-045B-47E6-B033-BC2A1CB651CF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995F68A-1416-4E81-A31C-7D206F520D8B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2AF4629-6FDC-4D97-BFE8-B1AD8D8627AC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CBA32AA-3868-4A2B-81FC-BC1BFDD27C54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E11D4D-74C5-4A8B-8246-DA3AAB1E7EFE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765E7F8-08F4-4985-9072-0250EAA385CA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ED4D38-B21F-4A96-95F5-45CF9BD17DE9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C9BD633-162F-4CE3-9B07-1B400E90187F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B87939D-95B0-4A59-87D1-8A109E691201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099A331-C60A-4DD7-A5F0-60B90DB4A06A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360D76A-B1EB-4DD0-AC0C-AB9EAC881904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57DAE5B-F41E-4B91-93A5-3E682AF705DC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945857D-E59F-4443-8662-4BBCF2C1E944}"/>
              </a:ext>
            </a:extLst>
          </p:cNvPr>
          <p:cNvGrpSpPr/>
          <p:nvPr/>
        </p:nvGrpSpPr>
        <p:grpSpPr>
          <a:xfrm>
            <a:off x="7908475" y="1620499"/>
            <a:ext cx="141674" cy="4919223"/>
            <a:chOff x="3468830" y="900293"/>
            <a:chExt cx="141674" cy="49192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80BF27B-DE28-408F-8979-BF98A88DEDAF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4A07B14-A229-46B8-9231-4D27278848A1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2E0A05C-9FB1-4151-8B61-BBF88F9D6DA3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97FFA65-E80C-429E-93E5-4EB17EBA7140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47680DF-CBA8-44AC-B200-CED73AEED6C8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789C3A7-BDC3-4F68-90BD-E2D675861D0D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D83F2F-80FE-4AB7-B41C-01B37144F045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2FE6030-88AA-4898-AAF4-C92D128881FE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9FFDE7B-FE80-4B33-9754-FD6E9B1DEAAD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B117D8E-1224-4FB0-B2B4-9B8FD9544CFE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A1A3394-0513-43A3-B669-4F6AEF9AE71A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B6B8133-BFCD-4A7C-ABA8-EAC4E39AB496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FB3F1B0-921B-4387-AD70-5506C0C5B0BC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4EB77E-567D-49B8-80DD-A0A6BD81D9B8}"/>
              </a:ext>
            </a:extLst>
          </p:cNvPr>
          <p:cNvGrpSpPr/>
          <p:nvPr/>
        </p:nvGrpSpPr>
        <p:grpSpPr>
          <a:xfrm>
            <a:off x="8035173" y="1616215"/>
            <a:ext cx="141674" cy="4919223"/>
            <a:chOff x="3468830" y="900293"/>
            <a:chExt cx="141674" cy="4919223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31A17F1-614E-4C9E-A5C6-AEE70D636533}"/>
                </a:ext>
              </a:extLst>
            </p:cNvPr>
            <p:cNvSpPr/>
            <p:nvPr/>
          </p:nvSpPr>
          <p:spPr>
            <a:xfrm>
              <a:off x="3505850" y="191859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3DF8026-B582-48D1-AA84-9A5EE92959D9}"/>
                </a:ext>
              </a:extLst>
            </p:cNvPr>
            <p:cNvSpPr/>
            <p:nvPr/>
          </p:nvSpPr>
          <p:spPr>
            <a:xfrm>
              <a:off x="3497707" y="1369171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381C10-AACE-4A7D-B18E-611572CA8148}"/>
                </a:ext>
              </a:extLst>
            </p:cNvPr>
            <p:cNvSpPr/>
            <p:nvPr/>
          </p:nvSpPr>
          <p:spPr>
            <a:xfrm>
              <a:off x="3488098" y="900293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814EDB1-8DE0-4C8B-9901-BFAEF2EC4384}"/>
                </a:ext>
              </a:extLst>
            </p:cNvPr>
            <p:cNvSpPr/>
            <p:nvPr/>
          </p:nvSpPr>
          <p:spPr>
            <a:xfrm>
              <a:off x="3498446" y="231069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660C1AD-21C6-4C42-B38D-3DBD9846A704}"/>
                </a:ext>
              </a:extLst>
            </p:cNvPr>
            <p:cNvSpPr/>
            <p:nvPr/>
          </p:nvSpPr>
          <p:spPr>
            <a:xfrm>
              <a:off x="3491042" y="270279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2C05953-0C20-4661-9883-539A276CE3CE}"/>
                </a:ext>
              </a:extLst>
            </p:cNvPr>
            <p:cNvSpPr/>
            <p:nvPr/>
          </p:nvSpPr>
          <p:spPr>
            <a:xfrm>
              <a:off x="3483638" y="309489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FC7E7AF-76A1-40C7-82D5-BB4990ED3F56}"/>
                </a:ext>
              </a:extLst>
            </p:cNvPr>
            <p:cNvSpPr/>
            <p:nvPr/>
          </p:nvSpPr>
          <p:spPr>
            <a:xfrm>
              <a:off x="3476234" y="348699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1B9D34-3A33-4B4E-98A5-392DD95F6D9D}"/>
                </a:ext>
              </a:extLst>
            </p:cNvPr>
            <p:cNvSpPr/>
            <p:nvPr/>
          </p:nvSpPr>
          <p:spPr>
            <a:xfrm>
              <a:off x="3468830" y="3879088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19AD547-3444-495A-803F-B336E3308A3E}"/>
                </a:ext>
              </a:extLst>
            </p:cNvPr>
            <p:cNvSpPr/>
            <p:nvPr/>
          </p:nvSpPr>
          <p:spPr>
            <a:xfrm>
              <a:off x="3470304" y="4271186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06AE65F-4293-4A1E-A54F-DE7D0F0B5F86}"/>
                </a:ext>
              </a:extLst>
            </p:cNvPr>
            <p:cNvSpPr/>
            <p:nvPr/>
          </p:nvSpPr>
          <p:spPr>
            <a:xfrm>
              <a:off x="3471778" y="4663284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02E039D-91C5-43A2-88C5-F42FFB69E0D5}"/>
                </a:ext>
              </a:extLst>
            </p:cNvPr>
            <p:cNvSpPr/>
            <p:nvPr/>
          </p:nvSpPr>
          <p:spPr>
            <a:xfrm>
              <a:off x="3482130" y="5055382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FDB2693E-D273-4F83-B668-14501F1FEA57}"/>
                </a:ext>
              </a:extLst>
            </p:cNvPr>
            <p:cNvSpPr/>
            <p:nvPr/>
          </p:nvSpPr>
          <p:spPr>
            <a:xfrm>
              <a:off x="3483604" y="544748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C48B1A8-4BAA-44DE-ACF0-904916B4B17F}"/>
                </a:ext>
              </a:extLst>
            </p:cNvPr>
            <p:cNvSpPr/>
            <p:nvPr/>
          </p:nvSpPr>
          <p:spPr>
            <a:xfrm>
              <a:off x="3485078" y="5706410"/>
              <a:ext cx="104654" cy="1131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E8D0C17D-98B7-4BA8-88DC-0032D1D7D7E9}"/>
              </a:ext>
            </a:extLst>
          </p:cNvPr>
          <p:cNvSpPr txBox="1"/>
          <p:nvPr/>
        </p:nvSpPr>
        <p:spPr>
          <a:xfrm>
            <a:off x="5204721" y="-21817"/>
            <a:ext cx="289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How to make basic circuit using breadboard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0AFDFF1-FB42-4F83-9049-4F28E4737B4D}"/>
              </a:ext>
            </a:extLst>
          </p:cNvPr>
          <p:cNvSpPr txBox="1"/>
          <p:nvPr/>
        </p:nvSpPr>
        <p:spPr>
          <a:xfrm>
            <a:off x="4587965" y="49304"/>
            <a:ext cx="6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#1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B93C440-6765-4592-B76F-AF736BFD1F47}"/>
              </a:ext>
            </a:extLst>
          </p:cNvPr>
          <p:cNvCxnSpPr>
            <a:cxnSpLocks/>
          </p:cNvCxnSpPr>
          <p:nvPr/>
        </p:nvCxnSpPr>
        <p:spPr>
          <a:xfrm>
            <a:off x="4256139" y="1869866"/>
            <a:ext cx="1839861" cy="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CB83FC9-87D5-488F-B051-CE3DBDF3E098}"/>
              </a:ext>
            </a:extLst>
          </p:cNvPr>
          <p:cNvCxnSpPr>
            <a:cxnSpLocks/>
          </p:cNvCxnSpPr>
          <p:nvPr/>
        </p:nvCxnSpPr>
        <p:spPr>
          <a:xfrm>
            <a:off x="4249777" y="2425962"/>
            <a:ext cx="1846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81C1BA-C60F-4A00-8C6D-8541BEB45C8D}"/>
              </a:ext>
            </a:extLst>
          </p:cNvPr>
          <p:cNvCxnSpPr>
            <a:cxnSpLocks/>
          </p:cNvCxnSpPr>
          <p:nvPr/>
        </p:nvCxnSpPr>
        <p:spPr>
          <a:xfrm>
            <a:off x="4329110" y="2875522"/>
            <a:ext cx="1713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9472491-FB6B-4ECA-8CC8-027707C4B040}"/>
              </a:ext>
            </a:extLst>
          </p:cNvPr>
          <p:cNvCxnSpPr>
            <a:cxnSpLocks/>
          </p:cNvCxnSpPr>
          <p:nvPr/>
        </p:nvCxnSpPr>
        <p:spPr>
          <a:xfrm>
            <a:off x="4289415" y="3298452"/>
            <a:ext cx="1764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CC80E15-AE0C-4A59-9E58-BEBCF6831E88}"/>
              </a:ext>
            </a:extLst>
          </p:cNvPr>
          <p:cNvCxnSpPr>
            <a:cxnSpLocks/>
          </p:cNvCxnSpPr>
          <p:nvPr/>
        </p:nvCxnSpPr>
        <p:spPr>
          <a:xfrm flipV="1">
            <a:off x="4306667" y="3666356"/>
            <a:ext cx="1793258" cy="18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247F193-646E-4F97-AFA9-D7166D5928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75143" y="4059319"/>
            <a:ext cx="1818317" cy="3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A8F79CB-187B-481D-8E34-D9600AB83303}"/>
              </a:ext>
            </a:extLst>
          </p:cNvPr>
          <p:cNvCxnSpPr>
            <a:cxnSpLocks/>
          </p:cNvCxnSpPr>
          <p:nvPr/>
        </p:nvCxnSpPr>
        <p:spPr>
          <a:xfrm flipV="1">
            <a:off x="4306667" y="4460269"/>
            <a:ext cx="1822332" cy="1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C7ED573-6A79-41F2-B911-C7314FD57368}"/>
              </a:ext>
            </a:extLst>
          </p:cNvPr>
          <p:cNvCxnSpPr>
            <a:cxnSpLocks/>
          </p:cNvCxnSpPr>
          <p:nvPr/>
        </p:nvCxnSpPr>
        <p:spPr>
          <a:xfrm>
            <a:off x="4297300" y="4830375"/>
            <a:ext cx="1796160" cy="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E3A25B-1C8F-4042-A374-9F07FE63624D}"/>
              </a:ext>
            </a:extLst>
          </p:cNvPr>
          <p:cNvCxnSpPr>
            <a:cxnSpLocks/>
          </p:cNvCxnSpPr>
          <p:nvPr/>
        </p:nvCxnSpPr>
        <p:spPr>
          <a:xfrm flipV="1">
            <a:off x="4303921" y="5244927"/>
            <a:ext cx="1766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20F9A9D-E811-4616-B55C-05F9AC542038}"/>
              </a:ext>
            </a:extLst>
          </p:cNvPr>
          <p:cNvCxnSpPr>
            <a:cxnSpLocks/>
          </p:cNvCxnSpPr>
          <p:nvPr/>
        </p:nvCxnSpPr>
        <p:spPr>
          <a:xfrm>
            <a:off x="4284576" y="6555122"/>
            <a:ext cx="1713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82535B8-516E-428C-80A0-BE0FF7D830BD}"/>
              </a:ext>
            </a:extLst>
          </p:cNvPr>
          <p:cNvCxnSpPr>
            <a:cxnSpLocks/>
          </p:cNvCxnSpPr>
          <p:nvPr/>
        </p:nvCxnSpPr>
        <p:spPr>
          <a:xfrm flipV="1">
            <a:off x="4324688" y="5631166"/>
            <a:ext cx="1731105" cy="14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8585E52-C5FB-4CE2-A2E9-3AF0F901DA82}"/>
              </a:ext>
            </a:extLst>
          </p:cNvPr>
          <p:cNvCxnSpPr>
            <a:cxnSpLocks/>
          </p:cNvCxnSpPr>
          <p:nvPr/>
        </p:nvCxnSpPr>
        <p:spPr>
          <a:xfrm>
            <a:off x="4314479" y="6007398"/>
            <a:ext cx="1721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D811A4-0C8C-4C38-932E-F7F8DB74067C}"/>
              </a:ext>
            </a:extLst>
          </p:cNvPr>
          <p:cNvCxnSpPr>
            <a:cxnSpLocks/>
          </p:cNvCxnSpPr>
          <p:nvPr/>
        </p:nvCxnSpPr>
        <p:spPr>
          <a:xfrm>
            <a:off x="4289415" y="6318229"/>
            <a:ext cx="1791282" cy="17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3BEBC96-9DD2-4BF8-BDD5-24E622E7C268}"/>
              </a:ext>
            </a:extLst>
          </p:cNvPr>
          <p:cNvCxnSpPr>
            <a:cxnSpLocks/>
          </p:cNvCxnSpPr>
          <p:nvPr/>
        </p:nvCxnSpPr>
        <p:spPr>
          <a:xfrm>
            <a:off x="6105318" y="1864947"/>
            <a:ext cx="1839861" cy="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9C13F5C-F7E1-48A2-9425-4B2AE1195CB2}"/>
              </a:ext>
            </a:extLst>
          </p:cNvPr>
          <p:cNvCxnSpPr>
            <a:cxnSpLocks/>
          </p:cNvCxnSpPr>
          <p:nvPr/>
        </p:nvCxnSpPr>
        <p:spPr>
          <a:xfrm>
            <a:off x="6091129" y="2425962"/>
            <a:ext cx="18462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2B6D056-1489-4DE0-ABE8-36752BB4A172}"/>
              </a:ext>
            </a:extLst>
          </p:cNvPr>
          <p:cNvCxnSpPr>
            <a:cxnSpLocks/>
          </p:cNvCxnSpPr>
          <p:nvPr/>
        </p:nvCxnSpPr>
        <p:spPr>
          <a:xfrm>
            <a:off x="6078539" y="2868529"/>
            <a:ext cx="1837340" cy="6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24CA8F-FF1F-432C-A792-EEA2B7ABF169}"/>
              </a:ext>
            </a:extLst>
          </p:cNvPr>
          <p:cNvCxnSpPr>
            <a:cxnSpLocks/>
          </p:cNvCxnSpPr>
          <p:nvPr/>
        </p:nvCxnSpPr>
        <p:spPr>
          <a:xfrm>
            <a:off x="6114709" y="3298452"/>
            <a:ext cx="1830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D1331DD-4169-4F0C-8DAF-F98899F03EB0}"/>
              </a:ext>
            </a:extLst>
          </p:cNvPr>
          <p:cNvCxnSpPr>
            <a:cxnSpLocks/>
          </p:cNvCxnSpPr>
          <p:nvPr/>
        </p:nvCxnSpPr>
        <p:spPr>
          <a:xfrm>
            <a:off x="6100217" y="3666356"/>
            <a:ext cx="1830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AA1F4CE-6473-4AD0-804A-6BB9745DD4EB}"/>
              </a:ext>
            </a:extLst>
          </p:cNvPr>
          <p:cNvCxnSpPr>
            <a:cxnSpLocks/>
          </p:cNvCxnSpPr>
          <p:nvPr/>
        </p:nvCxnSpPr>
        <p:spPr>
          <a:xfrm>
            <a:off x="6085409" y="4059318"/>
            <a:ext cx="1830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6CB04CB-7CB9-4BC1-A4A0-2235A8E87F04}"/>
              </a:ext>
            </a:extLst>
          </p:cNvPr>
          <p:cNvCxnSpPr>
            <a:cxnSpLocks/>
          </p:cNvCxnSpPr>
          <p:nvPr/>
        </p:nvCxnSpPr>
        <p:spPr>
          <a:xfrm>
            <a:off x="6070601" y="4452280"/>
            <a:ext cx="1874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6843A83-4241-4200-91AF-3C11276E9FAE}"/>
              </a:ext>
            </a:extLst>
          </p:cNvPr>
          <p:cNvCxnSpPr>
            <a:cxnSpLocks/>
          </p:cNvCxnSpPr>
          <p:nvPr/>
        </p:nvCxnSpPr>
        <p:spPr>
          <a:xfrm>
            <a:off x="6055793" y="4845242"/>
            <a:ext cx="18893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86BA78E-80D8-4BAA-8F25-7FCA5C3805C2}"/>
              </a:ext>
            </a:extLst>
          </p:cNvPr>
          <p:cNvCxnSpPr>
            <a:cxnSpLocks/>
          </p:cNvCxnSpPr>
          <p:nvPr/>
        </p:nvCxnSpPr>
        <p:spPr>
          <a:xfrm>
            <a:off x="6040985" y="5238204"/>
            <a:ext cx="18897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7C5ECAD-9721-4D7B-B50B-947542ED8DBF}"/>
              </a:ext>
            </a:extLst>
          </p:cNvPr>
          <p:cNvCxnSpPr>
            <a:cxnSpLocks/>
          </p:cNvCxnSpPr>
          <p:nvPr/>
        </p:nvCxnSpPr>
        <p:spPr>
          <a:xfrm flipV="1">
            <a:off x="6136209" y="5639494"/>
            <a:ext cx="1772266" cy="7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506A278-8C7E-4AE5-BC71-805FE7B57CA9}"/>
              </a:ext>
            </a:extLst>
          </p:cNvPr>
          <p:cNvCxnSpPr>
            <a:cxnSpLocks/>
          </p:cNvCxnSpPr>
          <p:nvPr/>
        </p:nvCxnSpPr>
        <p:spPr>
          <a:xfrm>
            <a:off x="6070601" y="6007398"/>
            <a:ext cx="18745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DC6C476-8885-4DA1-A98C-04426AEFAC08}"/>
              </a:ext>
            </a:extLst>
          </p:cNvPr>
          <p:cNvCxnSpPr>
            <a:cxnSpLocks/>
          </p:cNvCxnSpPr>
          <p:nvPr/>
        </p:nvCxnSpPr>
        <p:spPr>
          <a:xfrm>
            <a:off x="6118686" y="6336144"/>
            <a:ext cx="18304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67C4520-28A1-42E3-AE9D-6A454F17ADBD}"/>
              </a:ext>
            </a:extLst>
          </p:cNvPr>
          <p:cNvCxnSpPr>
            <a:cxnSpLocks/>
          </p:cNvCxnSpPr>
          <p:nvPr/>
        </p:nvCxnSpPr>
        <p:spPr>
          <a:xfrm flipV="1">
            <a:off x="4383948" y="1652318"/>
            <a:ext cx="162693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A797EB0-C1FE-4670-9F15-8A29F3F78B9B}"/>
              </a:ext>
            </a:extLst>
          </p:cNvPr>
          <p:cNvCxnSpPr>
            <a:cxnSpLocks/>
          </p:cNvCxnSpPr>
          <p:nvPr/>
        </p:nvCxnSpPr>
        <p:spPr>
          <a:xfrm>
            <a:off x="6131485" y="1672466"/>
            <a:ext cx="1769830" cy="45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BE15D96-1F83-43DF-BC81-0D7C2B5F64F0}"/>
              </a:ext>
            </a:extLst>
          </p:cNvPr>
          <p:cNvGrpSpPr/>
          <p:nvPr/>
        </p:nvGrpSpPr>
        <p:grpSpPr>
          <a:xfrm>
            <a:off x="5760831" y="1605190"/>
            <a:ext cx="806393" cy="121920"/>
            <a:chOff x="1249680" y="1016000"/>
            <a:chExt cx="806393" cy="121920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80CC723-1015-465B-A3B9-B6B9866FB5AA}"/>
                </a:ext>
              </a:extLst>
            </p:cNvPr>
            <p:cNvSpPr/>
            <p:nvPr/>
          </p:nvSpPr>
          <p:spPr>
            <a:xfrm>
              <a:off x="1383833" y="1016000"/>
              <a:ext cx="534335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D8075C1-9D0F-4F0F-8BD1-22D4EE0CF6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076960"/>
              <a:ext cx="8063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011C459B-EEB5-44F1-AA0D-29D9EA2F7A01}"/>
              </a:ext>
            </a:extLst>
          </p:cNvPr>
          <p:cNvCxnSpPr>
            <a:cxnSpLocks/>
          </p:cNvCxnSpPr>
          <p:nvPr/>
        </p:nvCxnSpPr>
        <p:spPr>
          <a:xfrm flipV="1">
            <a:off x="5852993" y="1659918"/>
            <a:ext cx="570229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63FEE47-AD7B-42B2-AECC-DF3B2E2F3953}"/>
              </a:ext>
            </a:extLst>
          </p:cNvPr>
          <p:cNvGrpSpPr/>
          <p:nvPr/>
        </p:nvGrpSpPr>
        <p:grpSpPr>
          <a:xfrm rot="5400000">
            <a:off x="4979065" y="1809583"/>
            <a:ext cx="806393" cy="121920"/>
            <a:chOff x="1249680" y="1016000"/>
            <a:chExt cx="806393" cy="121920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5E825F4-A411-4430-A2BA-DAA5AE922517}"/>
                </a:ext>
              </a:extLst>
            </p:cNvPr>
            <p:cNvSpPr/>
            <p:nvPr/>
          </p:nvSpPr>
          <p:spPr>
            <a:xfrm>
              <a:off x="1383833" y="1016000"/>
              <a:ext cx="534335" cy="1219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72225F2-C518-4A45-8B9C-59D67907805F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076960"/>
              <a:ext cx="8063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584C140-FC45-42A1-AFFE-F8808B029A14}"/>
              </a:ext>
            </a:extLst>
          </p:cNvPr>
          <p:cNvCxnSpPr>
            <a:cxnSpLocks/>
          </p:cNvCxnSpPr>
          <p:nvPr/>
        </p:nvCxnSpPr>
        <p:spPr>
          <a:xfrm flipV="1">
            <a:off x="4372502" y="2149799"/>
            <a:ext cx="1626930" cy="11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A9C5C29-E75B-4751-A4D1-9FAF58E9AAB3}"/>
              </a:ext>
            </a:extLst>
          </p:cNvPr>
          <p:cNvCxnSpPr>
            <a:cxnSpLocks/>
          </p:cNvCxnSpPr>
          <p:nvPr/>
        </p:nvCxnSpPr>
        <p:spPr>
          <a:xfrm>
            <a:off x="5385490" y="1616215"/>
            <a:ext cx="0" cy="546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2EC3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23EEA-364D-4AA0-994F-332C8EAAC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89" r="56944" b="9926"/>
          <a:stretch/>
        </p:blipFill>
        <p:spPr>
          <a:xfrm>
            <a:off x="3329281" y="1036320"/>
            <a:ext cx="5533438" cy="581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5385-192D-43FD-B43E-650B32F517E8}"/>
              </a:ext>
            </a:extLst>
          </p:cNvPr>
          <p:cNvSpPr txBox="1"/>
          <p:nvPr/>
        </p:nvSpPr>
        <p:spPr>
          <a:xfrm>
            <a:off x="5400577" y="132080"/>
            <a:ext cx="289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Arduino Circuit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3A442-E042-4F5F-B44C-B720236FB8F2}"/>
              </a:ext>
            </a:extLst>
          </p:cNvPr>
          <p:cNvSpPr txBox="1"/>
          <p:nvPr/>
        </p:nvSpPr>
        <p:spPr>
          <a:xfrm>
            <a:off x="4748227" y="101600"/>
            <a:ext cx="6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gency FB" panose="020B0503020202020204" pitchFamily="34" charset="0"/>
              </a:rPr>
              <a:t>#2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4043680" y="67056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end…..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1847742" y="2789957"/>
            <a:ext cx="1191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Show them robotics does matter</a:t>
            </a:r>
          </a:p>
        </p:txBody>
      </p:sp>
    </p:spTree>
    <p:extLst>
      <p:ext uri="{BB962C8B-B14F-4D97-AF65-F5344CB8AC3E}">
        <p14:creationId xmlns:p14="http://schemas.microsoft.com/office/powerpoint/2010/main" val="301957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2020-03-08T16:09:45Z</dcterms:created>
  <dcterms:modified xsi:type="dcterms:W3CDTF">2020-03-08T16:11:27Z</dcterms:modified>
</cp:coreProperties>
</file>