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D73295D-D976-4347-AA70-3713350A737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ExtraStoreWorkbook_Nihal_Jayan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436546C-32F1-4B2D-8245-24BE755B3D6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5/26/23 4:04:16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byState" id="2" name="slide2">
            <a:extLst>
              <a:ext uri="{FF2B5EF4-FFF2-40B4-BE49-F238E27FC236}">
                <a16:creationId xmlns:a16="http://schemas.microsoft.com/office/drawing/2014/main" id="{CFA2D2E8-A9D9-4597-9CB0-ECFC1A6F8C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011" y="0"/>
            <a:ext cx="73059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RankbyState" id="3" name="slide3">
            <a:extLst>
              <a:ext uri="{FF2B5EF4-FFF2-40B4-BE49-F238E27FC236}">
                <a16:creationId xmlns:a16="http://schemas.microsoft.com/office/drawing/2014/main" id="{C8586042-0CBD-417F-B488-F89BBB5F7A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884" y="0"/>
            <a:ext cx="6594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xsalesbyRegion" id="4" name="slide4">
            <a:extLst>
              <a:ext uri="{FF2B5EF4-FFF2-40B4-BE49-F238E27FC236}">
                <a16:creationId xmlns:a16="http://schemas.microsoft.com/office/drawing/2014/main" id="{BED2A5CE-8B7C-4358-97F3-AFAD26045E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37" y="0"/>
            <a:ext cx="10437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bySegment" id="5" name="slide5">
            <a:extLst>
              <a:ext uri="{FF2B5EF4-FFF2-40B4-BE49-F238E27FC236}">
                <a16:creationId xmlns:a16="http://schemas.microsoft.com/office/drawing/2014/main" id="{D324F93C-8271-4851-AD7C-9275760EEA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103" y="0"/>
            <a:ext cx="643379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byState" id="6" name="slide6">
            <a:extLst>
              <a:ext uri="{FF2B5EF4-FFF2-40B4-BE49-F238E27FC236}">
                <a16:creationId xmlns:a16="http://schemas.microsoft.com/office/drawing/2014/main" id="{BC1E444D-7B8F-4BE8-9AF9-4EB9C6E832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05" y="0"/>
            <a:ext cx="7299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ofordersbystate" id="7" name="slide7">
            <a:extLst>
              <a:ext uri="{FF2B5EF4-FFF2-40B4-BE49-F238E27FC236}">
                <a16:creationId xmlns:a16="http://schemas.microsoft.com/office/drawing/2014/main" id="{1AB23E7F-644E-48CF-A4D8-E35D84D996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409" y="0"/>
            <a:ext cx="6341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" id="8" name="slide8">
            <a:extLst>
              <a:ext uri="{FF2B5EF4-FFF2-40B4-BE49-F238E27FC236}">
                <a16:creationId xmlns:a16="http://schemas.microsoft.com/office/drawing/2014/main" id="{96780387-1356-44FB-A319-B978B5B507E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40" y="0"/>
            <a:ext cx="115723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2023-05-26T23:04:21Z</dcterms:created>
  <dcterms:modified xsi:type="dcterms:W3CDTF">2023-05-26T23:04:21Z</dcterms:modified>
</cp:coreProperties>
</file>