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7595E19-5B47-444A-8C67-6DD6305C838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Extracreditsalesworkbook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B0526FC-3524-4ED2-AEB6-78D310E3846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5/26/23 4:05:18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0" name="slide10">
            <a:extLst>
              <a:ext uri="{FF2B5EF4-FFF2-40B4-BE49-F238E27FC236}">
                <a16:creationId xmlns:a16="http://schemas.microsoft.com/office/drawing/2014/main" id="{EF8D1A6E-6E6C-4CFF-9C1E-DB6267B56D1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40" y="0"/>
            <a:ext cx="115723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byStatePieChart" id="2" name="slide2">
            <a:extLst>
              <a:ext uri="{FF2B5EF4-FFF2-40B4-BE49-F238E27FC236}">
                <a16:creationId xmlns:a16="http://schemas.microsoft.com/office/drawing/2014/main" id="{1DAD7F58-7491-4AAF-9727-6D1BC61DC3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289" y="0"/>
            <a:ext cx="71054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byStateMap" id="3" name="slide3">
            <a:extLst>
              <a:ext uri="{FF2B5EF4-FFF2-40B4-BE49-F238E27FC236}">
                <a16:creationId xmlns:a16="http://schemas.microsoft.com/office/drawing/2014/main" id="{96B23C6E-DA09-4BAA-B626-C871B968B9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7" y="19050"/>
            <a:ext cx="10563225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byRegion" id="4" name="slide4">
            <a:extLst>
              <a:ext uri="{FF2B5EF4-FFF2-40B4-BE49-F238E27FC236}">
                <a16:creationId xmlns:a16="http://schemas.microsoft.com/office/drawing/2014/main" id="{2C2CD3EF-3CE8-4209-B0CE-31B430B074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19050"/>
            <a:ext cx="105537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bymonth" id="5" name="slide5">
            <a:extLst>
              <a:ext uri="{FF2B5EF4-FFF2-40B4-BE49-F238E27FC236}">
                <a16:creationId xmlns:a16="http://schemas.microsoft.com/office/drawing/2014/main" id="{9C54CA4A-95A8-4679-8C21-82B6226FF4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19050"/>
            <a:ext cx="1064895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percentbymonth" id="6" name="slide6">
            <a:extLst>
              <a:ext uri="{FF2B5EF4-FFF2-40B4-BE49-F238E27FC236}">
                <a16:creationId xmlns:a16="http://schemas.microsoft.com/office/drawing/2014/main" id="{F6C6F9C7-A72A-4CDD-B029-DD3489792A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19050"/>
            <a:ext cx="1064895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byAge" id="7" name="slide7">
            <a:extLst>
              <a:ext uri="{FF2B5EF4-FFF2-40B4-BE49-F238E27FC236}">
                <a16:creationId xmlns:a16="http://schemas.microsoft.com/office/drawing/2014/main" id="{69846F0B-8747-466B-86F5-432CEF6F5D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960" y="0"/>
            <a:ext cx="5212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percategorypergender" id="8" name="slide8">
            <a:extLst>
              <a:ext uri="{FF2B5EF4-FFF2-40B4-BE49-F238E27FC236}">
                <a16:creationId xmlns:a16="http://schemas.microsoft.com/office/drawing/2014/main" id="{FF1368D5-3105-4D89-B9D4-84205F708C1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7" y="19050"/>
            <a:ext cx="10563225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ymentmethodbyregion" id="9" name="slide9">
            <a:extLst>
              <a:ext uri="{FF2B5EF4-FFF2-40B4-BE49-F238E27FC236}">
                <a16:creationId xmlns:a16="http://schemas.microsoft.com/office/drawing/2014/main" id="{28FB269E-079E-4026-8C16-75943EA0960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535" y="0"/>
            <a:ext cx="7102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2023-05-26T23:05:19Z</dcterms:created>
  <dcterms:modified xsi:type="dcterms:W3CDTF">2023-05-26T23:05:19Z</dcterms:modified>
</cp:coreProperties>
</file>