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94682"/>
  </p:normalViewPr>
  <p:slideViewPr>
    <p:cSldViewPr snapToGrid="0">
      <p:cViewPr varScale="1">
        <p:scale>
          <a:sx n="119" d="100"/>
          <a:sy n="119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6CA4F-BA3B-0241-98F3-6923AF4E026D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7DD56-B850-AA49-8124-FFAFA098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of CPC by Keyword (Top 25 and Bottom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7DD56-B850-AA49-8124-FFAFA09829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 of Search Volume by Keyword (Top 25 and Bottom 25)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7DD56-B850-AA49-8124-FFAFA0982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 of Search Difficulty by Keyword (Top 25 and Bottom 25)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7DD56-B850-AA49-8124-FFAFA0982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6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 of Paid Difficulty by Keyword (Top 25 and Bottom 25)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7DD56-B850-AA49-8124-FFAFA098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4DA5639-6F75-4F2B-884E-43914B1A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2319"/>
            <a:ext cx="9144000" cy="909003"/>
          </a:xfrm>
        </p:spPr>
        <p:txBody>
          <a:bodyPr>
            <a:normAutofit fontScale="90000"/>
          </a:bodyPr>
          <a:lstStyle/>
          <a:p>
            <a:r>
              <a:rPr dirty="0"/>
              <a:t>Google</a:t>
            </a:r>
            <a:r>
              <a:rPr lang="en-US" dirty="0"/>
              <a:t> </a:t>
            </a:r>
            <a:r>
              <a:rPr dirty="0"/>
              <a:t>Ad</a:t>
            </a:r>
            <a:r>
              <a:rPr lang="en-US" dirty="0"/>
              <a:t> 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11DBB66-9E5D-49F1-8FF6-0A6243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5681"/>
            <a:ext cx="9144000" cy="401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Nihal Jayan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PC Dashboard">
            <a:extLst>
              <a:ext uri="{FF2B5EF4-FFF2-40B4-BE49-F238E27FC236}">
                <a16:creationId xmlns:a16="http://schemas.microsoft.com/office/drawing/2014/main" id="{BAC7AAF9-D7DA-4B36-98AB-93CBC6CED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earch Volume Dashboard">
            <a:extLst>
              <a:ext uri="{FF2B5EF4-FFF2-40B4-BE49-F238E27FC236}">
                <a16:creationId xmlns:a16="http://schemas.microsoft.com/office/drawing/2014/main" id="{FBEC81D2-1D74-4DA2-9315-BDC430DD6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earch Difficulty Dashboard">
            <a:extLst>
              <a:ext uri="{FF2B5EF4-FFF2-40B4-BE49-F238E27FC236}">
                <a16:creationId xmlns:a16="http://schemas.microsoft.com/office/drawing/2014/main" id="{99F22493-E3C4-48E8-83CE-9FE8CC08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aid Difficulty Dashboard">
            <a:extLst>
              <a:ext uri="{FF2B5EF4-FFF2-40B4-BE49-F238E27FC236}">
                <a16:creationId xmlns:a16="http://schemas.microsoft.com/office/drawing/2014/main" id="{AABE7836-E781-40A1-AF8B-C4825C448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4DA5639-6F75-4F2B-884E-43914B1A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2319"/>
            <a:ext cx="9144000" cy="90900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11DBB66-9E5D-49F1-8FF6-0A6243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5681"/>
            <a:ext cx="9144000" cy="401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Nihal Jayan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54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Macintosh PowerPoint</Application>
  <PresentationFormat>Widescreen</PresentationFormat>
  <Paragraphs>12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Google Ad Dashboard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Ad Dashboard</dc:title>
  <dc:creator/>
  <cp:lastModifiedBy>Nihal Jayan</cp:lastModifiedBy>
  <cp:revision>2</cp:revision>
  <dcterms:created xsi:type="dcterms:W3CDTF">2023-05-09T02:03:44Z</dcterms:created>
  <dcterms:modified xsi:type="dcterms:W3CDTF">2023-05-09T02:14:35Z</dcterms:modified>
</cp:coreProperties>
</file>