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E176BD5-B1EF-4529-8891-E7A4D923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/>
              <a:t>Car Insurance Tableau Project</a:t>
            </a:r>
            <a:endParaRPr lang="en-US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20C1C4-2B24-440C-B7D6-15BC7E582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en-US" dirty="0"/>
              <a:t>By: Nihal Kala</a:t>
            </a:r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EF46E7BD-8FA4-E1E8-2A36-8EE5F8B3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3" r="2596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he Car Insurance Story1">
            <a:extLst>
              <a:ext uri="{FF2B5EF4-FFF2-40B4-BE49-F238E27FC236}">
                <a16:creationId xmlns:a16="http://schemas.microsoft.com/office/drawing/2014/main" id="{7DE43AC2-CA4C-4DDB-9DB8-C36DB51C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he Car Insurance Story2">
            <a:extLst>
              <a:ext uri="{FF2B5EF4-FFF2-40B4-BE49-F238E27FC236}">
                <a16:creationId xmlns:a16="http://schemas.microsoft.com/office/drawing/2014/main" id="{40A5DF8F-96B3-4C7D-B248-94940EC7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he Car Insurance Story3">
            <a:extLst>
              <a:ext uri="{FF2B5EF4-FFF2-40B4-BE49-F238E27FC236}">
                <a16:creationId xmlns:a16="http://schemas.microsoft.com/office/drawing/2014/main" id="{673781FC-C177-460C-A66D-DBA246574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he Car Insurance Story4">
            <a:extLst>
              <a:ext uri="{FF2B5EF4-FFF2-40B4-BE49-F238E27FC236}">
                <a16:creationId xmlns:a16="http://schemas.microsoft.com/office/drawing/2014/main" id="{F95CA615-67D4-4078-AA37-53CB52EB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he Car Insurance Story6">
            <a:extLst>
              <a:ext uri="{FF2B5EF4-FFF2-40B4-BE49-F238E27FC236}">
                <a16:creationId xmlns:a16="http://schemas.microsoft.com/office/drawing/2014/main" id="{BB51E06B-D949-405A-B0BF-F1B1084D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he Car Insurance Story7">
            <a:extLst>
              <a:ext uri="{FF2B5EF4-FFF2-40B4-BE49-F238E27FC236}">
                <a16:creationId xmlns:a16="http://schemas.microsoft.com/office/drawing/2014/main" id="{22979832-F499-4D40-A0D8-4E5C6D44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he Car Insurance Story8">
            <a:extLst>
              <a:ext uri="{FF2B5EF4-FFF2-40B4-BE49-F238E27FC236}">
                <a16:creationId xmlns:a16="http://schemas.microsoft.com/office/drawing/2014/main" id="{31FC323B-E5B8-46A3-928E-680AF7A2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Car Insurance Tableau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Tableau Project</dc:title>
  <dc:creator/>
  <cp:lastModifiedBy>Kala,Nihal M</cp:lastModifiedBy>
  <cp:revision>1</cp:revision>
  <dcterms:created xsi:type="dcterms:W3CDTF">2023-05-14T16:50:12Z</dcterms:created>
  <dcterms:modified xsi:type="dcterms:W3CDTF">2023-05-14T16:56:19Z</dcterms:modified>
</cp:coreProperties>
</file>