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0" y="3956075"/>
            <a:ext cx="2832567"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MUHAMMED NHAL KP</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:720921244034</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nihal</cp:lastModifiedBy>
  <cp:revision>2</cp:revision>
  <dcterms:modified xsi:type="dcterms:W3CDTF">2024-04-08T16:01:24Z</dcterms:modified>
</cp:coreProperties>
</file>