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Barlow Light" charset="-94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8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3fb4aa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3fb4aa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6ba921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66ba921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350" y="411325"/>
            <a:ext cx="9087300" cy="41241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76387" y="1398050"/>
            <a:ext cx="1532926" cy="2778600"/>
            <a:chOff x="1389254" y="775050"/>
            <a:chExt cx="1948800" cy="2778600"/>
          </a:xfrm>
        </p:grpSpPr>
        <p:sp>
          <p:nvSpPr>
            <p:cNvPr id="56" name="Google Shape;56;p13"/>
            <p:cNvSpPr/>
            <p:nvPr/>
          </p:nvSpPr>
          <p:spPr>
            <a:xfrm>
              <a:off x="1426100" y="775050"/>
              <a:ext cx="1868400" cy="27786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480500" y="1391125"/>
              <a:ext cx="17382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508650" y="2464475"/>
              <a:ext cx="17100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39252" y="2489925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Private Subnet 1a</a:t>
              </a:r>
              <a:endParaRPr sz="1000" b="1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539254" y="1323300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Public Subnet 1a</a:t>
              </a:r>
              <a:endParaRPr sz="1000" b="1"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389254" y="856550"/>
              <a:ext cx="1948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1-a</a:t>
              </a:r>
              <a:endParaRPr sz="1100" b="1"/>
            </a:p>
          </p:txBody>
        </p:sp>
      </p:grp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0724" y="125531"/>
            <a:ext cx="476325" cy="476350"/>
          </a:xfrm>
          <a:prstGeom prst="rect">
            <a:avLst/>
          </a:prstGeom>
          <a:noFill/>
          <a:ln w="38100" cap="flat" cmpd="sng">
            <a:solidFill>
              <a:srgbClr val="FF93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75" y="125525"/>
            <a:ext cx="764725" cy="557950"/>
          </a:xfrm>
          <a:prstGeom prst="rect">
            <a:avLst/>
          </a:prstGeom>
          <a:noFill/>
          <a:ln w="38100" cap="flat" cmpd="sng">
            <a:solidFill>
              <a:srgbClr val="FF93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" name="Google Shape;64;p13"/>
          <p:cNvSpPr txBox="1"/>
          <p:nvPr/>
        </p:nvSpPr>
        <p:spPr>
          <a:xfrm>
            <a:off x="542350" y="96700"/>
            <a:ext cx="256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N.Virginia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grpSp>
        <p:nvGrpSpPr>
          <p:cNvPr id="65" name="Google Shape;65;p13"/>
          <p:cNvGrpSpPr/>
          <p:nvPr/>
        </p:nvGrpSpPr>
        <p:grpSpPr>
          <a:xfrm>
            <a:off x="1609325" y="1398050"/>
            <a:ext cx="1575402" cy="2778600"/>
            <a:chOff x="1389239" y="775050"/>
            <a:chExt cx="2002800" cy="2778600"/>
          </a:xfrm>
        </p:grpSpPr>
        <p:sp>
          <p:nvSpPr>
            <p:cNvPr id="66" name="Google Shape;66;p13"/>
            <p:cNvSpPr/>
            <p:nvPr/>
          </p:nvSpPr>
          <p:spPr>
            <a:xfrm>
              <a:off x="1426100" y="775050"/>
              <a:ext cx="1868400" cy="27786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480500" y="1391125"/>
              <a:ext cx="17382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508650" y="2464475"/>
              <a:ext cx="17100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539252" y="2489925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Private Subnet 1b</a:t>
              </a:r>
              <a:endParaRPr sz="1000" b="1"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1539254" y="1323300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Public Subnet 1b</a:t>
              </a:r>
              <a:endParaRPr sz="1000" b="1"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1389239" y="856550"/>
              <a:ext cx="200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1-b</a:t>
              </a:r>
              <a:endParaRPr sz="1100" b="1"/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3142287" y="1398050"/>
            <a:ext cx="1532926" cy="2778600"/>
            <a:chOff x="1389254" y="775050"/>
            <a:chExt cx="1948800" cy="2778600"/>
          </a:xfrm>
        </p:grpSpPr>
        <p:sp>
          <p:nvSpPr>
            <p:cNvPr id="73" name="Google Shape;73;p13"/>
            <p:cNvSpPr/>
            <p:nvPr/>
          </p:nvSpPr>
          <p:spPr>
            <a:xfrm>
              <a:off x="1426100" y="775050"/>
              <a:ext cx="1868400" cy="27786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80500" y="1391125"/>
              <a:ext cx="17382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508650" y="2464475"/>
              <a:ext cx="1710000" cy="7887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539252" y="2489925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Private Subnet 1c</a:t>
              </a:r>
              <a:endParaRPr sz="1000" b="1"/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1539254" y="1323300"/>
              <a:ext cx="167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Public Subnet 1c</a:t>
              </a:r>
              <a:endParaRPr sz="1000" b="1"/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1389254" y="856550"/>
              <a:ext cx="1948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1-c</a:t>
              </a:r>
              <a:endParaRPr sz="1100" b="1"/>
            </a:p>
          </p:txBody>
        </p:sp>
      </p:grpSp>
      <p:cxnSp>
        <p:nvCxnSpPr>
          <p:cNvPr id="79" name="Google Shape;79;p13"/>
          <p:cNvCxnSpPr/>
          <p:nvPr/>
        </p:nvCxnSpPr>
        <p:spPr>
          <a:xfrm>
            <a:off x="5093650" y="697750"/>
            <a:ext cx="24900" cy="432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90400" y="503275"/>
            <a:ext cx="256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Region	: N.Virginia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VPC		: clarus-vpc-a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442400" y="707325"/>
            <a:ext cx="256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Region	: N.Virginia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VPC		: Default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82" name="Google Shape;82;p13"/>
          <p:cNvGrpSpPr/>
          <p:nvPr/>
        </p:nvGrpSpPr>
        <p:grpSpPr>
          <a:xfrm>
            <a:off x="5608175" y="1398050"/>
            <a:ext cx="1553700" cy="841675"/>
            <a:chOff x="5618525" y="1459750"/>
            <a:chExt cx="1553700" cy="841675"/>
          </a:xfrm>
        </p:grpSpPr>
        <p:sp>
          <p:nvSpPr>
            <p:cNvPr id="83" name="Google Shape;83;p13"/>
            <p:cNvSpPr/>
            <p:nvPr/>
          </p:nvSpPr>
          <p:spPr>
            <a:xfrm>
              <a:off x="5618525" y="1509188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5628887" y="145975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1-a</a:t>
              </a:r>
              <a:endParaRPr sz="1100" b="1"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5628887" y="1947425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1-a</a:t>
              </a:r>
              <a:endParaRPr sz="1100" b="1"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5602550" y="2335425"/>
            <a:ext cx="1585650" cy="843725"/>
            <a:chOff x="5618525" y="2435125"/>
            <a:chExt cx="1585650" cy="843725"/>
          </a:xfrm>
        </p:grpSpPr>
        <p:sp>
          <p:nvSpPr>
            <p:cNvPr id="87" name="Google Shape;87;p13"/>
            <p:cNvSpPr/>
            <p:nvPr/>
          </p:nvSpPr>
          <p:spPr>
            <a:xfrm>
              <a:off x="5618525" y="2485675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5628875" y="2435125"/>
              <a:ext cx="157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1-b</a:t>
              </a:r>
              <a:endParaRPr sz="1100" b="1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628887" y="292485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1-b</a:t>
              </a:r>
              <a:endParaRPr sz="1100" b="1"/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5618525" y="3302675"/>
            <a:ext cx="1553700" cy="839650"/>
            <a:chOff x="5618525" y="3462150"/>
            <a:chExt cx="1553700" cy="839650"/>
          </a:xfrm>
        </p:grpSpPr>
        <p:sp>
          <p:nvSpPr>
            <p:cNvPr id="91" name="Google Shape;91;p13"/>
            <p:cNvSpPr/>
            <p:nvPr/>
          </p:nvSpPr>
          <p:spPr>
            <a:xfrm>
              <a:off x="5618525" y="3511600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5628887" y="346215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1-c</a:t>
              </a:r>
              <a:endParaRPr sz="1100" b="1"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5628887" y="394780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1-c</a:t>
              </a:r>
              <a:endParaRPr sz="1100" b="1"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7291075" y="1398038"/>
            <a:ext cx="1553700" cy="841688"/>
            <a:chOff x="7340900" y="1459750"/>
            <a:chExt cx="1553700" cy="841688"/>
          </a:xfrm>
        </p:grpSpPr>
        <p:sp>
          <p:nvSpPr>
            <p:cNvPr id="95" name="Google Shape;95;p13"/>
            <p:cNvSpPr/>
            <p:nvPr/>
          </p:nvSpPr>
          <p:spPr>
            <a:xfrm>
              <a:off x="7340900" y="1509200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7351262" y="145975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1-a</a:t>
              </a:r>
              <a:endParaRPr sz="1100" b="1"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351262" y="1947438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1-d</a:t>
              </a:r>
              <a:endParaRPr sz="1100" b="1"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7291075" y="2314850"/>
            <a:ext cx="1585650" cy="843725"/>
            <a:chOff x="7340900" y="2435125"/>
            <a:chExt cx="1585650" cy="843725"/>
          </a:xfrm>
        </p:grpSpPr>
        <p:sp>
          <p:nvSpPr>
            <p:cNvPr id="99" name="Google Shape;99;p13"/>
            <p:cNvSpPr/>
            <p:nvPr/>
          </p:nvSpPr>
          <p:spPr>
            <a:xfrm>
              <a:off x="7340900" y="2485675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7351250" y="2435125"/>
              <a:ext cx="157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1-b</a:t>
              </a:r>
              <a:endParaRPr sz="1100" b="1"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351262" y="2924850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1-e</a:t>
              </a:r>
              <a:endParaRPr sz="1100" b="1"/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7286299" y="3302675"/>
            <a:ext cx="1563263" cy="844625"/>
            <a:chOff x="7331337" y="3457175"/>
            <a:chExt cx="1563263" cy="844625"/>
          </a:xfrm>
        </p:grpSpPr>
        <p:sp>
          <p:nvSpPr>
            <p:cNvPr id="103" name="Google Shape;103;p13"/>
            <p:cNvSpPr/>
            <p:nvPr/>
          </p:nvSpPr>
          <p:spPr>
            <a:xfrm>
              <a:off x="7340900" y="3511600"/>
              <a:ext cx="1553700" cy="7902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ED7D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331337" y="3457175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Availability Zone 1-c</a:t>
              </a:r>
              <a:endParaRPr sz="1100" b="1"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7331337" y="3942825"/>
              <a:ext cx="153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Public Subnet 1-f</a:t>
              </a:r>
              <a:endParaRPr sz="1100" b="1"/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791291" y="2097433"/>
            <a:ext cx="818041" cy="674998"/>
            <a:chOff x="-6154917" y="2647524"/>
            <a:chExt cx="1347900" cy="1087829"/>
          </a:xfrm>
        </p:grpSpPr>
        <p:pic>
          <p:nvPicPr>
            <p:cNvPr id="107" name="Google Shape;107;p13"/>
            <p:cNvPicPr preferRelativeResize="0"/>
            <p:nvPr/>
          </p:nvPicPr>
          <p:blipFill rotWithShape="1">
            <a:blip r:embed="rId5">
              <a:alphaModFix/>
            </a:blip>
            <a:srcRect l="17592" t="10438" r="14403" b="10895"/>
            <a:stretch/>
          </p:blipFill>
          <p:spPr>
            <a:xfrm>
              <a:off x="-6099988" y="2647524"/>
              <a:ext cx="1070550" cy="8659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3"/>
            <p:cNvSpPr txBox="1"/>
            <p:nvPr/>
          </p:nvSpPr>
          <p:spPr>
            <a:xfrm>
              <a:off x="-6154917" y="2941553"/>
              <a:ext cx="13479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Bastion Host</a:t>
              </a:r>
              <a:endParaRPr sz="1000" b="1"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144630" y="2117819"/>
            <a:ext cx="877348" cy="634237"/>
            <a:chOff x="-1185885" y="1036573"/>
            <a:chExt cx="1347900" cy="1152949"/>
          </a:xfrm>
        </p:grpSpPr>
        <p:pic>
          <p:nvPicPr>
            <p:cNvPr id="110" name="Google Shape;110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962025" y="1036573"/>
              <a:ext cx="743450" cy="76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3"/>
            <p:cNvSpPr txBox="1"/>
            <p:nvPr/>
          </p:nvSpPr>
          <p:spPr>
            <a:xfrm>
              <a:off x="-1185885" y="1294322"/>
              <a:ext cx="1347900" cy="8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Nat Gateway</a:t>
              </a:r>
              <a:endParaRPr sz="1000" b="1"/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4639038" y="1989100"/>
            <a:ext cx="912000" cy="681725"/>
            <a:chOff x="2516800" y="4585550"/>
            <a:chExt cx="912000" cy="681725"/>
          </a:xfrm>
        </p:grpSpPr>
        <p:pic>
          <p:nvPicPr>
            <p:cNvPr id="113" name="Google Shape;11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16800" y="4585550"/>
              <a:ext cx="625475" cy="55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3"/>
            <p:cNvSpPr txBox="1"/>
            <p:nvPr/>
          </p:nvSpPr>
          <p:spPr>
            <a:xfrm>
              <a:off x="2516800" y="4774675"/>
              <a:ext cx="91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VPC Peering</a:t>
              </a:r>
              <a:endParaRPr sz="1000" b="1"/>
            </a:p>
          </p:txBody>
        </p:sp>
      </p:grpSp>
      <p:pic>
        <p:nvPicPr>
          <p:cNvPr id="115" name="Google Shape;11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3044" y="1624614"/>
            <a:ext cx="340298" cy="42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3"/>
          <p:cNvGrpSpPr/>
          <p:nvPr/>
        </p:nvGrpSpPr>
        <p:grpSpPr>
          <a:xfrm>
            <a:off x="433803" y="3355183"/>
            <a:ext cx="818100" cy="537304"/>
            <a:chOff x="5777528" y="4583883"/>
            <a:chExt cx="818100" cy="537304"/>
          </a:xfrm>
        </p:grpSpPr>
        <p:pic>
          <p:nvPicPr>
            <p:cNvPr id="117" name="Google Shape;117;p13"/>
            <p:cNvPicPr preferRelativeResize="0"/>
            <p:nvPr/>
          </p:nvPicPr>
          <p:blipFill rotWithShape="1">
            <a:blip r:embed="rId5">
              <a:alphaModFix/>
            </a:blip>
            <a:srcRect l="17592" t="10438" r="14403" b="10895"/>
            <a:stretch/>
          </p:blipFill>
          <p:spPr>
            <a:xfrm>
              <a:off x="5861727" y="4583883"/>
              <a:ext cx="649717" cy="537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5777528" y="4714741"/>
              <a:ext cx="81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Website A</a:t>
              </a:r>
              <a:endParaRPr sz="1000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8977355" y="6012884"/>
            <a:ext cx="6588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b="1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600" b="1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491942" y="-149950"/>
            <a:ext cx="9144201" cy="5143489"/>
            <a:chOff x="954959" y="-73261"/>
            <a:chExt cx="11545708" cy="6846119"/>
          </a:xfrm>
        </p:grpSpPr>
        <p:cxnSp>
          <p:nvCxnSpPr>
            <p:cNvPr id="125" name="Google Shape;125;p14"/>
            <p:cNvCxnSpPr/>
            <p:nvPr/>
          </p:nvCxnSpPr>
          <p:spPr>
            <a:xfrm rot="10800000">
              <a:off x="5805523" y="750396"/>
              <a:ext cx="18300" cy="1309800"/>
            </a:xfrm>
            <a:prstGeom prst="straightConnector1">
              <a:avLst/>
            </a:prstGeom>
            <a:noFill/>
            <a:ln w="38100" cap="flat" cmpd="sng">
              <a:solidFill>
                <a:srgbClr val="FF93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14"/>
            <p:cNvCxnSpPr/>
            <p:nvPr/>
          </p:nvCxnSpPr>
          <p:spPr>
            <a:xfrm rot="10800000">
              <a:off x="8558896" y="3493575"/>
              <a:ext cx="0" cy="919500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14"/>
            <p:cNvCxnSpPr/>
            <p:nvPr/>
          </p:nvCxnSpPr>
          <p:spPr>
            <a:xfrm rot="10800000" flipH="1">
              <a:off x="3719235" y="2283986"/>
              <a:ext cx="8100" cy="1603800"/>
            </a:xfrm>
            <a:prstGeom prst="straightConnector1">
              <a:avLst/>
            </a:prstGeom>
            <a:noFill/>
            <a:ln w="38100" cap="flat" cmpd="sng">
              <a:solidFill>
                <a:srgbClr val="FF93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8575900" y="4680713"/>
              <a:ext cx="5400" cy="608100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14"/>
            <p:cNvCxnSpPr/>
            <p:nvPr/>
          </p:nvCxnSpPr>
          <p:spPr>
            <a:xfrm rot="10800000" flipH="1">
              <a:off x="3282622" y="750327"/>
              <a:ext cx="2566200" cy="9600"/>
            </a:xfrm>
            <a:prstGeom prst="straightConnector1">
              <a:avLst/>
            </a:prstGeom>
            <a:noFill/>
            <a:ln w="38100" cap="flat" cmpd="sng">
              <a:solidFill>
                <a:srgbClr val="FF93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30" name="Google Shape;130;p14"/>
            <p:cNvSpPr/>
            <p:nvPr/>
          </p:nvSpPr>
          <p:spPr>
            <a:xfrm>
              <a:off x="1161541" y="1889104"/>
              <a:ext cx="4082400" cy="47574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14"/>
            <p:cNvPicPr preferRelativeResize="0"/>
            <p:nvPr/>
          </p:nvPicPr>
          <p:blipFill rotWithShape="1">
            <a:blip r:embed="rId3">
              <a:alphaModFix/>
            </a:blip>
            <a:srcRect l="14469" t="15117" r="12602" b="10299"/>
            <a:stretch/>
          </p:blipFill>
          <p:spPr>
            <a:xfrm>
              <a:off x="1247267" y="1804638"/>
              <a:ext cx="832095" cy="851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4"/>
            <p:cNvSpPr/>
            <p:nvPr/>
          </p:nvSpPr>
          <p:spPr>
            <a:xfrm>
              <a:off x="2343396" y="2512233"/>
              <a:ext cx="1972500" cy="16158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998503" y="3034376"/>
              <a:ext cx="537900" cy="7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EC2</a:t>
              </a:r>
              <a:endParaRPr/>
            </a:p>
          </p:txBody>
        </p:sp>
        <p:cxnSp>
          <p:nvCxnSpPr>
            <p:cNvPr id="134" name="Google Shape;134;p14"/>
            <p:cNvCxnSpPr/>
            <p:nvPr/>
          </p:nvCxnSpPr>
          <p:spPr>
            <a:xfrm rot="10800000">
              <a:off x="2685159" y="2306819"/>
              <a:ext cx="0" cy="2961000"/>
            </a:xfrm>
            <a:prstGeom prst="straightConnector1">
              <a:avLst/>
            </a:prstGeom>
            <a:noFill/>
            <a:ln w="38100" cap="flat" cmpd="sng">
              <a:solidFill>
                <a:srgbClr val="ED7D31">
                  <a:alpha val="9765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35" name="Google Shape;135;p14"/>
            <p:cNvSpPr txBox="1"/>
            <p:nvPr/>
          </p:nvSpPr>
          <p:spPr>
            <a:xfrm>
              <a:off x="3164068" y="1113460"/>
              <a:ext cx="2038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Internet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2581920" y="4473700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285813" y="4921402"/>
              <a:ext cx="2030100" cy="16158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4206693" y="5100685"/>
              <a:ext cx="2782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Private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Subnet</a:t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329763" y="5288956"/>
              <a:ext cx="668700" cy="6687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14"/>
            <p:cNvPicPr preferRelativeResize="0"/>
            <p:nvPr/>
          </p:nvPicPr>
          <p:blipFill rotWithShape="1">
            <a:blip r:embed="rId4">
              <a:alphaModFix/>
            </a:blip>
            <a:srcRect l="17761" t="12503" r="18758" b="18416"/>
            <a:stretch/>
          </p:blipFill>
          <p:spPr>
            <a:xfrm>
              <a:off x="5386335" y="1554050"/>
              <a:ext cx="930202" cy="1012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4"/>
            <p:cNvSpPr txBox="1"/>
            <p:nvPr/>
          </p:nvSpPr>
          <p:spPr>
            <a:xfrm>
              <a:off x="5863098" y="2306922"/>
              <a:ext cx="7764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000"/>
                <a:buFont typeface="Calibri"/>
                <a:buNone/>
              </a:pPr>
              <a:r>
                <a:rPr lang="en" sz="20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S3</a:t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990189" y="1889104"/>
              <a:ext cx="3709500" cy="47394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28783" y="1514649"/>
              <a:ext cx="1141010" cy="1141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4"/>
            <p:cNvSpPr/>
            <p:nvPr/>
          </p:nvSpPr>
          <p:spPr>
            <a:xfrm>
              <a:off x="7765857" y="2455482"/>
              <a:ext cx="1979400" cy="16158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9718467" y="2636116"/>
              <a:ext cx="27822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" sz="20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Subnet</a:t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216512" y="2879787"/>
              <a:ext cx="668700" cy="668700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281945" y="3034376"/>
              <a:ext cx="537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EC2</a:t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718670" y="4909553"/>
              <a:ext cx="2057700" cy="16158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9692239" y="5336715"/>
              <a:ext cx="17991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Private Subnet</a:t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246828" y="5288956"/>
              <a:ext cx="668700" cy="668700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5546047" y="4820235"/>
              <a:ext cx="13944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300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FF9300"/>
                  </a:solidFill>
                  <a:latin typeface="Calibri"/>
                  <a:ea typeface="Calibri"/>
                  <a:cs typeface="Calibri"/>
                  <a:sym typeface="Calibri"/>
                </a:rPr>
                <a:t> * </a:t>
              </a: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  <a:endParaRPr/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8936607" y="1095435"/>
              <a:ext cx="2038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Gateway</a:t>
              </a:r>
              <a:endParaRPr/>
            </a:p>
          </p:txBody>
        </p:sp>
        <p:cxnSp>
          <p:nvCxnSpPr>
            <p:cNvPr id="153" name="Google Shape;153;p14"/>
            <p:cNvCxnSpPr/>
            <p:nvPr/>
          </p:nvCxnSpPr>
          <p:spPr>
            <a:xfrm>
              <a:off x="5825250" y="2797598"/>
              <a:ext cx="0" cy="1758900"/>
            </a:xfrm>
            <a:prstGeom prst="straightConnector1">
              <a:avLst/>
            </a:prstGeom>
            <a:noFill/>
            <a:ln w="38100" cap="flat" cmpd="sng">
              <a:solidFill>
                <a:srgbClr val="4472C4">
                  <a:alpha val="97650"/>
                </a:srgbClr>
              </a:solidFill>
              <a:prstDash val="dash"/>
              <a:miter lim="800000"/>
              <a:headEnd type="triangle" w="med" len="med"/>
              <a:tailEnd type="none" w="sm" len="sm"/>
            </a:ln>
          </p:spPr>
        </p:cxnSp>
        <p:pic>
          <p:nvPicPr>
            <p:cNvPr id="154" name="Google Shape;154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47572" y="3248430"/>
              <a:ext cx="724723" cy="749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4"/>
            <p:cNvSpPr txBox="1"/>
            <p:nvPr/>
          </p:nvSpPr>
          <p:spPr>
            <a:xfrm>
              <a:off x="1166838" y="3214157"/>
              <a:ext cx="13236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/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4281382" y="2845251"/>
              <a:ext cx="27822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Subnet</a:t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419931" y="3302372"/>
              <a:ext cx="668700" cy="6687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14"/>
            <p:cNvCxnSpPr/>
            <p:nvPr/>
          </p:nvCxnSpPr>
          <p:spPr>
            <a:xfrm rot="10800000">
              <a:off x="2684641" y="2284704"/>
              <a:ext cx="1028100" cy="0"/>
            </a:xfrm>
            <a:prstGeom prst="straightConnector1">
              <a:avLst/>
            </a:prstGeom>
            <a:noFill/>
            <a:ln w="38100" cap="flat" cmpd="sng">
              <a:solidFill>
                <a:srgbClr val="FF93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59" name="Google Shape;159;p14"/>
            <p:cNvSpPr/>
            <p:nvPr/>
          </p:nvSpPr>
          <p:spPr>
            <a:xfrm rot="-5400000">
              <a:off x="2586441" y="2830219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-5400000">
              <a:off x="3625159" y="2861305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 w="12700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14"/>
            <p:cNvCxnSpPr/>
            <p:nvPr/>
          </p:nvCxnSpPr>
          <p:spPr>
            <a:xfrm rot="10800000">
              <a:off x="3257166" y="758916"/>
              <a:ext cx="0" cy="1525200"/>
            </a:xfrm>
            <a:prstGeom prst="straightConnector1">
              <a:avLst/>
            </a:prstGeom>
            <a:noFill/>
            <a:ln w="38100" cap="flat" cmpd="sng">
              <a:solidFill>
                <a:srgbClr val="FF93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14"/>
            <p:cNvCxnSpPr/>
            <p:nvPr/>
          </p:nvCxnSpPr>
          <p:spPr>
            <a:xfrm flipH="1">
              <a:off x="7094201" y="4680715"/>
              <a:ext cx="1481700" cy="17700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14"/>
            <p:cNvCxnSpPr/>
            <p:nvPr/>
          </p:nvCxnSpPr>
          <p:spPr>
            <a:xfrm rot="10800000">
              <a:off x="7226273" y="4407626"/>
              <a:ext cx="1336800" cy="0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64" name="Google Shape;164;p14"/>
            <p:cNvSpPr/>
            <p:nvPr/>
          </p:nvSpPr>
          <p:spPr>
            <a:xfrm rot="10800000">
              <a:off x="7706221" y="4326031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 rot="10800000">
              <a:off x="7718741" y="4614563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 rot="5400000">
              <a:off x="8459496" y="3809002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-5400000">
              <a:off x="8470282" y="5059705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14"/>
            <p:cNvCxnSpPr/>
            <p:nvPr/>
          </p:nvCxnSpPr>
          <p:spPr>
            <a:xfrm flipH="1">
              <a:off x="5848741" y="4538471"/>
              <a:ext cx="842400" cy="18000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169" name="Google Shape;169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01931" y="4143626"/>
              <a:ext cx="720790" cy="745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4"/>
            <p:cNvSpPr/>
            <p:nvPr/>
          </p:nvSpPr>
          <p:spPr>
            <a:xfrm rot="5400000">
              <a:off x="5712757" y="1479415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 w="12700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-5400000">
              <a:off x="5711405" y="2544853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-5400000">
              <a:off x="5718476" y="3954663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954959" y="1186258"/>
              <a:ext cx="9877500" cy="5586600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654482" y="687130"/>
              <a:ext cx="210600" cy="1455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 w="12700" cap="flat" cmpd="sng">
              <a:solidFill>
                <a:srgbClr val="FF9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4959" y="793318"/>
              <a:ext cx="823268" cy="851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4"/>
            <p:cNvSpPr txBox="1"/>
            <p:nvPr/>
          </p:nvSpPr>
          <p:spPr>
            <a:xfrm>
              <a:off x="1589941" y="717503"/>
              <a:ext cx="7416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1600"/>
                <a:buFont typeface="Calibri"/>
                <a:buNone/>
              </a:pPr>
              <a:r>
                <a:rPr lang="en" sz="16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AWS</a:t>
              </a:r>
              <a:endParaRPr/>
            </a:p>
          </p:txBody>
        </p:sp>
        <p:pic>
          <p:nvPicPr>
            <p:cNvPr id="177" name="Google Shape;177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70984" y="959141"/>
              <a:ext cx="623275" cy="644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427399" y="870844"/>
              <a:ext cx="640193" cy="661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7432185" y="39917"/>
              <a:ext cx="3581400" cy="7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VPC Endpoint</a:t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087564" y="-73261"/>
              <a:ext cx="3147600" cy="7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741B47"/>
                  </a:solidFill>
                  <a:latin typeface="Arial"/>
                  <a:ea typeface="Arial"/>
                  <a:cs typeface="Arial"/>
                  <a:sym typeface="Arial"/>
                </a:rPr>
                <a:t>Classic Way</a:t>
              </a:r>
              <a:endParaRPr/>
            </a:p>
          </p:txBody>
        </p:sp>
      </p:grpSp>
      <p:sp>
        <p:nvSpPr>
          <p:cNvPr id="181" name="Google Shape;181;p14"/>
          <p:cNvSpPr txBox="1"/>
          <p:nvPr/>
        </p:nvSpPr>
        <p:spPr>
          <a:xfrm>
            <a:off x="7455450" y="4958250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2434025" y="4958250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3381375" y="3376775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4"/>
          <p:cNvGrpSpPr/>
          <p:nvPr/>
        </p:nvGrpSpPr>
        <p:grpSpPr>
          <a:xfrm>
            <a:off x="2108081" y="3967391"/>
            <a:ext cx="733184" cy="591270"/>
            <a:chOff x="10046736" y="-185578"/>
            <a:chExt cx="956161" cy="788150"/>
          </a:xfrm>
        </p:grpSpPr>
        <p:pic>
          <p:nvPicPr>
            <p:cNvPr id="185" name="Google Shape;185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046736" y="-185578"/>
              <a:ext cx="900100" cy="78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4"/>
            <p:cNvSpPr txBox="1"/>
            <p:nvPr/>
          </p:nvSpPr>
          <p:spPr>
            <a:xfrm>
              <a:off x="10088498" y="39118"/>
              <a:ext cx="9144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IAM role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107</Words>
  <PresentationFormat>Ekran Gösterisi (16:9)</PresentationFormat>
  <Paragraphs>54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Barlow Light</vt:lpstr>
      <vt:lpstr>Simple Light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lastModifiedBy>PC</cp:lastModifiedBy>
  <cp:revision>13</cp:revision>
  <dcterms:modified xsi:type="dcterms:W3CDTF">2024-01-08T14:34:42Z</dcterms:modified>
</cp:coreProperties>
</file>